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5"/>
  </p:notesMasterIdLst>
  <p:sldIdLst>
    <p:sldId id="257" r:id="rId3"/>
    <p:sldId id="306" r:id="rId4"/>
    <p:sldId id="309" r:id="rId5"/>
    <p:sldId id="358" r:id="rId6"/>
    <p:sldId id="360" r:id="rId7"/>
    <p:sldId id="361" r:id="rId8"/>
    <p:sldId id="337" r:id="rId9"/>
    <p:sldId id="362" r:id="rId10"/>
    <p:sldId id="363" r:id="rId11"/>
    <p:sldId id="373" r:id="rId12"/>
    <p:sldId id="356" r:id="rId13"/>
    <p:sldId id="374" r:id="rId14"/>
    <p:sldId id="368" r:id="rId15"/>
    <p:sldId id="308" r:id="rId16"/>
    <p:sldId id="350" r:id="rId17"/>
    <p:sldId id="357" r:id="rId18"/>
    <p:sldId id="365" r:id="rId19"/>
    <p:sldId id="366" r:id="rId20"/>
    <p:sldId id="367" r:id="rId21"/>
    <p:sldId id="353" r:id="rId22"/>
    <p:sldId id="304" r:id="rId23"/>
    <p:sldId id="354" r:id="rId24"/>
    <p:sldId id="369" r:id="rId25"/>
    <p:sldId id="370" r:id="rId26"/>
    <p:sldId id="340" r:id="rId27"/>
    <p:sldId id="351" r:id="rId28"/>
    <p:sldId id="341" r:id="rId29"/>
    <p:sldId id="342" r:id="rId30"/>
    <p:sldId id="378" r:id="rId31"/>
    <p:sldId id="375" r:id="rId32"/>
    <p:sldId id="376" r:id="rId33"/>
    <p:sldId id="377" r:id="rId34"/>
    <p:sldId id="328" r:id="rId35"/>
    <p:sldId id="329" r:id="rId36"/>
    <p:sldId id="267" r:id="rId37"/>
    <p:sldId id="381" r:id="rId38"/>
    <p:sldId id="380" r:id="rId39"/>
    <p:sldId id="355" r:id="rId40"/>
    <p:sldId id="339" r:id="rId41"/>
    <p:sldId id="343" r:id="rId42"/>
    <p:sldId id="372" r:id="rId43"/>
    <p:sldId id="37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AC2"/>
    <a:srgbClr val="C3F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6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810BC-928E-4FB6-AE9C-413689B1E7B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10C21-D815-4E40-B096-D1DD8FC6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E20E57-3B9C-4375-AD4B-7975E0F918F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10C21-D815-4E40-B096-D1DD8FC69F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605A7E-A583-49EC-87AA-33A53E7D9035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26627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43400" y="56388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533400"/>
            <a:ext cx="4648200" cy="28956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657600"/>
            <a:ext cx="46482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23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DB3AA-7258-4141-9FA3-A239263D58F8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1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828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34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7669C-99F8-4E15-B2FB-9A143F1EE3CF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43400" y="56388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533400"/>
            <a:ext cx="4648200" cy="28956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657600"/>
            <a:ext cx="46482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23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3C11F-2F0C-428F-86AB-E9CB9C361A9E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EB9CD-AB1D-4118-A8E8-8C8728B445C7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7D3C9-D824-489A-B799-202E66E28C6E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9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5AF7D-CD39-4786-A35E-2747E26A2AA6}" type="datetime1">
              <a:rPr lang="en-US" smtClean="0"/>
              <a:t>6/9/2014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6C657-8400-4814-A243-4E20D0B0C3BD}" type="datetime1">
              <a:rPr lang="en-US" smtClean="0"/>
              <a:t>6/9/2014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79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693C3-7613-4075-8709-F60C671884FB}" type="datetime1">
              <a:rPr lang="en-US" smtClean="0"/>
              <a:t>6/9/2014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8A2C4-C188-4D3B-9D5C-4B09A335162F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1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3C11F-2F0C-428F-86AB-E9CB9C361A9E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5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E30D7-0A00-4CEF-BBA1-ECC05F68FB15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DB3AA-7258-4141-9FA3-A239263D58F8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16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828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34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7669C-99F8-4E15-B2FB-9A143F1EE3CF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EB9CD-AB1D-4118-A8E8-8C8728B445C7}" type="datetime1">
              <a:rPr lang="en-US" smtClean="0"/>
              <a:t>6/9/2014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7D3C9-D824-489A-B799-202E66E28C6E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5AF7D-CD39-4786-A35E-2747E26A2AA6}" type="datetime1">
              <a:rPr lang="en-US" smtClean="0"/>
              <a:t>6/9/2014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6C657-8400-4814-A243-4E20D0B0C3BD}" type="datetime1">
              <a:rPr lang="en-US" smtClean="0"/>
              <a:t>6/9/2014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7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693C3-7613-4075-8709-F60C671884FB}" type="datetime1">
              <a:rPr lang="en-US" smtClean="0"/>
              <a:t>6/9/2014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8A2C4-C188-4D3B-9D5C-4B09A335162F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1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E30D7-0A00-4CEF-BBA1-ECC05F68FB15}" type="datetime1">
              <a:rPr lang="en-US" smtClean="0"/>
              <a:t>6/9/2014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731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324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fld id="{AA8DB6D8-3E03-4807-8163-082A1E3F5DBB}" type="datetime1">
              <a:rPr lang="en-US" smtClean="0"/>
              <a:t>6/9/2014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3246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32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8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731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324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fld id="{AA8DB6D8-3E03-4807-8163-082A1E3F5DBB}" type="datetime1">
              <a:rPr lang="en-US" smtClean="0"/>
              <a:t>6/9/2014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3246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32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fld id="{959A18D3-ACA8-4E8A-A714-69DE264D94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8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4800" y="1447800"/>
            <a:ext cx="4724400" cy="1928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Современные детские сады в России: возможности и перспективы</a:t>
            </a:r>
            <a:br>
              <a:rPr lang="ru-RU" dirty="0" smtClean="0"/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8348" y="388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tx2">
                    <a:satMod val="130000"/>
                  </a:schemeClr>
                </a:solidFill>
              </a:rPr>
              <a:t>Шмис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Т.Г.,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к.п.н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.,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специалист в области образования Всемирного банка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5867400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Москва, </a:t>
            </a:r>
            <a:r>
              <a:rPr lang="en-US" dirty="0" smtClean="0"/>
              <a:t>10 </a:t>
            </a:r>
            <a:r>
              <a:rPr lang="ru-RU" dirty="0" smtClean="0"/>
              <a:t>июня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838200"/>
          </a:xfrm>
        </p:spPr>
        <p:txBody>
          <a:bodyPr/>
          <a:lstStyle/>
          <a:p>
            <a:r>
              <a:rPr lang="ru-RU" dirty="0" smtClean="0"/>
              <a:t>История вопроса</a:t>
            </a:r>
            <a:r>
              <a:rPr lang="en-US" dirty="0" smtClean="0"/>
              <a:t> - </a:t>
            </a:r>
            <a:r>
              <a:rPr lang="ru-RU" dirty="0" smtClean="0"/>
              <a:t>проблемы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Российские детские сады снаружи выглядят красиво, а внутри – традиционно</a:t>
            </a:r>
            <a:endParaRPr lang="en-US" sz="2800" dirty="0"/>
          </a:p>
        </p:txBody>
      </p:sp>
      <p:pic>
        <p:nvPicPr>
          <p:cNvPr id="4" name="Picture 2" descr="C:\Users\WB318747\Desktop\WB\Regional work\Yakutia subnational\Identification Mission\Photos\IMG_1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WB318747\Desktop\WB\Regional work\Yakutia subnational\Identification Mission\Photos\IMG_1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s2.images.drive2.ru/car.photos/3800/000/000/019/ab2/88cba8cb2b0bb670-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343400"/>
            <a:ext cx="2971800" cy="2228851"/>
          </a:xfrm>
          <a:prstGeom prst="rect">
            <a:avLst/>
          </a:prstGeom>
          <a:noFill/>
        </p:spPr>
      </p:pic>
      <p:pic>
        <p:nvPicPr>
          <p:cNvPr id="37892" name="Picture 4" descr="http://autocareviews.com/wp-content/uploads/2012/03/mercedes-benz-e-class-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2435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7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95313" y="320675"/>
            <a:ext cx="8328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700" b="1"/>
              <a:t>В существующих проектах есть большой потенциал для улучшения среды и сокращения стоимости строительства</a:t>
            </a:r>
            <a:endParaRPr lang="en-US" sz="1700" b="1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858838" y="5883275"/>
            <a:ext cx="8208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БОЛЕЕ РАЦИОНАЛЬНОЕ ИСПОЛЬЗОВАНИЕ ПРОСТРАНСТВА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СОКРАЩЕНИЕ ПЛОЩАДИ И ЗАТРАТ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НА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2</a:t>
            </a:r>
            <a:r>
              <a:rPr lang="sl-SI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0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%</a:t>
            </a:r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sl-SI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+ </a:t>
            </a:r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ИНТЕРЕСНЫЕ И ГИБКИЕ ПОМЕЩЕНИЯ</a:t>
            </a:r>
            <a:endParaRPr lang="en-US" b="1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825" y="973138"/>
            <a:ext cx="67056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15200" cy="609600"/>
          </a:xfrm>
        </p:spPr>
        <p:txBody>
          <a:bodyPr/>
          <a:lstStyle/>
          <a:p>
            <a:r>
              <a:rPr lang="ru-RU" dirty="0" smtClean="0"/>
              <a:t>История вопроса</a:t>
            </a:r>
            <a:r>
              <a:rPr lang="en-US" dirty="0" smtClean="0"/>
              <a:t> - </a:t>
            </a:r>
            <a:r>
              <a:rPr lang="ru-RU" dirty="0" smtClean="0"/>
              <a:t>проблемы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924800" cy="51816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Создаются просторные, но мало используемые помещения</a:t>
            </a:r>
            <a:endParaRPr lang="en-US" sz="2400" dirty="0" smtClean="0"/>
          </a:p>
        </p:txBody>
      </p:sp>
      <p:pic>
        <p:nvPicPr>
          <p:cNvPr id="5" name="Picture 2" descr="C:\Users\WB318747\Desktop\WB\Regional work\Yakutia subnational\Identification Mission\Photos\IMG_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097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WB318747\Desktop\WB\Regional work\Yakutia subnational\Identification Mission\Photos\IMG_1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097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WB318747\Desktop\WB\Regional work\Yakutia subnational\Identification Mission\Photos\IMG_1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9243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06099" y="5029200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Для каждого вида</a:t>
            </a:r>
          </a:p>
          <a:p>
            <a:r>
              <a:rPr lang="ru-RU" sz="1600" dirty="0" smtClean="0"/>
              <a:t>занятий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812196" y="5029200"/>
            <a:ext cx="2874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создается отдельное</a:t>
            </a:r>
          </a:p>
          <a:p>
            <a:r>
              <a:rPr lang="ru-RU" sz="1600" dirty="0" smtClean="0"/>
              <a:t>помещение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2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950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От традиционного к новому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Инновации требуют отхода от правил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22" y="1524000"/>
            <a:ext cx="672547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Датские детские сады в разные годы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68705"/>
            <a:ext cx="2333080" cy="374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996" y="5840968"/>
            <a:ext cx="268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Изолированные комнаты</a:t>
            </a:r>
          </a:p>
          <a:p>
            <a:pPr algn="ctr"/>
            <a:r>
              <a:rPr lang="ru-RU" dirty="0" smtClean="0"/>
              <a:t>1930-1960</a:t>
            </a:r>
          </a:p>
        </p:txBody>
      </p:sp>
      <p:pic>
        <p:nvPicPr>
          <p:cNvPr id="6" name="Picture 5" descr="http://www.modelprogram.dk/../plugins/editors/tinymce/jscripts/tiny_mce/plugins/imagemanager/files/Daginstitutioner/94_vinduesraekk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768705"/>
            <a:ext cx="2514600" cy="3015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02161" y="5840967"/>
            <a:ext cx="19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Типовые решения</a:t>
            </a:r>
          </a:p>
          <a:p>
            <a:pPr algn="ctr"/>
            <a:r>
              <a:rPr lang="ru-RU" dirty="0" smtClean="0"/>
              <a:t>1960-1995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2583" y="5840968"/>
            <a:ext cx="213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Современная среда</a:t>
            </a:r>
          </a:p>
          <a:p>
            <a:pPr algn="ctr"/>
            <a:r>
              <a:rPr lang="ru-RU" dirty="0" smtClean="0"/>
              <a:t>с 1995</a:t>
            </a:r>
          </a:p>
        </p:txBody>
      </p:sp>
      <p:pic>
        <p:nvPicPr>
          <p:cNvPr id="11" name="Picture 2" descr="C:\Users\wb318747\Desktop\WB\Regional work\Yakutia subnational\Preapraisal mission\Danish examples\Screen Shot 2012-04-19 at 17.34.4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213" y="1768705"/>
            <a:ext cx="2546187" cy="19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3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907" y="4007147"/>
            <a:ext cx="2590800" cy="180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71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iagram poteka: proces 57"/>
          <p:cNvSpPr/>
          <p:nvPr/>
        </p:nvSpPr>
        <p:spPr>
          <a:xfrm>
            <a:off x="835025" y="1341438"/>
            <a:ext cx="3252788" cy="374332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3" name="Diagram poteka: proces 52"/>
          <p:cNvSpPr/>
          <p:nvPr/>
        </p:nvSpPr>
        <p:spPr>
          <a:xfrm>
            <a:off x="4967288" y="1708150"/>
            <a:ext cx="3067050" cy="337661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44775" y="2700338"/>
            <a:ext cx="1282700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38213" y="2681288"/>
            <a:ext cx="1282700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420688" y="549275"/>
            <a:ext cx="8328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Коридор становится</a:t>
            </a:r>
            <a:r>
              <a:rPr lang="sl-SI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местом общего пользования</a:t>
            </a:r>
            <a:endParaRPr lang="sl-SI" sz="2000" b="1" dirty="0" smtClean="0">
              <a:latin typeface="+mj-lt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Цель</a:t>
            </a:r>
            <a:r>
              <a:rPr lang="sl-SI" sz="2000" b="1" dirty="0" smtClean="0">
                <a:latin typeface="+mj-lt"/>
                <a:ea typeface="+mj-ea"/>
                <a:cs typeface="+mj-cs"/>
              </a:rPr>
              <a:t>: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интенсивное многоцелевое использование</a:t>
            </a:r>
            <a:r>
              <a:rPr lang="sl-SI" sz="2000" b="1" dirty="0" smtClean="0">
                <a:latin typeface="+mj-lt"/>
                <a:ea typeface="+mj-ea"/>
                <a:cs typeface="+mj-cs"/>
              </a:rPr>
              <a:t>,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гибкость</a:t>
            </a: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4230688" y="3143250"/>
            <a:ext cx="636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  <a:sym typeface="Wingdings" pitchFamily="2" charset="2"/>
              </a:rPr>
              <a:t>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938213" y="2700338"/>
            <a:ext cx="1065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ИГРОВАЯ</a:t>
            </a:r>
            <a:endParaRPr lang="en-US" b="1">
              <a:sym typeface="Wingdings" pitchFamily="2" charset="2"/>
            </a:endParaRPr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2659063" y="2662238"/>
            <a:ext cx="1065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ИГРОВАЯ</a:t>
            </a:r>
            <a:endParaRPr lang="en-US" b="1">
              <a:sym typeface="Wingdings" pitchFamily="2" charset="2"/>
            </a:endParaRPr>
          </a:p>
        </p:txBody>
      </p:sp>
      <p:sp>
        <p:nvSpPr>
          <p:cNvPr id="14346" name="Rectangle 7"/>
          <p:cNvSpPr>
            <a:spLocks noChangeArrowheads="1"/>
          </p:cNvSpPr>
          <p:nvPr/>
        </p:nvSpPr>
        <p:spPr bwMode="auto">
          <a:xfrm rot="-5400000">
            <a:off x="927100" y="2874963"/>
            <a:ext cx="334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ИСП-Е</a:t>
            </a:r>
            <a:r>
              <a:rPr lang="ru-RU"/>
              <a:t> КОРИДОРА</a:t>
            </a:r>
            <a:r>
              <a:rPr lang="en-US" b="1">
                <a:latin typeface="Calibri" pitchFamily="34" charset="0"/>
              </a:rPr>
              <a:t>: </a:t>
            </a:r>
            <a:r>
              <a:rPr lang="ru-RU" b="1">
                <a:solidFill>
                  <a:srgbClr val="FF0000"/>
                </a:solidFill>
              </a:rPr>
              <a:t>НИЗКОЕ</a:t>
            </a:r>
            <a:r>
              <a:rPr lang="en-US" b="1">
                <a:latin typeface="Calibri" pitchFamily="34" charset="0"/>
              </a:rPr>
              <a:t>             </a:t>
            </a:r>
            <a:endParaRPr lang="en-US" b="1">
              <a:latin typeface="Calibri" pitchFamily="34" charset="0"/>
              <a:sym typeface="Wingdings" pitchFamily="2" charset="2"/>
            </a:endParaRPr>
          </a:p>
          <a:p>
            <a:endParaRPr lang="en-US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9063" y="1522413"/>
            <a:ext cx="1282700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52500" y="1503363"/>
            <a:ext cx="1282700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952500" y="1522413"/>
            <a:ext cx="1065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ТЕАТР</a:t>
            </a:r>
            <a:endParaRPr lang="en-US">
              <a:sym typeface="Wingdings" pitchFamily="2" charset="2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562225" y="148431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СПОРТЗАЛ</a:t>
            </a:r>
            <a:endParaRPr lang="en-US"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7175" y="3981450"/>
            <a:ext cx="1284288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103813" y="3970338"/>
            <a:ext cx="1282700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5103813" y="3990975"/>
            <a:ext cx="10652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ИГРОВАЯ</a:t>
            </a:r>
            <a:endParaRPr lang="en-US" b="1">
              <a:sym typeface="Wingdings" pitchFamily="2" charset="2"/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6623050" y="3941763"/>
            <a:ext cx="1065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ИГРОВАЯ</a:t>
            </a:r>
            <a:endParaRPr lang="en-US" b="1"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7175" y="1854200"/>
            <a:ext cx="1284288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51438" y="1870075"/>
            <a:ext cx="1282700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5103813" y="1995488"/>
            <a:ext cx="10652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ИГРОВАЯ</a:t>
            </a:r>
            <a:endParaRPr lang="en-US" b="1">
              <a:sym typeface="Wingdings" pitchFamily="2" charset="2"/>
            </a:endParaRPr>
          </a:p>
        </p:txBody>
      </p:sp>
      <p:sp>
        <p:nvSpPr>
          <p:cNvPr id="14358" name="Rectangle 26"/>
          <p:cNvSpPr>
            <a:spLocks noChangeArrowheads="1"/>
          </p:cNvSpPr>
          <p:nvPr/>
        </p:nvSpPr>
        <p:spPr bwMode="auto">
          <a:xfrm>
            <a:off x="6607175" y="19145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ИГРОВАЯ</a:t>
            </a:r>
            <a:endParaRPr lang="en-US" b="1">
              <a:sym typeface="Wingdings" pitchFamily="2" charset="2"/>
            </a:endParaRPr>
          </a:p>
        </p:txBody>
      </p:sp>
      <p:sp>
        <p:nvSpPr>
          <p:cNvPr id="24" name="Rectangle 9"/>
          <p:cNvSpPr/>
          <p:nvPr/>
        </p:nvSpPr>
        <p:spPr>
          <a:xfrm>
            <a:off x="2654300" y="3902075"/>
            <a:ext cx="1282700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5" name="Rectangle 1"/>
          <p:cNvSpPr/>
          <p:nvPr/>
        </p:nvSpPr>
        <p:spPr>
          <a:xfrm>
            <a:off x="947738" y="3881438"/>
            <a:ext cx="1282700" cy="1031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4361" name="Rectangle 11"/>
          <p:cNvSpPr>
            <a:spLocks noChangeArrowheads="1"/>
          </p:cNvSpPr>
          <p:nvPr/>
        </p:nvSpPr>
        <p:spPr bwMode="auto">
          <a:xfrm>
            <a:off x="947738" y="3902075"/>
            <a:ext cx="10652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ИГРОВАЯ</a:t>
            </a:r>
            <a:endParaRPr lang="en-US" b="1">
              <a:sym typeface="Wingdings" pitchFamily="2" charset="2"/>
            </a:endParaRPr>
          </a:p>
        </p:txBody>
      </p:sp>
      <p:sp>
        <p:nvSpPr>
          <p:cNvPr id="14362" name="Rectangle 6"/>
          <p:cNvSpPr>
            <a:spLocks noChangeArrowheads="1"/>
          </p:cNvSpPr>
          <p:nvPr/>
        </p:nvSpPr>
        <p:spPr bwMode="auto">
          <a:xfrm>
            <a:off x="2668588" y="386238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ИГРОВАЯ</a:t>
            </a:r>
            <a:endParaRPr lang="en-US" b="1">
              <a:sym typeface="Wingdings" pitchFamily="2" charset="2"/>
            </a:endParaRPr>
          </a:p>
        </p:txBody>
      </p:sp>
      <p:cxnSp>
        <p:nvCxnSpPr>
          <p:cNvPr id="30" name="Raven puščični povezovalnik 29"/>
          <p:cNvCxnSpPr/>
          <p:nvPr/>
        </p:nvCxnSpPr>
        <p:spPr>
          <a:xfrm>
            <a:off x="5792788" y="2643188"/>
            <a:ext cx="0" cy="47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4" name="Rectangle 13"/>
          <p:cNvSpPr>
            <a:spLocks noChangeArrowheads="1"/>
          </p:cNvSpPr>
          <p:nvPr/>
        </p:nvSpPr>
        <p:spPr bwMode="auto">
          <a:xfrm>
            <a:off x="977900" y="1916113"/>
            <a:ext cx="1152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>
                <a:latin typeface="Calibri" pitchFamily="34" charset="0"/>
              </a:rPr>
              <a:t>: </a:t>
            </a:r>
            <a:r>
              <a:rPr lang="ru-RU" sz="1400" b="1">
                <a:solidFill>
                  <a:srgbClr val="FF0000"/>
                </a:solidFill>
              </a:rPr>
              <a:t>НИЗКОЕ</a:t>
            </a:r>
            <a:r>
              <a:rPr lang="en-US" sz="1400" b="1">
                <a:latin typeface="Calibri" pitchFamily="34" charset="0"/>
              </a:rPr>
              <a:t>             </a:t>
            </a:r>
            <a:endParaRPr lang="en-US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365" name="Rectangle 14"/>
          <p:cNvSpPr>
            <a:spLocks noChangeArrowheads="1"/>
          </p:cNvSpPr>
          <p:nvPr/>
        </p:nvSpPr>
        <p:spPr bwMode="auto">
          <a:xfrm>
            <a:off x="6883400" y="3429000"/>
            <a:ext cx="1871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/>
              <a:t>: </a:t>
            </a:r>
            <a:endParaRPr lang="ru-RU" sz="1400" b="1"/>
          </a:p>
          <a:p>
            <a:r>
              <a:rPr lang="ru-RU" sz="1400" b="1">
                <a:solidFill>
                  <a:srgbClr val="9BBB59"/>
                </a:solidFill>
              </a:rPr>
              <a:t>ВЫСОКОЕ</a:t>
            </a:r>
            <a:endParaRPr lang="en-US" sz="1400" b="1">
              <a:solidFill>
                <a:srgbClr val="9BBB59"/>
              </a:solidFill>
            </a:endParaRPr>
          </a:p>
        </p:txBody>
      </p:sp>
      <p:sp>
        <p:nvSpPr>
          <p:cNvPr id="14366" name="Rectangle 15"/>
          <p:cNvSpPr>
            <a:spLocks noChangeArrowheads="1"/>
          </p:cNvSpPr>
          <p:nvPr/>
        </p:nvSpPr>
        <p:spPr bwMode="auto">
          <a:xfrm>
            <a:off x="762000" y="5300663"/>
            <a:ext cx="3744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ОБЩАЯ ПОЛЕЗНАЯ ПЛОЩАДЬ</a:t>
            </a:r>
            <a:r>
              <a:rPr lang="en-US" sz="1400" b="1">
                <a:latin typeface="Calibri" pitchFamily="34" charset="0"/>
              </a:rPr>
              <a:t>:</a:t>
            </a:r>
            <a:r>
              <a:rPr lang="sl-SI" sz="1400" b="1">
                <a:latin typeface="Calibri" pitchFamily="34" charset="0"/>
              </a:rPr>
              <a:t>  500</a:t>
            </a:r>
            <a:r>
              <a:rPr lang="ru-RU" sz="1400" b="1"/>
              <a:t>м</a:t>
            </a:r>
            <a:r>
              <a:rPr lang="sl-SI" sz="1400" b="1">
                <a:latin typeface="Calibri" pitchFamily="34" charset="0"/>
              </a:rPr>
              <a:t>2</a:t>
            </a:r>
            <a:endParaRPr lang="en-US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367" name="Rectangle 16"/>
          <p:cNvSpPr>
            <a:spLocks noChangeArrowheads="1"/>
          </p:cNvSpPr>
          <p:nvPr/>
        </p:nvSpPr>
        <p:spPr bwMode="auto">
          <a:xfrm>
            <a:off x="4867275" y="5300663"/>
            <a:ext cx="3865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ОБЩАЯ ПОЛЕЗНАЯ ПЛОЩАДЬ</a:t>
            </a:r>
            <a:r>
              <a:rPr lang="en-US" sz="1400" b="1">
                <a:latin typeface="Calibri" pitchFamily="34" charset="0"/>
              </a:rPr>
              <a:t>: </a:t>
            </a:r>
            <a:r>
              <a:rPr lang="sl-SI" sz="1400" b="1">
                <a:latin typeface="Calibri" pitchFamily="34" charset="0"/>
              </a:rPr>
              <a:t>400</a:t>
            </a:r>
            <a:r>
              <a:rPr lang="ru-RU" sz="1400" b="1"/>
              <a:t>м</a:t>
            </a:r>
            <a:r>
              <a:rPr lang="sl-SI" sz="1400" b="1">
                <a:latin typeface="Calibri" pitchFamily="34" charset="0"/>
              </a:rPr>
              <a:t>2</a:t>
            </a:r>
            <a:endParaRPr lang="en-US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368" name="Rectangle 17"/>
          <p:cNvSpPr>
            <a:spLocks noChangeArrowheads="1"/>
          </p:cNvSpPr>
          <p:nvPr/>
        </p:nvSpPr>
        <p:spPr bwMode="auto">
          <a:xfrm>
            <a:off x="684213" y="5805488"/>
            <a:ext cx="8208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БОЛЕЕ РАЦИОНАЛЬНОЕ ИСПОЛЬЗОВАНИЕ ПРОСТРАНСТВА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СОКРАЩЕНИЕ ПЛОЩАДИ И ЗАТРАТ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НА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2</a:t>
            </a:r>
            <a:r>
              <a:rPr lang="sl-SI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0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%</a:t>
            </a:r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sl-SI" sz="14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+ </a:t>
            </a:r>
            <a:r>
              <a:rPr lang="ru-RU" sz="1400" b="1">
                <a:solidFill>
                  <a:srgbClr val="FF0000"/>
                </a:solidFill>
                <a:sym typeface="Wingdings" pitchFamily="2" charset="2"/>
              </a:rPr>
              <a:t>ИНТЕРЕСНЫЕ И ГИБКИЕ ПОМЕЩЕНИЯ</a:t>
            </a:r>
            <a:endParaRPr lang="en-US" b="1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369" name="Rectangle 13"/>
          <p:cNvSpPr>
            <a:spLocks noChangeArrowheads="1"/>
          </p:cNvSpPr>
          <p:nvPr/>
        </p:nvSpPr>
        <p:spPr bwMode="auto">
          <a:xfrm>
            <a:off x="2752725" y="1916113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/>
              <a:t>: </a:t>
            </a:r>
            <a:r>
              <a:rPr lang="ru-RU" sz="1400" b="1">
                <a:solidFill>
                  <a:srgbClr val="FF0000"/>
                </a:solidFill>
              </a:rPr>
              <a:t>НИЗКОЕ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4370" name="Rectangle 14"/>
          <p:cNvSpPr>
            <a:spLocks noChangeArrowheads="1"/>
          </p:cNvSpPr>
          <p:nvPr/>
        </p:nvSpPr>
        <p:spPr bwMode="auto">
          <a:xfrm>
            <a:off x="906463" y="3068638"/>
            <a:ext cx="1220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>
                <a:latin typeface="Calibri" pitchFamily="34" charset="0"/>
              </a:rPr>
              <a:t>: </a:t>
            </a:r>
            <a:r>
              <a:rPr lang="ru-RU" sz="1400" b="1">
                <a:solidFill>
                  <a:srgbClr val="9BBB59"/>
                </a:solidFill>
              </a:rPr>
              <a:t>ВЫСОКОЕ</a:t>
            </a:r>
            <a:r>
              <a:rPr lang="en-US" sz="1400" b="1">
                <a:solidFill>
                  <a:srgbClr val="9BBB59"/>
                </a:solidFill>
                <a:latin typeface="Calibri" pitchFamily="34" charset="0"/>
              </a:rPr>
              <a:t>     </a:t>
            </a:r>
            <a:r>
              <a:rPr lang="en-US" sz="1400" b="1">
                <a:latin typeface="Calibri" pitchFamily="34" charset="0"/>
              </a:rPr>
              <a:t>        </a:t>
            </a:r>
            <a:endParaRPr lang="en-US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371" name="Rectangle 14"/>
          <p:cNvSpPr>
            <a:spLocks noChangeArrowheads="1"/>
          </p:cNvSpPr>
          <p:nvPr/>
        </p:nvSpPr>
        <p:spPr bwMode="auto">
          <a:xfrm>
            <a:off x="992188" y="4292600"/>
            <a:ext cx="1282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/>
              <a:t>: </a:t>
            </a:r>
            <a:r>
              <a:rPr lang="ru-RU" sz="1400" b="1">
                <a:solidFill>
                  <a:srgbClr val="9BBB59"/>
                </a:solidFill>
              </a:rPr>
              <a:t>ВЫСОКОЕ</a:t>
            </a:r>
            <a:endParaRPr lang="en-US" sz="1400" b="1">
              <a:solidFill>
                <a:srgbClr val="9BBB59"/>
              </a:solidFill>
            </a:endParaRPr>
          </a:p>
        </p:txBody>
      </p:sp>
      <p:sp>
        <p:nvSpPr>
          <p:cNvPr id="14372" name="Rectangle 14"/>
          <p:cNvSpPr>
            <a:spLocks noChangeArrowheads="1"/>
          </p:cNvSpPr>
          <p:nvPr/>
        </p:nvSpPr>
        <p:spPr bwMode="auto">
          <a:xfrm>
            <a:off x="2720975" y="3141663"/>
            <a:ext cx="12811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/>
              <a:t>: </a:t>
            </a:r>
            <a:r>
              <a:rPr lang="ru-RU" sz="1400" b="1">
                <a:solidFill>
                  <a:srgbClr val="9BBB59"/>
                </a:solidFill>
              </a:rPr>
              <a:t>ВЫСОКОЕ</a:t>
            </a:r>
            <a:endParaRPr lang="en-US" sz="1400" b="1">
              <a:solidFill>
                <a:srgbClr val="9BBB59"/>
              </a:solidFill>
            </a:endParaRPr>
          </a:p>
        </p:txBody>
      </p:sp>
      <p:sp>
        <p:nvSpPr>
          <p:cNvPr id="14373" name="Rectangle 14"/>
          <p:cNvSpPr>
            <a:spLocks noChangeArrowheads="1"/>
          </p:cNvSpPr>
          <p:nvPr/>
        </p:nvSpPr>
        <p:spPr bwMode="auto">
          <a:xfrm>
            <a:off x="2647950" y="4365625"/>
            <a:ext cx="1354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/>
              <a:t>: </a:t>
            </a:r>
            <a:r>
              <a:rPr lang="ru-RU" sz="1400" b="1">
                <a:solidFill>
                  <a:srgbClr val="9BBB59"/>
                </a:solidFill>
              </a:rPr>
              <a:t>ВЫСОКОЕ</a:t>
            </a:r>
            <a:endParaRPr lang="en-US" sz="1400" b="1">
              <a:solidFill>
                <a:srgbClr val="9BBB59"/>
              </a:solidFill>
            </a:endParaRPr>
          </a:p>
        </p:txBody>
      </p:sp>
      <p:sp>
        <p:nvSpPr>
          <p:cNvPr id="14374" name="Rectangle 14"/>
          <p:cNvSpPr>
            <a:spLocks noChangeArrowheads="1"/>
          </p:cNvSpPr>
          <p:nvPr/>
        </p:nvSpPr>
        <p:spPr bwMode="auto">
          <a:xfrm>
            <a:off x="5132388" y="2308225"/>
            <a:ext cx="1246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/>
              <a:t>: </a:t>
            </a:r>
            <a:r>
              <a:rPr lang="ru-RU" sz="1400" b="1">
                <a:solidFill>
                  <a:srgbClr val="9BBB59"/>
                </a:solidFill>
              </a:rPr>
              <a:t>ВЫСОКОЕ</a:t>
            </a:r>
            <a:endParaRPr lang="en-US" sz="1400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375" name="Rectangle 14"/>
          <p:cNvSpPr>
            <a:spLocks noChangeArrowheads="1"/>
          </p:cNvSpPr>
          <p:nvPr/>
        </p:nvSpPr>
        <p:spPr bwMode="auto">
          <a:xfrm>
            <a:off x="5083175" y="4365625"/>
            <a:ext cx="1368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/>
              <a:t>: </a:t>
            </a:r>
            <a:r>
              <a:rPr lang="ru-RU" sz="1400" b="1">
                <a:solidFill>
                  <a:srgbClr val="9BBB59"/>
                </a:solidFill>
              </a:rPr>
              <a:t>ВЫСОКОЕ</a:t>
            </a:r>
            <a:endParaRPr lang="en-US" sz="1400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376" name="Rectangle 14"/>
          <p:cNvSpPr>
            <a:spLocks noChangeArrowheads="1"/>
          </p:cNvSpPr>
          <p:nvPr/>
        </p:nvSpPr>
        <p:spPr bwMode="auto">
          <a:xfrm>
            <a:off x="6584950" y="2322513"/>
            <a:ext cx="1233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/>
              <a:t>: </a:t>
            </a:r>
            <a:r>
              <a:rPr lang="ru-RU" sz="1400" b="1">
                <a:solidFill>
                  <a:srgbClr val="9BBB59"/>
                </a:solidFill>
              </a:rPr>
              <a:t>ВЫСОКОЕ</a:t>
            </a:r>
            <a:endParaRPr lang="en-US" sz="1400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377" name="Rectangle 14"/>
          <p:cNvSpPr>
            <a:spLocks noChangeArrowheads="1"/>
          </p:cNvSpPr>
          <p:nvPr/>
        </p:nvSpPr>
        <p:spPr bwMode="auto">
          <a:xfrm>
            <a:off x="6600825" y="4437063"/>
            <a:ext cx="12906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ИСП-Е</a:t>
            </a:r>
            <a:r>
              <a:rPr lang="en-US" sz="1400" b="1"/>
              <a:t>: </a:t>
            </a:r>
            <a:r>
              <a:rPr lang="ru-RU" sz="1400" b="1">
                <a:solidFill>
                  <a:srgbClr val="9BBB59"/>
                </a:solidFill>
              </a:rPr>
              <a:t>ВЫСОКОЕ</a:t>
            </a:r>
            <a:endParaRPr lang="en-US" sz="1400" b="1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4378" name="PoljeZBesedilom 54"/>
          <p:cNvSpPr txBox="1">
            <a:spLocks noChangeArrowheads="1"/>
          </p:cNvSpPr>
          <p:nvPr/>
        </p:nvSpPr>
        <p:spPr bwMode="auto">
          <a:xfrm>
            <a:off x="5083175" y="2997200"/>
            <a:ext cx="23034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/>
              <a:t>ЦЕНТРАЛЬНОЕ МЕСТО ОБЩЕГО ПОЛЬЗОВАНИЯ</a:t>
            </a:r>
            <a:r>
              <a:rPr lang="en-US" sz="1400" dirty="0">
                <a:latin typeface="Calibri" pitchFamily="34" charset="0"/>
              </a:rPr>
              <a:t>: </a:t>
            </a:r>
            <a:r>
              <a:rPr lang="ru-RU" sz="1400" dirty="0"/>
              <a:t>ТЕАТР</a:t>
            </a:r>
            <a:r>
              <a:rPr lang="en-US" sz="1400" dirty="0">
                <a:latin typeface="Calibri" pitchFamily="34" charset="0"/>
              </a:rPr>
              <a:t>/</a:t>
            </a:r>
            <a:r>
              <a:rPr lang="ru-RU" sz="1400" dirty="0"/>
              <a:t>СПОРТЗАЛ</a:t>
            </a:r>
            <a:endParaRPr lang="en-GB" i="1" dirty="0">
              <a:latin typeface="Calibri" pitchFamily="34" charset="0"/>
            </a:endParaRPr>
          </a:p>
        </p:txBody>
      </p:sp>
      <p:cxnSp>
        <p:nvCxnSpPr>
          <p:cNvPr id="57" name="Raven puščični povezovalnik 56"/>
          <p:cNvCxnSpPr/>
          <p:nvPr/>
        </p:nvCxnSpPr>
        <p:spPr>
          <a:xfrm>
            <a:off x="7272338" y="270351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3" descr="C:\Users\wb318747\Desktop\WB\Regional work\Yakutia subnational\Preapraisal mission\Danish examples\Screen Shot 2012-04-19 at 17.33.0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5638800" cy="263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590800" cy="180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2895600" cy="218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787" y="3276600"/>
            <a:ext cx="4240213" cy="283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863" y="173038"/>
            <a:ext cx="5949950" cy="815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992" tIns="129992" rIns="126992" bIns="129992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</a:rPr>
              <a:t>Гибкие пространства</a:t>
            </a:r>
            <a:r>
              <a:rPr lang="en-US" sz="1800" b="1" dirty="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</a:rPr>
              <a:t> 1</a:t>
            </a:r>
          </a:p>
          <a:p>
            <a:pPr>
              <a:defRPr/>
            </a:pPr>
            <a:r>
              <a:rPr lang="ru-RU" sz="1800" b="1" dirty="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</a:rPr>
              <a:t>Полностью закрыто</a:t>
            </a:r>
            <a:endParaRPr lang="en-US" sz="1800" b="1" dirty="0">
              <a:solidFill>
                <a:srgbClr val="FFFFFF"/>
              </a:solidFill>
              <a:latin typeface="HelveticaNeueLT Std"/>
              <a:ea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2212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863" y="173038"/>
            <a:ext cx="5759450" cy="10937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992" tIns="129992" rIns="126992" bIns="129992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</a:rPr>
              <a:t>Гибкие пространства </a:t>
            </a:r>
            <a:r>
              <a:rPr lang="en-US" sz="1800" b="1" dirty="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</a:rPr>
              <a:t>2</a:t>
            </a:r>
            <a:endParaRPr lang="ru-RU" sz="1800" b="1" dirty="0">
              <a:solidFill>
                <a:srgbClr val="FFFFFF"/>
              </a:solidFill>
              <a:latin typeface="HelveticaNeueLT Std"/>
              <a:ea typeface="HelveticaNeueLT Std"/>
              <a:cs typeface="HelveticaNeueLT Std"/>
            </a:endParaRPr>
          </a:p>
          <a:p>
            <a:pPr>
              <a:defRPr/>
            </a:pPr>
            <a:r>
              <a:rPr lang="ru-RU" sz="1800" b="1" dirty="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</a:rPr>
              <a:t>То же помещение открытое для активности большей группы</a:t>
            </a:r>
            <a:endParaRPr lang="en-US" sz="1800" b="1" dirty="0">
              <a:solidFill>
                <a:srgbClr val="FFFFFF"/>
              </a:solidFill>
              <a:latin typeface="HelveticaNeueLT Std"/>
              <a:ea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40255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73038"/>
            <a:ext cx="5967413" cy="815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992" tIns="129992" rIns="126992" bIns="129992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</a:rPr>
              <a:t>Гибкие пространства</a:t>
            </a:r>
            <a:r>
              <a:rPr lang="en-US" sz="1800" b="1" dirty="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</a:rPr>
              <a:t> 3</a:t>
            </a:r>
          </a:p>
          <a:p>
            <a:pPr>
              <a:defRPr/>
            </a:pPr>
            <a:r>
              <a:rPr lang="ru-RU" sz="1800" b="1" dirty="0">
                <a:solidFill>
                  <a:srgbClr val="FFFFFF"/>
                </a:solidFill>
                <a:latin typeface="HelveticaNeueLT Std"/>
                <a:ea typeface="HelveticaNeueLT Std"/>
                <a:cs typeface="HelveticaNeueLT Std"/>
              </a:rPr>
              <a:t>Еще более открытое пространство</a:t>
            </a:r>
            <a:endParaRPr lang="en-US" sz="1800" b="1" dirty="0">
              <a:solidFill>
                <a:srgbClr val="FFFFFF"/>
              </a:solidFill>
              <a:latin typeface="HelveticaNeueLT Std"/>
              <a:ea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4382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20000" cy="4800600"/>
          </a:xfrm>
        </p:spPr>
        <p:txBody>
          <a:bodyPr/>
          <a:lstStyle/>
          <a:p>
            <a:r>
              <a:rPr lang="ru-RU" dirty="0" smtClean="0"/>
              <a:t>Почему это важно</a:t>
            </a:r>
          </a:p>
          <a:p>
            <a:r>
              <a:rPr lang="ru-RU" dirty="0" smtClean="0"/>
              <a:t>Ограничения в развитии инноваций</a:t>
            </a:r>
          </a:p>
          <a:p>
            <a:r>
              <a:rPr lang="ru-RU" dirty="0" smtClean="0"/>
              <a:t>Существующие возможности</a:t>
            </a:r>
          </a:p>
          <a:p>
            <a:r>
              <a:rPr lang="ru-RU" dirty="0" smtClean="0"/>
              <a:t>Связь архитектуры и содержания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russian_flag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25" y="4503737"/>
            <a:ext cx="28019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russian_flag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475" y="5022850"/>
            <a:ext cx="20050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052888" y="4070350"/>
            <a:ext cx="480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- 51%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4067175" y="5438775"/>
            <a:ext cx="655638" cy="40005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55" name="TextBox 1"/>
          <p:cNvSpPr txBox="1">
            <a:spLocks noChangeArrowheads="1"/>
          </p:cNvSpPr>
          <p:nvPr/>
        </p:nvSpPr>
        <p:spPr bwMode="auto">
          <a:xfrm>
            <a:off x="1455738" y="3986212"/>
            <a:ext cx="1712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/>
              <a:t>4700  </a:t>
            </a:r>
            <a:r>
              <a:rPr lang="ru-RU" dirty="0" err="1"/>
              <a:t>кв.м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5597525" y="4537075"/>
            <a:ext cx="1712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 smtClean="0"/>
              <a:t>~3000  </a:t>
            </a:r>
            <a:r>
              <a:rPr lang="ru-RU" dirty="0" err="1"/>
              <a:t>кв.м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7657" name="TextBox 2"/>
          <p:cNvSpPr txBox="1">
            <a:spLocks noChangeArrowheads="1"/>
          </p:cNvSpPr>
          <p:nvPr/>
        </p:nvSpPr>
        <p:spPr bwMode="auto">
          <a:xfrm>
            <a:off x="2473068" y="1398270"/>
            <a:ext cx="381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dirty="0" smtClean="0"/>
              <a:t>Активное пространство на 1 ребенка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5738" y="2178050"/>
            <a:ext cx="1401762" cy="7540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2.5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26063" y="1944687"/>
            <a:ext cx="2130425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~9 </a:t>
            </a:r>
            <a:r>
              <a:rPr lang="ru-RU" dirty="0" err="1"/>
              <a:t>кв.м</a:t>
            </a:r>
            <a:r>
              <a:rPr lang="ru-RU" dirty="0"/>
              <a:t>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4052888" y="2354262"/>
            <a:ext cx="655637" cy="40005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3284538" y="3600450"/>
            <a:ext cx="2987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dirty="0" smtClean="0"/>
              <a:t>Общее пространство здания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" y="381000"/>
            <a:ext cx="7950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Размер детского сада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возможности при проектировании детского сада на 220 мест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59A18D3-ACA8-4E8A-A714-69DE264D94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029200" y="3716338"/>
            <a:ext cx="3200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на </a:t>
            </a:r>
            <a:r>
              <a:rPr lang="en-US" sz="3200" b="1" dirty="0" smtClean="0">
                <a:solidFill>
                  <a:schemeClr val="bg1"/>
                </a:solidFill>
              </a:rPr>
              <a:t>40</a:t>
            </a:r>
            <a:r>
              <a:rPr lang="en-US" sz="3200" b="1" dirty="0">
                <a:solidFill>
                  <a:schemeClr val="bg1"/>
                </a:solidFill>
              </a:rPr>
              <a:t>% </a:t>
            </a:r>
            <a:r>
              <a:rPr lang="ru-RU" sz="3200" b="1" dirty="0" smtClean="0">
                <a:solidFill>
                  <a:schemeClr val="bg1"/>
                </a:solidFill>
              </a:rPr>
              <a:t>больше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28600"/>
            <a:ext cx="795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Стоимость места на ребенка в разных странах</a:t>
            </a:r>
            <a:endParaRPr lang="en-US" sz="2400" b="1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59A18D3-ACA8-4E8A-A714-69DE264D947A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362772"/>
              </p:ext>
            </p:extLst>
          </p:nvPr>
        </p:nvGraphicFramePr>
        <p:xfrm>
          <a:off x="685801" y="1371600"/>
          <a:ext cx="8102599" cy="4869752"/>
        </p:xfrm>
        <a:graphic>
          <a:graphicData uri="http://schemas.openxmlformats.org/drawingml/2006/table">
            <a:tbl>
              <a:tblPr/>
              <a:tblGrid>
                <a:gridCol w="1012825"/>
                <a:gridCol w="562840"/>
                <a:gridCol w="672835"/>
                <a:gridCol w="591409"/>
                <a:gridCol w="758549"/>
                <a:gridCol w="624264"/>
                <a:gridCol w="577125"/>
                <a:gridCol w="678550"/>
                <a:gridCol w="652836"/>
                <a:gridCol w="657122"/>
                <a:gridCol w="657122"/>
                <a:gridCol w="657122"/>
              </a:tblGrid>
              <a:tr h="178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Доллары США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США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Реджио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Эмилья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(Италия)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Дания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Самарская область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Чувашская Республика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Республика Саха (Якутия)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ХМАО- Югра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Нижегородская область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Татарстан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по РФ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по Казахстан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Стройка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Стоимость места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10K to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</a:rPr>
                        <a:t>30K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~20K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От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</a:rPr>
                        <a:t>13,8K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до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29K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17K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27K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</a:rPr>
                        <a:t>36K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</a:rPr>
                        <a:t>18.7K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33K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25.8K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/>
                          <a:ea typeface="Calibri"/>
                        </a:rPr>
                        <a:t>Ru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 848K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</a:rPr>
                        <a:t>12.2K</a:t>
                      </a:r>
                      <a:endParaRPr lang="ru-RU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/>
                          <a:ea typeface="Calibri"/>
                        </a:rPr>
                        <a:t>Ru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Calibri"/>
                        </a:rPr>
                        <a:t> 390K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Рекострукция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Стоимость места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</a:rPr>
                        <a:t>14.5K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14.2K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</a:rPr>
                        <a:t>9.2K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1633" marR="61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869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0451"/>
              </p:ext>
            </p:extLst>
          </p:nvPr>
        </p:nvGraphicFramePr>
        <p:xfrm>
          <a:off x="863599" y="1828800"/>
          <a:ext cx="7696201" cy="3428999"/>
        </p:xfrm>
        <a:graphic>
          <a:graphicData uri="http://schemas.openxmlformats.org/drawingml/2006/table">
            <a:tbl>
              <a:tblPr/>
              <a:tblGrid>
                <a:gridCol w="1981200"/>
                <a:gridCol w="1219200"/>
                <a:gridCol w="914400"/>
                <a:gridCol w="762000"/>
                <a:gridCol w="1524000"/>
                <a:gridCol w="1295401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76" marR="8176" marT="81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76" marR="8176" marT="81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176" marR="8176" marT="81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4700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кв.м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8176" marR="8176" marT="8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3000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кв.м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8176" marR="8176" marT="8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Сценарий</a:t>
                      </a:r>
                    </a:p>
                  </a:txBody>
                  <a:tcPr marL="8176" marR="8176" marT="8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Снижение потребления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Σ 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экономии</a:t>
                      </a:r>
                      <a:b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RUR)</a:t>
                      </a:r>
                    </a:p>
                  </a:txBody>
                  <a:tcPr marL="8176" marR="8176" marT="8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Σ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экономии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RUR)</a:t>
                      </a:r>
                    </a:p>
                  </a:txBody>
                  <a:tcPr marL="8176" marR="8176" marT="8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Отопление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Электричество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7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Высокий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37,837,960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51,485,000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Средний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26,533,644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36,104,000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Низкий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15,229,327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20,722,000</a:t>
                      </a:r>
                    </a:p>
                  </a:txBody>
                  <a:tcPr marL="8176" marR="8176" marT="8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381000"/>
            <a:ext cx="7950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Размер детского сада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и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энерго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-эффективность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возможности при проектировании детского сада на 220 мест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89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3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239000" cy="480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52600" y="152400"/>
            <a:ext cx="731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ru-RU" smtClean="0"/>
              <a:t>Физическое развитие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01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7209"/>
            <a:ext cx="5995825" cy="44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219200"/>
            <a:ext cx="750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Утро обычного мальчика в разных детских садах –</a:t>
            </a:r>
            <a:r>
              <a:rPr lang="en-US" dirty="0" smtClean="0"/>
              <a:t>&gt; </a:t>
            </a:r>
            <a:r>
              <a:rPr lang="ru-RU" dirty="0" smtClean="0"/>
              <a:t>6 км. Или 500 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21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Безопасность: важность в мелочах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C:\Users\wb318747\Desktop\WB\Regional work\KMAO_Current\KMAO_ECD_Revitalized\Content\Study visit Germ-Austria\Photos\IMAG29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1440180"/>
            <a:ext cx="3266583" cy="46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b318747\Desktop\WB\Regional work\KMAO_Current\KMAO_ECD_Revitalized\Content\Study visit Germ-Austria\Photos\IMAG297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800" y="1440180"/>
            <a:ext cx="2386338" cy="26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b318747\Desktop\WB\Regional work\KMAO_Current\KMAO_ECD_Revitalized\Content\Study visit Germ-Austria\Photos\IMAG297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0840" y="1440180"/>
            <a:ext cx="2227120" cy="338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Безопасность: важность в мелочах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C:\Users\wb318747\Desktop\WB\Regional work\KMAO_Current\KMAO_ECD_Revitalized\Content\Study visit Germ-Austria\Photos\IMAG30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62" y="1219200"/>
            <a:ext cx="41903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b318747\Desktop\WB\Regional work\KMAO_Current\KMAO_ECD_Revitalized\Content\Study visit Germ-Austria\Photos\IMAG30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72" y="3733800"/>
            <a:ext cx="4186528" cy="23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19033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799" y="3733800"/>
            <a:ext cx="4190337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3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в Якутии: Перемены </a:t>
            </a:r>
            <a:r>
              <a:rPr lang="ru-RU" dirty="0" smtClean="0"/>
              <a:t>в настоящем - 1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1600200"/>
            <a:ext cx="8620125" cy="419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19800"/>
            <a:ext cx="657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47 </a:t>
            </a:r>
            <a:r>
              <a:rPr lang="ru-RU" dirty="0" smtClean="0"/>
              <a:t>отдельных помещений, 50 кв. м. игровой – 3 групповых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в Якутии: Перемены </a:t>
            </a:r>
            <a:r>
              <a:rPr lang="ru-RU" dirty="0"/>
              <a:t>в </a:t>
            </a:r>
            <a:r>
              <a:rPr lang="ru-RU" dirty="0" smtClean="0"/>
              <a:t>настоящем - 2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408132"/>
            <a:ext cx="8643937" cy="430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19800"/>
            <a:ext cx="659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</a:t>
            </a:r>
            <a:r>
              <a:rPr lang="ru-RU" dirty="0" smtClean="0"/>
              <a:t>32</a:t>
            </a:r>
            <a:r>
              <a:rPr lang="en-US" dirty="0" smtClean="0"/>
              <a:t> </a:t>
            </a:r>
            <a:r>
              <a:rPr lang="ru-RU" dirty="0" smtClean="0"/>
              <a:t>отдельных помещения, 87 кв. м. игровой – 4 групповых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29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34490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79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активного пространства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Чем больше активного пространства приходится на ребенка, тем больше свободы для творчества,</a:t>
            </a:r>
            <a:r>
              <a:rPr lang="en-US" sz="2800" dirty="0" smtClean="0"/>
              <a:t> </a:t>
            </a:r>
            <a:r>
              <a:rPr lang="ru-RU" sz="2800" dirty="0" smtClean="0"/>
              <a:t>меньше </a:t>
            </a:r>
            <a:r>
              <a:rPr lang="ru-RU" sz="2800" dirty="0" smtClean="0"/>
              <a:t>конфликтов, выше уверенность в себе </a:t>
            </a:r>
            <a:r>
              <a:rPr lang="en-US" sz="2800" dirty="0" smtClean="0"/>
              <a:t>(</a:t>
            </a:r>
            <a:r>
              <a:rPr lang="en-US" sz="2800" dirty="0" err="1" smtClean="0"/>
              <a:t>Pres</a:t>
            </a:r>
            <a:r>
              <a:rPr lang="ru-RU" sz="2800" dirty="0" smtClean="0"/>
              <a:t>с</a:t>
            </a:r>
            <a:r>
              <a:rPr lang="en-US" sz="2800" dirty="0" err="1" smtClean="0"/>
              <a:t>ott</a:t>
            </a:r>
            <a:r>
              <a:rPr lang="en-US" sz="2800" dirty="0"/>
              <a:t>, </a:t>
            </a:r>
            <a:r>
              <a:rPr lang="en-US" sz="2800" dirty="0" smtClean="0"/>
              <a:t>1967; </a:t>
            </a:r>
            <a:r>
              <a:rPr lang="en-US" sz="2800" dirty="0"/>
              <a:t>White and </a:t>
            </a:r>
            <a:r>
              <a:rPr lang="en-US" sz="2800" dirty="0" err="1"/>
              <a:t>Stoecklin</a:t>
            </a:r>
            <a:r>
              <a:rPr lang="en-US" sz="2800" dirty="0"/>
              <a:t>, </a:t>
            </a:r>
            <a:r>
              <a:rPr lang="en-US" sz="2800" dirty="0" smtClean="0"/>
              <a:t>2003</a:t>
            </a:r>
            <a:r>
              <a:rPr lang="ru-RU" sz="2800" dirty="0" smtClean="0"/>
              <a:t>, </a:t>
            </a:r>
            <a:r>
              <a:rPr lang="en-US" sz="2800" dirty="0" smtClean="0"/>
              <a:t>Maxwell</a:t>
            </a:r>
            <a:r>
              <a:rPr lang="ru-RU" sz="2800" dirty="0" smtClean="0"/>
              <a:t>, 2007</a:t>
            </a:r>
            <a:r>
              <a:rPr lang="en-US" sz="2800" dirty="0" smtClean="0"/>
              <a:t>)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505200"/>
            <a:ext cx="6858000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Четыре типа пространств доступ к которым позитивно влияет на уверенность в себе (</a:t>
            </a:r>
            <a:r>
              <a:rPr lang="en-US" dirty="0"/>
              <a:t>Maxwell</a:t>
            </a:r>
            <a:r>
              <a:rPr lang="ru-RU" dirty="0"/>
              <a:t>, 2007</a:t>
            </a:r>
            <a:r>
              <a:rPr lang="ru-RU" dirty="0" smtClean="0"/>
              <a:t>):</a:t>
            </a:r>
          </a:p>
          <a:p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ru-RU" dirty="0" smtClean="0"/>
              <a:t>места для взаимодополняющих активностей</a:t>
            </a:r>
            <a:r>
              <a:rPr lang="en-US" dirty="0" smtClean="0"/>
              <a:t>, </a:t>
            </a:r>
            <a:r>
              <a:rPr lang="en-US" dirty="0"/>
              <a:t>(b) </a:t>
            </a:r>
            <a:r>
              <a:rPr lang="ru-RU" dirty="0" smtClean="0"/>
              <a:t>поддерживающие места</a:t>
            </a:r>
            <a:r>
              <a:rPr lang="en-US" dirty="0" smtClean="0"/>
              <a:t>, </a:t>
            </a:r>
            <a:r>
              <a:rPr lang="en-US" dirty="0"/>
              <a:t>(c) </a:t>
            </a:r>
            <a:r>
              <a:rPr lang="ru-RU" dirty="0" smtClean="0"/>
              <a:t>доступ к большим пространствам (внутри и вне помещений)</a:t>
            </a:r>
            <a:r>
              <a:rPr lang="en-US" dirty="0" smtClean="0"/>
              <a:t>, </a:t>
            </a:r>
            <a:r>
              <a:rPr lang="ru-RU" dirty="0" smtClean="0"/>
              <a:t>и </a:t>
            </a:r>
            <a:r>
              <a:rPr lang="en-US" dirty="0" smtClean="0"/>
              <a:t>(d) </a:t>
            </a:r>
            <a:r>
              <a:rPr lang="ru-RU" dirty="0" smtClean="0"/>
              <a:t>доступ к местам самообслуживания </a:t>
            </a:r>
            <a:r>
              <a:rPr lang="en-US" dirty="0" smtClean="0"/>
              <a:t>(</a:t>
            </a:r>
            <a:r>
              <a:rPr lang="ru-RU" dirty="0" smtClean="0"/>
              <a:t>напр. туалеты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12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33400"/>
            <a:ext cx="8505825" cy="57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90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33400"/>
            <a:ext cx="8762999" cy="585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396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7" y="619125"/>
            <a:ext cx="8655763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13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архитектуры и педагогики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229600" cy="1523999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Открытая архитектура</a:t>
            </a:r>
          </a:p>
          <a:p>
            <a:r>
              <a:rPr lang="ru-RU" dirty="0" smtClean="0"/>
              <a:t>Новые педагогические практики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33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52900" y="2971800"/>
            <a:ext cx="9906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7211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Новое качество среды и новое образование для развития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838200"/>
          </a:xfrm>
        </p:spPr>
        <p:txBody>
          <a:bodyPr/>
          <a:lstStyle/>
          <a:p>
            <a:r>
              <a:rPr lang="ru-RU" dirty="0" smtClean="0"/>
              <a:t>Связь с ФГОС ДО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715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800" dirty="0" smtClean="0"/>
              <a:t>3.3.4.</a:t>
            </a:r>
            <a:r>
              <a:rPr lang="ru-RU" sz="6800" dirty="0"/>
              <a:t> Развивающая предметно-пространственная среда Организации (группы) должна быть содержательно-насыщенной, </a:t>
            </a:r>
            <a:r>
              <a:rPr lang="ru-RU" sz="6800" b="1" dirty="0"/>
              <a:t>трансформируемой</a:t>
            </a:r>
            <a:r>
              <a:rPr lang="ru-RU" sz="6800" dirty="0"/>
              <a:t>, </a:t>
            </a:r>
            <a:r>
              <a:rPr lang="ru-RU" sz="6800" b="1" dirty="0" smtClean="0"/>
              <a:t>полифункциональной</a:t>
            </a:r>
            <a:r>
              <a:rPr lang="ru-RU" sz="6800" dirty="0"/>
              <a:t>, </a:t>
            </a:r>
            <a:r>
              <a:rPr lang="ru-RU" sz="6800" b="1" dirty="0"/>
              <a:t>вариативной</a:t>
            </a:r>
            <a:r>
              <a:rPr lang="ru-RU" sz="6800" dirty="0"/>
              <a:t>, </a:t>
            </a:r>
            <a:r>
              <a:rPr lang="ru-RU" sz="6800" b="1" dirty="0"/>
              <a:t>доступной</a:t>
            </a:r>
            <a:r>
              <a:rPr lang="ru-RU" sz="6800" dirty="0"/>
              <a:t> и </a:t>
            </a:r>
            <a:r>
              <a:rPr lang="ru-RU" sz="6800" b="1" dirty="0"/>
              <a:t>безопасной</a:t>
            </a:r>
            <a:r>
              <a:rPr lang="ru-RU" sz="6800" dirty="0"/>
              <a:t>. </a:t>
            </a:r>
            <a:endParaRPr lang="en-US" sz="6800" dirty="0"/>
          </a:p>
          <a:p>
            <a:pPr marL="0" indent="0">
              <a:buNone/>
            </a:pPr>
            <a:r>
              <a:rPr lang="ru-RU" sz="6800" dirty="0" smtClean="0"/>
              <a:t>…</a:t>
            </a:r>
          </a:p>
          <a:p>
            <a:pPr marL="0" indent="0">
              <a:buNone/>
            </a:pPr>
            <a:r>
              <a:rPr lang="ru-RU" sz="6800" dirty="0" smtClean="0"/>
              <a:t>2</a:t>
            </a:r>
            <a:r>
              <a:rPr lang="ru-RU" sz="6800" dirty="0"/>
              <a:t>) </a:t>
            </a:r>
            <a:r>
              <a:rPr lang="ru-RU" sz="6800" dirty="0" err="1"/>
              <a:t>Трансформируемость</a:t>
            </a:r>
            <a:r>
              <a:rPr lang="ru-RU" sz="6800" dirty="0"/>
              <a:t> пространства предполагает возможность </a:t>
            </a:r>
            <a:r>
              <a:rPr lang="ru-RU" sz="6800" b="1" dirty="0"/>
              <a:t>изменений предметно-пространственной среды в зависимости от образовательной ситуации</a:t>
            </a:r>
            <a:r>
              <a:rPr lang="ru-RU" sz="6800" dirty="0"/>
              <a:t>, в том числе от меняющихся интересов и возможностей детей.</a:t>
            </a:r>
            <a:endParaRPr lang="en-US" sz="6800" dirty="0"/>
          </a:p>
          <a:p>
            <a:pPr marL="0" indent="0">
              <a:buNone/>
            </a:pPr>
            <a:r>
              <a:rPr lang="ru-RU" sz="6800" dirty="0" smtClean="0"/>
              <a:t>3</a:t>
            </a:r>
            <a:r>
              <a:rPr lang="ru-RU" sz="6800" dirty="0"/>
              <a:t>) </a:t>
            </a:r>
            <a:r>
              <a:rPr lang="ru-RU" sz="6800" dirty="0" err="1"/>
              <a:t>Полифункциональность</a:t>
            </a:r>
            <a:r>
              <a:rPr lang="ru-RU" sz="6800" dirty="0"/>
              <a:t> материалов предполагает:  возможность разнообразного использования различных составляющих предметной среды, например, детской мебели, матов, мягких модулей, ширм и т.д</a:t>
            </a:r>
            <a:r>
              <a:rPr lang="ru-RU" sz="6800" dirty="0" smtClean="0"/>
              <a:t>.; </a:t>
            </a:r>
            <a:r>
              <a:rPr lang="ru-RU" sz="6800" dirty="0"/>
              <a:t> </a:t>
            </a:r>
            <a:r>
              <a:rPr lang="ru-RU" sz="6800" dirty="0" smtClean="0"/>
              <a:t>…</a:t>
            </a:r>
          </a:p>
          <a:p>
            <a:pPr marL="0" indent="0">
              <a:buNone/>
            </a:pPr>
            <a:r>
              <a:rPr lang="ru-RU" sz="6800" dirty="0" smtClean="0"/>
              <a:t>4</a:t>
            </a:r>
            <a:r>
              <a:rPr lang="ru-RU" sz="6800" dirty="0"/>
              <a:t>) Вариативность среды предполагает: </a:t>
            </a:r>
            <a:r>
              <a:rPr lang="ru-RU" sz="6800" dirty="0" smtClean="0"/>
              <a:t> </a:t>
            </a:r>
            <a:r>
              <a:rPr lang="ru-RU" sz="6800" dirty="0"/>
              <a:t> наличие в Организации (группе) </a:t>
            </a:r>
            <a:r>
              <a:rPr lang="ru-RU" sz="6800" b="1" dirty="0"/>
              <a:t>различных пространств (для игры, конструирования, уединения и пр.)</a:t>
            </a:r>
            <a:r>
              <a:rPr lang="ru-RU" sz="6800" dirty="0"/>
              <a:t>, а также разнообразных материалов, игр, игрушек и оборудования, обеспечивающих свободный выбор детей</a:t>
            </a:r>
            <a:r>
              <a:rPr lang="ru-RU" sz="6800" dirty="0" smtClean="0"/>
              <a:t>; </a:t>
            </a:r>
            <a:r>
              <a:rPr lang="ru-RU" sz="6800" dirty="0"/>
              <a:t> </a:t>
            </a:r>
            <a:endParaRPr lang="ru-RU" sz="6800" dirty="0" smtClean="0"/>
          </a:p>
          <a:p>
            <a:pPr marL="0" indent="0">
              <a:buNone/>
            </a:pPr>
            <a:r>
              <a:rPr lang="ru-RU" sz="6800" dirty="0" smtClean="0"/>
              <a:t>…</a:t>
            </a:r>
            <a:endParaRPr lang="en-US" sz="6800" dirty="0"/>
          </a:p>
          <a:p>
            <a:pPr marL="0" indent="0">
              <a:buNone/>
            </a:pPr>
            <a:r>
              <a:rPr lang="ru-RU" sz="6800" dirty="0"/>
              <a:t>5) Доступность среды предполагает</a:t>
            </a:r>
            <a:r>
              <a:rPr lang="ru-RU" sz="6800" dirty="0" smtClean="0"/>
              <a:t>: </a:t>
            </a:r>
            <a:r>
              <a:rPr lang="ru-RU" sz="6800" dirty="0"/>
              <a:t> </a:t>
            </a:r>
            <a:r>
              <a:rPr lang="ru-RU" sz="6800" b="1" dirty="0"/>
              <a:t>доступность для воспитанников, в том числе детей с ОВЗ и детей-инвалидов, всех помещений Организации</a:t>
            </a:r>
            <a:r>
              <a:rPr lang="ru-RU" sz="6800" dirty="0"/>
              <a:t>, где осуществляется образовательный процесс</a:t>
            </a:r>
            <a:r>
              <a:rPr lang="ru-RU" sz="6800" dirty="0" smtClean="0"/>
              <a:t>; </a:t>
            </a:r>
            <a:r>
              <a:rPr lang="ru-RU" sz="6800" dirty="0"/>
              <a:t> свободный доступ воспитанников, в том числе детей с ОВЗ и детей-инвалидов, посещающих </a:t>
            </a:r>
            <a:r>
              <a:rPr lang="ru-RU" sz="6800" dirty="0" smtClean="0"/>
              <a:t>Организацию </a:t>
            </a:r>
            <a:r>
              <a:rPr lang="ru-RU" sz="6800" dirty="0"/>
              <a:t>(группу), к играм, игрушкам, материалам, пособиям, обеспечивающим все основные виды детской активности</a:t>
            </a:r>
            <a:r>
              <a:rPr lang="ru-RU" sz="6800" dirty="0" smtClean="0"/>
              <a:t>;</a:t>
            </a:r>
            <a:r>
              <a:rPr lang="ru-RU" sz="6800" dirty="0"/>
              <a:t> исправность и сохранность материалов и оборудования.</a:t>
            </a:r>
            <a:endParaRPr lang="en-US" sz="6800" dirty="0"/>
          </a:p>
          <a:p>
            <a:pPr marL="0" indent="0">
              <a:buNone/>
            </a:pPr>
            <a:r>
              <a:rPr lang="ru-RU" sz="6800" dirty="0"/>
              <a:t>6) Безопасность предметно-пространственной среды предполагает соответствие всех её элементов требованиям по обеспечению </a:t>
            </a:r>
            <a:r>
              <a:rPr lang="ru-RU" sz="6800" b="1" dirty="0"/>
              <a:t>надёжности и безопасности </a:t>
            </a:r>
            <a:r>
              <a:rPr lang="ru-RU" sz="6800" dirty="0"/>
              <a:t>их использования.</a:t>
            </a:r>
            <a:endParaRPr lang="en-US" sz="6800" dirty="0"/>
          </a:p>
          <a:p>
            <a:pPr marL="0" indent="0">
              <a:buNone/>
            </a:pPr>
            <a:r>
              <a:rPr lang="ru-RU" sz="5600" dirty="0"/>
              <a:t> </a:t>
            </a:r>
            <a:endParaRPr lang="en-US" sz="5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61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Возможности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5257800"/>
          </a:xfrm>
        </p:spPr>
        <p:txBody>
          <a:bodyPr>
            <a:normAutofit lnSpcReduction="10000"/>
          </a:bodyPr>
          <a:lstStyle/>
          <a:p>
            <a:pPr marL="457200" lvl="2" indent="-457200">
              <a:buAutoNum type="arabicPeriod"/>
            </a:pPr>
            <a:r>
              <a:rPr lang="ru-RU" sz="2400" dirty="0" smtClean="0"/>
              <a:t>ФГОС ДО заложил основу для современной среды в детских садах России.</a:t>
            </a:r>
          </a:p>
          <a:p>
            <a:pPr marL="457200" lvl="2" indent="-457200">
              <a:buAutoNum type="arabicPeriod"/>
            </a:pPr>
            <a:r>
              <a:rPr lang="ru-RU" sz="2400" dirty="0" smtClean="0"/>
              <a:t>Новый </a:t>
            </a:r>
            <a:r>
              <a:rPr lang="ru-RU" sz="2400" dirty="0" smtClean="0"/>
              <a:t>СанПиН. Первый шаг к открытой среде</a:t>
            </a:r>
            <a:r>
              <a:rPr lang="ru-RU" sz="2400" dirty="0" smtClean="0"/>
              <a:t>. Принцип групповой изоляции требует гармонизации с современными технологиями.</a:t>
            </a:r>
            <a:endParaRPr lang="ru-RU" sz="2400" dirty="0" smtClean="0"/>
          </a:p>
          <a:p>
            <a:pPr marL="457200" lvl="2" indent="-457200">
              <a:buAutoNum type="arabicPeriod"/>
            </a:pPr>
            <a:r>
              <a:rPr lang="ru-RU" dirty="0" smtClean="0"/>
              <a:t>Противопожарная безопасность: Оценка </a:t>
            </a:r>
            <a:r>
              <a:rPr lang="ru-RU" dirty="0" smtClean="0"/>
              <a:t>пожарных рисков – возможность моделирования рисков и применения гибких подходов к </a:t>
            </a:r>
            <a:r>
              <a:rPr lang="ru-RU" dirty="0" smtClean="0"/>
              <a:t>проектированию, создание и оценка новых практик</a:t>
            </a:r>
            <a:endParaRPr lang="ru-RU" dirty="0" smtClean="0"/>
          </a:p>
          <a:p>
            <a:pPr marL="457200" lvl="2" indent="-457200">
              <a:buAutoNum type="arabicPeriod"/>
            </a:pPr>
            <a:r>
              <a:rPr lang="ru-RU" dirty="0" err="1" smtClean="0"/>
              <a:t>Еврокоды</a:t>
            </a:r>
            <a:r>
              <a:rPr lang="ru-RU" dirty="0" smtClean="0"/>
              <a:t>: новые технологии строительства.</a:t>
            </a:r>
          </a:p>
          <a:p>
            <a:pPr marL="457200" lvl="2" indent="-457200">
              <a:buAutoNum type="arabicPeriod"/>
            </a:pPr>
            <a:r>
              <a:rPr lang="ru-RU" dirty="0" err="1" smtClean="0"/>
              <a:t>Еврокоды</a:t>
            </a:r>
            <a:r>
              <a:rPr lang="ru-RU" dirty="0" smtClean="0"/>
              <a:t>: новые материалы (дерево, быстровозводимые конструкции) </a:t>
            </a:r>
          </a:p>
          <a:p>
            <a:pPr marL="457200" lvl="2" indent="-457200">
              <a:buAutoNum type="arabicPeriod"/>
            </a:pPr>
            <a:r>
              <a:rPr lang="ru-RU" dirty="0" smtClean="0"/>
              <a:t>Трансформация среды – в дошкольной группе и из группы в начальную школу.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6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838200"/>
          </a:xfrm>
        </p:spPr>
        <p:txBody>
          <a:bodyPr/>
          <a:lstStyle/>
          <a:p>
            <a:r>
              <a:rPr lang="ru-RU" dirty="0" smtClean="0"/>
              <a:t>Рекомендации по современному проектированию в рамках проектов Всемирного банка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Декларируемые </a:t>
            </a:r>
            <a:r>
              <a:rPr lang="ru-RU" sz="2400" dirty="0"/>
              <a:t>в рекомендациях принципы «никаких коридоров», «общего пространства», «амфитеатра», «компактной формы», «противопожарной перемычки» имеют право на существование, подлежащее обоснованию в каждом конкретном </a:t>
            </a:r>
            <a:r>
              <a:rPr lang="ru-RU" sz="2400" dirty="0" smtClean="0"/>
              <a:t>случае (</a:t>
            </a:r>
            <a:r>
              <a:rPr lang="ru-RU" sz="2400" dirty="0"/>
              <a:t>Академия ГПС МЧС РФ</a:t>
            </a:r>
            <a:r>
              <a:rPr lang="ru-RU" sz="2400" dirty="0" smtClean="0"/>
              <a:t>);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ДОУ </a:t>
            </a:r>
            <a:r>
              <a:rPr lang="ru-RU" sz="2400" dirty="0"/>
              <a:t>в деревянных несущих конструкциях проектировать одноэтажными, с изоляцией общего пространства конструкциями из материалов группы </a:t>
            </a:r>
            <a:r>
              <a:rPr lang="ru-RU" sz="2400" dirty="0" smtClean="0"/>
              <a:t>НГ (Академия </a:t>
            </a:r>
            <a:r>
              <a:rPr lang="ru-RU" sz="2400" dirty="0"/>
              <a:t>ГПС МЧС </a:t>
            </a:r>
            <a:r>
              <a:rPr lang="ru-RU" sz="2400" dirty="0" smtClean="0"/>
              <a:t>РФ);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 Федеральном законодательстве нет прямых запретов на реализацию предложенных проектных решений (</a:t>
            </a:r>
            <a:r>
              <a:rPr lang="ru-RU" sz="2400" dirty="0"/>
              <a:t>ФГБУ ВНИИПО МЧС </a:t>
            </a:r>
            <a:r>
              <a:rPr lang="ru-RU" sz="2400" dirty="0" smtClean="0"/>
              <a:t>РФ).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6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5"/>
          <p:cNvSpPr>
            <a:spLocks noChangeArrowheads="1"/>
          </p:cNvSpPr>
          <p:nvPr/>
        </p:nvSpPr>
        <p:spPr bwMode="auto">
          <a:xfrm>
            <a:off x="0" y="603199"/>
            <a:ext cx="9144000" cy="82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Данные по гармонизации российских и международных стандартов по пожарной безопасности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14400" y="1901906"/>
          <a:ext cx="7315200" cy="4430884"/>
        </p:xfrm>
        <a:graphic>
          <a:graphicData uri="http://schemas.openxmlformats.org/drawingml/2006/table">
            <a:tbl>
              <a:tblPr/>
              <a:tblGrid>
                <a:gridCol w="5705475"/>
                <a:gridCol w="1609725"/>
              </a:tblGrid>
              <a:tr h="1609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Всего стандартов в области пожарной безопасности в Российской Федерации </a:t>
                      </a:r>
                    </a:p>
                  </a:txBody>
                  <a:tcPr marT="45837" marB="45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236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837" marB="45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22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Полностью гармонизировано с европейскими 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EN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)  и международными (МЭК, ИСО) стандартами</a:t>
                      </a:r>
                    </a:p>
                  </a:txBody>
                  <a:tcPr marT="45837" marB="45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837" marB="45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176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Гармонизированы частично по основным подходам и положениям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837" marB="45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837" marB="45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22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Подлежат гармонизации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837" marB="458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837" marB="45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1371600" cy="396875"/>
          </a:xfrm>
        </p:spPr>
        <p:txBody>
          <a:bodyPr/>
          <a:lstStyle/>
          <a:p>
            <a:fld id="{959A18D3-ACA8-4E8A-A714-69DE264D947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824078"/>
          </a:xfrm>
        </p:spPr>
        <p:txBody>
          <a:bodyPr/>
          <a:lstStyle/>
          <a:p>
            <a:r>
              <a:rPr lang="ru-RU" dirty="0" smtClean="0"/>
              <a:t>Возможно ли построить открытый детский сад в России?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3" descr="C:\Users\wb318747\Desktop\WB\Regional work\Yakutia subnational\Preapraisal mission\Danish examples\Screen Shot 2012-04-19 at 17.32.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976478"/>
            <a:ext cx="6588125" cy="52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Открытые вопросы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Изменение среды и изменение педагогики?</a:t>
            </a:r>
          </a:p>
          <a:p>
            <a:r>
              <a:rPr lang="ru-RU" dirty="0" smtClean="0"/>
              <a:t>Новые ограничения?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Свобода действия в среде как приоритет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72400" cy="51054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Включенность (</a:t>
            </a:r>
            <a:r>
              <a:rPr lang="en-US" sz="2400" dirty="0"/>
              <a:t>agency</a:t>
            </a:r>
            <a:r>
              <a:rPr lang="ru-RU" sz="2400" dirty="0"/>
              <a:t>)</a:t>
            </a:r>
            <a:r>
              <a:rPr lang="en-US" sz="2400" dirty="0"/>
              <a:t> </a:t>
            </a:r>
            <a:r>
              <a:rPr lang="ru-RU" sz="2400" dirty="0"/>
              <a:t>и самоконтроль (</a:t>
            </a:r>
            <a:r>
              <a:rPr lang="en-US" sz="2400" dirty="0"/>
              <a:t>executive function</a:t>
            </a:r>
            <a:r>
              <a:rPr lang="ru-RU" sz="2400" dirty="0"/>
              <a:t>)</a:t>
            </a:r>
            <a:r>
              <a:rPr lang="en-US" sz="2400" dirty="0"/>
              <a:t> </a:t>
            </a:r>
            <a:r>
              <a:rPr lang="ru-RU" sz="2400" dirty="0"/>
              <a:t>выше, при большей возможности проявления инициативы, самостоятельного участия в создании условий (</a:t>
            </a:r>
            <a:r>
              <a:rPr lang="en-US" sz="2400" dirty="0" err="1"/>
              <a:t>Bagby</a:t>
            </a:r>
            <a:r>
              <a:rPr lang="en-US" sz="2400" dirty="0"/>
              <a:t> et al, 2012</a:t>
            </a:r>
            <a:r>
              <a:rPr lang="ru-RU" sz="2400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62623"/>
            <a:ext cx="5092460" cy="176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ustra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10" y="3307608"/>
            <a:ext cx="2238285" cy="145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Screen Shot 2014-01-23 at 13.30.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10" y="3296240"/>
            <a:ext cx="2190750" cy="146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2" descr="Screen Shot 2013-03-14 at 01.05.4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6172201" cy="450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7800" y="4953000"/>
            <a:ext cx="73152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</a:t>
            </a:r>
            <a:r>
              <a:rPr lang="ru-RU" dirty="0" smtClean="0"/>
              <a:t>за внимание!</a:t>
            </a:r>
          </a:p>
          <a:p>
            <a:pPr marL="0" indent="0" algn="ctr">
              <a:buNone/>
            </a:pPr>
            <a:r>
              <a:rPr lang="ru-RU" dirty="0" smtClean="0"/>
              <a:t>Тигран </a:t>
            </a:r>
            <a:r>
              <a:rPr lang="ru-RU" dirty="0" err="1" smtClean="0"/>
              <a:t>Шмис</a:t>
            </a:r>
            <a:r>
              <a:rPr lang="ru-RU" dirty="0" smtClean="0"/>
              <a:t> – </a:t>
            </a:r>
            <a:r>
              <a:rPr lang="en-US" dirty="0" smtClean="0"/>
              <a:t>tshmis@worldbank.org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ChangeArrowheads="1"/>
          </p:cNvSpPr>
          <p:nvPr/>
        </p:nvSpPr>
        <p:spPr bwMode="auto">
          <a:xfrm>
            <a:off x="850900" y="471488"/>
            <a:ext cx="79200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/>
              <a:t>Анализ факторов, определяющих время начала эвакуации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7012" y="1457298"/>
          <a:ext cx="7010497" cy="4819491"/>
        </p:xfrm>
        <a:graphic>
          <a:graphicData uri="http://schemas.openxmlformats.org/drawingml/2006/table">
            <a:tbl>
              <a:tblPr/>
              <a:tblGrid>
                <a:gridCol w="611625"/>
                <a:gridCol w="531612"/>
                <a:gridCol w="531612"/>
                <a:gridCol w="531612"/>
                <a:gridCol w="531612"/>
                <a:gridCol w="531612"/>
                <a:gridCol w="531612"/>
                <a:gridCol w="531612"/>
                <a:gridCol w="531612"/>
                <a:gridCol w="401282"/>
                <a:gridCol w="570990"/>
                <a:gridCol w="412382"/>
                <a:gridCol w="444103"/>
                <a:gridCol w="317219"/>
              </a:tblGrid>
              <a:tr h="246243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Время года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Кол-во воспитателей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Время начала эвакуации с учетом работоспособности систем СОУЭ в зависимости от уровня противопожарной подготовки воспитателей для каждой возрастной группы детей. мин: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Младшая группа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группа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Старшая группа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СОУЭ функционирует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СОУЭ не функционирует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СОУЭ функционирует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СОУЭ не функционирует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СОУЭ функционирует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СОУЭ не функционирует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Лето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Осень-весна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2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Зима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Накиды-вание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одеял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35550"/>
            <a:ext cx="8826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319463"/>
            <a:ext cx="8969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384300"/>
            <a:ext cx="8032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11"/>
          <p:cNvSpPr>
            <a:spLocks noChangeArrowheads="1"/>
          </p:cNvSpPr>
          <p:nvPr/>
        </p:nvSpPr>
        <p:spPr bwMode="auto">
          <a:xfrm>
            <a:off x="1797050" y="3173413"/>
            <a:ext cx="7010400" cy="766762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68" name="Прямоугольник 12"/>
          <p:cNvSpPr>
            <a:spLocks noChangeArrowheads="1"/>
          </p:cNvSpPr>
          <p:nvPr/>
        </p:nvSpPr>
        <p:spPr bwMode="auto">
          <a:xfrm>
            <a:off x="1797050" y="3940175"/>
            <a:ext cx="7010400" cy="730250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69" name="Прямоугольник 13"/>
          <p:cNvSpPr>
            <a:spLocks noChangeArrowheads="1"/>
          </p:cNvSpPr>
          <p:nvPr/>
        </p:nvSpPr>
        <p:spPr bwMode="auto">
          <a:xfrm>
            <a:off x="1797050" y="4670425"/>
            <a:ext cx="7010400" cy="876300"/>
          </a:xfrm>
          <a:prstGeom prst="rect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0" name="Прямоугольник 14"/>
          <p:cNvSpPr>
            <a:spLocks noChangeArrowheads="1"/>
          </p:cNvSpPr>
          <p:nvPr/>
        </p:nvSpPr>
        <p:spPr bwMode="auto">
          <a:xfrm>
            <a:off x="2928938" y="4706938"/>
            <a:ext cx="511175" cy="328612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1" name="Прямоугольник 15"/>
          <p:cNvSpPr>
            <a:spLocks noChangeArrowheads="1"/>
          </p:cNvSpPr>
          <p:nvPr/>
        </p:nvSpPr>
        <p:spPr bwMode="auto">
          <a:xfrm>
            <a:off x="7675563" y="3209925"/>
            <a:ext cx="365125" cy="255588"/>
          </a:xfrm>
          <a:prstGeom prst="rect">
            <a:avLst/>
          </a:prstGeom>
          <a:noFill/>
          <a:ln w="222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2" name="Прямоугольник 16"/>
          <p:cNvSpPr>
            <a:spLocks noChangeArrowheads="1"/>
          </p:cNvSpPr>
          <p:nvPr/>
        </p:nvSpPr>
        <p:spPr bwMode="auto">
          <a:xfrm>
            <a:off x="1797050" y="5510213"/>
            <a:ext cx="7010400" cy="766762"/>
          </a:xfrm>
          <a:prstGeom prst="rect">
            <a:avLst/>
          </a:prstGeom>
          <a:solidFill>
            <a:srgbClr val="57C1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ru-RU"/>
          </a:p>
        </p:txBody>
      </p:sp>
      <p:cxnSp>
        <p:nvCxnSpPr>
          <p:cNvPr id="15373" name="Прямая со стрелкой 18"/>
          <p:cNvCxnSpPr>
            <a:cxnSpLocks noChangeShapeType="1"/>
            <a:stCxn id="15371" idx="1"/>
            <a:endCxn id="15370" idx="3"/>
          </p:cNvCxnSpPr>
          <p:nvPr/>
        </p:nvCxnSpPr>
        <p:spPr bwMode="auto">
          <a:xfrm rot="10800000" flipV="1">
            <a:off x="3440113" y="3336925"/>
            <a:ext cx="4235450" cy="15351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3DF5590-CBCD-420E-BF4A-316158CBA8AF}" type="slidenum">
              <a:rPr lang="ru-RU" b="0" smtClean="0"/>
              <a:pPr eaLnBrk="1" hangingPunct="1"/>
              <a:t>41</a:t>
            </a:fld>
            <a:endParaRPr lang="ru-RU" b="0" smtClean="0"/>
          </a:p>
        </p:txBody>
      </p:sp>
    </p:spTree>
    <p:extLst>
      <p:ext uri="{BB962C8B-B14F-4D97-AF65-F5344CB8AC3E}">
        <p14:creationId xmlns:p14="http://schemas.microsoft.com/office/powerpoint/2010/main" val="21418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42</a:t>
            </a:fld>
            <a:endParaRPr lang="en-US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353736" y="2106110"/>
            <a:ext cx="2618064" cy="376129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500" b="1" dirty="0"/>
              <a:t>Подготовка изменений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к Федеральному закону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123-ФЗ «Технический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регламент о требованиях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пожарной безопасности»</a:t>
            </a:r>
            <a:r>
              <a:rPr lang="ru-RU" dirty="0"/>
              <a:t> 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21126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Основные направления дальнейшего совершенствования </a:t>
            </a:r>
          </a:p>
          <a:p>
            <a:pPr algn="ctr">
              <a:spcBef>
                <a:spcPct val="50000"/>
              </a:spcBef>
            </a:pPr>
            <a:r>
              <a:rPr lang="ru-RU" b="1" dirty="0"/>
              <a:t>национальной системы технического регулирования </a:t>
            </a:r>
          </a:p>
          <a:p>
            <a:pPr algn="ctr">
              <a:spcBef>
                <a:spcPct val="50000"/>
              </a:spcBef>
            </a:pPr>
            <a:r>
              <a:rPr lang="ru-RU" b="1" dirty="0"/>
              <a:t>в области пожарной безопасности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376332" y="2157410"/>
            <a:ext cx="2767668" cy="3633789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ru-RU" sz="1500" b="1" dirty="0"/>
              <a:t>Внесение изменений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в действующие своды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правил и стандарты,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разработка новых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сводов правил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и стандартов</a:t>
            </a:r>
            <a:r>
              <a:rPr lang="ru-RU" sz="1500" dirty="0"/>
              <a:t>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180126" y="2157410"/>
            <a:ext cx="2992073" cy="3633789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ru-RU" sz="1500" b="1" dirty="0"/>
              <a:t>Актуализация перечней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стандартов, в результате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применения которых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обеспечивается соблюдение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требований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Федерального закона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«Технический регламент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о требованиях </a:t>
            </a:r>
          </a:p>
          <a:p>
            <a:pPr algn="ctr">
              <a:lnSpc>
                <a:spcPct val="150000"/>
              </a:lnSpc>
            </a:pPr>
            <a:r>
              <a:rPr lang="ru-RU" sz="1500" b="1" dirty="0"/>
              <a:t>пожарной безопасности»</a:t>
            </a:r>
            <a:r>
              <a:rPr lang="ru-RU" sz="1500" dirty="0"/>
              <a:t> 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84182" y="1603208"/>
            <a:ext cx="673217" cy="44625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279782" y="1603208"/>
            <a:ext cx="673217" cy="44625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7480182" y="1603208"/>
            <a:ext cx="673217" cy="44625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образования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5105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Отдача от инвестиций в образование наиболее высокая на ранних возрастах (от 0 до 6)</a:t>
            </a:r>
            <a:r>
              <a:rPr lang="en-US" dirty="0"/>
              <a:t> (Heckman &amp; </a:t>
            </a:r>
            <a:r>
              <a:rPr lang="en-US" dirty="0" err="1"/>
              <a:t>Carneiro</a:t>
            </a:r>
            <a:r>
              <a:rPr lang="en-US" dirty="0"/>
              <a:t>, 2003)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ttp://www.globalpartnership.org/sites/default/files/images/investing-in-preschool-ch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572000" cy="35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это третий учитель/воспитатель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46482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Концепция среды как третьего учителя предложена программой </a:t>
            </a:r>
            <a:r>
              <a:rPr lang="ru-RU" sz="1600" dirty="0" err="1" smtClean="0"/>
              <a:t>Реджио</a:t>
            </a:r>
            <a:r>
              <a:rPr lang="ru-RU" sz="1600" dirty="0" smtClean="0"/>
              <a:t> </a:t>
            </a:r>
            <a:r>
              <a:rPr lang="ru-RU" sz="1600" dirty="0" err="1" smtClean="0"/>
              <a:t>Эмилья</a:t>
            </a:r>
            <a:r>
              <a:rPr lang="ru-RU" sz="1600" dirty="0" smtClean="0"/>
              <a:t>. В ней физическая среда становится третьим учителем маленького ребенка после родителей и воспитателя(</a:t>
            </a:r>
            <a:r>
              <a:rPr lang="en-US" sz="1600" dirty="0" err="1" smtClean="0"/>
              <a:t>Gandini</a:t>
            </a:r>
            <a:r>
              <a:rPr lang="en-US" sz="1600" dirty="0"/>
              <a:t>, 1998). </a:t>
            </a:r>
            <a:r>
              <a:rPr lang="ru-RU" sz="1600" dirty="0" smtClean="0"/>
              <a:t>Дети учатся во взаимодействии со средой и с другими людьми. 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6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157788" cy="362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3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Эффекты академических и всеобъемлющих подходов в дошкольном образовании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51576"/>
              </p:ext>
            </p:extLst>
          </p:nvPr>
        </p:nvGraphicFramePr>
        <p:xfrm>
          <a:off x="683568" y="1556792"/>
          <a:ext cx="8208912" cy="4320476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3912659"/>
                <a:gridCol w="2071407"/>
                <a:gridCol w="2224846"/>
              </a:tblGrid>
              <a:tr h="760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Какой из подход с наибольшей вероятностью улучшит </a:t>
                      </a:r>
                      <a:r>
                        <a:rPr lang="ru-RU" sz="1600" u="none" strike="noStrike" dirty="0" smtClean="0">
                          <a:effectLst/>
                        </a:rPr>
                        <a:t>следующие результаты ребенка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Академический (</a:t>
                      </a:r>
                      <a:r>
                        <a:rPr lang="en-US" sz="1600" u="none" strike="noStrike" dirty="0">
                          <a:effectLst/>
                        </a:rPr>
                        <a:t>Academic)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Всеобъемлющий (</a:t>
                      </a:r>
                      <a:r>
                        <a:rPr lang="en-US" sz="1600" u="none" strike="noStrike" dirty="0">
                          <a:effectLst/>
                        </a:rPr>
                        <a:t>Comprehensive)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IQ </a:t>
                      </a:r>
                      <a:r>
                        <a:rPr lang="ru-RU" sz="1600" u="none" strike="noStrike" dirty="0">
                          <a:effectLst/>
                        </a:rPr>
                        <a:t>баллы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Мотивацию к учебе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Грамотность и счет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Креативность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Самостоятельность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Специфические знания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Уверенность в себе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Общие знания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Инициативность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Краткосрочные результаты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Долгосрочные результаты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35698"/>
              </p:ext>
            </p:extLst>
          </p:nvPr>
        </p:nvGraphicFramePr>
        <p:xfrm>
          <a:off x="683568" y="6166207"/>
          <a:ext cx="8136904" cy="43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9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Источник: </a:t>
                      </a:r>
                      <a:r>
                        <a:rPr lang="en-US" sz="1400" u="none" strike="noStrike" dirty="0" smtClean="0">
                          <a:effectLst/>
                        </a:rPr>
                        <a:t>OECD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2013,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Pianta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et al., 2010; Eurydice, 2009; </a:t>
                      </a:r>
                      <a:r>
                        <a:rPr lang="en-US" sz="1400" u="none" strike="noStrike" dirty="0" err="1">
                          <a:effectLst/>
                        </a:rPr>
                        <a:t>Laevers</a:t>
                      </a:r>
                      <a:r>
                        <a:rPr lang="en-US" sz="1400" u="none" strike="noStrike" dirty="0">
                          <a:effectLst/>
                        </a:rPr>
                        <a:t>, 2011; </a:t>
                      </a:r>
                      <a:r>
                        <a:rPr lang="en-US" sz="1400" u="none" strike="noStrike" dirty="0" err="1">
                          <a:effectLst/>
                        </a:rPr>
                        <a:t>Schweinhart</a:t>
                      </a:r>
                      <a:r>
                        <a:rPr lang="en-US" sz="1400" u="none" strike="noStrike" dirty="0">
                          <a:effectLst/>
                        </a:rPr>
                        <a:t> and </a:t>
                      </a:r>
                      <a:r>
                        <a:rPr lang="en-US" sz="1400" u="none" strike="noStrike" dirty="0" err="1">
                          <a:effectLst/>
                        </a:rPr>
                        <a:t>Weikart</a:t>
                      </a:r>
                      <a:r>
                        <a:rPr lang="en-US" sz="1400" u="none" strike="noStrike" dirty="0">
                          <a:effectLst/>
                        </a:rPr>
                        <a:t>, 1997.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9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Oval 300"/>
          <p:cNvSpPr/>
          <p:nvPr/>
        </p:nvSpPr>
        <p:spPr bwMode="auto">
          <a:xfrm>
            <a:off x="4267200" y="3218794"/>
            <a:ext cx="4648200" cy="3473548"/>
          </a:xfrm>
          <a:prstGeom prst="ellipse">
            <a:avLst/>
          </a:prstGeom>
          <a:solidFill>
            <a:srgbClr val="DCCAC2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680060" y="3059114"/>
            <a:ext cx="4501539" cy="3670535"/>
          </a:xfrm>
          <a:prstGeom prst="ellipse">
            <a:avLst/>
          </a:prstGeom>
          <a:solidFill>
            <a:srgbClr val="C3FBE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299" name="Oval 298"/>
          <p:cNvSpPr/>
          <p:nvPr/>
        </p:nvSpPr>
        <p:spPr bwMode="auto">
          <a:xfrm>
            <a:off x="4393141" y="973089"/>
            <a:ext cx="4343400" cy="26577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296" name="Oval 295"/>
          <p:cNvSpPr/>
          <p:nvPr/>
        </p:nvSpPr>
        <p:spPr bwMode="auto">
          <a:xfrm>
            <a:off x="685800" y="990600"/>
            <a:ext cx="4343400" cy="34735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15200" cy="838200"/>
          </a:xfrm>
        </p:spPr>
        <p:txBody>
          <a:bodyPr/>
          <a:lstStyle/>
          <a:p>
            <a:r>
              <a:rPr lang="ru-RU" dirty="0" smtClean="0"/>
              <a:t>Регулирующие условия в России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8</a:t>
            </a:fld>
            <a:endParaRPr lang="en-US"/>
          </a:p>
        </p:txBody>
      </p:sp>
      <p:pic>
        <p:nvPicPr>
          <p:cNvPr id="3075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76287"/>
            <a:ext cx="22869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"/>
          <p:cNvGrpSpPr>
            <a:grpSpLocks noChangeAspect="1"/>
          </p:cNvGrpSpPr>
          <p:nvPr/>
        </p:nvGrpSpPr>
        <p:grpSpPr bwMode="auto">
          <a:xfrm flipH="1">
            <a:off x="1026104" y="1495426"/>
            <a:ext cx="3241096" cy="1565275"/>
            <a:chOff x="599" y="1177"/>
            <a:chExt cx="1754" cy="986"/>
          </a:xfrm>
        </p:grpSpPr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200" y="1177"/>
              <a:ext cx="1153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203" y="1198"/>
              <a:ext cx="481" cy="594"/>
            </a:xfrm>
            <a:custGeom>
              <a:avLst/>
              <a:gdLst>
                <a:gd name="T0" fmla="*/ 351 w 962"/>
                <a:gd name="T1" fmla="*/ 2 h 1189"/>
                <a:gd name="T2" fmla="*/ 322 w 962"/>
                <a:gd name="T3" fmla="*/ 0 h 1189"/>
                <a:gd name="T4" fmla="*/ 272 w 962"/>
                <a:gd name="T5" fmla="*/ 5 h 1189"/>
                <a:gd name="T6" fmla="*/ 210 w 962"/>
                <a:gd name="T7" fmla="*/ 19 h 1189"/>
                <a:gd name="T8" fmla="*/ 143 w 962"/>
                <a:gd name="T9" fmla="*/ 47 h 1189"/>
                <a:gd name="T10" fmla="*/ 79 w 962"/>
                <a:gd name="T11" fmla="*/ 95 h 1189"/>
                <a:gd name="T12" fmla="*/ 31 w 962"/>
                <a:gd name="T13" fmla="*/ 167 h 1189"/>
                <a:gd name="T14" fmla="*/ 3 w 962"/>
                <a:gd name="T15" fmla="*/ 269 h 1189"/>
                <a:gd name="T16" fmla="*/ 4 w 962"/>
                <a:gd name="T17" fmla="*/ 397 h 1189"/>
                <a:gd name="T18" fmla="*/ 35 w 962"/>
                <a:gd name="T19" fmla="*/ 507 h 1189"/>
                <a:gd name="T20" fmla="*/ 90 w 962"/>
                <a:gd name="T21" fmla="*/ 598 h 1189"/>
                <a:gd name="T22" fmla="*/ 159 w 962"/>
                <a:gd name="T23" fmla="*/ 675 h 1189"/>
                <a:gd name="T24" fmla="*/ 239 w 962"/>
                <a:gd name="T25" fmla="*/ 745 h 1189"/>
                <a:gd name="T26" fmla="*/ 325 w 962"/>
                <a:gd name="T27" fmla="*/ 813 h 1189"/>
                <a:gd name="T28" fmla="*/ 408 w 962"/>
                <a:gd name="T29" fmla="*/ 884 h 1189"/>
                <a:gd name="T30" fmla="*/ 483 w 962"/>
                <a:gd name="T31" fmla="*/ 966 h 1189"/>
                <a:gd name="T32" fmla="*/ 546 w 962"/>
                <a:gd name="T33" fmla="*/ 1059 h 1189"/>
                <a:gd name="T34" fmla="*/ 612 w 962"/>
                <a:gd name="T35" fmla="*/ 1130 h 1189"/>
                <a:gd name="T36" fmla="*/ 679 w 962"/>
                <a:gd name="T37" fmla="*/ 1174 h 1189"/>
                <a:gd name="T38" fmla="*/ 743 w 962"/>
                <a:gd name="T39" fmla="*/ 1189 h 1189"/>
                <a:gd name="T40" fmla="*/ 802 w 962"/>
                <a:gd name="T41" fmla="*/ 1177 h 1189"/>
                <a:gd name="T42" fmla="*/ 853 w 962"/>
                <a:gd name="T43" fmla="*/ 1135 h 1189"/>
                <a:gd name="T44" fmla="*/ 892 w 962"/>
                <a:gd name="T45" fmla="*/ 1065 h 1189"/>
                <a:gd name="T46" fmla="*/ 917 w 962"/>
                <a:gd name="T47" fmla="*/ 967 h 1189"/>
                <a:gd name="T48" fmla="*/ 932 w 962"/>
                <a:gd name="T49" fmla="*/ 771 h 1189"/>
                <a:gd name="T50" fmla="*/ 956 w 962"/>
                <a:gd name="T51" fmla="*/ 485 h 1189"/>
                <a:gd name="T52" fmla="*/ 959 w 962"/>
                <a:gd name="T53" fmla="*/ 230 h 1189"/>
                <a:gd name="T54" fmla="*/ 908 w 962"/>
                <a:gd name="T55" fmla="*/ 65 h 1189"/>
                <a:gd name="T56" fmla="*/ 818 w 962"/>
                <a:gd name="T57" fmla="*/ 29 h 1189"/>
                <a:gd name="T58" fmla="*/ 741 w 962"/>
                <a:gd name="T59" fmla="*/ 21 h 1189"/>
                <a:gd name="T60" fmla="*/ 658 w 962"/>
                <a:gd name="T61" fmla="*/ 15 h 1189"/>
                <a:gd name="T62" fmla="*/ 576 w 962"/>
                <a:gd name="T63" fmla="*/ 10 h 1189"/>
                <a:gd name="T64" fmla="*/ 500 w 962"/>
                <a:gd name="T65" fmla="*/ 6 h 1189"/>
                <a:gd name="T66" fmla="*/ 435 w 962"/>
                <a:gd name="T67" fmla="*/ 4 h 1189"/>
                <a:gd name="T68" fmla="*/ 386 w 962"/>
                <a:gd name="T69" fmla="*/ 3 h 1189"/>
                <a:gd name="T70" fmla="*/ 359 w 962"/>
                <a:gd name="T71" fmla="*/ 2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2" h="1189">
                  <a:moveTo>
                    <a:pt x="356" y="2"/>
                  </a:moveTo>
                  <a:lnTo>
                    <a:pt x="351" y="2"/>
                  </a:lnTo>
                  <a:lnTo>
                    <a:pt x="341" y="0"/>
                  </a:lnTo>
                  <a:lnTo>
                    <a:pt x="322" y="0"/>
                  </a:lnTo>
                  <a:lnTo>
                    <a:pt x="299" y="3"/>
                  </a:lnTo>
                  <a:lnTo>
                    <a:pt x="272" y="5"/>
                  </a:lnTo>
                  <a:lnTo>
                    <a:pt x="242" y="11"/>
                  </a:lnTo>
                  <a:lnTo>
                    <a:pt x="210" y="19"/>
                  </a:lnTo>
                  <a:lnTo>
                    <a:pt x="176" y="30"/>
                  </a:lnTo>
                  <a:lnTo>
                    <a:pt x="143" y="47"/>
                  </a:lnTo>
                  <a:lnTo>
                    <a:pt x="110" y="68"/>
                  </a:lnTo>
                  <a:lnTo>
                    <a:pt x="79" y="95"/>
                  </a:lnTo>
                  <a:lnTo>
                    <a:pt x="53" y="127"/>
                  </a:lnTo>
                  <a:lnTo>
                    <a:pt x="31" y="167"/>
                  </a:lnTo>
                  <a:lnTo>
                    <a:pt x="14" y="214"/>
                  </a:lnTo>
                  <a:lnTo>
                    <a:pt x="3" y="269"/>
                  </a:lnTo>
                  <a:lnTo>
                    <a:pt x="0" y="332"/>
                  </a:lnTo>
                  <a:lnTo>
                    <a:pt x="4" y="397"/>
                  </a:lnTo>
                  <a:lnTo>
                    <a:pt x="17" y="455"/>
                  </a:lnTo>
                  <a:lnTo>
                    <a:pt x="35" y="507"/>
                  </a:lnTo>
                  <a:lnTo>
                    <a:pt x="60" y="556"/>
                  </a:lnTo>
                  <a:lnTo>
                    <a:pt x="90" y="598"/>
                  </a:lnTo>
                  <a:lnTo>
                    <a:pt x="123" y="639"/>
                  </a:lnTo>
                  <a:lnTo>
                    <a:pt x="159" y="675"/>
                  </a:lnTo>
                  <a:lnTo>
                    <a:pt x="199" y="710"/>
                  </a:lnTo>
                  <a:lnTo>
                    <a:pt x="239" y="745"/>
                  </a:lnTo>
                  <a:lnTo>
                    <a:pt x="282" y="778"/>
                  </a:lnTo>
                  <a:lnTo>
                    <a:pt x="325" y="813"/>
                  </a:lnTo>
                  <a:lnTo>
                    <a:pt x="366" y="847"/>
                  </a:lnTo>
                  <a:lnTo>
                    <a:pt x="408" y="884"/>
                  </a:lnTo>
                  <a:lnTo>
                    <a:pt x="446" y="923"/>
                  </a:lnTo>
                  <a:lnTo>
                    <a:pt x="483" y="966"/>
                  </a:lnTo>
                  <a:lnTo>
                    <a:pt x="515" y="1013"/>
                  </a:lnTo>
                  <a:lnTo>
                    <a:pt x="546" y="1059"/>
                  </a:lnTo>
                  <a:lnTo>
                    <a:pt x="579" y="1098"/>
                  </a:lnTo>
                  <a:lnTo>
                    <a:pt x="612" y="1130"/>
                  </a:lnTo>
                  <a:lnTo>
                    <a:pt x="645" y="1156"/>
                  </a:lnTo>
                  <a:lnTo>
                    <a:pt x="679" y="1174"/>
                  </a:lnTo>
                  <a:lnTo>
                    <a:pt x="711" y="1186"/>
                  </a:lnTo>
                  <a:lnTo>
                    <a:pt x="743" y="1189"/>
                  </a:lnTo>
                  <a:lnTo>
                    <a:pt x="773" y="1187"/>
                  </a:lnTo>
                  <a:lnTo>
                    <a:pt x="802" y="1177"/>
                  </a:lnTo>
                  <a:lnTo>
                    <a:pt x="828" y="1159"/>
                  </a:lnTo>
                  <a:lnTo>
                    <a:pt x="853" y="1135"/>
                  </a:lnTo>
                  <a:lnTo>
                    <a:pt x="874" y="1104"/>
                  </a:lnTo>
                  <a:lnTo>
                    <a:pt x="892" y="1065"/>
                  </a:lnTo>
                  <a:lnTo>
                    <a:pt x="907" y="1020"/>
                  </a:lnTo>
                  <a:lnTo>
                    <a:pt x="917" y="967"/>
                  </a:lnTo>
                  <a:lnTo>
                    <a:pt x="923" y="906"/>
                  </a:lnTo>
                  <a:lnTo>
                    <a:pt x="932" y="771"/>
                  </a:lnTo>
                  <a:lnTo>
                    <a:pt x="945" y="628"/>
                  </a:lnTo>
                  <a:lnTo>
                    <a:pt x="956" y="485"/>
                  </a:lnTo>
                  <a:lnTo>
                    <a:pt x="962" y="351"/>
                  </a:lnTo>
                  <a:lnTo>
                    <a:pt x="959" y="230"/>
                  </a:lnTo>
                  <a:lnTo>
                    <a:pt x="941" y="133"/>
                  </a:lnTo>
                  <a:lnTo>
                    <a:pt x="908" y="65"/>
                  </a:lnTo>
                  <a:lnTo>
                    <a:pt x="853" y="34"/>
                  </a:lnTo>
                  <a:lnTo>
                    <a:pt x="818" y="29"/>
                  </a:lnTo>
                  <a:lnTo>
                    <a:pt x="780" y="25"/>
                  </a:lnTo>
                  <a:lnTo>
                    <a:pt x="741" y="21"/>
                  </a:lnTo>
                  <a:lnTo>
                    <a:pt x="699" y="18"/>
                  </a:lnTo>
                  <a:lnTo>
                    <a:pt x="658" y="15"/>
                  </a:lnTo>
                  <a:lnTo>
                    <a:pt x="617" y="12"/>
                  </a:lnTo>
                  <a:lnTo>
                    <a:pt x="576" y="10"/>
                  </a:lnTo>
                  <a:lnTo>
                    <a:pt x="537" y="9"/>
                  </a:lnTo>
                  <a:lnTo>
                    <a:pt x="500" y="6"/>
                  </a:lnTo>
                  <a:lnTo>
                    <a:pt x="466" y="5"/>
                  </a:lnTo>
                  <a:lnTo>
                    <a:pt x="435" y="4"/>
                  </a:lnTo>
                  <a:lnTo>
                    <a:pt x="409" y="3"/>
                  </a:lnTo>
                  <a:lnTo>
                    <a:pt x="386" y="3"/>
                  </a:lnTo>
                  <a:lnTo>
                    <a:pt x="370" y="2"/>
                  </a:lnTo>
                  <a:lnTo>
                    <a:pt x="359" y="2"/>
                  </a:lnTo>
                  <a:lnTo>
                    <a:pt x="35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214" y="1203"/>
              <a:ext cx="465" cy="575"/>
            </a:xfrm>
            <a:custGeom>
              <a:avLst/>
              <a:gdLst>
                <a:gd name="T0" fmla="*/ 341 w 930"/>
                <a:gd name="T1" fmla="*/ 1 h 1149"/>
                <a:gd name="T2" fmla="*/ 312 w 930"/>
                <a:gd name="T3" fmla="*/ 1 h 1149"/>
                <a:gd name="T4" fmla="*/ 264 w 930"/>
                <a:gd name="T5" fmla="*/ 4 h 1149"/>
                <a:gd name="T6" fmla="*/ 202 w 930"/>
                <a:gd name="T7" fmla="*/ 18 h 1149"/>
                <a:gd name="T8" fmla="*/ 138 w 930"/>
                <a:gd name="T9" fmla="*/ 46 h 1149"/>
                <a:gd name="T10" fmla="*/ 77 w 930"/>
                <a:gd name="T11" fmla="*/ 92 h 1149"/>
                <a:gd name="T12" fmla="*/ 30 w 930"/>
                <a:gd name="T13" fmla="*/ 161 h 1149"/>
                <a:gd name="T14" fmla="*/ 3 w 930"/>
                <a:gd name="T15" fmla="*/ 260 h 1149"/>
                <a:gd name="T16" fmla="*/ 4 w 930"/>
                <a:gd name="T17" fmla="*/ 383 h 1149"/>
                <a:gd name="T18" fmla="*/ 34 w 930"/>
                <a:gd name="T19" fmla="*/ 491 h 1149"/>
                <a:gd name="T20" fmla="*/ 86 w 930"/>
                <a:gd name="T21" fmla="*/ 578 h 1149"/>
                <a:gd name="T22" fmla="*/ 154 w 930"/>
                <a:gd name="T23" fmla="*/ 653 h 1149"/>
                <a:gd name="T24" fmla="*/ 231 w 930"/>
                <a:gd name="T25" fmla="*/ 720 h 1149"/>
                <a:gd name="T26" fmla="*/ 313 w 930"/>
                <a:gd name="T27" fmla="*/ 785 h 1149"/>
                <a:gd name="T28" fmla="*/ 394 w 930"/>
                <a:gd name="T29" fmla="*/ 855 h 1149"/>
                <a:gd name="T30" fmla="*/ 466 w 930"/>
                <a:gd name="T31" fmla="*/ 934 h 1149"/>
                <a:gd name="T32" fmla="*/ 527 w 930"/>
                <a:gd name="T33" fmla="*/ 1024 h 1149"/>
                <a:gd name="T34" fmla="*/ 591 w 930"/>
                <a:gd name="T35" fmla="*/ 1092 h 1149"/>
                <a:gd name="T36" fmla="*/ 655 w 930"/>
                <a:gd name="T37" fmla="*/ 1134 h 1149"/>
                <a:gd name="T38" fmla="*/ 718 w 930"/>
                <a:gd name="T39" fmla="*/ 1149 h 1149"/>
                <a:gd name="T40" fmla="*/ 775 w 930"/>
                <a:gd name="T41" fmla="*/ 1138 h 1149"/>
                <a:gd name="T42" fmla="*/ 824 w 930"/>
                <a:gd name="T43" fmla="*/ 1098 h 1149"/>
                <a:gd name="T44" fmla="*/ 862 w 930"/>
                <a:gd name="T45" fmla="*/ 1030 h 1149"/>
                <a:gd name="T46" fmla="*/ 886 w 930"/>
                <a:gd name="T47" fmla="*/ 934 h 1149"/>
                <a:gd name="T48" fmla="*/ 901 w 930"/>
                <a:gd name="T49" fmla="*/ 745 h 1149"/>
                <a:gd name="T50" fmla="*/ 924 w 930"/>
                <a:gd name="T51" fmla="*/ 469 h 1149"/>
                <a:gd name="T52" fmla="*/ 926 w 930"/>
                <a:gd name="T53" fmla="*/ 222 h 1149"/>
                <a:gd name="T54" fmla="*/ 877 w 930"/>
                <a:gd name="T55" fmla="*/ 62 h 1149"/>
                <a:gd name="T56" fmla="*/ 790 w 930"/>
                <a:gd name="T57" fmla="*/ 27 h 1149"/>
                <a:gd name="T58" fmla="*/ 715 w 930"/>
                <a:gd name="T59" fmla="*/ 21 h 1149"/>
                <a:gd name="T60" fmla="*/ 636 w 930"/>
                <a:gd name="T61" fmla="*/ 14 h 1149"/>
                <a:gd name="T62" fmla="*/ 557 w 930"/>
                <a:gd name="T63" fmla="*/ 9 h 1149"/>
                <a:gd name="T64" fmla="*/ 484 w 930"/>
                <a:gd name="T65" fmla="*/ 6 h 1149"/>
                <a:gd name="T66" fmla="*/ 420 w 930"/>
                <a:gd name="T67" fmla="*/ 3 h 1149"/>
                <a:gd name="T68" fmla="*/ 374 w 930"/>
                <a:gd name="T69" fmla="*/ 2 h 1149"/>
                <a:gd name="T70" fmla="*/ 348 w 930"/>
                <a:gd name="T71" fmla="*/ 1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0" h="1149">
                  <a:moveTo>
                    <a:pt x="344" y="1"/>
                  </a:moveTo>
                  <a:lnTo>
                    <a:pt x="341" y="1"/>
                  </a:lnTo>
                  <a:lnTo>
                    <a:pt x="329" y="0"/>
                  </a:lnTo>
                  <a:lnTo>
                    <a:pt x="312" y="1"/>
                  </a:lnTo>
                  <a:lnTo>
                    <a:pt x="290" y="2"/>
                  </a:lnTo>
                  <a:lnTo>
                    <a:pt x="264" y="4"/>
                  </a:lnTo>
                  <a:lnTo>
                    <a:pt x="234" y="10"/>
                  </a:lnTo>
                  <a:lnTo>
                    <a:pt x="202" y="18"/>
                  </a:lnTo>
                  <a:lnTo>
                    <a:pt x="170" y="30"/>
                  </a:lnTo>
                  <a:lnTo>
                    <a:pt x="138" y="46"/>
                  </a:lnTo>
                  <a:lnTo>
                    <a:pt x="106" y="65"/>
                  </a:lnTo>
                  <a:lnTo>
                    <a:pt x="77" y="92"/>
                  </a:lnTo>
                  <a:lnTo>
                    <a:pt x="52" y="123"/>
                  </a:lnTo>
                  <a:lnTo>
                    <a:pt x="30" y="161"/>
                  </a:lnTo>
                  <a:lnTo>
                    <a:pt x="12" y="207"/>
                  </a:lnTo>
                  <a:lnTo>
                    <a:pt x="3" y="260"/>
                  </a:lnTo>
                  <a:lnTo>
                    <a:pt x="0" y="321"/>
                  </a:lnTo>
                  <a:lnTo>
                    <a:pt x="4" y="383"/>
                  </a:lnTo>
                  <a:lnTo>
                    <a:pt x="16" y="440"/>
                  </a:lnTo>
                  <a:lnTo>
                    <a:pt x="34" y="491"/>
                  </a:lnTo>
                  <a:lnTo>
                    <a:pt x="57" y="537"/>
                  </a:lnTo>
                  <a:lnTo>
                    <a:pt x="86" y="578"/>
                  </a:lnTo>
                  <a:lnTo>
                    <a:pt x="118" y="617"/>
                  </a:lnTo>
                  <a:lnTo>
                    <a:pt x="154" y="653"/>
                  </a:lnTo>
                  <a:lnTo>
                    <a:pt x="192" y="686"/>
                  </a:lnTo>
                  <a:lnTo>
                    <a:pt x="231" y="720"/>
                  </a:lnTo>
                  <a:lnTo>
                    <a:pt x="272" y="752"/>
                  </a:lnTo>
                  <a:lnTo>
                    <a:pt x="313" y="785"/>
                  </a:lnTo>
                  <a:lnTo>
                    <a:pt x="353" y="819"/>
                  </a:lnTo>
                  <a:lnTo>
                    <a:pt x="394" y="855"/>
                  </a:lnTo>
                  <a:lnTo>
                    <a:pt x="431" y="893"/>
                  </a:lnTo>
                  <a:lnTo>
                    <a:pt x="466" y="934"/>
                  </a:lnTo>
                  <a:lnTo>
                    <a:pt x="498" y="979"/>
                  </a:lnTo>
                  <a:lnTo>
                    <a:pt x="527" y="1024"/>
                  </a:lnTo>
                  <a:lnTo>
                    <a:pt x="560" y="1061"/>
                  </a:lnTo>
                  <a:lnTo>
                    <a:pt x="591" y="1092"/>
                  </a:lnTo>
                  <a:lnTo>
                    <a:pt x="623" y="1117"/>
                  </a:lnTo>
                  <a:lnTo>
                    <a:pt x="655" y="1134"/>
                  </a:lnTo>
                  <a:lnTo>
                    <a:pt x="688" y="1146"/>
                  </a:lnTo>
                  <a:lnTo>
                    <a:pt x="718" y="1149"/>
                  </a:lnTo>
                  <a:lnTo>
                    <a:pt x="748" y="1147"/>
                  </a:lnTo>
                  <a:lnTo>
                    <a:pt x="775" y="1138"/>
                  </a:lnTo>
                  <a:lnTo>
                    <a:pt x="801" y="1121"/>
                  </a:lnTo>
                  <a:lnTo>
                    <a:pt x="824" y="1098"/>
                  </a:lnTo>
                  <a:lnTo>
                    <a:pt x="844" y="1068"/>
                  </a:lnTo>
                  <a:lnTo>
                    <a:pt x="862" y="1030"/>
                  </a:lnTo>
                  <a:lnTo>
                    <a:pt x="876" y="986"/>
                  </a:lnTo>
                  <a:lnTo>
                    <a:pt x="886" y="934"/>
                  </a:lnTo>
                  <a:lnTo>
                    <a:pt x="892" y="875"/>
                  </a:lnTo>
                  <a:lnTo>
                    <a:pt x="901" y="745"/>
                  </a:lnTo>
                  <a:lnTo>
                    <a:pt x="914" y="607"/>
                  </a:lnTo>
                  <a:lnTo>
                    <a:pt x="924" y="469"/>
                  </a:lnTo>
                  <a:lnTo>
                    <a:pt x="930" y="338"/>
                  </a:lnTo>
                  <a:lnTo>
                    <a:pt x="926" y="222"/>
                  </a:lnTo>
                  <a:lnTo>
                    <a:pt x="910" y="128"/>
                  </a:lnTo>
                  <a:lnTo>
                    <a:pt x="877" y="62"/>
                  </a:lnTo>
                  <a:lnTo>
                    <a:pt x="824" y="32"/>
                  </a:lnTo>
                  <a:lnTo>
                    <a:pt x="790" y="27"/>
                  </a:lnTo>
                  <a:lnTo>
                    <a:pt x="753" y="24"/>
                  </a:lnTo>
                  <a:lnTo>
                    <a:pt x="715" y="21"/>
                  </a:lnTo>
                  <a:lnTo>
                    <a:pt x="676" y="17"/>
                  </a:lnTo>
                  <a:lnTo>
                    <a:pt x="636" y="14"/>
                  </a:lnTo>
                  <a:lnTo>
                    <a:pt x="597" y="11"/>
                  </a:lnTo>
                  <a:lnTo>
                    <a:pt x="557" y="9"/>
                  </a:lnTo>
                  <a:lnTo>
                    <a:pt x="519" y="8"/>
                  </a:lnTo>
                  <a:lnTo>
                    <a:pt x="484" y="6"/>
                  </a:lnTo>
                  <a:lnTo>
                    <a:pt x="450" y="4"/>
                  </a:lnTo>
                  <a:lnTo>
                    <a:pt x="420" y="3"/>
                  </a:lnTo>
                  <a:lnTo>
                    <a:pt x="395" y="2"/>
                  </a:lnTo>
                  <a:lnTo>
                    <a:pt x="374" y="2"/>
                  </a:lnTo>
                  <a:lnTo>
                    <a:pt x="358" y="1"/>
                  </a:lnTo>
                  <a:lnTo>
                    <a:pt x="348" y="1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EA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225" y="1209"/>
              <a:ext cx="449" cy="554"/>
            </a:xfrm>
            <a:custGeom>
              <a:avLst/>
              <a:gdLst>
                <a:gd name="T0" fmla="*/ 329 w 897"/>
                <a:gd name="T1" fmla="*/ 2 h 1110"/>
                <a:gd name="T2" fmla="*/ 301 w 897"/>
                <a:gd name="T3" fmla="*/ 2 h 1110"/>
                <a:gd name="T4" fmla="*/ 254 w 897"/>
                <a:gd name="T5" fmla="*/ 5 h 1110"/>
                <a:gd name="T6" fmla="*/ 195 w 897"/>
                <a:gd name="T7" fmla="*/ 18 h 1110"/>
                <a:gd name="T8" fmla="*/ 132 w 897"/>
                <a:gd name="T9" fmla="*/ 44 h 1110"/>
                <a:gd name="T10" fmla="*/ 74 w 897"/>
                <a:gd name="T11" fmla="*/ 89 h 1110"/>
                <a:gd name="T12" fmla="*/ 28 w 897"/>
                <a:gd name="T13" fmla="*/ 156 h 1110"/>
                <a:gd name="T14" fmla="*/ 2 w 897"/>
                <a:gd name="T15" fmla="*/ 251 h 1110"/>
                <a:gd name="T16" fmla="*/ 4 w 897"/>
                <a:gd name="T17" fmla="*/ 370 h 1110"/>
                <a:gd name="T18" fmla="*/ 33 w 897"/>
                <a:gd name="T19" fmla="*/ 474 h 1110"/>
                <a:gd name="T20" fmla="*/ 83 w 897"/>
                <a:gd name="T21" fmla="*/ 558 h 1110"/>
                <a:gd name="T22" fmla="*/ 148 w 897"/>
                <a:gd name="T23" fmla="*/ 629 h 1110"/>
                <a:gd name="T24" fmla="*/ 223 w 897"/>
                <a:gd name="T25" fmla="*/ 694 h 1110"/>
                <a:gd name="T26" fmla="*/ 303 w 897"/>
                <a:gd name="T27" fmla="*/ 757 h 1110"/>
                <a:gd name="T28" fmla="*/ 380 w 897"/>
                <a:gd name="T29" fmla="*/ 824 h 1110"/>
                <a:gd name="T30" fmla="*/ 450 w 897"/>
                <a:gd name="T31" fmla="*/ 901 h 1110"/>
                <a:gd name="T32" fmla="*/ 509 w 897"/>
                <a:gd name="T33" fmla="*/ 988 h 1110"/>
                <a:gd name="T34" fmla="*/ 571 w 897"/>
                <a:gd name="T35" fmla="*/ 1054 h 1110"/>
                <a:gd name="T36" fmla="*/ 632 w 897"/>
                <a:gd name="T37" fmla="*/ 1096 h 1110"/>
                <a:gd name="T38" fmla="*/ 693 w 897"/>
                <a:gd name="T39" fmla="*/ 1110 h 1110"/>
                <a:gd name="T40" fmla="*/ 749 w 897"/>
                <a:gd name="T41" fmla="*/ 1098 h 1110"/>
                <a:gd name="T42" fmla="*/ 796 w 897"/>
                <a:gd name="T43" fmla="*/ 1059 h 1110"/>
                <a:gd name="T44" fmla="*/ 832 w 897"/>
                <a:gd name="T45" fmla="*/ 994 h 1110"/>
                <a:gd name="T46" fmla="*/ 855 w 897"/>
                <a:gd name="T47" fmla="*/ 901 h 1110"/>
                <a:gd name="T48" fmla="*/ 870 w 897"/>
                <a:gd name="T49" fmla="*/ 719 h 1110"/>
                <a:gd name="T50" fmla="*/ 892 w 897"/>
                <a:gd name="T51" fmla="*/ 453 h 1110"/>
                <a:gd name="T52" fmla="*/ 894 w 897"/>
                <a:gd name="T53" fmla="*/ 215 h 1110"/>
                <a:gd name="T54" fmla="*/ 847 w 897"/>
                <a:gd name="T55" fmla="*/ 59 h 1110"/>
                <a:gd name="T56" fmla="*/ 764 w 897"/>
                <a:gd name="T57" fmla="*/ 26 h 1110"/>
                <a:gd name="T58" fmla="*/ 691 w 897"/>
                <a:gd name="T59" fmla="*/ 19 h 1110"/>
                <a:gd name="T60" fmla="*/ 615 w 897"/>
                <a:gd name="T61" fmla="*/ 13 h 1110"/>
                <a:gd name="T62" fmla="*/ 538 w 897"/>
                <a:gd name="T63" fmla="*/ 10 h 1110"/>
                <a:gd name="T64" fmla="*/ 467 w 897"/>
                <a:gd name="T65" fmla="*/ 6 h 1110"/>
                <a:gd name="T66" fmla="*/ 406 w 897"/>
                <a:gd name="T67" fmla="*/ 4 h 1110"/>
                <a:gd name="T68" fmla="*/ 361 w 897"/>
                <a:gd name="T69" fmla="*/ 3 h 1110"/>
                <a:gd name="T70" fmla="*/ 336 w 897"/>
                <a:gd name="T71" fmla="*/ 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7" h="1110">
                  <a:moveTo>
                    <a:pt x="333" y="2"/>
                  </a:moveTo>
                  <a:lnTo>
                    <a:pt x="329" y="2"/>
                  </a:lnTo>
                  <a:lnTo>
                    <a:pt x="318" y="0"/>
                  </a:lnTo>
                  <a:lnTo>
                    <a:pt x="301" y="2"/>
                  </a:lnTo>
                  <a:lnTo>
                    <a:pt x="280" y="3"/>
                  </a:lnTo>
                  <a:lnTo>
                    <a:pt x="254" y="5"/>
                  </a:lnTo>
                  <a:lnTo>
                    <a:pt x="225" y="10"/>
                  </a:lnTo>
                  <a:lnTo>
                    <a:pt x="195" y="18"/>
                  </a:lnTo>
                  <a:lnTo>
                    <a:pt x="164" y="29"/>
                  </a:lnTo>
                  <a:lnTo>
                    <a:pt x="132" y="44"/>
                  </a:lnTo>
                  <a:lnTo>
                    <a:pt x="102" y="64"/>
                  </a:lnTo>
                  <a:lnTo>
                    <a:pt x="74" y="89"/>
                  </a:lnTo>
                  <a:lnTo>
                    <a:pt x="49" y="119"/>
                  </a:lnTo>
                  <a:lnTo>
                    <a:pt x="28" y="156"/>
                  </a:lnTo>
                  <a:lnTo>
                    <a:pt x="12" y="200"/>
                  </a:lnTo>
                  <a:lnTo>
                    <a:pt x="2" y="251"/>
                  </a:lnTo>
                  <a:lnTo>
                    <a:pt x="0" y="310"/>
                  </a:lnTo>
                  <a:lnTo>
                    <a:pt x="4" y="370"/>
                  </a:lnTo>
                  <a:lnTo>
                    <a:pt x="16" y="424"/>
                  </a:lnTo>
                  <a:lnTo>
                    <a:pt x="33" y="474"/>
                  </a:lnTo>
                  <a:lnTo>
                    <a:pt x="56" y="518"/>
                  </a:lnTo>
                  <a:lnTo>
                    <a:pt x="83" y="558"/>
                  </a:lnTo>
                  <a:lnTo>
                    <a:pt x="114" y="595"/>
                  </a:lnTo>
                  <a:lnTo>
                    <a:pt x="148" y="629"/>
                  </a:lnTo>
                  <a:lnTo>
                    <a:pt x="185" y="663"/>
                  </a:lnTo>
                  <a:lnTo>
                    <a:pt x="223" y="694"/>
                  </a:lnTo>
                  <a:lnTo>
                    <a:pt x="262" y="726"/>
                  </a:lnTo>
                  <a:lnTo>
                    <a:pt x="303" y="757"/>
                  </a:lnTo>
                  <a:lnTo>
                    <a:pt x="342" y="789"/>
                  </a:lnTo>
                  <a:lnTo>
                    <a:pt x="380" y="824"/>
                  </a:lnTo>
                  <a:lnTo>
                    <a:pt x="416" y="861"/>
                  </a:lnTo>
                  <a:lnTo>
                    <a:pt x="450" y="901"/>
                  </a:lnTo>
                  <a:lnTo>
                    <a:pt x="480" y="945"/>
                  </a:lnTo>
                  <a:lnTo>
                    <a:pt x="509" y="988"/>
                  </a:lnTo>
                  <a:lnTo>
                    <a:pt x="540" y="1024"/>
                  </a:lnTo>
                  <a:lnTo>
                    <a:pt x="571" y="1054"/>
                  </a:lnTo>
                  <a:lnTo>
                    <a:pt x="602" y="1079"/>
                  </a:lnTo>
                  <a:lnTo>
                    <a:pt x="632" y="1096"/>
                  </a:lnTo>
                  <a:lnTo>
                    <a:pt x="663" y="1106"/>
                  </a:lnTo>
                  <a:lnTo>
                    <a:pt x="693" y="1110"/>
                  </a:lnTo>
                  <a:lnTo>
                    <a:pt x="721" y="1107"/>
                  </a:lnTo>
                  <a:lnTo>
                    <a:pt x="749" y="1098"/>
                  </a:lnTo>
                  <a:lnTo>
                    <a:pt x="773" y="1082"/>
                  </a:lnTo>
                  <a:lnTo>
                    <a:pt x="796" y="1059"/>
                  </a:lnTo>
                  <a:lnTo>
                    <a:pt x="815" y="1030"/>
                  </a:lnTo>
                  <a:lnTo>
                    <a:pt x="832" y="994"/>
                  </a:lnTo>
                  <a:lnTo>
                    <a:pt x="845" y="951"/>
                  </a:lnTo>
                  <a:lnTo>
                    <a:pt x="855" y="901"/>
                  </a:lnTo>
                  <a:lnTo>
                    <a:pt x="860" y="845"/>
                  </a:lnTo>
                  <a:lnTo>
                    <a:pt x="870" y="719"/>
                  </a:lnTo>
                  <a:lnTo>
                    <a:pt x="881" y="586"/>
                  </a:lnTo>
                  <a:lnTo>
                    <a:pt x="892" y="453"/>
                  </a:lnTo>
                  <a:lnTo>
                    <a:pt x="897" y="326"/>
                  </a:lnTo>
                  <a:lnTo>
                    <a:pt x="894" y="215"/>
                  </a:lnTo>
                  <a:lnTo>
                    <a:pt x="879" y="122"/>
                  </a:lnTo>
                  <a:lnTo>
                    <a:pt x="847" y="59"/>
                  </a:lnTo>
                  <a:lnTo>
                    <a:pt x="796" y="30"/>
                  </a:lnTo>
                  <a:lnTo>
                    <a:pt x="764" y="26"/>
                  </a:lnTo>
                  <a:lnTo>
                    <a:pt x="728" y="22"/>
                  </a:lnTo>
                  <a:lnTo>
                    <a:pt x="691" y="19"/>
                  </a:lnTo>
                  <a:lnTo>
                    <a:pt x="653" y="16"/>
                  </a:lnTo>
                  <a:lnTo>
                    <a:pt x="615" y="13"/>
                  </a:lnTo>
                  <a:lnTo>
                    <a:pt x="576" y="11"/>
                  </a:lnTo>
                  <a:lnTo>
                    <a:pt x="538" y="10"/>
                  </a:lnTo>
                  <a:lnTo>
                    <a:pt x="502" y="7"/>
                  </a:lnTo>
                  <a:lnTo>
                    <a:pt x="467" y="6"/>
                  </a:lnTo>
                  <a:lnTo>
                    <a:pt x="435" y="5"/>
                  </a:lnTo>
                  <a:lnTo>
                    <a:pt x="406" y="4"/>
                  </a:lnTo>
                  <a:lnTo>
                    <a:pt x="381" y="3"/>
                  </a:lnTo>
                  <a:lnTo>
                    <a:pt x="361" y="3"/>
                  </a:lnTo>
                  <a:lnTo>
                    <a:pt x="345" y="2"/>
                  </a:lnTo>
                  <a:lnTo>
                    <a:pt x="336" y="2"/>
                  </a:lnTo>
                  <a:lnTo>
                    <a:pt x="333" y="2"/>
                  </a:lnTo>
                  <a:close/>
                </a:path>
              </a:pathLst>
            </a:custGeom>
            <a:solidFill>
              <a:srgbClr val="D8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236" y="1214"/>
              <a:ext cx="432" cy="535"/>
            </a:xfrm>
            <a:custGeom>
              <a:avLst/>
              <a:gdLst>
                <a:gd name="T0" fmla="*/ 317 w 866"/>
                <a:gd name="T1" fmla="*/ 1 h 1070"/>
                <a:gd name="T2" fmla="*/ 291 w 866"/>
                <a:gd name="T3" fmla="*/ 1 h 1070"/>
                <a:gd name="T4" fmla="*/ 246 w 866"/>
                <a:gd name="T5" fmla="*/ 4 h 1070"/>
                <a:gd name="T6" fmla="*/ 188 w 866"/>
                <a:gd name="T7" fmla="*/ 17 h 1070"/>
                <a:gd name="T8" fmla="*/ 128 w 866"/>
                <a:gd name="T9" fmla="*/ 42 h 1070"/>
                <a:gd name="T10" fmla="*/ 72 w 866"/>
                <a:gd name="T11" fmla="*/ 85 h 1070"/>
                <a:gd name="T12" fmla="*/ 28 w 866"/>
                <a:gd name="T13" fmla="*/ 151 h 1070"/>
                <a:gd name="T14" fmla="*/ 3 w 866"/>
                <a:gd name="T15" fmla="*/ 242 h 1070"/>
                <a:gd name="T16" fmla="*/ 5 w 866"/>
                <a:gd name="T17" fmla="*/ 357 h 1070"/>
                <a:gd name="T18" fmla="*/ 33 w 866"/>
                <a:gd name="T19" fmla="*/ 457 h 1070"/>
                <a:gd name="T20" fmla="*/ 81 w 866"/>
                <a:gd name="T21" fmla="*/ 538 h 1070"/>
                <a:gd name="T22" fmla="*/ 143 w 866"/>
                <a:gd name="T23" fmla="*/ 607 h 1070"/>
                <a:gd name="T24" fmla="*/ 216 w 866"/>
                <a:gd name="T25" fmla="*/ 669 h 1070"/>
                <a:gd name="T26" fmla="*/ 292 w 866"/>
                <a:gd name="T27" fmla="*/ 730 h 1070"/>
                <a:gd name="T28" fmla="*/ 367 w 866"/>
                <a:gd name="T29" fmla="*/ 796 h 1070"/>
                <a:gd name="T30" fmla="*/ 435 w 866"/>
                <a:gd name="T31" fmla="*/ 869 h 1070"/>
                <a:gd name="T32" fmla="*/ 494 w 866"/>
                <a:gd name="T33" fmla="*/ 953 h 1070"/>
                <a:gd name="T34" fmla="*/ 552 w 866"/>
                <a:gd name="T35" fmla="*/ 1017 h 1070"/>
                <a:gd name="T36" fmla="*/ 611 w 866"/>
                <a:gd name="T37" fmla="*/ 1056 h 1070"/>
                <a:gd name="T38" fmla="*/ 670 w 866"/>
                <a:gd name="T39" fmla="*/ 1070 h 1070"/>
                <a:gd name="T40" fmla="*/ 723 w 866"/>
                <a:gd name="T41" fmla="*/ 1058 h 1070"/>
                <a:gd name="T42" fmla="*/ 768 w 866"/>
                <a:gd name="T43" fmla="*/ 1021 h 1070"/>
                <a:gd name="T44" fmla="*/ 804 w 866"/>
                <a:gd name="T45" fmla="*/ 958 h 1070"/>
                <a:gd name="T46" fmla="*/ 826 w 866"/>
                <a:gd name="T47" fmla="*/ 868 h 1070"/>
                <a:gd name="T48" fmla="*/ 839 w 866"/>
                <a:gd name="T49" fmla="*/ 693 h 1070"/>
                <a:gd name="T50" fmla="*/ 860 w 866"/>
                <a:gd name="T51" fmla="*/ 436 h 1070"/>
                <a:gd name="T52" fmla="*/ 862 w 866"/>
                <a:gd name="T53" fmla="*/ 207 h 1070"/>
                <a:gd name="T54" fmla="*/ 818 w 866"/>
                <a:gd name="T55" fmla="*/ 57 h 1070"/>
                <a:gd name="T56" fmla="*/ 737 w 866"/>
                <a:gd name="T57" fmla="*/ 25 h 1070"/>
                <a:gd name="T58" fmla="*/ 668 w 866"/>
                <a:gd name="T59" fmla="*/ 18 h 1070"/>
                <a:gd name="T60" fmla="*/ 593 w 866"/>
                <a:gd name="T61" fmla="*/ 12 h 1070"/>
                <a:gd name="T62" fmla="*/ 519 w 866"/>
                <a:gd name="T63" fmla="*/ 9 h 1070"/>
                <a:gd name="T64" fmla="*/ 451 w 866"/>
                <a:gd name="T65" fmla="*/ 5 h 1070"/>
                <a:gd name="T66" fmla="*/ 392 w 866"/>
                <a:gd name="T67" fmla="*/ 3 h 1070"/>
                <a:gd name="T68" fmla="*/ 348 w 866"/>
                <a:gd name="T69" fmla="*/ 2 h 1070"/>
                <a:gd name="T70" fmla="*/ 324 w 866"/>
                <a:gd name="T71" fmla="*/ 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70">
                  <a:moveTo>
                    <a:pt x="321" y="1"/>
                  </a:moveTo>
                  <a:lnTo>
                    <a:pt x="317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0" y="2"/>
                  </a:lnTo>
                  <a:lnTo>
                    <a:pt x="246" y="4"/>
                  </a:lnTo>
                  <a:lnTo>
                    <a:pt x="218" y="9"/>
                  </a:lnTo>
                  <a:lnTo>
                    <a:pt x="188" y="17"/>
                  </a:lnTo>
                  <a:lnTo>
                    <a:pt x="158" y="27"/>
                  </a:lnTo>
                  <a:lnTo>
                    <a:pt x="128" y="42"/>
                  </a:lnTo>
                  <a:lnTo>
                    <a:pt x="100" y="61"/>
                  </a:lnTo>
                  <a:lnTo>
                    <a:pt x="72" y="85"/>
                  </a:lnTo>
                  <a:lnTo>
                    <a:pt x="48" y="115"/>
                  </a:lnTo>
                  <a:lnTo>
                    <a:pt x="28" y="151"/>
                  </a:lnTo>
                  <a:lnTo>
                    <a:pt x="13" y="192"/>
                  </a:lnTo>
                  <a:lnTo>
                    <a:pt x="3" y="242"/>
                  </a:lnTo>
                  <a:lnTo>
                    <a:pt x="0" y="299"/>
                  </a:lnTo>
                  <a:lnTo>
                    <a:pt x="5" y="357"/>
                  </a:lnTo>
                  <a:lnTo>
                    <a:pt x="15" y="410"/>
                  </a:lnTo>
                  <a:lnTo>
                    <a:pt x="33" y="457"/>
                  </a:lnTo>
                  <a:lnTo>
                    <a:pt x="55" y="500"/>
                  </a:lnTo>
                  <a:lnTo>
                    <a:pt x="81" y="538"/>
                  </a:lnTo>
                  <a:lnTo>
                    <a:pt x="111" y="573"/>
                  </a:lnTo>
                  <a:lnTo>
                    <a:pt x="143" y="607"/>
                  </a:lnTo>
                  <a:lnTo>
                    <a:pt x="179" y="639"/>
                  </a:lnTo>
                  <a:lnTo>
                    <a:pt x="216" y="669"/>
                  </a:lnTo>
                  <a:lnTo>
                    <a:pt x="254" y="700"/>
                  </a:lnTo>
                  <a:lnTo>
                    <a:pt x="292" y="730"/>
                  </a:lnTo>
                  <a:lnTo>
                    <a:pt x="330" y="762"/>
                  </a:lnTo>
                  <a:lnTo>
                    <a:pt x="367" y="796"/>
                  </a:lnTo>
                  <a:lnTo>
                    <a:pt x="403" y="831"/>
                  </a:lnTo>
                  <a:lnTo>
                    <a:pt x="435" y="869"/>
                  </a:lnTo>
                  <a:lnTo>
                    <a:pt x="465" y="912"/>
                  </a:lnTo>
                  <a:lnTo>
                    <a:pt x="494" y="953"/>
                  </a:lnTo>
                  <a:lnTo>
                    <a:pt x="522" y="988"/>
                  </a:lnTo>
                  <a:lnTo>
                    <a:pt x="552" y="1017"/>
                  </a:lnTo>
                  <a:lnTo>
                    <a:pt x="582" y="1040"/>
                  </a:lnTo>
                  <a:lnTo>
                    <a:pt x="611" y="1056"/>
                  </a:lnTo>
                  <a:lnTo>
                    <a:pt x="641" y="1066"/>
                  </a:lnTo>
                  <a:lnTo>
                    <a:pt x="670" y="1070"/>
                  </a:lnTo>
                  <a:lnTo>
                    <a:pt x="697" y="1068"/>
                  </a:lnTo>
                  <a:lnTo>
                    <a:pt x="723" y="1058"/>
                  </a:lnTo>
                  <a:lnTo>
                    <a:pt x="747" y="1043"/>
                  </a:lnTo>
                  <a:lnTo>
                    <a:pt x="768" y="1021"/>
                  </a:lnTo>
                  <a:lnTo>
                    <a:pt x="788" y="993"/>
                  </a:lnTo>
                  <a:lnTo>
                    <a:pt x="804" y="958"/>
                  </a:lnTo>
                  <a:lnTo>
                    <a:pt x="816" y="917"/>
                  </a:lnTo>
                  <a:lnTo>
                    <a:pt x="826" y="868"/>
                  </a:lnTo>
                  <a:lnTo>
                    <a:pt x="831" y="814"/>
                  </a:lnTo>
                  <a:lnTo>
                    <a:pt x="839" y="693"/>
                  </a:lnTo>
                  <a:lnTo>
                    <a:pt x="851" y="564"/>
                  </a:lnTo>
                  <a:lnTo>
                    <a:pt x="860" y="436"/>
                  </a:lnTo>
                  <a:lnTo>
                    <a:pt x="866" y="314"/>
                  </a:lnTo>
                  <a:lnTo>
                    <a:pt x="862" y="207"/>
                  </a:lnTo>
                  <a:lnTo>
                    <a:pt x="847" y="118"/>
                  </a:lnTo>
                  <a:lnTo>
                    <a:pt x="818" y="57"/>
                  </a:lnTo>
                  <a:lnTo>
                    <a:pt x="768" y="30"/>
                  </a:lnTo>
                  <a:lnTo>
                    <a:pt x="737" y="25"/>
                  </a:lnTo>
                  <a:lnTo>
                    <a:pt x="702" y="22"/>
                  </a:lnTo>
                  <a:lnTo>
                    <a:pt x="668" y="18"/>
                  </a:lnTo>
                  <a:lnTo>
                    <a:pt x="631" y="16"/>
                  </a:lnTo>
                  <a:lnTo>
                    <a:pt x="593" y="12"/>
                  </a:lnTo>
                  <a:lnTo>
                    <a:pt x="556" y="10"/>
                  </a:lnTo>
                  <a:lnTo>
                    <a:pt x="519" y="9"/>
                  </a:lnTo>
                  <a:lnTo>
                    <a:pt x="484" y="7"/>
                  </a:lnTo>
                  <a:lnTo>
                    <a:pt x="451" y="5"/>
                  </a:lnTo>
                  <a:lnTo>
                    <a:pt x="420" y="4"/>
                  </a:lnTo>
                  <a:lnTo>
                    <a:pt x="392" y="3"/>
                  </a:lnTo>
                  <a:lnTo>
                    <a:pt x="368" y="2"/>
                  </a:lnTo>
                  <a:lnTo>
                    <a:pt x="348" y="2"/>
                  </a:lnTo>
                  <a:lnTo>
                    <a:pt x="334" y="1"/>
                  </a:lnTo>
                  <a:lnTo>
                    <a:pt x="324" y="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rgbClr val="C6E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247" y="1220"/>
              <a:ext cx="416" cy="515"/>
            </a:xfrm>
            <a:custGeom>
              <a:avLst/>
              <a:gdLst>
                <a:gd name="T0" fmla="*/ 306 w 834"/>
                <a:gd name="T1" fmla="*/ 0 h 1030"/>
                <a:gd name="T2" fmla="*/ 280 w 834"/>
                <a:gd name="T3" fmla="*/ 0 h 1030"/>
                <a:gd name="T4" fmla="*/ 237 w 834"/>
                <a:gd name="T5" fmla="*/ 4 h 1030"/>
                <a:gd name="T6" fmla="*/ 181 w 834"/>
                <a:gd name="T7" fmla="*/ 15 h 1030"/>
                <a:gd name="T8" fmla="*/ 124 w 834"/>
                <a:gd name="T9" fmla="*/ 39 h 1030"/>
                <a:gd name="T10" fmla="*/ 69 w 834"/>
                <a:gd name="T11" fmla="*/ 81 h 1030"/>
                <a:gd name="T12" fmla="*/ 27 w 834"/>
                <a:gd name="T13" fmla="*/ 144 h 1030"/>
                <a:gd name="T14" fmla="*/ 3 w 834"/>
                <a:gd name="T15" fmla="*/ 232 h 1030"/>
                <a:gd name="T16" fmla="*/ 5 w 834"/>
                <a:gd name="T17" fmla="*/ 343 h 1030"/>
                <a:gd name="T18" fmla="*/ 31 w 834"/>
                <a:gd name="T19" fmla="*/ 439 h 1030"/>
                <a:gd name="T20" fmla="*/ 78 w 834"/>
                <a:gd name="T21" fmla="*/ 517 h 1030"/>
                <a:gd name="T22" fmla="*/ 139 w 834"/>
                <a:gd name="T23" fmla="*/ 584 h 1030"/>
                <a:gd name="T24" fmla="*/ 208 w 834"/>
                <a:gd name="T25" fmla="*/ 644 h 1030"/>
                <a:gd name="T26" fmla="*/ 282 w 834"/>
                <a:gd name="T27" fmla="*/ 703 h 1030"/>
                <a:gd name="T28" fmla="*/ 354 w 834"/>
                <a:gd name="T29" fmla="*/ 766 h 1030"/>
                <a:gd name="T30" fmla="*/ 419 w 834"/>
                <a:gd name="T31" fmla="*/ 838 h 1030"/>
                <a:gd name="T32" fmla="*/ 475 w 834"/>
                <a:gd name="T33" fmla="*/ 917 h 1030"/>
                <a:gd name="T34" fmla="*/ 532 w 834"/>
                <a:gd name="T35" fmla="*/ 979 h 1030"/>
                <a:gd name="T36" fmla="*/ 588 w 834"/>
                <a:gd name="T37" fmla="*/ 1016 h 1030"/>
                <a:gd name="T38" fmla="*/ 645 w 834"/>
                <a:gd name="T39" fmla="*/ 1030 h 1030"/>
                <a:gd name="T40" fmla="*/ 695 w 834"/>
                <a:gd name="T41" fmla="*/ 1018 h 1030"/>
                <a:gd name="T42" fmla="*/ 739 w 834"/>
                <a:gd name="T43" fmla="*/ 983 h 1030"/>
                <a:gd name="T44" fmla="*/ 774 w 834"/>
                <a:gd name="T45" fmla="*/ 923 h 1030"/>
                <a:gd name="T46" fmla="*/ 794 w 834"/>
                <a:gd name="T47" fmla="*/ 836 h 1030"/>
                <a:gd name="T48" fmla="*/ 808 w 834"/>
                <a:gd name="T49" fmla="*/ 667 h 1030"/>
                <a:gd name="T50" fmla="*/ 829 w 834"/>
                <a:gd name="T51" fmla="*/ 420 h 1030"/>
                <a:gd name="T52" fmla="*/ 830 w 834"/>
                <a:gd name="T53" fmla="*/ 198 h 1030"/>
                <a:gd name="T54" fmla="*/ 786 w 834"/>
                <a:gd name="T55" fmla="*/ 54 h 1030"/>
                <a:gd name="T56" fmla="*/ 709 w 834"/>
                <a:gd name="T57" fmla="*/ 24 h 1030"/>
                <a:gd name="T58" fmla="*/ 642 w 834"/>
                <a:gd name="T59" fmla="*/ 18 h 1030"/>
                <a:gd name="T60" fmla="*/ 571 w 834"/>
                <a:gd name="T61" fmla="*/ 12 h 1030"/>
                <a:gd name="T62" fmla="*/ 500 w 834"/>
                <a:gd name="T63" fmla="*/ 7 h 1030"/>
                <a:gd name="T64" fmla="*/ 434 w 834"/>
                <a:gd name="T65" fmla="*/ 5 h 1030"/>
                <a:gd name="T66" fmla="*/ 378 w 834"/>
                <a:gd name="T67" fmla="*/ 3 h 1030"/>
                <a:gd name="T68" fmla="*/ 336 w 834"/>
                <a:gd name="T69" fmla="*/ 1 h 1030"/>
                <a:gd name="T70" fmla="*/ 313 w 834"/>
                <a:gd name="T7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4" h="1030">
                  <a:moveTo>
                    <a:pt x="309" y="0"/>
                  </a:moveTo>
                  <a:lnTo>
                    <a:pt x="306" y="0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60" y="1"/>
                  </a:lnTo>
                  <a:lnTo>
                    <a:pt x="237" y="4"/>
                  </a:lnTo>
                  <a:lnTo>
                    <a:pt x="210" y="8"/>
                  </a:lnTo>
                  <a:lnTo>
                    <a:pt x="181" y="15"/>
                  </a:lnTo>
                  <a:lnTo>
                    <a:pt x="152" y="26"/>
                  </a:lnTo>
                  <a:lnTo>
                    <a:pt x="124" y="39"/>
                  </a:lnTo>
                  <a:lnTo>
                    <a:pt x="96" y="58"/>
                  </a:lnTo>
                  <a:lnTo>
                    <a:pt x="69" y="81"/>
                  </a:lnTo>
                  <a:lnTo>
                    <a:pt x="46" y="110"/>
                  </a:lnTo>
                  <a:lnTo>
                    <a:pt x="27" y="144"/>
                  </a:lnTo>
                  <a:lnTo>
                    <a:pt x="12" y="185"/>
                  </a:lnTo>
                  <a:lnTo>
                    <a:pt x="3" y="232"/>
                  </a:lnTo>
                  <a:lnTo>
                    <a:pt x="0" y="287"/>
                  </a:lnTo>
                  <a:lnTo>
                    <a:pt x="5" y="343"/>
                  </a:lnTo>
                  <a:lnTo>
                    <a:pt x="15" y="393"/>
                  </a:lnTo>
                  <a:lnTo>
                    <a:pt x="31" y="439"/>
                  </a:lnTo>
                  <a:lnTo>
                    <a:pt x="52" y="479"/>
                  </a:lnTo>
                  <a:lnTo>
                    <a:pt x="78" y="517"/>
                  </a:lnTo>
                  <a:lnTo>
                    <a:pt x="106" y="552"/>
                  </a:lnTo>
                  <a:lnTo>
                    <a:pt x="139" y="584"/>
                  </a:lnTo>
                  <a:lnTo>
                    <a:pt x="172" y="615"/>
                  </a:lnTo>
                  <a:lnTo>
                    <a:pt x="208" y="644"/>
                  </a:lnTo>
                  <a:lnTo>
                    <a:pt x="245" y="674"/>
                  </a:lnTo>
                  <a:lnTo>
                    <a:pt x="282" y="703"/>
                  </a:lnTo>
                  <a:lnTo>
                    <a:pt x="318" y="734"/>
                  </a:lnTo>
                  <a:lnTo>
                    <a:pt x="354" y="766"/>
                  </a:lnTo>
                  <a:lnTo>
                    <a:pt x="388" y="800"/>
                  </a:lnTo>
                  <a:lnTo>
                    <a:pt x="419" y="838"/>
                  </a:lnTo>
                  <a:lnTo>
                    <a:pt x="447" y="878"/>
                  </a:lnTo>
                  <a:lnTo>
                    <a:pt x="475" y="917"/>
                  </a:lnTo>
                  <a:lnTo>
                    <a:pt x="503" y="952"/>
                  </a:lnTo>
                  <a:lnTo>
                    <a:pt x="532" y="979"/>
                  </a:lnTo>
                  <a:lnTo>
                    <a:pt x="560" y="1001"/>
                  </a:lnTo>
                  <a:lnTo>
                    <a:pt x="588" y="1016"/>
                  </a:lnTo>
                  <a:lnTo>
                    <a:pt x="617" y="1027"/>
                  </a:lnTo>
                  <a:lnTo>
                    <a:pt x="645" y="1030"/>
                  </a:lnTo>
                  <a:lnTo>
                    <a:pt x="671" y="1028"/>
                  </a:lnTo>
                  <a:lnTo>
                    <a:pt x="695" y="1018"/>
                  </a:lnTo>
                  <a:lnTo>
                    <a:pt x="718" y="1005"/>
                  </a:lnTo>
                  <a:lnTo>
                    <a:pt x="739" y="983"/>
                  </a:lnTo>
                  <a:lnTo>
                    <a:pt x="757" y="956"/>
                  </a:lnTo>
                  <a:lnTo>
                    <a:pt x="774" y="923"/>
                  </a:lnTo>
                  <a:lnTo>
                    <a:pt x="786" y="883"/>
                  </a:lnTo>
                  <a:lnTo>
                    <a:pt x="794" y="836"/>
                  </a:lnTo>
                  <a:lnTo>
                    <a:pt x="800" y="785"/>
                  </a:lnTo>
                  <a:lnTo>
                    <a:pt x="808" y="667"/>
                  </a:lnTo>
                  <a:lnTo>
                    <a:pt x="819" y="544"/>
                  </a:lnTo>
                  <a:lnTo>
                    <a:pt x="829" y="420"/>
                  </a:lnTo>
                  <a:lnTo>
                    <a:pt x="834" y="302"/>
                  </a:lnTo>
                  <a:lnTo>
                    <a:pt x="830" y="198"/>
                  </a:lnTo>
                  <a:lnTo>
                    <a:pt x="816" y="113"/>
                  </a:lnTo>
                  <a:lnTo>
                    <a:pt x="786" y="54"/>
                  </a:lnTo>
                  <a:lnTo>
                    <a:pt x="739" y="28"/>
                  </a:lnTo>
                  <a:lnTo>
                    <a:pt x="709" y="24"/>
                  </a:lnTo>
                  <a:lnTo>
                    <a:pt x="677" y="21"/>
                  </a:lnTo>
                  <a:lnTo>
                    <a:pt x="642" y="18"/>
                  </a:lnTo>
                  <a:lnTo>
                    <a:pt x="607" y="14"/>
                  </a:lnTo>
                  <a:lnTo>
                    <a:pt x="571" y="12"/>
                  </a:lnTo>
                  <a:lnTo>
                    <a:pt x="535" y="9"/>
                  </a:lnTo>
                  <a:lnTo>
                    <a:pt x="500" y="7"/>
                  </a:lnTo>
                  <a:lnTo>
                    <a:pt x="466" y="6"/>
                  </a:lnTo>
                  <a:lnTo>
                    <a:pt x="434" y="5"/>
                  </a:lnTo>
                  <a:lnTo>
                    <a:pt x="405" y="4"/>
                  </a:lnTo>
                  <a:lnTo>
                    <a:pt x="378" y="3"/>
                  </a:lnTo>
                  <a:lnTo>
                    <a:pt x="354" y="1"/>
                  </a:lnTo>
                  <a:lnTo>
                    <a:pt x="336" y="1"/>
                  </a:lnTo>
                  <a:lnTo>
                    <a:pt x="322" y="0"/>
                  </a:lnTo>
                  <a:lnTo>
                    <a:pt x="313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B5D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258" y="1225"/>
              <a:ext cx="400" cy="495"/>
            </a:xfrm>
            <a:custGeom>
              <a:avLst/>
              <a:gdLst>
                <a:gd name="T0" fmla="*/ 294 w 801"/>
                <a:gd name="T1" fmla="*/ 0 h 989"/>
                <a:gd name="T2" fmla="*/ 270 w 801"/>
                <a:gd name="T3" fmla="*/ 0 h 989"/>
                <a:gd name="T4" fmla="*/ 227 w 801"/>
                <a:gd name="T5" fmla="*/ 3 h 989"/>
                <a:gd name="T6" fmla="*/ 174 w 801"/>
                <a:gd name="T7" fmla="*/ 15 h 989"/>
                <a:gd name="T8" fmla="*/ 119 w 801"/>
                <a:gd name="T9" fmla="*/ 38 h 989"/>
                <a:gd name="T10" fmla="*/ 67 w 801"/>
                <a:gd name="T11" fmla="*/ 77 h 989"/>
                <a:gd name="T12" fmla="*/ 26 w 801"/>
                <a:gd name="T13" fmla="*/ 138 h 989"/>
                <a:gd name="T14" fmla="*/ 3 w 801"/>
                <a:gd name="T15" fmla="*/ 222 h 989"/>
                <a:gd name="T16" fmla="*/ 5 w 801"/>
                <a:gd name="T17" fmla="*/ 329 h 989"/>
                <a:gd name="T18" fmla="*/ 30 w 801"/>
                <a:gd name="T19" fmla="*/ 421 h 989"/>
                <a:gd name="T20" fmla="*/ 75 w 801"/>
                <a:gd name="T21" fmla="*/ 496 h 989"/>
                <a:gd name="T22" fmla="*/ 133 w 801"/>
                <a:gd name="T23" fmla="*/ 561 h 989"/>
                <a:gd name="T24" fmla="*/ 200 w 801"/>
                <a:gd name="T25" fmla="*/ 618 h 989"/>
                <a:gd name="T26" fmla="*/ 271 w 801"/>
                <a:gd name="T27" fmla="*/ 675 h 989"/>
                <a:gd name="T28" fmla="*/ 340 w 801"/>
                <a:gd name="T29" fmla="*/ 735 h 989"/>
                <a:gd name="T30" fmla="*/ 402 w 801"/>
                <a:gd name="T31" fmla="*/ 804 h 989"/>
                <a:gd name="T32" fmla="*/ 457 w 801"/>
                <a:gd name="T33" fmla="*/ 881 h 989"/>
                <a:gd name="T34" fmla="*/ 511 w 801"/>
                <a:gd name="T35" fmla="*/ 941 h 989"/>
                <a:gd name="T36" fmla="*/ 566 w 801"/>
                <a:gd name="T37" fmla="*/ 977 h 989"/>
                <a:gd name="T38" fmla="*/ 619 w 801"/>
                <a:gd name="T39" fmla="*/ 989 h 989"/>
                <a:gd name="T40" fmla="*/ 669 w 801"/>
                <a:gd name="T41" fmla="*/ 979 h 989"/>
                <a:gd name="T42" fmla="*/ 710 w 801"/>
                <a:gd name="T43" fmla="*/ 944 h 989"/>
                <a:gd name="T44" fmla="*/ 744 w 801"/>
                <a:gd name="T45" fmla="*/ 886 h 989"/>
                <a:gd name="T46" fmla="*/ 764 w 801"/>
                <a:gd name="T47" fmla="*/ 804 h 989"/>
                <a:gd name="T48" fmla="*/ 777 w 801"/>
                <a:gd name="T49" fmla="*/ 640 h 989"/>
                <a:gd name="T50" fmla="*/ 797 w 801"/>
                <a:gd name="T51" fmla="*/ 403 h 989"/>
                <a:gd name="T52" fmla="*/ 799 w 801"/>
                <a:gd name="T53" fmla="*/ 190 h 989"/>
                <a:gd name="T54" fmla="*/ 756 w 801"/>
                <a:gd name="T55" fmla="*/ 52 h 989"/>
                <a:gd name="T56" fmla="*/ 681 w 801"/>
                <a:gd name="T57" fmla="*/ 23 h 989"/>
                <a:gd name="T58" fmla="*/ 617 w 801"/>
                <a:gd name="T59" fmla="*/ 16 h 989"/>
                <a:gd name="T60" fmla="*/ 549 w 801"/>
                <a:gd name="T61" fmla="*/ 10 h 989"/>
                <a:gd name="T62" fmla="*/ 481 w 801"/>
                <a:gd name="T63" fmla="*/ 7 h 989"/>
                <a:gd name="T64" fmla="*/ 417 w 801"/>
                <a:gd name="T65" fmla="*/ 3 h 989"/>
                <a:gd name="T66" fmla="*/ 363 w 801"/>
                <a:gd name="T67" fmla="*/ 2 h 989"/>
                <a:gd name="T68" fmla="*/ 323 w 801"/>
                <a:gd name="T69" fmla="*/ 0 h 989"/>
                <a:gd name="T70" fmla="*/ 301 w 801"/>
                <a:gd name="T71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1" h="989">
                  <a:moveTo>
                    <a:pt x="298" y="0"/>
                  </a:moveTo>
                  <a:lnTo>
                    <a:pt x="294" y="0"/>
                  </a:lnTo>
                  <a:lnTo>
                    <a:pt x="285" y="0"/>
                  </a:lnTo>
                  <a:lnTo>
                    <a:pt x="270" y="0"/>
                  </a:lnTo>
                  <a:lnTo>
                    <a:pt x="250" y="0"/>
                  </a:lnTo>
                  <a:lnTo>
                    <a:pt x="227" y="3"/>
                  </a:lnTo>
                  <a:lnTo>
                    <a:pt x="202" y="8"/>
                  </a:lnTo>
                  <a:lnTo>
                    <a:pt x="174" y="15"/>
                  </a:lnTo>
                  <a:lnTo>
                    <a:pt x="147" y="24"/>
                  </a:lnTo>
                  <a:lnTo>
                    <a:pt x="119" y="38"/>
                  </a:lnTo>
                  <a:lnTo>
                    <a:pt x="91" y="55"/>
                  </a:lnTo>
                  <a:lnTo>
                    <a:pt x="67" y="77"/>
                  </a:lnTo>
                  <a:lnTo>
                    <a:pt x="44" y="105"/>
                  </a:lnTo>
                  <a:lnTo>
                    <a:pt x="26" y="138"/>
                  </a:lnTo>
                  <a:lnTo>
                    <a:pt x="12" y="177"/>
                  </a:lnTo>
                  <a:lnTo>
                    <a:pt x="3" y="222"/>
                  </a:lnTo>
                  <a:lnTo>
                    <a:pt x="0" y="275"/>
                  </a:lnTo>
                  <a:lnTo>
                    <a:pt x="5" y="329"/>
                  </a:lnTo>
                  <a:lnTo>
                    <a:pt x="15" y="378"/>
                  </a:lnTo>
                  <a:lnTo>
                    <a:pt x="30" y="421"/>
                  </a:lnTo>
                  <a:lnTo>
                    <a:pt x="51" y="461"/>
                  </a:lnTo>
                  <a:lnTo>
                    <a:pt x="75" y="496"/>
                  </a:lnTo>
                  <a:lnTo>
                    <a:pt x="103" y="530"/>
                  </a:lnTo>
                  <a:lnTo>
                    <a:pt x="133" y="561"/>
                  </a:lnTo>
                  <a:lnTo>
                    <a:pt x="166" y="590"/>
                  </a:lnTo>
                  <a:lnTo>
                    <a:pt x="200" y="618"/>
                  </a:lnTo>
                  <a:lnTo>
                    <a:pt x="235" y="646"/>
                  </a:lnTo>
                  <a:lnTo>
                    <a:pt x="271" y="675"/>
                  </a:lnTo>
                  <a:lnTo>
                    <a:pt x="306" y="704"/>
                  </a:lnTo>
                  <a:lnTo>
                    <a:pt x="340" y="735"/>
                  </a:lnTo>
                  <a:lnTo>
                    <a:pt x="372" y="768"/>
                  </a:lnTo>
                  <a:lnTo>
                    <a:pt x="402" y="804"/>
                  </a:lnTo>
                  <a:lnTo>
                    <a:pt x="430" y="843"/>
                  </a:lnTo>
                  <a:lnTo>
                    <a:pt x="457" y="881"/>
                  </a:lnTo>
                  <a:lnTo>
                    <a:pt x="483" y="913"/>
                  </a:lnTo>
                  <a:lnTo>
                    <a:pt x="511" y="941"/>
                  </a:lnTo>
                  <a:lnTo>
                    <a:pt x="538" y="962"/>
                  </a:lnTo>
                  <a:lnTo>
                    <a:pt x="566" y="977"/>
                  </a:lnTo>
                  <a:lnTo>
                    <a:pt x="593" y="986"/>
                  </a:lnTo>
                  <a:lnTo>
                    <a:pt x="619" y="989"/>
                  </a:lnTo>
                  <a:lnTo>
                    <a:pt x="644" y="987"/>
                  </a:lnTo>
                  <a:lnTo>
                    <a:pt x="669" y="979"/>
                  </a:lnTo>
                  <a:lnTo>
                    <a:pt x="691" y="964"/>
                  </a:lnTo>
                  <a:lnTo>
                    <a:pt x="710" y="944"/>
                  </a:lnTo>
                  <a:lnTo>
                    <a:pt x="729" y="918"/>
                  </a:lnTo>
                  <a:lnTo>
                    <a:pt x="744" y="886"/>
                  </a:lnTo>
                  <a:lnTo>
                    <a:pt x="755" y="848"/>
                  </a:lnTo>
                  <a:lnTo>
                    <a:pt x="764" y="804"/>
                  </a:lnTo>
                  <a:lnTo>
                    <a:pt x="769" y="753"/>
                  </a:lnTo>
                  <a:lnTo>
                    <a:pt x="777" y="640"/>
                  </a:lnTo>
                  <a:lnTo>
                    <a:pt x="787" y="522"/>
                  </a:lnTo>
                  <a:lnTo>
                    <a:pt x="797" y="403"/>
                  </a:lnTo>
                  <a:lnTo>
                    <a:pt x="801" y="290"/>
                  </a:lnTo>
                  <a:lnTo>
                    <a:pt x="799" y="190"/>
                  </a:lnTo>
                  <a:lnTo>
                    <a:pt x="784" y="108"/>
                  </a:lnTo>
                  <a:lnTo>
                    <a:pt x="756" y="52"/>
                  </a:lnTo>
                  <a:lnTo>
                    <a:pt x="710" y="26"/>
                  </a:lnTo>
                  <a:lnTo>
                    <a:pt x="681" y="23"/>
                  </a:lnTo>
                  <a:lnTo>
                    <a:pt x="650" y="19"/>
                  </a:lnTo>
                  <a:lnTo>
                    <a:pt x="617" y="16"/>
                  </a:lnTo>
                  <a:lnTo>
                    <a:pt x="583" y="12"/>
                  </a:lnTo>
                  <a:lnTo>
                    <a:pt x="549" y="10"/>
                  </a:lnTo>
                  <a:lnTo>
                    <a:pt x="514" y="8"/>
                  </a:lnTo>
                  <a:lnTo>
                    <a:pt x="481" y="7"/>
                  </a:lnTo>
                  <a:lnTo>
                    <a:pt x="449" y="4"/>
                  </a:lnTo>
                  <a:lnTo>
                    <a:pt x="417" y="3"/>
                  </a:lnTo>
                  <a:lnTo>
                    <a:pt x="390" y="2"/>
                  </a:lnTo>
                  <a:lnTo>
                    <a:pt x="363" y="2"/>
                  </a:lnTo>
                  <a:lnTo>
                    <a:pt x="341" y="1"/>
                  </a:lnTo>
                  <a:lnTo>
                    <a:pt x="323" y="0"/>
                  </a:lnTo>
                  <a:lnTo>
                    <a:pt x="309" y="0"/>
                  </a:lnTo>
                  <a:lnTo>
                    <a:pt x="301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0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269" y="1231"/>
              <a:ext cx="384" cy="475"/>
            </a:xfrm>
            <a:custGeom>
              <a:avLst/>
              <a:gdLst>
                <a:gd name="T0" fmla="*/ 281 w 769"/>
                <a:gd name="T1" fmla="*/ 0 h 950"/>
                <a:gd name="T2" fmla="*/ 258 w 769"/>
                <a:gd name="T3" fmla="*/ 0 h 950"/>
                <a:gd name="T4" fmla="*/ 218 w 769"/>
                <a:gd name="T5" fmla="*/ 4 h 950"/>
                <a:gd name="T6" fmla="*/ 167 w 769"/>
                <a:gd name="T7" fmla="*/ 14 h 950"/>
                <a:gd name="T8" fmla="*/ 113 w 769"/>
                <a:gd name="T9" fmla="*/ 37 h 950"/>
                <a:gd name="T10" fmla="*/ 64 w 769"/>
                <a:gd name="T11" fmla="*/ 75 h 950"/>
                <a:gd name="T12" fmla="*/ 24 w 769"/>
                <a:gd name="T13" fmla="*/ 133 h 950"/>
                <a:gd name="T14" fmla="*/ 2 w 769"/>
                <a:gd name="T15" fmla="*/ 214 h 950"/>
                <a:gd name="T16" fmla="*/ 4 w 769"/>
                <a:gd name="T17" fmla="*/ 317 h 950"/>
                <a:gd name="T18" fmla="*/ 29 w 769"/>
                <a:gd name="T19" fmla="*/ 406 h 950"/>
                <a:gd name="T20" fmla="*/ 72 w 769"/>
                <a:gd name="T21" fmla="*/ 478 h 950"/>
                <a:gd name="T22" fmla="*/ 127 w 769"/>
                <a:gd name="T23" fmla="*/ 539 h 950"/>
                <a:gd name="T24" fmla="*/ 191 w 769"/>
                <a:gd name="T25" fmla="*/ 594 h 950"/>
                <a:gd name="T26" fmla="*/ 259 w 769"/>
                <a:gd name="T27" fmla="*/ 649 h 950"/>
                <a:gd name="T28" fmla="*/ 326 w 769"/>
                <a:gd name="T29" fmla="*/ 706 h 950"/>
                <a:gd name="T30" fmla="*/ 386 w 769"/>
                <a:gd name="T31" fmla="*/ 772 h 950"/>
                <a:gd name="T32" fmla="*/ 438 w 769"/>
                <a:gd name="T33" fmla="*/ 847 h 950"/>
                <a:gd name="T34" fmla="*/ 490 w 769"/>
                <a:gd name="T35" fmla="*/ 903 h 950"/>
                <a:gd name="T36" fmla="*/ 543 w 769"/>
                <a:gd name="T37" fmla="*/ 938 h 950"/>
                <a:gd name="T38" fmla="*/ 594 w 769"/>
                <a:gd name="T39" fmla="*/ 950 h 950"/>
                <a:gd name="T40" fmla="*/ 641 w 769"/>
                <a:gd name="T41" fmla="*/ 940 h 950"/>
                <a:gd name="T42" fmla="*/ 682 w 769"/>
                <a:gd name="T43" fmla="*/ 908 h 950"/>
                <a:gd name="T44" fmla="*/ 713 w 769"/>
                <a:gd name="T45" fmla="*/ 851 h 950"/>
                <a:gd name="T46" fmla="*/ 733 w 769"/>
                <a:gd name="T47" fmla="*/ 772 h 950"/>
                <a:gd name="T48" fmla="*/ 746 w 769"/>
                <a:gd name="T49" fmla="*/ 615 h 950"/>
                <a:gd name="T50" fmla="*/ 764 w 769"/>
                <a:gd name="T51" fmla="*/ 387 h 950"/>
                <a:gd name="T52" fmla="*/ 767 w 769"/>
                <a:gd name="T53" fmla="*/ 183 h 950"/>
                <a:gd name="T54" fmla="*/ 726 w 769"/>
                <a:gd name="T55" fmla="*/ 50 h 950"/>
                <a:gd name="T56" fmla="*/ 655 w 769"/>
                <a:gd name="T57" fmla="*/ 22 h 950"/>
                <a:gd name="T58" fmla="*/ 592 w 769"/>
                <a:gd name="T59" fmla="*/ 15 h 950"/>
                <a:gd name="T60" fmla="*/ 527 w 769"/>
                <a:gd name="T61" fmla="*/ 10 h 950"/>
                <a:gd name="T62" fmla="*/ 461 w 769"/>
                <a:gd name="T63" fmla="*/ 7 h 950"/>
                <a:gd name="T64" fmla="*/ 400 w 769"/>
                <a:gd name="T65" fmla="*/ 4 h 950"/>
                <a:gd name="T66" fmla="*/ 348 w 769"/>
                <a:gd name="T67" fmla="*/ 1 h 950"/>
                <a:gd name="T68" fmla="*/ 309 w 769"/>
                <a:gd name="T69" fmla="*/ 0 h 950"/>
                <a:gd name="T70" fmla="*/ 288 w 769"/>
                <a:gd name="T7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9" h="950">
                  <a:moveTo>
                    <a:pt x="285" y="0"/>
                  </a:moveTo>
                  <a:lnTo>
                    <a:pt x="281" y="0"/>
                  </a:lnTo>
                  <a:lnTo>
                    <a:pt x="272" y="0"/>
                  </a:lnTo>
                  <a:lnTo>
                    <a:pt x="258" y="0"/>
                  </a:lnTo>
                  <a:lnTo>
                    <a:pt x="240" y="0"/>
                  </a:lnTo>
                  <a:lnTo>
                    <a:pt x="218" y="4"/>
                  </a:lnTo>
                  <a:lnTo>
                    <a:pt x="194" y="7"/>
                  </a:lnTo>
                  <a:lnTo>
                    <a:pt x="167" y="14"/>
                  </a:lnTo>
                  <a:lnTo>
                    <a:pt x="141" y="23"/>
                  </a:lnTo>
                  <a:lnTo>
                    <a:pt x="113" y="37"/>
                  </a:lnTo>
                  <a:lnTo>
                    <a:pt x="88" y="53"/>
                  </a:lnTo>
                  <a:lnTo>
                    <a:pt x="64" y="75"/>
                  </a:lnTo>
                  <a:lnTo>
                    <a:pt x="42" y="101"/>
                  </a:lnTo>
                  <a:lnTo>
                    <a:pt x="24" y="133"/>
                  </a:lnTo>
                  <a:lnTo>
                    <a:pt x="11" y="171"/>
                  </a:lnTo>
                  <a:lnTo>
                    <a:pt x="2" y="214"/>
                  </a:lnTo>
                  <a:lnTo>
                    <a:pt x="0" y="265"/>
                  </a:lnTo>
                  <a:lnTo>
                    <a:pt x="4" y="317"/>
                  </a:lnTo>
                  <a:lnTo>
                    <a:pt x="14" y="363"/>
                  </a:lnTo>
                  <a:lnTo>
                    <a:pt x="29" y="406"/>
                  </a:lnTo>
                  <a:lnTo>
                    <a:pt x="49" y="442"/>
                  </a:lnTo>
                  <a:lnTo>
                    <a:pt x="72" y="478"/>
                  </a:lnTo>
                  <a:lnTo>
                    <a:pt x="98" y="509"/>
                  </a:lnTo>
                  <a:lnTo>
                    <a:pt x="127" y="539"/>
                  </a:lnTo>
                  <a:lnTo>
                    <a:pt x="159" y="567"/>
                  </a:lnTo>
                  <a:lnTo>
                    <a:pt x="191" y="594"/>
                  </a:lnTo>
                  <a:lnTo>
                    <a:pt x="226" y="621"/>
                  </a:lnTo>
                  <a:lnTo>
                    <a:pt x="259" y="649"/>
                  </a:lnTo>
                  <a:lnTo>
                    <a:pt x="294" y="676"/>
                  </a:lnTo>
                  <a:lnTo>
                    <a:pt x="326" y="706"/>
                  </a:lnTo>
                  <a:lnTo>
                    <a:pt x="357" y="737"/>
                  </a:lnTo>
                  <a:lnTo>
                    <a:pt x="386" y="772"/>
                  </a:lnTo>
                  <a:lnTo>
                    <a:pt x="413" y="810"/>
                  </a:lnTo>
                  <a:lnTo>
                    <a:pt x="438" y="847"/>
                  </a:lnTo>
                  <a:lnTo>
                    <a:pt x="463" y="878"/>
                  </a:lnTo>
                  <a:lnTo>
                    <a:pt x="490" y="903"/>
                  </a:lnTo>
                  <a:lnTo>
                    <a:pt x="516" y="924"/>
                  </a:lnTo>
                  <a:lnTo>
                    <a:pt x="543" y="938"/>
                  </a:lnTo>
                  <a:lnTo>
                    <a:pt x="568" y="947"/>
                  </a:lnTo>
                  <a:lnTo>
                    <a:pt x="594" y="950"/>
                  </a:lnTo>
                  <a:lnTo>
                    <a:pt x="619" y="948"/>
                  </a:lnTo>
                  <a:lnTo>
                    <a:pt x="641" y="940"/>
                  </a:lnTo>
                  <a:lnTo>
                    <a:pt x="663" y="926"/>
                  </a:lnTo>
                  <a:lnTo>
                    <a:pt x="682" y="908"/>
                  </a:lnTo>
                  <a:lnTo>
                    <a:pt x="699" y="882"/>
                  </a:lnTo>
                  <a:lnTo>
                    <a:pt x="713" y="851"/>
                  </a:lnTo>
                  <a:lnTo>
                    <a:pt x="725" y="814"/>
                  </a:lnTo>
                  <a:lnTo>
                    <a:pt x="733" y="772"/>
                  </a:lnTo>
                  <a:lnTo>
                    <a:pt x="738" y="723"/>
                  </a:lnTo>
                  <a:lnTo>
                    <a:pt x="746" y="615"/>
                  </a:lnTo>
                  <a:lnTo>
                    <a:pt x="756" y="501"/>
                  </a:lnTo>
                  <a:lnTo>
                    <a:pt x="764" y="387"/>
                  </a:lnTo>
                  <a:lnTo>
                    <a:pt x="769" y="279"/>
                  </a:lnTo>
                  <a:lnTo>
                    <a:pt x="767" y="183"/>
                  </a:lnTo>
                  <a:lnTo>
                    <a:pt x="753" y="105"/>
                  </a:lnTo>
                  <a:lnTo>
                    <a:pt x="726" y="50"/>
                  </a:lnTo>
                  <a:lnTo>
                    <a:pt x="682" y="25"/>
                  </a:lnTo>
                  <a:lnTo>
                    <a:pt x="655" y="22"/>
                  </a:lnTo>
                  <a:lnTo>
                    <a:pt x="625" y="19"/>
                  </a:lnTo>
                  <a:lnTo>
                    <a:pt x="592" y="15"/>
                  </a:lnTo>
                  <a:lnTo>
                    <a:pt x="560" y="13"/>
                  </a:lnTo>
                  <a:lnTo>
                    <a:pt x="527" y="10"/>
                  </a:lnTo>
                  <a:lnTo>
                    <a:pt x="493" y="8"/>
                  </a:lnTo>
                  <a:lnTo>
                    <a:pt x="461" y="7"/>
                  </a:lnTo>
                  <a:lnTo>
                    <a:pt x="430" y="5"/>
                  </a:lnTo>
                  <a:lnTo>
                    <a:pt x="400" y="4"/>
                  </a:lnTo>
                  <a:lnTo>
                    <a:pt x="372" y="2"/>
                  </a:lnTo>
                  <a:lnTo>
                    <a:pt x="348" y="1"/>
                  </a:lnTo>
                  <a:lnTo>
                    <a:pt x="326" y="1"/>
                  </a:lnTo>
                  <a:lnTo>
                    <a:pt x="309" y="0"/>
                  </a:lnTo>
                  <a:lnTo>
                    <a:pt x="296" y="0"/>
                  </a:lnTo>
                  <a:lnTo>
                    <a:pt x="288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8EC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280" y="1236"/>
              <a:ext cx="368" cy="455"/>
            </a:xfrm>
            <a:custGeom>
              <a:avLst/>
              <a:gdLst>
                <a:gd name="T0" fmla="*/ 270 w 738"/>
                <a:gd name="T1" fmla="*/ 0 h 912"/>
                <a:gd name="T2" fmla="*/ 248 w 738"/>
                <a:gd name="T3" fmla="*/ 0 h 912"/>
                <a:gd name="T4" fmla="*/ 209 w 738"/>
                <a:gd name="T5" fmla="*/ 4 h 912"/>
                <a:gd name="T6" fmla="*/ 160 w 738"/>
                <a:gd name="T7" fmla="*/ 14 h 912"/>
                <a:gd name="T8" fmla="*/ 110 w 738"/>
                <a:gd name="T9" fmla="*/ 36 h 912"/>
                <a:gd name="T10" fmla="*/ 61 w 738"/>
                <a:gd name="T11" fmla="*/ 73 h 912"/>
                <a:gd name="T12" fmla="*/ 23 w 738"/>
                <a:gd name="T13" fmla="*/ 128 h 912"/>
                <a:gd name="T14" fmla="*/ 2 w 738"/>
                <a:gd name="T15" fmla="*/ 207 h 912"/>
                <a:gd name="T16" fmla="*/ 3 w 738"/>
                <a:gd name="T17" fmla="*/ 305 h 912"/>
                <a:gd name="T18" fmla="*/ 28 w 738"/>
                <a:gd name="T19" fmla="*/ 389 h 912"/>
                <a:gd name="T20" fmla="*/ 68 w 738"/>
                <a:gd name="T21" fmla="*/ 458 h 912"/>
                <a:gd name="T22" fmla="*/ 122 w 738"/>
                <a:gd name="T23" fmla="*/ 517 h 912"/>
                <a:gd name="T24" fmla="*/ 184 w 738"/>
                <a:gd name="T25" fmla="*/ 571 h 912"/>
                <a:gd name="T26" fmla="*/ 249 w 738"/>
                <a:gd name="T27" fmla="*/ 621 h 912"/>
                <a:gd name="T28" fmla="*/ 312 w 738"/>
                <a:gd name="T29" fmla="*/ 677 h 912"/>
                <a:gd name="T30" fmla="*/ 370 w 738"/>
                <a:gd name="T31" fmla="*/ 741 h 912"/>
                <a:gd name="T32" fmla="*/ 420 w 738"/>
                <a:gd name="T33" fmla="*/ 813 h 912"/>
                <a:gd name="T34" fmla="*/ 469 w 738"/>
                <a:gd name="T35" fmla="*/ 867 h 912"/>
                <a:gd name="T36" fmla="*/ 521 w 738"/>
                <a:gd name="T37" fmla="*/ 900 h 912"/>
                <a:gd name="T38" fmla="*/ 569 w 738"/>
                <a:gd name="T39" fmla="*/ 912 h 912"/>
                <a:gd name="T40" fmla="*/ 615 w 738"/>
                <a:gd name="T41" fmla="*/ 901 h 912"/>
                <a:gd name="T42" fmla="*/ 653 w 738"/>
                <a:gd name="T43" fmla="*/ 870 h 912"/>
                <a:gd name="T44" fmla="*/ 685 w 738"/>
                <a:gd name="T45" fmla="*/ 816 h 912"/>
                <a:gd name="T46" fmla="*/ 703 w 738"/>
                <a:gd name="T47" fmla="*/ 740 h 912"/>
                <a:gd name="T48" fmla="*/ 715 w 738"/>
                <a:gd name="T49" fmla="*/ 590 h 912"/>
                <a:gd name="T50" fmla="*/ 733 w 738"/>
                <a:gd name="T51" fmla="*/ 371 h 912"/>
                <a:gd name="T52" fmla="*/ 734 w 738"/>
                <a:gd name="T53" fmla="*/ 176 h 912"/>
                <a:gd name="T54" fmla="*/ 696 w 738"/>
                <a:gd name="T55" fmla="*/ 48 h 912"/>
                <a:gd name="T56" fmla="*/ 627 w 738"/>
                <a:gd name="T57" fmla="*/ 21 h 912"/>
                <a:gd name="T58" fmla="*/ 568 w 738"/>
                <a:gd name="T59" fmla="*/ 15 h 912"/>
                <a:gd name="T60" fmla="*/ 505 w 738"/>
                <a:gd name="T61" fmla="*/ 11 h 912"/>
                <a:gd name="T62" fmla="*/ 443 w 738"/>
                <a:gd name="T63" fmla="*/ 6 h 912"/>
                <a:gd name="T64" fmla="*/ 384 w 738"/>
                <a:gd name="T65" fmla="*/ 4 h 912"/>
                <a:gd name="T66" fmla="*/ 334 w 738"/>
                <a:gd name="T67" fmla="*/ 2 h 912"/>
                <a:gd name="T68" fmla="*/ 296 w 738"/>
                <a:gd name="T69" fmla="*/ 0 h 912"/>
                <a:gd name="T70" fmla="*/ 275 w 738"/>
                <a:gd name="T7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8" h="912">
                  <a:moveTo>
                    <a:pt x="273" y="0"/>
                  </a:moveTo>
                  <a:lnTo>
                    <a:pt x="270" y="0"/>
                  </a:lnTo>
                  <a:lnTo>
                    <a:pt x="262" y="0"/>
                  </a:lnTo>
                  <a:lnTo>
                    <a:pt x="248" y="0"/>
                  </a:lnTo>
                  <a:lnTo>
                    <a:pt x="229" y="0"/>
                  </a:lnTo>
                  <a:lnTo>
                    <a:pt x="209" y="4"/>
                  </a:lnTo>
                  <a:lnTo>
                    <a:pt x="186" y="7"/>
                  </a:lnTo>
                  <a:lnTo>
                    <a:pt x="160" y="14"/>
                  </a:lnTo>
                  <a:lnTo>
                    <a:pt x="135" y="24"/>
                  </a:lnTo>
                  <a:lnTo>
                    <a:pt x="110" y="36"/>
                  </a:lnTo>
                  <a:lnTo>
                    <a:pt x="84" y="52"/>
                  </a:lnTo>
                  <a:lnTo>
                    <a:pt x="61" y="73"/>
                  </a:lnTo>
                  <a:lnTo>
                    <a:pt x="40" y="97"/>
                  </a:lnTo>
                  <a:lnTo>
                    <a:pt x="23" y="128"/>
                  </a:lnTo>
                  <a:lnTo>
                    <a:pt x="10" y="164"/>
                  </a:lnTo>
                  <a:lnTo>
                    <a:pt x="2" y="207"/>
                  </a:lnTo>
                  <a:lnTo>
                    <a:pt x="0" y="255"/>
                  </a:lnTo>
                  <a:lnTo>
                    <a:pt x="3" y="305"/>
                  </a:lnTo>
                  <a:lnTo>
                    <a:pt x="13" y="348"/>
                  </a:lnTo>
                  <a:lnTo>
                    <a:pt x="28" y="389"/>
                  </a:lnTo>
                  <a:lnTo>
                    <a:pt x="46" y="426"/>
                  </a:lnTo>
                  <a:lnTo>
                    <a:pt x="68" y="458"/>
                  </a:lnTo>
                  <a:lnTo>
                    <a:pt x="95" y="489"/>
                  </a:lnTo>
                  <a:lnTo>
                    <a:pt x="122" y="517"/>
                  </a:lnTo>
                  <a:lnTo>
                    <a:pt x="152" y="544"/>
                  </a:lnTo>
                  <a:lnTo>
                    <a:pt x="184" y="571"/>
                  </a:lnTo>
                  <a:lnTo>
                    <a:pt x="217" y="596"/>
                  </a:lnTo>
                  <a:lnTo>
                    <a:pt x="249" y="621"/>
                  </a:lnTo>
                  <a:lnTo>
                    <a:pt x="281" y="649"/>
                  </a:lnTo>
                  <a:lnTo>
                    <a:pt x="312" y="677"/>
                  </a:lnTo>
                  <a:lnTo>
                    <a:pt x="342" y="708"/>
                  </a:lnTo>
                  <a:lnTo>
                    <a:pt x="370" y="741"/>
                  </a:lnTo>
                  <a:lnTo>
                    <a:pt x="395" y="777"/>
                  </a:lnTo>
                  <a:lnTo>
                    <a:pt x="420" y="813"/>
                  </a:lnTo>
                  <a:lnTo>
                    <a:pt x="444" y="843"/>
                  </a:lnTo>
                  <a:lnTo>
                    <a:pt x="469" y="867"/>
                  </a:lnTo>
                  <a:lnTo>
                    <a:pt x="496" y="886"/>
                  </a:lnTo>
                  <a:lnTo>
                    <a:pt x="521" y="900"/>
                  </a:lnTo>
                  <a:lnTo>
                    <a:pt x="545" y="908"/>
                  </a:lnTo>
                  <a:lnTo>
                    <a:pt x="569" y="912"/>
                  </a:lnTo>
                  <a:lnTo>
                    <a:pt x="594" y="909"/>
                  </a:lnTo>
                  <a:lnTo>
                    <a:pt x="615" y="901"/>
                  </a:lnTo>
                  <a:lnTo>
                    <a:pt x="635" y="889"/>
                  </a:lnTo>
                  <a:lnTo>
                    <a:pt x="653" y="870"/>
                  </a:lnTo>
                  <a:lnTo>
                    <a:pt x="671" y="846"/>
                  </a:lnTo>
                  <a:lnTo>
                    <a:pt x="685" y="816"/>
                  </a:lnTo>
                  <a:lnTo>
                    <a:pt x="695" y="781"/>
                  </a:lnTo>
                  <a:lnTo>
                    <a:pt x="703" y="740"/>
                  </a:lnTo>
                  <a:lnTo>
                    <a:pt x="708" y="694"/>
                  </a:lnTo>
                  <a:lnTo>
                    <a:pt x="715" y="590"/>
                  </a:lnTo>
                  <a:lnTo>
                    <a:pt x="724" y="481"/>
                  </a:lnTo>
                  <a:lnTo>
                    <a:pt x="733" y="371"/>
                  </a:lnTo>
                  <a:lnTo>
                    <a:pt x="738" y="268"/>
                  </a:lnTo>
                  <a:lnTo>
                    <a:pt x="734" y="176"/>
                  </a:lnTo>
                  <a:lnTo>
                    <a:pt x="721" y="101"/>
                  </a:lnTo>
                  <a:lnTo>
                    <a:pt x="696" y="48"/>
                  </a:lnTo>
                  <a:lnTo>
                    <a:pt x="653" y="25"/>
                  </a:lnTo>
                  <a:lnTo>
                    <a:pt x="627" y="21"/>
                  </a:lnTo>
                  <a:lnTo>
                    <a:pt x="598" y="18"/>
                  </a:lnTo>
                  <a:lnTo>
                    <a:pt x="568" y="15"/>
                  </a:lnTo>
                  <a:lnTo>
                    <a:pt x="537" y="13"/>
                  </a:lnTo>
                  <a:lnTo>
                    <a:pt x="505" y="11"/>
                  </a:lnTo>
                  <a:lnTo>
                    <a:pt x="474" y="9"/>
                  </a:lnTo>
                  <a:lnTo>
                    <a:pt x="443" y="6"/>
                  </a:lnTo>
                  <a:lnTo>
                    <a:pt x="413" y="5"/>
                  </a:lnTo>
                  <a:lnTo>
                    <a:pt x="384" y="4"/>
                  </a:lnTo>
                  <a:lnTo>
                    <a:pt x="357" y="3"/>
                  </a:lnTo>
                  <a:lnTo>
                    <a:pt x="334" y="2"/>
                  </a:lnTo>
                  <a:lnTo>
                    <a:pt x="313" y="2"/>
                  </a:lnTo>
                  <a:lnTo>
                    <a:pt x="296" y="0"/>
                  </a:lnTo>
                  <a:lnTo>
                    <a:pt x="284" y="0"/>
                  </a:lnTo>
                  <a:lnTo>
                    <a:pt x="275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7CC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290" y="1241"/>
              <a:ext cx="353" cy="436"/>
            </a:xfrm>
            <a:custGeom>
              <a:avLst/>
              <a:gdLst>
                <a:gd name="T0" fmla="*/ 258 w 705"/>
                <a:gd name="T1" fmla="*/ 0 h 872"/>
                <a:gd name="T2" fmla="*/ 237 w 705"/>
                <a:gd name="T3" fmla="*/ 0 h 872"/>
                <a:gd name="T4" fmla="*/ 200 w 705"/>
                <a:gd name="T5" fmla="*/ 2 h 872"/>
                <a:gd name="T6" fmla="*/ 153 w 705"/>
                <a:gd name="T7" fmla="*/ 13 h 872"/>
                <a:gd name="T8" fmla="*/ 105 w 705"/>
                <a:gd name="T9" fmla="*/ 33 h 872"/>
                <a:gd name="T10" fmla="*/ 59 w 705"/>
                <a:gd name="T11" fmla="*/ 69 h 872"/>
                <a:gd name="T12" fmla="*/ 22 w 705"/>
                <a:gd name="T13" fmla="*/ 122 h 872"/>
                <a:gd name="T14" fmla="*/ 2 w 705"/>
                <a:gd name="T15" fmla="*/ 197 h 872"/>
                <a:gd name="T16" fmla="*/ 3 w 705"/>
                <a:gd name="T17" fmla="*/ 290 h 872"/>
                <a:gd name="T18" fmla="*/ 26 w 705"/>
                <a:gd name="T19" fmla="*/ 371 h 872"/>
                <a:gd name="T20" fmla="*/ 66 w 705"/>
                <a:gd name="T21" fmla="*/ 438 h 872"/>
                <a:gd name="T22" fmla="*/ 116 w 705"/>
                <a:gd name="T23" fmla="*/ 494 h 872"/>
                <a:gd name="T24" fmla="*/ 175 w 705"/>
                <a:gd name="T25" fmla="*/ 545 h 872"/>
                <a:gd name="T26" fmla="*/ 237 w 705"/>
                <a:gd name="T27" fmla="*/ 594 h 872"/>
                <a:gd name="T28" fmla="*/ 298 w 705"/>
                <a:gd name="T29" fmla="*/ 647 h 872"/>
                <a:gd name="T30" fmla="*/ 354 w 705"/>
                <a:gd name="T31" fmla="*/ 708 h 872"/>
                <a:gd name="T32" fmla="*/ 401 w 705"/>
                <a:gd name="T33" fmla="*/ 776 h 872"/>
                <a:gd name="T34" fmla="*/ 448 w 705"/>
                <a:gd name="T35" fmla="*/ 828 h 872"/>
                <a:gd name="T36" fmla="*/ 498 w 705"/>
                <a:gd name="T37" fmla="*/ 860 h 872"/>
                <a:gd name="T38" fmla="*/ 545 w 705"/>
                <a:gd name="T39" fmla="*/ 872 h 872"/>
                <a:gd name="T40" fmla="*/ 588 w 705"/>
                <a:gd name="T41" fmla="*/ 863 h 872"/>
                <a:gd name="T42" fmla="*/ 626 w 705"/>
                <a:gd name="T43" fmla="*/ 832 h 872"/>
                <a:gd name="T44" fmla="*/ 655 w 705"/>
                <a:gd name="T45" fmla="*/ 781 h 872"/>
                <a:gd name="T46" fmla="*/ 672 w 705"/>
                <a:gd name="T47" fmla="*/ 708 h 872"/>
                <a:gd name="T48" fmla="*/ 683 w 705"/>
                <a:gd name="T49" fmla="*/ 564 h 872"/>
                <a:gd name="T50" fmla="*/ 701 w 705"/>
                <a:gd name="T51" fmla="*/ 355 h 872"/>
                <a:gd name="T52" fmla="*/ 703 w 705"/>
                <a:gd name="T53" fmla="*/ 168 h 872"/>
                <a:gd name="T54" fmla="*/ 665 w 705"/>
                <a:gd name="T55" fmla="*/ 46 h 872"/>
                <a:gd name="T56" fmla="*/ 599 w 705"/>
                <a:gd name="T57" fmla="*/ 21 h 872"/>
                <a:gd name="T58" fmla="*/ 543 w 705"/>
                <a:gd name="T59" fmla="*/ 15 h 872"/>
                <a:gd name="T60" fmla="*/ 483 w 705"/>
                <a:gd name="T61" fmla="*/ 10 h 872"/>
                <a:gd name="T62" fmla="*/ 423 w 705"/>
                <a:gd name="T63" fmla="*/ 7 h 872"/>
                <a:gd name="T64" fmla="*/ 368 w 705"/>
                <a:gd name="T65" fmla="*/ 3 h 872"/>
                <a:gd name="T66" fmla="*/ 319 w 705"/>
                <a:gd name="T67" fmla="*/ 2 h 872"/>
                <a:gd name="T68" fmla="*/ 283 w 705"/>
                <a:gd name="T69" fmla="*/ 1 h 872"/>
                <a:gd name="T70" fmla="*/ 264 w 705"/>
                <a:gd name="T7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5" h="872">
                  <a:moveTo>
                    <a:pt x="262" y="0"/>
                  </a:moveTo>
                  <a:lnTo>
                    <a:pt x="258" y="0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20" y="0"/>
                  </a:lnTo>
                  <a:lnTo>
                    <a:pt x="200" y="2"/>
                  </a:lnTo>
                  <a:lnTo>
                    <a:pt x="177" y="7"/>
                  </a:lnTo>
                  <a:lnTo>
                    <a:pt x="153" y="13"/>
                  </a:lnTo>
                  <a:lnTo>
                    <a:pt x="129" y="22"/>
                  </a:lnTo>
                  <a:lnTo>
                    <a:pt x="105" y="33"/>
                  </a:lnTo>
                  <a:lnTo>
                    <a:pt x="81" y="49"/>
                  </a:lnTo>
                  <a:lnTo>
                    <a:pt x="59" y="69"/>
                  </a:lnTo>
                  <a:lnTo>
                    <a:pt x="39" y="93"/>
                  </a:lnTo>
                  <a:lnTo>
                    <a:pt x="22" y="122"/>
                  </a:lnTo>
                  <a:lnTo>
                    <a:pt x="10" y="157"/>
                  </a:lnTo>
                  <a:lnTo>
                    <a:pt x="2" y="197"/>
                  </a:lnTo>
                  <a:lnTo>
                    <a:pt x="0" y="243"/>
                  </a:lnTo>
                  <a:lnTo>
                    <a:pt x="3" y="290"/>
                  </a:lnTo>
                  <a:lnTo>
                    <a:pt x="13" y="333"/>
                  </a:lnTo>
                  <a:lnTo>
                    <a:pt x="26" y="371"/>
                  </a:lnTo>
                  <a:lnTo>
                    <a:pt x="44" y="406"/>
                  </a:lnTo>
                  <a:lnTo>
                    <a:pt x="66" y="438"/>
                  </a:lnTo>
                  <a:lnTo>
                    <a:pt x="90" y="468"/>
                  </a:lnTo>
                  <a:lnTo>
                    <a:pt x="116" y="494"/>
                  </a:lnTo>
                  <a:lnTo>
                    <a:pt x="145" y="521"/>
                  </a:lnTo>
                  <a:lnTo>
                    <a:pt x="175" y="545"/>
                  </a:lnTo>
                  <a:lnTo>
                    <a:pt x="206" y="570"/>
                  </a:lnTo>
                  <a:lnTo>
                    <a:pt x="237" y="594"/>
                  </a:lnTo>
                  <a:lnTo>
                    <a:pt x="268" y="621"/>
                  </a:lnTo>
                  <a:lnTo>
                    <a:pt x="298" y="647"/>
                  </a:lnTo>
                  <a:lnTo>
                    <a:pt x="327" y="677"/>
                  </a:lnTo>
                  <a:lnTo>
                    <a:pt x="354" y="708"/>
                  </a:lnTo>
                  <a:lnTo>
                    <a:pt x="378" y="743"/>
                  </a:lnTo>
                  <a:lnTo>
                    <a:pt x="401" y="776"/>
                  </a:lnTo>
                  <a:lnTo>
                    <a:pt x="424" y="805"/>
                  </a:lnTo>
                  <a:lnTo>
                    <a:pt x="448" y="828"/>
                  </a:lnTo>
                  <a:lnTo>
                    <a:pt x="474" y="846"/>
                  </a:lnTo>
                  <a:lnTo>
                    <a:pt x="498" y="860"/>
                  </a:lnTo>
                  <a:lnTo>
                    <a:pt x="521" y="868"/>
                  </a:lnTo>
                  <a:lnTo>
                    <a:pt x="545" y="872"/>
                  </a:lnTo>
                  <a:lnTo>
                    <a:pt x="567" y="870"/>
                  </a:lnTo>
                  <a:lnTo>
                    <a:pt x="588" y="863"/>
                  </a:lnTo>
                  <a:lnTo>
                    <a:pt x="607" y="850"/>
                  </a:lnTo>
                  <a:lnTo>
                    <a:pt x="626" y="832"/>
                  </a:lnTo>
                  <a:lnTo>
                    <a:pt x="641" y="808"/>
                  </a:lnTo>
                  <a:lnTo>
                    <a:pt x="655" y="781"/>
                  </a:lnTo>
                  <a:lnTo>
                    <a:pt x="665" y="746"/>
                  </a:lnTo>
                  <a:lnTo>
                    <a:pt x="672" y="708"/>
                  </a:lnTo>
                  <a:lnTo>
                    <a:pt x="676" y="663"/>
                  </a:lnTo>
                  <a:lnTo>
                    <a:pt x="683" y="564"/>
                  </a:lnTo>
                  <a:lnTo>
                    <a:pt x="693" y="459"/>
                  </a:lnTo>
                  <a:lnTo>
                    <a:pt x="701" y="355"/>
                  </a:lnTo>
                  <a:lnTo>
                    <a:pt x="705" y="256"/>
                  </a:lnTo>
                  <a:lnTo>
                    <a:pt x="703" y="168"/>
                  </a:lnTo>
                  <a:lnTo>
                    <a:pt x="690" y="97"/>
                  </a:lnTo>
                  <a:lnTo>
                    <a:pt x="665" y="46"/>
                  </a:lnTo>
                  <a:lnTo>
                    <a:pt x="625" y="24"/>
                  </a:lnTo>
                  <a:lnTo>
                    <a:pt x="599" y="21"/>
                  </a:lnTo>
                  <a:lnTo>
                    <a:pt x="572" y="18"/>
                  </a:lnTo>
                  <a:lnTo>
                    <a:pt x="543" y="15"/>
                  </a:lnTo>
                  <a:lnTo>
                    <a:pt x="513" y="13"/>
                  </a:lnTo>
                  <a:lnTo>
                    <a:pt x="483" y="10"/>
                  </a:lnTo>
                  <a:lnTo>
                    <a:pt x="453" y="8"/>
                  </a:lnTo>
                  <a:lnTo>
                    <a:pt x="423" y="7"/>
                  </a:lnTo>
                  <a:lnTo>
                    <a:pt x="394" y="4"/>
                  </a:lnTo>
                  <a:lnTo>
                    <a:pt x="368" y="3"/>
                  </a:lnTo>
                  <a:lnTo>
                    <a:pt x="342" y="2"/>
                  </a:lnTo>
                  <a:lnTo>
                    <a:pt x="319" y="2"/>
                  </a:lnTo>
                  <a:lnTo>
                    <a:pt x="300" y="1"/>
                  </a:lnTo>
                  <a:lnTo>
                    <a:pt x="283" y="1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8B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99" y="1247"/>
              <a:ext cx="1039" cy="415"/>
            </a:xfrm>
            <a:custGeom>
              <a:avLst/>
              <a:gdLst>
                <a:gd name="T0" fmla="*/ 246 w 673"/>
                <a:gd name="T1" fmla="*/ 0 h 831"/>
                <a:gd name="T2" fmla="*/ 226 w 673"/>
                <a:gd name="T3" fmla="*/ 0 h 831"/>
                <a:gd name="T4" fmla="*/ 190 w 673"/>
                <a:gd name="T5" fmla="*/ 3 h 831"/>
                <a:gd name="T6" fmla="*/ 146 w 673"/>
                <a:gd name="T7" fmla="*/ 12 h 831"/>
                <a:gd name="T8" fmla="*/ 99 w 673"/>
                <a:gd name="T9" fmla="*/ 31 h 831"/>
                <a:gd name="T10" fmla="*/ 55 w 673"/>
                <a:gd name="T11" fmla="*/ 65 h 831"/>
                <a:gd name="T12" fmla="*/ 21 w 673"/>
                <a:gd name="T13" fmla="*/ 116 h 831"/>
                <a:gd name="T14" fmla="*/ 2 w 673"/>
                <a:gd name="T15" fmla="*/ 187 h 831"/>
                <a:gd name="T16" fmla="*/ 3 w 673"/>
                <a:gd name="T17" fmla="*/ 277 h 831"/>
                <a:gd name="T18" fmla="*/ 25 w 673"/>
                <a:gd name="T19" fmla="*/ 355 h 831"/>
                <a:gd name="T20" fmla="*/ 62 w 673"/>
                <a:gd name="T21" fmla="*/ 419 h 831"/>
                <a:gd name="T22" fmla="*/ 112 w 673"/>
                <a:gd name="T23" fmla="*/ 471 h 831"/>
                <a:gd name="T24" fmla="*/ 167 w 673"/>
                <a:gd name="T25" fmla="*/ 521 h 831"/>
                <a:gd name="T26" fmla="*/ 227 w 673"/>
                <a:gd name="T27" fmla="*/ 568 h 831"/>
                <a:gd name="T28" fmla="*/ 284 w 673"/>
                <a:gd name="T29" fmla="*/ 618 h 831"/>
                <a:gd name="T30" fmla="*/ 337 w 673"/>
                <a:gd name="T31" fmla="*/ 675 h 831"/>
                <a:gd name="T32" fmla="*/ 382 w 673"/>
                <a:gd name="T33" fmla="*/ 741 h 831"/>
                <a:gd name="T34" fmla="*/ 429 w 673"/>
                <a:gd name="T35" fmla="*/ 791 h 831"/>
                <a:gd name="T36" fmla="*/ 475 w 673"/>
                <a:gd name="T37" fmla="*/ 821 h 831"/>
                <a:gd name="T38" fmla="*/ 520 w 673"/>
                <a:gd name="T39" fmla="*/ 831 h 831"/>
                <a:gd name="T40" fmla="*/ 561 w 673"/>
                <a:gd name="T41" fmla="*/ 823 h 831"/>
                <a:gd name="T42" fmla="*/ 597 w 673"/>
                <a:gd name="T43" fmla="*/ 794 h 831"/>
                <a:gd name="T44" fmla="*/ 624 w 673"/>
                <a:gd name="T45" fmla="*/ 744 h 831"/>
                <a:gd name="T46" fmla="*/ 642 w 673"/>
                <a:gd name="T47" fmla="*/ 675 h 831"/>
                <a:gd name="T48" fmla="*/ 652 w 673"/>
                <a:gd name="T49" fmla="*/ 538 h 831"/>
                <a:gd name="T50" fmla="*/ 668 w 673"/>
                <a:gd name="T51" fmla="*/ 339 h 831"/>
                <a:gd name="T52" fmla="*/ 671 w 673"/>
                <a:gd name="T53" fmla="*/ 160 h 831"/>
                <a:gd name="T54" fmla="*/ 635 w 673"/>
                <a:gd name="T55" fmla="*/ 44 h 831"/>
                <a:gd name="T56" fmla="*/ 573 w 673"/>
                <a:gd name="T57" fmla="*/ 19 h 831"/>
                <a:gd name="T58" fmla="*/ 518 w 673"/>
                <a:gd name="T59" fmla="*/ 14 h 831"/>
                <a:gd name="T60" fmla="*/ 461 w 673"/>
                <a:gd name="T61" fmla="*/ 10 h 831"/>
                <a:gd name="T62" fmla="*/ 403 w 673"/>
                <a:gd name="T63" fmla="*/ 6 h 831"/>
                <a:gd name="T64" fmla="*/ 350 w 673"/>
                <a:gd name="T65" fmla="*/ 4 h 831"/>
                <a:gd name="T66" fmla="*/ 304 w 673"/>
                <a:gd name="T67" fmla="*/ 2 h 831"/>
                <a:gd name="T68" fmla="*/ 271 w 673"/>
                <a:gd name="T69" fmla="*/ 0 h 831"/>
                <a:gd name="T70" fmla="*/ 251 w 673"/>
                <a:gd name="T7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3" h="831">
                  <a:moveTo>
                    <a:pt x="249" y="0"/>
                  </a:moveTo>
                  <a:lnTo>
                    <a:pt x="246" y="0"/>
                  </a:lnTo>
                  <a:lnTo>
                    <a:pt x="238" y="0"/>
                  </a:lnTo>
                  <a:lnTo>
                    <a:pt x="226" y="0"/>
                  </a:lnTo>
                  <a:lnTo>
                    <a:pt x="210" y="0"/>
                  </a:lnTo>
                  <a:lnTo>
                    <a:pt x="190" y="3"/>
                  </a:lnTo>
                  <a:lnTo>
                    <a:pt x="169" y="6"/>
                  </a:lnTo>
                  <a:lnTo>
                    <a:pt x="146" y="12"/>
                  </a:lnTo>
                  <a:lnTo>
                    <a:pt x="123" y="21"/>
                  </a:lnTo>
                  <a:lnTo>
                    <a:pt x="99" y="31"/>
                  </a:lnTo>
                  <a:lnTo>
                    <a:pt x="77" y="46"/>
                  </a:lnTo>
                  <a:lnTo>
                    <a:pt x="55" y="65"/>
                  </a:lnTo>
                  <a:lnTo>
                    <a:pt x="37" y="88"/>
                  </a:lnTo>
                  <a:lnTo>
                    <a:pt x="21" y="116"/>
                  </a:lnTo>
                  <a:lnTo>
                    <a:pt x="9" y="149"/>
                  </a:lnTo>
                  <a:lnTo>
                    <a:pt x="2" y="187"/>
                  </a:lnTo>
                  <a:lnTo>
                    <a:pt x="0" y="232"/>
                  </a:lnTo>
                  <a:lnTo>
                    <a:pt x="3" y="277"/>
                  </a:lnTo>
                  <a:lnTo>
                    <a:pt x="11" y="318"/>
                  </a:lnTo>
                  <a:lnTo>
                    <a:pt x="25" y="355"/>
                  </a:lnTo>
                  <a:lnTo>
                    <a:pt x="42" y="387"/>
                  </a:lnTo>
                  <a:lnTo>
                    <a:pt x="62" y="419"/>
                  </a:lnTo>
                  <a:lnTo>
                    <a:pt x="85" y="446"/>
                  </a:lnTo>
                  <a:lnTo>
                    <a:pt x="112" y="471"/>
                  </a:lnTo>
                  <a:lnTo>
                    <a:pt x="139" y="497"/>
                  </a:lnTo>
                  <a:lnTo>
                    <a:pt x="167" y="521"/>
                  </a:lnTo>
                  <a:lnTo>
                    <a:pt x="197" y="544"/>
                  </a:lnTo>
                  <a:lnTo>
                    <a:pt x="227" y="568"/>
                  </a:lnTo>
                  <a:lnTo>
                    <a:pt x="256" y="592"/>
                  </a:lnTo>
                  <a:lnTo>
                    <a:pt x="284" y="618"/>
                  </a:lnTo>
                  <a:lnTo>
                    <a:pt x="312" y="645"/>
                  </a:lnTo>
                  <a:lnTo>
                    <a:pt x="337" y="675"/>
                  </a:lnTo>
                  <a:lnTo>
                    <a:pt x="361" y="709"/>
                  </a:lnTo>
                  <a:lnTo>
                    <a:pt x="382" y="741"/>
                  </a:lnTo>
                  <a:lnTo>
                    <a:pt x="405" y="768"/>
                  </a:lnTo>
                  <a:lnTo>
                    <a:pt x="429" y="791"/>
                  </a:lnTo>
                  <a:lnTo>
                    <a:pt x="452" y="808"/>
                  </a:lnTo>
                  <a:lnTo>
                    <a:pt x="475" y="821"/>
                  </a:lnTo>
                  <a:lnTo>
                    <a:pt x="498" y="829"/>
                  </a:lnTo>
                  <a:lnTo>
                    <a:pt x="520" y="831"/>
                  </a:lnTo>
                  <a:lnTo>
                    <a:pt x="541" y="830"/>
                  </a:lnTo>
                  <a:lnTo>
                    <a:pt x="561" y="823"/>
                  </a:lnTo>
                  <a:lnTo>
                    <a:pt x="579" y="810"/>
                  </a:lnTo>
                  <a:lnTo>
                    <a:pt x="597" y="794"/>
                  </a:lnTo>
                  <a:lnTo>
                    <a:pt x="612" y="771"/>
                  </a:lnTo>
                  <a:lnTo>
                    <a:pt x="624" y="744"/>
                  </a:lnTo>
                  <a:lnTo>
                    <a:pt x="634" y="712"/>
                  </a:lnTo>
                  <a:lnTo>
                    <a:pt x="642" y="675"/>
                  </a:lnTo>
                  <a:lnTo>
                    <a:pt x="645" y="633"/>
                  </a:lnTo>
                  <a:lnTo>
                    <a:pt x="652" y="538"/>
                  </a:lnTo>
                  <a:lnTo>
                    <a:pt x="661" y="438"/>
                  </a:lnTo>
                  <a:lnTo>
                    <a:pt x="668" y="339"/>
                  </a:lnTo>
                  <a:lnTo>
                    <a:pt x="673" y="245"/>
                  </a:lnTo>
                  <a:lnTo>
                    <a:pt x="671" y="160"/>
                  </a:lnTo>
                  <a:lnTo>
                    <a:pt x="659" y="91"/>
                  </a:lnTo>
                  <a:lnTo>
                    <a:pt x="635" y="44"/>
                  </a:lnTo>
                  <a:lnTo>
                    <a:pt x="597" y="22"/>
                  </a:lnTo>
                  <a:lnTo>
                    <a:pt x="573" y="19"/>
                  </a:lnTo>
                  <a:lnTo>
                    <a:pt x="546" y="17"/>
                  </a:lnTo>
                  <a:lnTo>
                    <a:pt x="518" y="14"/>
                  </a:lnTo>
                  <a:lnTo>
                    <a:pt x="490" y="12"/>
                  </a:lnTo>
                  <a:lnTo>
                    <a:pt x="461" y="10"/>
                  </a:lnTo>
                  <a:lnTo>
                    <a:pt x="432" y="7"/>
                  </a:lnTo>
                  <a:lnTo>
                    <a:pt x="403" y="6"/>
                  </a:lnTo>
                  <a:lnTo>
                    <a:pt x="376" y="5"/>
                  </a:lnTo>
                  <a:lnTo>
                    <a:pt x="350" y="4"/>
                  </a:lnTo>
                  <a:lnTo>
                    <a:pt x="326" y="3"/>
                  </a:lnTo>
                  <a:lnTo>
                    <a:pt x="304" y="2"/>
                  </a:lnTo>
                  <a:lnTo>
                    <a:pt x="286" y="2"/>
                  </a:lnTo>
                  <a:lnTo>
                    <a:pt x="271" y="0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56B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err="1" smtClean="0"/>
                <a:t>Роспотребнадзор</a:t>
              </a:r>
              <a:endParaRPr lang="en-US" sz="1600" dirty="0" smtClean="0"/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анпин</a:t>
              </a:r>
              <a:endParaRPr lang="en-US" sz="1600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452" y="1798"/>
              <a:ext cx="308" cy="216"/>
            </a:xfrm>
            <a:custGeom>
              <a:avLst/>
              <a:gdLst>
                <a:gd name="T0" fmla="*/ 39 w 614"/>
                <a:gd name="T1" fmla="*/ 159 h 432"/>
                <a:gd name="T2" fmla="*/ 35 w 614"/>
                <a:gd name="T3" fmla="*/ 158 h 432"/>
                <a:gd name="T4" fmla="*/ 27 w 614"/>
                <a:gd name="T5" fmla="*/ 152 h 432"/>
                <a:gd name="T6" fmla="*/ 18 w 614"/>
                <a:gd name="T7" fmla="*/ 143 h 432"/>
                <a:gd name="T8" fmla="*/ 8 w 614"/>
                <a:gd name="T9" fmla="*/ 130 h 432"/>
                <a:gd name="T10" fmla="*/ 1 w 614"/>
                <a:gd name="T11" fmla="*/ 114 h 432"/>
                <a:gd name="T12" fmla="*/ 0 w 614"/>
                <a:gd name="T13" fmla="*/ 93 h 432"/>
                <a:gd name="T14" fmla="*/ 6 w 614"/>
                <a:gd name="T15" fmla="*/ 67 h 432"/>
                <a:gd name="T16" fmla="*/ 22 w 614"/>
                <a:gd name="T17" fmla="*/ 37 h 432"/>
                <a:gd name="T18" fmla="*/ 33 w 614"/>
                <a:gd name="T19" fmla="*/ 23 h 432"/>
                <a:gd name="T20" fmla="*/ 47 w 614"/>
                <a:gd name="T21" fmla="*/ 11 h 432"/>
                <a:gd name="T22" fmla="*/ 62 w 614"/>
                <a:gd name="T23" fmla="*/ 4 h 432"/>
                <a:gd name="T24" fmla="*/ 79 w 614"/>
                <a:gd name="T25" fmla="*/ 1 h 432"/>
                <a:gd name="T26" fmla="*/ 97 w 614"/>
                <a:gd name="T27" fmla="*/ 0 h 432"/>
                <a:gd name="T28" fmla="*/ 115 w 614"/>
                <a:gd name="T29" fmla="*/ 1 h 432"/>
                <a:gd name="T30" fmla="*/ 135 w 614"/>
                <a:gd name="T31" fmla="*/ 4 h 432"/>
                <a:gd name="T32" fmla="*/ 154 w 614"/>
                <a:gd name="T33" fmla="*/ 9 h 432"/>
                <a:gd name="T34" fmla="*/ 174 w 614"/>
                <a:gd name="T35" fmla="*/ 16 h 432"/>
                <a:gd name="T36" fmla="*/ 193 w 614"/>
                <a:gd name="T37" fmla="*/ 23 h 432"/>
                <a:gd name="T38" fmla="*/ 213 w 614"/>
                <a:gd name="T39" fmla="*/ 31 h 432"/>
                <a:gd name="T40" fmla="*/ 231 w 614"/>
                <a:gd name="T41" fmla="*/ 39 h 432"/>
                <a:gd name="T42" fmla="*/ 249 w 614"/>
                <a:gd name="T43" fmla="*/ 47 h 432"/>
                <a:gd name="T44" fmla="*/ 266 w 614"/>
                <a:gd name="T45" fmla="*/ 54 h 432"/>
                <a:gd name="T46" fmla="*/ 281 w 614"/>
                <a:gd name="T47" fmla="*/ 61 h 432"/>
                <a:gd name="T48" fmla="*/ 295 w 614"/>
                <a:gd name="T49" fmla="*/ 66 h 432"/>
                <a:gd name="T50" fmla="*/ 310 w 614"/>
                <a:gd name="T51" fmla="*/ 70 h 432"/>
                <a:gd name="T52" fmla="*/ 326 w 614"/>
                <a:gd name="T53" fmla="*/ 75 h 432"/>
                <a:gd name="T54" fmla="*/ 345 w 614"/>
                <a:gd name="T55" fmla="*/ 80 h 432"/>
                <a:gd name="T56" fmla="*/ 366 w 614"/>
                <a:gd name="T57" fmla="*/ 87 h 432"/>
                <a:gd name="T58" fmla="*/ 388 w 614"/>
                <a:gd name="T59" fmla="*/ 95 h 432"/>
                <a:gd name="T60" fmla="*/ 411 w 614"/>
                <a:gd name="T61" fmla="*/ 105 h 432"/>
                <a:gd name="T62" fmla="*/ 435 w 614"/>
                <a:gd name="T63" fmla="*/ 115 h 432"/>
                <a:gd name="T64" fmla="*/ 458 w 614"/>
                <a:gd name="T65" fmla="*/ 128 h 432"/>
                <a:gd name="T66" fmla="*/ 483 w 614"/>
                <a:gd name="T67" fmla="*/ 142 h 432"/>
                <a:gd name="T68" fmla="*/ 505 w 614"/>
                <a:gd name="T69" fmla="*/ 159 h 432"/>
                <a:gd name="T70" fmla="*/ 528 w 614"/>
                <a:gd name="T71" fmla="*/ 177 h 432"/>
                <a:gd name="T72" fmla="*/ 548 w 614"/>
                <a:gd name="T73" fmla="*/ 199 h 432"/>
                <a:gd name="T74" fmla="*/ 567 w 614"/>
                <a:gd name="T75" fmla="*/ 223 h 432"/>
                <a:gd name="T76" fmla="*/ 584 w 614"/>
                <a:gd name="T77" fmla="*/ 251 h 432"/>
                <a:gd name="T78" fmla="*/ 598 w 614"/>
                <a:gd name="T79" fmla="*/ 281 h 432"/>
                <a:gd name="T80" fmla="*/ 609 w 614"/>
                <a:gd name="T81" fmla="*/ 315 h 432"/>
                <a:gd name="T82" fmla="*/ 614 w 614"/>
                <a:gd name="T83" fmla="*/ 349 h 432"/>
                <a:gd name="T84" fmla="*/ 608 w 614"/>
                <a:gd name="T85" fmla="*/ 377 h 432"/>
                <a:gd name="T86" fmla="*/ 593 w 614"/>
                <a:gd name="T87" fmla="*/ 398 h 432"/>
                <a:gd name="T88" fmla="*/ 570 w 614"/>
                <a:gd name="T89" fmla="*/ 416 h 432"/>
                <a:gd name="T90" fmla="*/ 540 w 614"/>
                <a:gd name="T91" fmla="*/ 426 h 432"/>
                <a:gd name="T92" fmla="*/ 505 w 614"/>
                <a:gd name="T93" fmla="*/ 432 h 432"/>
                <a:gd name="T94" fmla="*/ 463 w 614"/>
                <a:gd name="T95" fmla="*/ 431 h 432"/>
                <a:gd name="T96" fmla="*/ 418 w 614"/>
                <a:gd name="T97" fmla="*/ 425 h 432"/>
                <a:gd name="T98" fmla="*/ 370 w 614"/>
                <a:gd name="T99" fmla="*/ 412 h 432"/>
                <a:gd name="T100" fmla="*/ 320 w 614"/>
                <a:gd name="T101" fmla="*/ 394 h 432"/>
                <a:gd name="T102" fmla="*/ 269 w 614"/>
                <a:gd name="T103" fmla="*/ 370 h 432"/>
                <a:gd name="T104" fmla="*/ 219 w 614"/>
                <a:gd name="T105" fmla="*/ 340 h 432"/>
                <a:gd name="T106" fmla="*/ 169 w 614"/>
                <a:gd name="T107" fmla="*/ 304 h 432"/>
                <a:gd name="T108" fmla="*/ 122 w 614"/>
                <a:gd name="T109" fmla="*/ 261 h 432"/>
                <a:gd name="T110" fmla="*/ 78 w 614"/>
                <a:gd name="T111" fmla="*/ 213 h 432"/>
                <a:gd name="T112" fmla="*/ 39 w 614"/>
                <a:gd name="T113" fmla="*/ 1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4" h="432">
                  <a:moveTo>
                    <a:pt x="39" y="159"/>
                  </a:moveTo>
                  <a:lnTo>
                    <a:pt x="35" y="158"/>
                  </a:lnTo>
                  <a:lnTo>
                    <a:pt x="27" y="152"/>
                  </a:lnTo>
                  <a:lnTo>
                    <a:pt x="18" y="143"/>
                  </a:lnTo>
                  <a:lnTo>
                    <a:pt x="8" y="130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6" y="67"/>
                  </a:lnTo>
                  <a:lnTo>
                    <a:pt x="22" y="37"/>
                  </a:lnTo>
                  <a:lnTo>
                    <a:pt x="33" y="23"/>
                  </a:lnTo>
                  <a:lnTo>
                    <a:pt x="47" y="11"/>
                  </a:lnTo>
                  <a:lnTo>
                    <a:pt x="62" y="4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35" y="4"/>
                  </a:lnTo>
                  <a:lnTo>
                    <a:pt x="154" y="9"/>
                  </a:lnTo>
                  <a:lnTo>
                    <a:pt x="174" y="16"/>
                  </a:lnTo>
                  <a:lnTo>
                    <a:pt x="193" y="23"/>
                  </a:lnTo>
                  <a:lnTo>
                    <a:pt x="213" y="31"/>
                  </a:lnTo>
                  <a:lnTo>
                    <a:pt x="231" y="39"/>
                  </a:lnTo>
                  <a:lnTo>
                    <a:pt x="249" y="47"/>
                  </a:lnTo>
                  <a:lnTo>
                    <a:pt x="266" y="54"/>
                  </a:lnTo>
                  <a:lnTo>
                    <a:pt x="281" y="61"/>
                  </a:lnTo>
                  <a:lnTo>
                    <a:pt x="295" y="66"/>
                  </a:lnTo>
                  <a:lnTo>
                    <a:pt x="310" y="70"/>
                  </a:lnTo>
                  <a:lnTo>
                    <a:pt x="326" y="75"/>
                  </a:lnTo>
                  <a:lnTo>
                    <a:pt x="345" y="80"/>
                  </a:lnTo>
                  <a:lnTo>
                    <a:pt x="366" y="87"/>
                  </a:lnTo>
                  <a:lnTo>
                    <a:pt x="388" y="95"/>
                  </a:lnTo>
                  <a:lnTo>
                    <a:pt x="411" y="105"/>
                  </a:lnTo>
                  <a:lnTo>
                    <a:pt x="435" y="115"/>
                  </a:lnTo>
                  <a:lnTo>
                    <a:pt x="458" y="128"/>
                  </a:lnTo>
                  <a:lnTo>
                    <a:pt x="483" y="142"/>
                  </a:lnTo>
                  <a:lnTo>
                    <a:pt x="505" y="159"/>
                  </a:lnTo>
                  <a:lnTo>
                    <a:pt x="528" y="177"/>
                  </a:lnTo>
                  <a:lnTo>
                    <a:pt x="548" y="199"/>
                  </a:lnTo>
                  <a:lnTo>
                    <a:pt x="567" y="223"/>
                  </a:lnTo>
                  <a:lnTo>
                    <a:pt x="584" y="251"/>
                  </a:lnTo>
                  <a:lnTo>
                    <a:pt x="598" y="281"/>
                  </a:lnTo>
                  <a:lnTo>
                    <a:pt x="609" y="315"/>
                  </a:lnTo>
                  <a:lnTo>
                    <a:pt x="614" y="349"/>
                  </a:lnTo>
                  <a:lnTo>
                    <a:pt x="608" y="377"/>
                  </a:lnTo>
                  <a:lnTo>
                    <a:pt x="593" y="398"/>
                  </a:lnTo>
                  <a:lnTo>
                    <a:pt x="570" y="416"/>
                  </a:lnTo>
                  <a:lnTo>
                    <a:pt x="540" y="426"/>
                  </a:lnTo>
                  <a:lnTo>
                    <a:pt x="505" y="432"/>
                  </a:lnTo>
                  <a:lnTo>
                    <a:pt x="463" y="431"/>
                  </a:lnTo>
                  <a:lnTo>
                    <a:pt x="418" y="425"/>
                  </a:lnTo>
                  <a:lnTo>
                    <a:pt x="370" y="412"/>
                  </a:lnTo>
                  <a:lnTo>
                    <a:pt x="320" y="394"/>
                  </a:lnTo>
                  <a:lnTo>
                    <a:pt x="269" y="370"/>
                  </a:lnTo>
                  <a:lnTo>
                    <a:pt x="219" y="340"/>
                  </a:lnTo>
                  <a:lnTo>
                    <a:pt x="169" y="304"/>
                  </a:lnTo>
                  <a:lnTo>
                    <a:pt x="122" y="261"/>
                  </a:lnTo>
                  <a:lnTo>
                    <a:pt x="78" y="213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461" y="1807"/>
              <a:ext cx="292" cy="206"/>
            </a:xfrm>
            <a:custGeom>
              <a:avLst/>
              <a:gdLst>
                <a:gd name="T0" fmla="*/ 21 w 584"/>
                <a:gd name="T1" fmla="*/ 35 h 411"/>
                <a:gd name="T2" fmla="*/ 32 w 584"/>
                <a:gd name="T3" fmla="*/ 21 h 411"/>
                <a:gd name="T4" fmla="*/ 45 w 584"/>
                <a:gd name="T5" fmla="*/ 12 h 411"/>
                <a:gd name="T6" fmla="*/ 60 w 584"/>
                <a:gd name="T7" fmla="*/ 5 h 411"/>
                <a:gd name="T8" fmla="*/ 76 w 584"/>
                <a:gd name="T9" fmla="*/ 1 h 411"/>
                <a:gd name="T10" fmla="*/ 93 w 584"/>
                <a:gd name="T11" fmla="*/ 0 h 411"/>
                <a:gd name="T12" fmla="*/ 111 w 584"/>
                <a:gd name="T13" fmla="*/ 1 h 411"/>
                <a:gd name="T14" fmla="*/ 129 w 584"/>
                <a:gd name="T15" fmla="*/ 5 h 411"/>
                <a:gd name="T16" fmla="*/ 149 w 584"/>
                <a:gd name="T17" fmla="*/ 9 h 411"/>
                <a:gd name="T18" fmla="*/ 167 w 584"/>
                <a:gd name="T19" fmla="*/ 15 h 411"/>
                <a:gd name="T20" fmla="*/ 186 w 584"/>
                <a:gd name="T21" fmla="*/ 22 h 411"/>
                <a:gd name="T22" fmla="*/ 204 w 584"/>
                <a:gd name="T23" fmla="*/ 30 h 411"/>
                <a:gd name="T24" fmla="*/ 222 w 584"/>
                <a:gd name="T25" fmla="*/ 37 h 411"/>
                <a:gd name="T26" fmla="*/ 240 w 584"/>
                <a:gd name="T27" fmla="*/ 45 h 411"/>
                <a:gd name="T28" fmla="*/ 256 w 584"/>
                <a:gd name="T29" fmla="*/ 52 h 411"/>
                <a:gd name="T30" fmla="*/ 270 w 584"/>
                <a:gd name="T31" fmla="*/ 58 h 411"/>
                <a:gd name="T32" fmla="*/ 284 w 584"/>
                <a:gd name="T33" fmla="*/ 62 h 411"/>
                <a:gd name="T34" fmla="*/ 297 w 584"/>
                <a:gd name="T35" fmla="*/ 67 h 411"/>
                <a:gd name="T36" fmla="*/ 314 w 584"/>
                <a:gd name="T37" fmla="*/ 72 h 411"/>
                <a:gd name="T38" fmla="*/ 332 w 584"/>
                <a:gd name="T39" fmla="*/ 77 h 411"/>
                <a:gd name="T40" fmla="*/ 352 w 584"/>
                <a:gd name="T41" fmla="*/ 83 h 411"/>
                <a:gd name="T42" fmla="*/ 372 w 584"/>
                <a:gd name="T43" fmla="*/ 91 h 411"/>
                <a:gd name="T44" fmla="*/ 393 w 584"/>
                <a:gd name="T45" fmla="*/ 99 h 411"/>
                <a:gd name="T46" fmla="*/ 416 w 584"/>
                <a:gd name="T47" fmla="*/ 110 h 411"/>
                <a:gd name="T48" fmla="*/ 438 w 584"/>
                <a:gd name="T49" fmla="*/ 121 h 411"/>
                <a:gd name="T50" fmla="*/ 460 w 584"/>
                <a:gd name="T51" fmla="*/ 135 h 411"/>
                <a:gd name="T52" fmla="*/ 482 w 584"/>
                <a:gd name="T53" fmla="*/ 151 h 411"/>
                <a:gd name="T54" fmla="*/ 503 w 584"/>
                <a:gd name="T55" fmla="*/ 169 h 411"/>
                <a:gd name="T56" fmla="*/ 522 w 584"/>
                <a:gd name="T57" fmla="*/ 190 h 411"/>
                <a:gd name="T58" fmla="*/ 539 w 584"/>
                <a:gd name="T59" fmla="*/ 213 h 411"/>
                <a:gd name="T60" fmla="*/ 556 w 584"/>
                <a:gd name="T61" fmla="*/ 240 h 411"/>
                <a:gd name="T62" fmla="*/ 569 w 584"/>
                <a:gd name="T63" fmla="*/ 270 h 411"/>
                <a:gd name="T64" fmla="*/ 580 w 584"/>
                <a:gd name="T65" fmla="*/ 302 h 411"/>
                <a:gd name="T66" fmla="*/ 584 w 584"/>
                <a:gd name="T67" fmla="*/ 333 h 411"/>
                <a:gd name="T68" fmla="*/ 579 w 584"/>
                <a:gd name="T69" fmla="*/ 360 h 411"/>
                <a:gd name="T70" fmla="*/ 565 w 584"/>
                <a:gd name="T71" fmla="*/ 380 h 411"/>
                <a:gd name="T72" fmla="*/ 544 w 584"/>
                <a:gd name="T73" fmla="*/ 396 h 411"/>
                <a:gd name="T74" fmla="*/ 515 w 584"/>
                <a:gd name="T75" fmla="*/ 407 h 411"/>
                <a:gd name="T76" fmla="*/ 482 w 584"/>
                <a:gd name="T77" fmla="*/ 411 h 411"/>
                <a:gd name="T78" fmla="*/ 444 w 584"/>
                <a:gd name="T79" fmla="*/ 411 h 411"/>
                <a:gd name="T80" fmla="*/ 401 w 584"/>
                <a:gd name="T81" fmla="*/ 406 h 411"/>
                <a:gd name="T82" fmla="*/ 356 w 584"/>
                <a:gd name="T83" fmla="*/ 394 h 411"/>
                <a:gd name="T84" fmla="*/ 309 w 584"/>
                <a:gd name="T85" fmla="*/ 377 h 411"/>
                <a:gd name="T86" fmla="*/ 262 w 584"/>
                <a:gd name="T87" fmla="*/ 355 h 411"/>
                <a:gd name="T88" fmla="*/ 213 w 584"/>
                <a:gd name="T89" fmla="*/ 327 h 411"/>
                <a:gd name="T90" fmla="*/ 167 w 584"/>
                <a:gd name="T91" fmla="*/ 294 h 411"/>
                <a:gd name="T92" fmla="*/ 122 w 584"/>
                <a:gd name="T93" fmla="*/ 255 h 411"/>
                <a:gd name="T94" fmla="*/ 81 w 584"/>
                <a:gd name="T95" fmla="*/ 210 h 411"/>
                <a:gd name="T96" fmla="*/ 43 w 584"/>
                <a:gd name="T97" fmla="*/ 160 h 411"/>
                <a:gd name="T98" fmla="*/ 42 w 584"/>
                <a:gd name="T99" fmla="*/ 158 h 411"/>
                <a:gd name="T100" fmla="*/ 40 w 584"/>
                <a:gd name="T101" fmla="*/ 156 h 411"/>
                <a:gd name="T102" fmla="*/ 39 w 584"/>
                <a:gd name="T103" fmla="*/ 153 h 411"/>
                <a:gd name="T104" fmla="*/ 38 w 584"/>
                <a:gd name="T105" fmla="*/ 151 h 411"/>
                <a:gd name="T106" fmla="*/ 35 w 584"/>
                <a:gd name="T107" fmla="*/ 150 h 411"/>
                <a:gd name="T108" fmla="*/ 27 w 584"/>
                <a:gd name="T109" fmla="*/ 144 h 411"/>
                <a:gd name="T110" fmla="*/ 17 w 584"/>
                <a:gd name="T111" fmla="*/ 136 h 411"/>
                <a:gd name="T112" fmla="*/ 8 w 584"/>
                <a:gd name="T113" fmla="*/ 123 h 411"/>
                <a:gd name="T114" fmla="*/ 2 w 584"/>
                <a:gd name="T115" fmla="*/ 108 h 411"/>
                <a:gd name="T116" fmla="*/ 0 w 584"/>
                <a:gd name="T117" fmla="*/ 88 h 411"/>
                <a:gd name="T118" fmla="*/ 6 w 584"/>
                <a:gd name="T119" fmla="*/ 63 h 411"/>
                <a:gd name="T120" fmla="*/ 21 w 584"/>
                <a:gd name="T121" fmla="*/ 3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4" h="411">
                  <a:moveTo>
                    <a:pt x="21" y="35"/>
                  </a:moveTo>
                  <a:lnTo>
                    <a:pt x="32" y="21"/>
                  </a:lnTo>
                  <a:lnTo>
                    <a:pt x="45" y="12"/>
                  </a:lnTo>
                  <a:lnTo>
                    <a:pt x="60" y="5"/>
                  </a:lnTo>
                  <a:lnTo>
                    <a:pt x="76" y="1"/>
                  </a:lnTo>
                  <a:lnTo>
                    <a:pt x="93" y="0"/>
                  </a:lnTo>
                  <a:lnTo>
                    <a:pt x="111" y="1"/>
                  </a:lnTo>
                  <a:lnTo>
                    <a:pt x="129" y="5"/>
                  </a:lnTo>
                  <a:lnTo>
                    <a:pt x="149" y="9"/>
                  </a:lnTo>
                  <a:lnTo>
                    <a:pt x="167" y="15"/>
                  </a:lnTo>
                  <a:lnTo>
                    <a:pt x="186" y="22"/>
                  </a:lnTo>
                  <a:lnTo>
                    <a:pt x="204" y="30"/>
                  </a:lnTo>
                  <a:lnTo>
                    <a:pt x="222" y="37"/>
                  </a:lnTo>
                  <a:lnTo>
                    <a:pt x="240" y="45"/>
                  </a:lnTo>
                  <a:lnTo>
                    <a:pt x="256" y="52"/>
                  </a:lnTo>
                  <a:lnTo>
                    <a:pt x="270" y="58"/>
                  </a:lnTo>
                  <a:lnTo>
                    <a:pt x="284" y="62"/>
                  </a:lnTo>
                  <a:lnTo>
                    <a:pt x="297" y="67"/>
                  </a:lnTo>
                  <a:lnTo>
                    <a:pt x="314" y="72"/>
                  </a:lnTo>
                  <a:lnTo>
                    <a:pt x="332" y="77"/>
                  </a:lnTo>
                  <a:lnTo>
                    <a:pt x="352" y="83"/>
                  </a:lnTo>
                  <a:lnTo>
                    <a:pt x="372" y="91"/>
                  </a:lnTo>
                  <a:lnTo>
                    <a:pt x="393" y="99"/>
                  </a:lnTo>
                  <a:lnTo>
                    <a:pt x="416" y="110"/>
                  </a:lnTo>
                  <a:lnTo>
                    <a:pt x="438" y="121"/>
                  </a:lnTo>
                  <a:lnTo>
                    <a:pt x="460" y="135"/>
                  </a:lnTo>
                  <a:lnTo>
                    <a:pt x="482" y="151"/>
                  </a:lnTo>
                  <a:lnTo>
                    <a:pt x="503" y="169"/>
                  </a:lnTo>
                  <a:lnTo>
                    <a:pt x="522" y="190"/>
                  </a:lnTo>
                  <a:lnTo>
                    <a:pt x="539" y="213"/>
                  </a:lnTo>
                  <a:lnTo>
                    <a:pt x="556" y="240"/>
                  </a:lnTo>
                  <a:lnTo>
                    <a:pt x="569" y="270"/>
                  </a:lnTo>
                  <a:lnTo>
                    <a:pt x="580" y="302"/>
                  </a:lnTo>
                  <a:lnTo>
                    <a:pt x="584" y="333"/>
                  </a:lnTo>
                  <a:lnTo>
                    <a:pt x="579" y="360"/>
                  </a:lnTo>
                  <a:lnTo>
                    <a:pt x="565" y="380"/>
                  </a:lnTo>
                  <a:lnTo>
                    <a:pt x="544" y="396"/>
                  </a:lnTo>
                  <a:lnTo>
                    <a:pt x="515" y="407"/>
                  </a:lnTo>
                  <a:lnTo>
                    <a:pt x="482" y="411"/>
                  </a:lnTo>
                  <a:lnTo>
                    <a:pt x="444" y="411"/>
                  </a:lnTo>
                  <a:lnTo>
                    <a:pt x="401" y="406"/>
                  </a:lnTo>
                  <a:lnTo>
                    <a:pt x="356" y="394"/>
                  </a:lnTo>
                  <a:lnTo>
                    <a:pt x="309" y="377"/>
                  </a:lnTo>
                  <a:lnTo>
                    <a:pt x="262" y="355"/>
                  </a:lnTo>
                  <a:lnTo>
                    <a:pt x="213" y="327"/>
                  </a:lnTo>
                  <a:lnTo>
                    <a:pt x="167" y="294"/>
                  </a:lnTo>
                  <a:lnTo>
                    <a:pt x="122" y="255"/>
                  </a:lnTo>
                  <a:lnTo>
                    <a:pt x="81" y="210"/>
                  </a:lnTo>
                  <a:lnTo>
                    <a:pt x="43" y="160"/>
                  </a:lnTo>
                  <a:lnTo>
                    <a:pt x="42" y="158"/>
                  </a:lnTo>
                  <a:lnTo>
                    <a:pt x="40" y="156"/>
                  </a:lnTo>
                  <a:lnTo>
                    <a:pt x="39" y="153"/>
                  </a:lnTo>
                  <a:lnTo>
                    <a:pt x="38" y="151"/>
                  </a:lnTo>
                  <a:lnTo>
                    <a:pt x="35" y="150"/>
                  </a:lnTo>
                  <a:lnTo>
                    <a:pt x="27" y="144"/>
                  </a:lnTo>
                  <a:lnTo>
                    <a:pt x="17" y="136"/>
                  </a:lnTo>
                  <a:lnTo>
                    <a:pt x="8" y="123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6" y="63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470" y="1813"/>
              <a:ext cx="277" cy="196"/>
            </a:xfrm>
            <a:custGeom>
              <a:avLst/>
              <a:gdLst>
                <a:gd name="T0" fmla="*/ 20 w 554"/>
                <a:gd name="T1" fmla="*/ 34 h 391"/>
                <a:gd name="T2" fmla="*/ 30 w 554"/>
                <a:gd name="T3" fmla="*/ 22 h 391"/>
                <a:gd name="T4" fmla="*/ 43 w 554"/>
                <a:gd name="T5" fmla="*/ 11 h 391"/>
                <a:gd name="T6" fmla="*/ 57 w 554"/>
                <a:gd name="T7" fmla="*/ 6 h 391"/>
                <a:gd name="T8" fmla="*/ 73 w 554"/>
                <a:gd name="T9" fmla="*/ 1 h 391"/>
                <a:gd name="T10" fmla="*/ 89 w 554"/>
                <a:gd name="T11" fmla="*/ 0 h 391"/>
                <a:gd name="T12" fmla="*/ 105 w 554"/>
                <a:gd name="T13" fmla="*/ 2 h 391"/>
                <a:gd name="T14" fmla="*/ 124 w 554"/>
                <a:gd name="T15" fmla="*/ 4 h 391"/>
                <a:gd name="T16" fmla="*/ 141 w 554"/>
                <a:gd name="T17" fmla="*/ 9 h 391"/>
                <a:gd name="T18" fmla="*/ 160 w 554"/>
                <a:gd name="T19" fmla="*/ 15 h 391"/>
                <a:gd name="T20" fmla="*/ 177 w 554"/>
                <a:gd name="T21" fmla="*/ 22 h 391"/>
                <a:gd name="T22" fmla="*/ 195 w 554"/>
                <a:gd name="T23" fmla="*/ 29 h 391"/>
                <a:gd name="T24" fmla="*/ 211 w 554"/>
                <a:gd name="T25" fmla="*/ 37 h 391"/>
                <a:gd name="T26" fmla="*/ 228 w 554"/>
                <a:gd name="T27" fmla="*/ 44 h 391"/>
                <a:gd name="T28" fmla="*/ 244 w 554"/>
                <a:gd name="T29" fmla="*/ 50 h 391"/>
                <a:gd name="T30" fmla="*/ 257 w 554"/>
                <a:gd name="T31" fmla="*/ 56 h 391"/>
                <a:gd name="T32" fmla="*/ 270 w 554"/>
                <a:gd name="T33" fmla="*/ 61 h 391"/>
                <a:gd name="T34" fmla="*/ 283 w 554"/>
                <a:gd name="T35" fmla="*/ 65 h 391"/>
                <a:gd name="T36" fmla="*/ 299 w 554"/>
                <a:gd name="T37" fmla="*/ 69 h 391"/>
                <a:gd name="T38" fmla="*/ 315 w 554"/>
                <a:gd name="T39" fmla="*/ 75 h 391"/>
                <a:gd name="T40" fmla="*/ 334 w 554"/>
                <a:gd name="T41" fmla="*/ 80 h 391"/>
                <a:gd name="T42" fmla="*/ 353 w 554"/>
                <a:gd name="T43" fmla="*/ 87 h 391"/>
                <a:gd name="T44" fmla="*/ 374 w 554"/>
                <a:gd name="T45" fmla="*/ 95 h 391"/>
                <a:gd name="T46" fmla="*/ 395 w 554"/>
                <a:gd name="T47" fmla="*/ 106 h 391"/>
                <a:gd name="T48" fmla="*/ 415 w 554"/>
                <a:gd name="T49" fmla="*/ 116 h 391"/>
                <a:gd name="T50" fmla="*/ 436 w 554"/>
                <a:gd name="T51" fmla="*/ 130 h 391"/>
                <a:gd name="T52" fmla="*/ 457 w 554"/>
                <a:gd name="T53" fmla="*/ 145 h 391"/>
                <a:gd name="T54" fmla="*/ 476 w 554"/>
                <a:gd name="T55" fmla="*/ 162 h 391"/>
                <a:gd name="T56" fmla="*/ 495 w 554"/>
                <a:gd name="T57" fmla="*/ 182 h 391"/>
                <a:gd name="T58" fmla="*/ 511 w 554"/>
                <a:gd name="T59" fmla="*/ 204 h 391"/>
                <a:gd name="T60" fmla="*/ 526 w 554"/>
                <a:gd name="T61" fmla="*/ 229 h 391"/>
                <a:gd name="T62" fmla="*/ 539 w 554"/>
                <a:gd name="T63" fmla="*/ 257 h 391"/>
                <a:gd name="T64" fmla="*/ 549 w 554"/>
                <a:gd name="T65" fmla="*/ 288 h 391"/>
                <a:gd name="T66" fmla="*/ 554 w 554"/>
                <a:gd name="T67" fmla="*/ 318 h 391"/>
                <a:gd name="T68" fmla="*/ 549 w 554"/>
                <a:gd name="T69" fmla="*/ 343 h 391"/>
                <a:gd name="T70" fmla="*/ 535 w 554"/>
                <a:gd name="T71" fmla="*/ 363 h 391"/>
                <a:gd name="T72" fmla="*/ 516 w 554"/>
                <a:gd name="T73" fmla="*/ 378 h 391"/>
                <a:gd name="T74" fmla="*/ 489 w 554"/>
                <a:gd name="T75" fmla="*/ 387 h 391"/>
                <a:gd name="T76" fmla="*/ 457 w 554"/>
                <a:gd name="T77" fmla="*/ 391 h 391"/>
                <a:gd name="T78" fmla="*/ 420 w 554"/>
                <a:gd name="T79" fmla="*/ 391 h 391"/>
                <a:gd name="T80" fmla="*/ 381 w 554"/>
                <a:gd name="T81" fmla="*/ 385 h 391"/>
                <a:gd name="T82" fmla="*/ 338 w 554"/>
                <a:gd name="T83" fmla="*/ 374 h 391"/>
                <a:gd name="T84" fmla="*/ 293 w 554"/>
                <a:gd name="T85" fmla="*/ 358 h 391"/>
                <a:gd name="T86" fmla="*/ 248 w 554"/>
                <a:gd name="T87" fmla="*/ 336 h 391"/>
                <a:gd name="T88" fmla="*/ 203 w 554"/>
                <a:gd name="T89" fmla="*/ 310 h 391"/>
                <a:gd name="T90" fmla="*/ 158 w 554"/>
                <a:gd name="T91" fmla="*/ 279 h 391"/>
                <a:gd name="T92" fmla="*/ 116 w 554"/>
                <a:gd name="T93" fmla="*/ 242 h 391"/>
                <a:gd name="T94" fmla="*/ 77 w 554"/>
                <a:gd name="T95" fmla="*/ 200 h 391"/>
                <a:gd name="T96" fmla="*/ 41 w 554"/>
                <a:gd name="T97" fmla="*/ 153 h 391"/>
                <a:gd name="T98" fmla="*/ 40 w 554"/>
                <a:gd name="T99" fmla="*/ 151 h 391"/>
                <a:gd name="T100" fmla="*/ 39 w 554"/>
                <a:gd name="T101" fmla="*/ 150 h 391"/>
                <a:gd name="T102" fmla="*/ 36 w 554"/>
                <a:gd name="T103" fmla="*/ 147 h 391"/>
                <a:gd name="T104" fmla="*/ 35 w 554"/>
                <a:gd name="T105" fmla="*/ 145 h 391"/>
                <a:gd name="T106" fmla="*/ 32 w 554"/>
                <a:gd name="T107" fmla="*/ 143 h 391"/>
                <a:gd name="T108" fmla="*/ 25 w 554"/>
                <a:gd name="T109" fmla="*/ 138 h 391"/>
                <a:gd name="T110" fmla="*/ 15 w 554"/>
                <a:gd name="T111" fmla="*/ 130 h 391"/>
                <a:gd name="T112" fmla="*/ 7 w 554"/>
                <a:gd name="T113" fmla="*/ 118 h 391"/>
                <a:gd name="T114" fmla="*/ 2 w 554"/>
                <a:gd name="T115" fmla="*/ 103 h 391"/>
                <a:gd name="T116" fmla="*/ 0 w 554"/>
                <a:gd name="T117" fmla="*/ 84 h 391"/>
                <a:gd name="T118" fmla="*/ 6 w 554"/>
                <a:gd name="T119" fmla="*/ 61 h 391"/>
                <a:gd name="T120" fmla="*/ 20 w 554"/>
                <a:gd name="T121" fmla="*/ 3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4" h="391">
                  <a:moveTo>
                    <a:pt x="20" y="34"/>
                  </a:moveTo>
                  <a:lnTo>
                    <a:pt x="30" y="22"/>
                  </a:lnTo>
                  <a:lnTo>
                    <a:pt x="43" y="11"/>
                  </a:lnTo>
                  <a:lnTo>
                    <a:pt x="57" y="6"/>
                  </a:lnTo>
                  <a:lnTo>
                    <a:pt x="73" y="1"/>
                  </a:lnTo>
                  <a:lnTo>
                    <a:pt x="89" y="0"/>
                  </a:lnTo>
                  <a:lnTo>
                    <a:pt x="105" y="2"/>
                  </a:lnTo>
                  <a:lnTo>
                    <a:pt x="124" y="4"/>
                  </a:lnTo>
                  <a:lnTo>
                    <a:pt x="141" y="9"/>
                  </a:lnTo>
                  <a:lnTo>
                    <a:pt x="160" y="15"/>
                  </a:lnTo>
                  <a:lnTo>
                    <a:pt x="177" y="22"/>
                  </a:lnTo>
                  <a:lnTo>
                    <a:pt x="195" y="29"/>
                  </a:lnTo>
                  <a:lnTo>
                    <a:pt x="211" y="37"/>
                  </a:lnTo>
                  <a:lnTo>
                    <a:pt x="228" y="44"/>
                  </a:lnTo>
                  <a:lnTo>
                    <a:pt x="244" y="50"/>
                  </a:lnTo>
                  <a:lnTo>
                    <a:pt x="257" y="56"/>
                  </a:lnTo>
                  <a:lnTo>
                    <a:pt x="270" y="61"/>
                  </a:lnTo>
                  <a:lnTo>
                    <a:pt x="283" y="65"/>
                  </a:lnTo>
                  <a:lnTo>
                    <a:pt x="299" y="69"/>
                  </a:lnTo>
                  <a:lnTo>
                    <a:pt x="315" y="75"/>
                  </a:lnTo>
                  <a:lnTo>
                    <a:pt x="334" y="80"/>
                  </a:lnTo>
                  <a:lnTo>
                    <a:pt x="353" y="87"/>
                  </a:lnTo>
                  <a:lnTo>
                    <a:pt x="374" y="95"/>
                  </a:lnTo>
                  <a:lnTo>
                    <a:pt x="395" y="106"/>
                  </a:lnTo>
                  <a:lnTo>
                    <a:pt x="415" y="116"/>
                  </a:lnTo>
                  <a:lnTo>
                    <a:pt x="436" y="130"/>
                  </a:lnTo>
                  <a:lnTo>
                    <a:pt x="457" y="145"/>
                  </a:lnTo>
                  <a:lnTo>
                    <a:pt x="476" y="162"/>
                  </a:lnTo>
                  <a:lnTo>
                    <a:pt x="495" y="182"/>
                  </a:lnTo>
                  <a:lnTo>
                    <a:pt x="511" y="204"/>
                  </a:lnTo>
                  <a:lnTo>
                    <a:pt x="526" y="229"/>
                  </a:lnTo>
                  <a:lnTo>
                    <a:pt x="539" y="257"/>
                  </a:lnTo>
                  <a:lnTo>
                    <a:pt x="549" y="288"/>
                  </a:lnTo>
                  <a:lnTo>
                    <a:pt x="554" y="318"/>
                  </a:lnTo>
                  <a:lnTo>
                    <a:pt x="549" y="343"/>
                  </a:lnTo>
                  <a:lnTo>
                    <a:pt x="535" y="363"/>
                  </a:lnTo>
                  <a:lnTo>
                    <a:pt x="516" y="378"/>
                  </a:lnTo>
                  <a:lnTo>
                    <a:pt x="489" y="387"/>
                  </a:lnTo>
                  <a:lnTo>
                    <a:pt x="457" y="391"/>
                  </a:lnTo>
                  <a:lnTo>
                    <a:pt x="420" y="391"/>
                  </a:lnTo>
                  <a:lnTo>
                    <a:pt x="381" y="385"/>
                  </a:lnTo>
                  <a:lnTo>
                    <a:pt x="338" y="374"/>
                  </a:lnTo>
                  <a:lnTo>
                    <a:pt x="293" y="358"/>
                  </a:lnTo>
                  <a:lnTo>
                    <a:pt x="248" y="336"/>
                  </a:lnTo>
                  <a:lnTo>
                    <a:pt x="203" y="310"/>
                  </a:lnTo>
                  <a:lnTo>
                    <a:pt x="158" y="279"/>
                  </a:lnTo>
                  <a:lnTo>
                    <a:pt x="116" y="242"/>
                  </a:lnTo>
                  <a:lnTo>
                    <a:pt x="77" y="200"/>
                  </a:lnTo>
                  <a:lnTo>
                    <a:pt x="41" y="153"/>
                  </a:lnTo>
                  <a:lnTo>
                    <a:pt x="40" y="151"/>
                  </a:lnTo>
                  <a:lnTo>
                    <a:pt x="39" y="150"/>
                  </a:lnTo>
                  <a:lnTo>
                    <a:pt x="36" y="147"/>
                  </a:lnTo>
                  <a:lnTo>
                    <a:pt x="35" y="145"/>
                  </a:lnTo>
                  <a:lnTo>
                    <a:pt x="32" y="143"/>
                  </a:lnTo>
                  <a:lnTo>
                    <a:pt x="25" y="138"/>
                  </a:lnTo>
                  <a:lnTo>
                    <a:pt x="15" y="130"/>
                  </a:lnTo>
                  <a:lnTo>
                    <a:pt x="7" y="118"/>
                  </a:lnTo>
                  <a:lnTo>
                    <a:pt x="2" y="103"/>
                  </a:lnTo>
                  <a:lnTo>
                    <a:pt x="0" y="84"/>
                  </a:lnTo>
                  <a:lnTo>
                    <a:pt x="6" y="61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479" y="1820"/>
              <a:ext cx="261" cy="186"/>
            </a:xfrm>
            <a:custGeom>
              <a:avLst/>
              <a:gdLst>
                <a:gd name="T0" fmla="*/ 18 w 522"/>
                <a:gd name="T1" fmla="*/ 32 h 371"/>
                <a:gd name="T2" fmla="*/ 29 w 522"/>
                <a:gd name="T3" fmla="*/ 19 h 371"/>
                <a:gd name="T4" fmla="*/ 40 w 522"/>
                <a:gd name="T5" fmla="*/ 10 h 371"/>
                <a:gd name="T6" fmla="*/ 54 w 522"/>
                <a:gd name="T7" fmla="*/ 4 h 371"/>
                <a:gd name="T8" fmla="*/ 68 w 522"/>
                <a:gd name="T9" fmla="*/ 1 h 371"/>
                <a:gd name="T10" fmla="*/ 84 w 522"/>
                <a:gd name="T11" fmla="*/ 0 h 371"/>
                <a:gd name="T12" fmla="*/ 100 w 522"/>
                <a:gd name="T13" fmla="*/ 1 h 371"/>
                <a:gd name="T14" fmla="*/ 116 w 522"/>
                <a:gd name="T15" fmla="*/ 4 h 371"/>
                <a:gd name="T16" fmla="*/ 134 w 522"/>
                <a:gd name="T17" fmla="*/ 9 h 371"/>
                <a:gd name="T18" fmla="*/ 151 w 522"/>
                <a:gd name="T19" fmla="*/ 15 h 371"/>
                <a:gd name="T20" fmla="*/ 168 w 522"/>
                <a:gd name="T21" fmla="*/ 20 h 371"/>
                <a:gd name="T22" fmla="*/ 184 w 522"/>
                <a:gd name="T23" fmla="*/ 27 h 371"/>
                <a:gd name="T24" fmla="*/ 200 w 522"/>
                <a:gd name="T25" fmla="*/ 34 h 371"/>
                <a:gd name="T26" fmla="*/ 215 w 522"/>
                <a:gd name="T27" fmla="*/ 41 h 371"/>
                <a:gd name="T28" fmla="*/ 230 w 522"/>
                <a:gd name="T29" fmla="*/ 47 h 371"/>
                <a:gd name="T30" fmla="*/ 244 w 522"/>
                <a:gd name="T31" fmla="*/ 53 h 371"/>
                <a:gd name="T32" fmla="*/ 256 w 522"/>
                <a:gd name="T33" fmla="*/ 57 h 371"/>
                <a:gd name="T34" fmla="*/ 268 w 522"/>
                <a:gd name="T35" fmla="*/ 61 h 371"/>
                <a:gd name="T36" fmla="*/ 282 w 522"/>
                <a:gd name="T37" fmla="*/ 65 h 371"/>
                <a:gd name="T38" fmla="*/ 298 w 522"/>
                <a:gd name="T39" fmla="*/ 71 h 371"/>
                <a:gd name="T40" fmla="*/ 316 w 522"/>
                <a:gd name="T41" fmla="*/ 77 h 371"/>
                <a:gd name="T42" fmla="*/ 334 w 522"/>
                <a:gd name="T43" fmla="*/ 83 h 371"/>
                <a:gd name="T44" fmla="*/ 354 w 522"/>
                <a:gd name="T45" fmla="*/ 91 h 371"/>
                <a:gd name="T46" fmla="*/ 373 w 522"/>
                <a:gd name="T47" fmla="*/ 100 h 371"/>
                <a:gd name="T48" fmla="*/ 393 w 522"/>
                <a:gd name="T49" fmla="*/ 110 h 371"/>
                <a:gd name="T50" fmla="*/ 412 w 522"/>
                <a:gd name="T51" fmla="*/ 123 h 371"/>
                <a:gd name="T52" fmla="*/ 431 w 522"/>
                <a:gd name="T53" fmla="*/ 138 h 371"/>
                <a:gd name="T54" fmla="*/ 449 w 522"/>
                <a:gd name="T55" fmla="*/ 154 h 371"/>
                <a:gd name="T56" fmla="*/ 467 w 522"/>
                <a:gd name="T57" fmla="*/ 172 h 371"/>
                <a:gd name="T58" fmla="*/ 483 w 522"/>
                <a:gd name="T59" fmla="*/ 193 h 371"/>
                <a:gd name="T60" fmla="*/ 497 w 522"/>
                <a:gd name="T61" fmla="*/ 217 h 371"/>
                <a:gd name="T62" fmla="*/ 508 w 522"/>
                <a:gd name="T63" fmla="*/ 244 h 371"/>
                <a:gd name="T64" fmla="*/ 519 w 522"/>
                <a:gd name="T65" fmla="*/ 274 h 371"/>
                <a:gd name="T66" fmla="*/ 522 w 522"/>
                <a:gd name="T67" fmla="*/ 303 h 371"/>
                <a:gd name="T68" fmla="*/ 517 w 522"/>
                <a:gd name="T69" fmla="*/ 326 h 371"/>
                <a:gd name="T70" fmla="*/ 506 w 522"/>
                <a:gd name="T71" fmla="*/ 344 h 371"/>
                <a:gd name="T72" fmla="*/ 486 w 522"/>
                <a:gd name="T73" fmla="*/ 358 h 371"/>
                <a:gd name="T74" fmla="*/ 461 w 522"/>
                <a:gd name="T75" fmla="*/ 367 h 371"/>
                <a:gd name="T76" fmla="*/ 431 w 522"/>
                <a:gd name="T77" fmla="*/ 371 h 371"/>
                <a:gd name="T78" fmla="*/ 396 w 522"/>
                <a:gd name="T79" fmla="*/ 369 h 371"/>
                <a:gd name="T80" fmla="*/ 358 w 522"/>
                <a:gd name="T81" fmla="*/ 364 h 371"/>
                <a:gd name="T82" fmla="*/ 318 w 522"/>
                <a:gd name="T83" fmla="*/ 353 h 371"/>
                <a:gd name="T84" fmla="*/ 277 w 522"/>
                <a:gd name="T85" fmla="*/ 337 h 371"/>
                <a:gd name="T86" fmla="*/ 233 w 522"/>
                <a:gd name="T87" fmla="*/ 318 h 371"/>
                <a:gd name="T88" fmla="*/ 190 w 522"/>
                <a:gd name="T89" fmla="*/ 292 h 371"/>
                <a:gd name="T90" fmla="*/ 149 w 522"/>
                <a:gd name="T91" fmla="*/ 262 h 371"/>
                <a:gd name="T92" fmla="*/ 108 w 522"/>
                <a:gd name="T93" fmla="*/ 228 h 371"/>
                <a:gd name="T94" fmla="*/ 71 w 522"/>
                <a:gd name="T95" fmla="*/ 189 h 371"/>
                <a:gd name="T96" fmla="*/ 37 w 522"/>
                <a:gd name="T97" fmla="*/ 145 h 371"/>
                <a:gd name="T98" fmla="*/ 36 w 522"/>
                <a:gd name="T99" fmla="*/ 142 h 371"/>
                <a:gd name="T100" fmla="*/ 34 w 522"/>
                <a:gd name="T101" fmla="*/ 141 h 371"/>
                <a:gd name="T102" fmla="*/ 33 w 522"/>
                <a:gd name="T103" fmla="*/ 139 h 371"/>
                <a:gd name="T104" fmla="*/ 32 w 522"/>
                <a:gd name="T105" fmla="*/ 138 h 371"/>
                <a:gd name="T106" fmla="*/ 29 w 522"/>
                <a:gd name="T107" fmla="*/ 136 h 371"/>
                <a:gd name="T108" fmla="*/ 22 w 522"/>
                <a:gd name="T109" fmla="*/ 131 h 371"/>
                <a:gd name="T110" fmla="*/ 13 w 522"/>
                <a:gd name="T111" fmla="*/ 123 h 371"/>
                <a:gd name="T112" fmla="*/ 6 w 522"/>
                <a:gd name="T113" fmla="*/ 111 h 371"/>
                <a:gd name="T114" fmla="*/ 0 w 522"/>
                <a:gd name="T115" fmla="*/ 98 h 371"/>
                <a:gd name="T116" fmla="*/ 0 w 522"/>
                <a:gd name="T117" fmla="*/ 79 h 371"/>
                <a:gd name="T118" fmla="*/ 5 w 522"/>
                <a:gd name="T119" fmla="*/ 57 h 371"/>
                <a:gd name="T120" fmla="*/ 18 w 522"/>
                <a:gd name="T121" fmla="*/ 3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371">
                  <a:moveTo>
                    <a:pt x="18" y="32"/>
                  </a:moveTo>
                  <a:lnTo>
                    <a:pt x="29" y="19"/>
                  </a:lnTo>
                  <a:lnTo>
                    <a:pt x="40" y="10"/>
                  </a:lnTo>
                  <a:lnTo>
                    <a:pt x="54" y="4"/>
                  </a:lnTo>
                  <a:lnTo>
                    <a:pt x="68" y="1"/>
                  </a:lnTo>
                  <a:lnTo>
                    <a:pt x="84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34" y="9"/>
                  </a:lnTo>
                  <a:lnTo>
                    <a:pt x="151" y="15"/>
                  </a:lnTo>
                  <a:lnTo>
                    <a:pt x="168" y="20"/>
                  </a:lnTo>
                  <a:lnTo>
                    <a:pt x="184" y="27"/>
                  </a:lnTo>
                  <a:lnTo>
                    <a:pt x="200" y="34"/>
                  </a:lnTo>
                  <a:lnTo>
                    <a:pt x="215" y="41"/>
                  </a:lnTo>
                  <a:lnTo>
                    <a:pt x="230" y="47"/>
                  </a:lnTo>
                  <a:lnTo>
                    <a:pt x="244" y="53"/>
                  </a:lnTo>
                  <a:lnTo>
                    <a:pt x="256" y="57"/>
                  </a:lnTo>
                  <a:lnTo>
                    <a:pt x="268" y="61"/>
                  </a:lnTo>
                  <a:lnTo>
                    <a:pt x="282" y="65"/>
                  </a:lnTo>
                  <a:lnTo>
                    <a:pt x="298" y="71"/>
                  </a:lnTo>
                  <a:lnTo>
                    <a:pt x="316" y="77"/>
                  </a:lnTo>
                  <a:lnTo>
                    <a:pt x="334" y="83"/>
                  </a:lnTo>
                  <a:lnTo>
                    <a:pt x="354" y="91"/>
                  </a:lnTo>
                  <a:lnTo>
                    <a:pt x="373" y="100"/>
                  </a:lnTo>
                  <a:lnTo>
                    <a:pt x="393" y="110"/>
                  </a:lnTo>
                  <a:lnTo>
                    <a:pt x="412" y="123"/>
                  </a:lnTo>
                  <a:lnTo>
                    <a:pt x="431" y="138"/>
                  </a:lnTo>
                  <a:lnTo>
                    <a:pt x="449" y="154"/>
                  </a:lnTo>
                  <a:lnTo>
                    <a:pt x="467" y="172"/>
                  </a:lnTo>
                  <a:lnTo>
                    <a:pt x="483" y="193"/>
                  </a:lnTo>
                  <a:lnTo>
                    <a:pt x="497" y="217"/>
                  </a:lnTo>
                  <a:lnTo>
                    <a:pt x="508" y="244"/>
                  </a:lnTo>
                  <a:lnTo>
                    <a:pt x="519" y="274"/>
                  </a:lnTo>
                  <a:lnTo>
                    <a:pt x="522" y="303"/>
                  </a:lnTo>
                  <a:lnTo>
                    <a:pt x="517" y="326"/>
                  </a:lnTo>
                  <a:lnTo>
                    <a:pt x="506" y="344"/>
                  </a:lnTo>
                  <a:lnTo>
                    <a:pt x="486" y="358"/>
                  </a:lnTo>
                  <a:lnTo>
                    <a:pt x="461" y="367"/>
                  </a:lnTo>
                  <a:lnTo>
                    <a:pt x="431" y="371"/>
                  </a:lnTo>
                  <a:lnTo>
                    <a:pt x="396" y="369"/>
                  </a:lnTo>
                  <a:lnTo>
                    <a:pt x="358" y="364"/>
                  </a:lnTo>
                  <a:lnTo>
                    <a:pt x="318" y="353"/>
                  </a:lnTo>
                  <a:lnTo>
                    <a:pt x="277" y="337"/>
                  </a:lnTo>
                  <a:lnTo>
                    <a:pt x="233" y="318"/>
                  </a:lnTo>
                  <a:lnTo>
                    <a:pt x="190" y="292"/>
                  </a:lnTo>
                  <a:lnTo>
                    <a:pt x="149" y="262"/>
                  </a:lnTo>
                  <a:lnTo>
                    <a:pt x="108" y="228"/>
                  </a:lnTo>
                  <a:lnTo>
                    <a:pt x="71" y="189"/>
                  </a:lnTo>
                  <a:lnTo>
                    <a:pt x="37" y="145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3" y="139"/>
                  </a:lnTo>
                  <a:lnTo>
                    <a:pt x="32" y="138"/>
                  </a:lnTo>
                  <a:lnTo>
                    <a:pt x="29" y="136"/>
                  </a:lnTo>
                  <a:lnTo>
                    <a:pt x="22" y="131"/>
                  </a:lnTo>
                  <a:lnTo>
                    <a:pt x="13" y="123"/>
                  </a:lnTo>
                  <a:lnTo>
                    <a:pt x="6" y="111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57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488" y="1828"/>
              <a:ext cx="246" cy="175"/>
            </a:xfrm>
            <a:custGeom>
              <a:avLst/>
              <a:gdLst>
                <a:gd name="T0" fmla="*/ 17 w 492"/>
                <a:gd name="T1" fmla="*/ 30 h 350"/>
                <a:gd name="T2" fmla="*/ 28 w 492"/>
                <a:gd name="T3" fmla="*/ 18 h 350"/>
                <a:gd name="T4" fmla="*/ 38 w 492"/>
                <a:gd name="T5" fmla="*/ 9 h 350"/>
                <a:gd name="T6" fmla="*/ 51 w 492"/>
                <a:gd name="T7" fmla="*/ 3 h 350"/>
                <a:gd name="T8" fmla="*/ 65 w 492"/>
                <a:gd name="T9" fmla="*/ 0 h 350"/>
                <a:gd name="T10" fmla="*/ 80 w 492"/>
                <a:gd name="T11" fmla="*/ 0 h 350"/>
                <a:gd name="T12" fmla="*/ 96 w 492"/>
                <a:gd name="T13" fmla="*/ 0 h 350"/>
                <a:gd name="T14" fmla="*/ 111 w 492"/>
                <a:gd name="T15" fmla="*/ 3 h 350"/>
                <a:gd name="T16" fmla="*/ 128 w 492"/>
                <a:gd name="T17" fmla="*/ 7 h 350"/>
                <a:gd name="T18" fmla="*/ 144 w 492"/>
                <a:gd name="T19" fmla="*/ 12 h 350"/>
                <a:gd name="T20" fmla="*/ 160 w 492"/>
                <a:gd name="T21" fmla="*/ 18 h 350"/>
                <a:gd name="T22" fmla="*/ 177 w 492"/>
                <a:gd name="T23" fmla="*/ 25 h 350"/>
                <a:gd name="T24" fmla="*/ 192 w 492"/>
                <a:gd name="T25" fmla="*/ 32 h 350"/>
                <a:gd name="T26" fmla="*/ 206 w 492"/>
                <a:gd name="T27" fmla="*/ 38 h 350"/>
                <a:gd name="T28" fmla="*/ 220 w 492"/>
                <a:gd name="T29" fmla="*/ 45 h 350"/>
                <a:gd name="T30" fmla="*/ 233 w 492"/>
                <a:gd name="T31" fmla="*/ 49 h 350"/>
                <a:gd name="T32" fmla="*/ 245 w 492"/>
                <a:gd name="T33" fmla="*/ 54 h 350"/>
                <a:gd name="T34" fmla="*/ 256 w 492"/>
                <a:gd name="T35" fmla="*/ 57 h 350"/>
                <a:gd name="T36" fmla="*/ 270 w 492"/>
                <a:gd name="T37" fmla="*/ 62 h 350"/>
                <a:gd name="T38" fmla="*/ 285 w 492"/>
                <a:gd name="T39" fmla="*/ 66 h 350"/>
                <a:gd name="T40" fmla="*/ 301 w 492"/>
                <a:gd name="T41" fmla="*/ 72 h 350"/>
                <a:gd name="T42" fmla="*/ 318 w 492"/>
                <a:gd name="T43" fmla="*/ 78 h 350"/>
                <a:gd name="T44" fmla="*/ 336 w 492"/>
                <a:gd name="T45" fmla="*/ 85 h 350"/>
                <a:gd name="T46" fmla="*/ 354 w 492"/>
                <a:gd name="T47" fmla="*/ 94 h 350"/>
                <a:gd name="T48" fmla="*/ 372 w 492"/>
                <a:gd name="T49" fmla="*/ 104 h 350"/>
                <a:gd name="T50" fmla="*/ 390 w 492"/>
                <a:gd name="T51" fmla="*/ 116 h 350"/>
                <a:gd name="T52" fmla="*/ 407 w 492"/>
                <a:gd name="T53" fmla="*/ 130 h 350"/>
                <a:gd name="T54" fmla="*/ 424 w 492"/>
                <a:gd name="T55" fmla="*/ 145 h 350"/>
                <a:gd name="T56" fmla="*/ 440 w 492"/>
                <a:gd name="T57" fmla="*/ 162 h 350"/>
                <a:gd name="T58" fmla="*/ 455 w 492"/>
                <a:gd name="T59" fmla="*/ 183 h 350"/>
                <a:gd name="T60" fmla="*/ 468 w 492"/>
                <a:gd name="T61" fmla="*/ 205 h 350"/>
                <a:gd name="T62" fmla="*/ 480 w 492"/>
                <a:gd name="T63" fmla="*/ 230 h 350"/>
                <a:gd name="T64" fmla="*/ 489 w 492"/>
                <a:gd name="T65" fmla="*/ 259 h 350"/>
                <a:gd name="T66" fmla="*/ 492 w 492"/>
                <a:gd name="T67" fmla="*/ 286 h 350"/>
                <a:gd name="T68" fmla="*/ 488 w 492"/>
                <a:gd name="T69" fmla="*/ 308 h 350"/>
                <a:gd name="T70" fmla="*/ 476 w 492"/>
                <a:gd name="T71" fmla="*/ 326 h 350"/>
                <a:gd name="T72" fmla="*/ 459 w 492"/>
                <a:gd name="T73" fmla="*/ 338 h 350"/>
                <a:gd name="T74" fmla="*/ 435 w 492"/>
                <a:gd name="T75" fmla="*/ 346 h 350"/>
                <a:gd name="T76" fmla="*/ 406 w 492"/>
                <a:gd name="T77" fmla="*/ 350 h 350"/>
                <a:gd name="T78" fmla="*/ 374 w 492"/>
                <a:gd name="T79" fmla="*/ 349 h 350"/>
                <a:gd name="T80" fmla="*/ 338 w 492"/>
                <a:gd name="T81" fmla="*/ 342 h 350"/>
                <a:gd name="T82" fmla="*/ 300 w 492"/>
                <a:gd name="T83" fmla="*/ 331 h 350"/>
                <a:gd name="T84" fmla="*/ 261 w 492"/>
                <a:gd name="T85" fmla="*/ 316 h 350"/>
                <a:gd name="T86" fmla="*/ 219 w 492"/>
                <a:gd name="T87" fmla="*/ 297 h 350"/>
                <a:gd name="T88" fmla="*/ 179 w 492"/>
                <a:gd name="T89" fmla="*/ 274 h 350"/>
                <a:gd name="T90" fmla="*/ 140 w 492"/>
                <a:gd name="T91" fmla="*/ 245 h 350"/>
                <a:gd name="T92" fmla="*/ 102 w 492"/>
                <a:gd name="T93" fmla="*/ 213 h 350"/>
                <a:gd name="T94" fmla="*/ 67 w 492"/>
                <a:gd name="T95" fmla="*/ 176 h 350"/>
                <a:gd name="T96" fmla="*/ 35 w 492"/>
                <a:gd name="T97" fmla="*/ 134 h 350"/>
                <a:gd name="T98" fmla="*/ 34 w 492"/>
                <a:gd name="T99" fmla="*/ 133 h 350"/>
                <a:gd name="T100" fmla="*/ 34 w 492"/>
                <a:gd name="T101" fmla="*/ 132 h 350"/>
                <a:gd name="T102" fmla="*/ 32 w 492"/>
                <a:gd name="T103" fmla="*/ 131 h 350"/>
                <a:gd name="T104" fmla="*/ 31 w 492"/>
                <a:gd name="T105" fmla="*/ 130 h 350"/>
                <a:gd name="T106" fmla="*/ 27 w 492"/>
                <a:gd name="T107" fmla="*/ 127 h 350"/>
                <a:gd name="T108" fmla="*/ 21 w 492"/>
                <a:gd name="T109" fmla="*/ 122 h 350"/>
                <a:gd name="T110" fmla="*/ 13 w 492"/>
                <a:gd name="T111" fmla="*/ 115 h 350"/>
                <a:gd name="T112" fmla="*/ 6 w 492"/>
                <a:gd name="T113" fmla="*/ 103 h 350"/>
                <a:gd name="T114" fmla="*/ 0 w 492"/>
                <a:gd name="T115" fmla="*/ 91 h 350"/>
                <a:gd name="T116" fmla="*/ 0 w 492"/>
                <a:gd name="T117" fmla="*/ 73 h 350"/>
                <a:gd name="T118" fmla="*/ 5 w 492"/>
                <a:gd name="T119" fmla="*/ 54 h 350"/>
                <a:gd name="T120" fmla="*/ 17 w 492"/>
                <a:gd name="T121" fmla="*/ 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350">
                  <a:moveTo>
                    <a:pt x="17" y="30"/>
                  </a:moveTo>
                  <a:lnTo>
                    <a:pt x="28" y="18"/>
                  </a:lnTo>
                  <a:lnTo>
                    <a:pt x="38" y="9"/>
                  </a:lnTo>
                  <a:lnTo>
                    <a:pt x="51" y="3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1" y="3"/>
                  </a:lnTo>
                  <a:lnTo>
                    <a:pt x="128" y="7"/>
                  </a:lnTo>
                  <a:lnTo>
                    <a:pt x="144" y="12"/>
                  </a:lnTo>
                  <a:lnTo>
                    <a:pt x="160" y="18"/>
                  </a:lnTo>
                  <a:lnTo>
                    <a:pt x="177" y="25"/>
                  </a:lnTo>
                  <a:lnTo>
                    <a:pt x="192" y="32"/>
                  </a:lnTo>
                  <a:lnTo>
                    <a:pt x="206" y="38"/>
                  </a:lnTo>
                  <a:lnTo>
                    <a:pt x="220" y="45"/>
                  </a:lnTo>
                  <a:lnTo>
                    <a:pt x="233" y="49"/>
                  </a:lnTo>
                  <a:lnTo>
                    <a:pt x="245" y="54"/>
                  </a:lnTo>
                  <a:lnTo>
                    <a:pt x="256" y="57"/>
                  </a:lnTo>
                  <a:lnTo>
                    <a:pt x="270" y="62"/>
                  </a:lnTo>
                  <a:lnTo>
                    <a:pt x="285" y="66"/>
                  </a:lnTo>
                  <a:lnTo>
                    <a:pt x="301" y="72"/>
                  </a:lnTo>
                  <a:lnTo>
                    <a:pt x="318" y="78"/>
                  </a:lnTo>
                  <a:lnTo>
                    <a:pt x="336" y="85"/>
                  </a:lnTo>
                  <a:lnTo>
                    <a:pt x="354" y="94"/>
                  </a:lnTo>
                  <a:lnTo>
                    <a:pt x="372" y="104"/>
                  </a:lnTo>
                  <a:lnTo>
                    <a:pt x="390" y="116"/>
                  </a:lnTo>
                  <a:lnTo>
                    <a:pt x="407" y="130"/>
                  </a:lnTo>
                  <a:lnTo>
                    <a:pt x="424" y="145"/>
                  </a:lnTo>
                  <a:lnTo>
                    <a:pt x="440" y="162"/>
                  </a:lnTo>
                  <a:lnTo>
                    <a:pt x="455" y="183"/>
                  </a:lnTo>
                  <a:lnTo>
                    <a:pt x="468" y="205"/>
                  </a:lnTo>
                  <a:lnTo>
                    <a:pt x="480" y="230"/>
                  </a:lnTo>
                  <a:lnTo>
                    <a:pt x="489" y="259"/>
                  </a:lnTo>
                  <a:lnTo>
                    <a:pt x="492" y="286"/>
                  </a:lnTo>
                  <a:lnTo>
                    <a:pt x="488" y="308"/>
                  </a:lnTo>
                  <a:lnTo>
                    <a:pt x="476" y="326"/>
                  </a:lnTo>
                  <a:lnTo>
                    <a:pt x="459" y="338"/>
                  </a:lnTo>
                  <a:lnTo>
                    <a:pt x="435" y="346"/>
                  </a:lnTo>
                  <a:lnTo>
                    <a:pt x="406" y="350"/>
                  </a:lnTo>
                  <a:lnTo>
                    <a:pt x="374" y="349"/>
                  </a:lnTo>
                  <a:lnTo>
                    <a:pt x="338" y="342"/>
                  </a:lnTo>
                  <a:lnTo>
                    <a:pt x="300" y="331"/>
                  </a:lnTo>
                  <a:lnTo>
                    <a:pt x="261" y="316"/>
                  </a:lnTo>
                  <a:lnTo>
                    <a:pt x="219" y="297"/>
                  </a:lnTo>
                  <a:lnTo>
                    <a:pt x="179" y="274"/>
                  </a:lnTo>
                  <a:lnTo>
                    <a:pt x="140" y="245"/>
                  </a:lnTo>
                  <a:lnTo>
                    <a:pt x="102" y="213"/>
                  </a:lnTo>
                  <a:lnTo>
                    <a:pt x="67" y="176"/>
                  </a:lnTo>
                  <a:lnTo>
                    <a:pt x="35" y="134"/>
                  </a:lnTo>
                  <a:lnTo>
                    <a:pt x="34" y="133"/>
                  </a:lnTo>
                  <a:lnTo>
                    <a:pt x="34" y="132"/>
                  </a:lnTo>
                  <a:lnTo>
                    <a:pt x="32" y="131"/>
                  </a:lnTo>
                  <a:lnTo>
                    <a:pt x="31" y="130"/>
                  </a:lnTo>
                  <a:lnTo>
                    <a:pt x="27" y="127"/>
                  </a:lnTo>
                  <a:lnTo>
                    <a:pt x="21" y="122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0" y="91"/>
                  </a:lnTo>
                  <a:lnTo>
                    <a:pt x="0" y="73"/>
                  </a:lnTo>
                  <a:lnTo>
                    <a:pt x="5" y="54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497" y="1835"/>
              <a:ext cx="231" cy="164"/>
            </a:xfrm>
            <a:custGeom>
              <a:avLst/>
              <a:gdLst>
                <a:gd name="T0" fmla="*/ 18 w 463"/>
                <a:gd name="T1" fmla="*/ 29 h 330"/>
                <a:gd name="T2" fmla="*/ 27 w 463"/>
                <a:gd name="T3" fmla="*/ 18 h 330"/>
                <a:gd name="T4" fmla="*/ 39 w 463"/>
                <a:gd name="T5" fmla="*/ 10 h 330"/>
                <a:gd name="T6" fmla="*/ 50 w 463"/>
                <a:gd name="T7" fmla="*/ 4 h 330"/>
                <a:gd name="T8" fmla="*/ 63 w 463"/>
                <a:gd name="T9" fmla="*/ 2 h 330"/>
                <a:gd name="T10" fmla="*/ 77 w 463"/>
                <a:gd name="T11" fmla="*/ 0 h 330"/>
                <a:gd name="T12" fmla="*/ 92 w 463"/>
                <a:gd name="T13" fmla="*/ 2 h 330"/>
                <a:gd name="T14" fmla="*/ 107 w 463"/>
                <a:gd name="T15" fmla="*/ 4 h 330"/>
                <a:gd name="T16" fmla="*/ 122 w 463"/>
                <a:gd name="T17" fmla="*/ 7 h 330"/>
                <a:gd name="T18" fmla="*/ 138 w 463"/>
                <a:gd name="T19" fmla="*/ 13 h 330"/>
                <a:gd name="T20" fmla="*/ 153 w 463"/>
                <a:gd name="T21" fmla="*/ 19 h 330"/>
                <a:gd name="T22" fmla="*/ 168 w 463"/>
                <a:gd name="T23" fmla="*/ 25 h 330"/>
                <a:gd name="T24" fmla="*/ 183 w 463"/>
                <a:gd name="T25" fmla="*/ 32 h 330"/>
                <a:gd name="T26" fmla="*/ 196 w 463"/>
                <a:gd name="T27" fmla="*/ 37 h 330"/>
                <a:gd name="T28" fmla="*/ 209 w 463"/>
                <a:gd name="T29" fmla="*/ 43 h 330"/>
                <a:gd name="T30" fmla="*/ 222 w 463"/>
                <a:gd name="T31" fmla="*/ 48 h 330"/>
                <a:gd name="T32" fmla="*/ 232 w 463"/>
                <a:gd name="T33" fmla="*/ 52 h 330"/>
                <a:gd name="T34" fmla="*/ 244 w 463"/>
                <a:gd name="T35" fmla="*/ 56 h 330"/>
                <a:gd name="T36" fmla="*/ 256 w 463"/>
                <a:gd name="T37" fmla="*/ 59 h 330"/>
                <a:gd name="T38" fmla="*/ 270 w 463"/>
                <a:gd name="T39" fmla="*/ 64 h 330"/>
                <a:gd name="T40" fmla="*/ 285 w 463"/>
                <a:gd name="T41" fmla="*/ 70 h 330"/>
                <a:gd name="T42" fmla="*/ 301 w 463"/>
                <a:gd name="T43" fmla="*/ 75 h 330"/>
                <a:gd name="T44" fmla="*/ 317 w 463"/>
                <a:gd name="T45" fmla="*/ 82 h 330"/>
                <a:gd name="T46" fmla="*/ 334 w 463"/>
                <a:gd name="T47" fmla="*/ 90 h 330"/>
                <a:gd name="T48" fmla="*/ 351 w 463"/>
                <a:gd name="T49" fmla="*/ 99 h 330"/>
                <a:gd name="T50" fmla="*/ 367 w 463"/>
                <a:gd name="T51" fmla="*/ 110 h 330"/>
                <a:gd name="T52" fmla="*/ 384 w 463"/>
                <a:gd name="T53" fmla="*/ 123 h 330"/>
                <a:gd name="T54" fmla="*/ 399 w 463"/>
                <a:gd name="T55" fmla="*/ 138 h 330"/>
                <a:gd name="T56" fmla="*/ 414 w 463"/>
                <a:gd name="T57" fmla="*/ 155 h 330"/>
                <a:gd name="T58" fmla="*/ 428 w 463"/>
                <a:gd name="T59" fmla="*/ 173 h 330"/>
                <a:gd name="T60" fmla="*/ 440 w 463"/>
                <a:gd name="T61" fmla="*/ 195 h 330"/>
                <a:gd name="T62" fmla="*/ 450 w 463"/>
                <a:gd name="T63" fmla="*/ 219 h 330"/>
                <a:gd name="T64" fmla="*/ 459 w 463"/>
                <a:gd name="T65" fmla="*/ 246 h 330"/>
                <a:gd name="T66" fmla="*/ 463 w 463"/>
                <a:gd name="T67" fmla="*/ 271 h 330"/>
                <a:gd name="T68" fmla="*/ 459 w 463"/>
                <a:gd name="T69" fmla="*/ 292 h 330"/>
                <a:gd name="T70" fmla="*/ 448 w 463"/>
                <a:gd name="T71" fmla="*/ 309 h 330"/>
                <a:gd name="T72" fmla="*/ 432 w 463"/>
                <a:gd name="T73" fmla="*/ 321 h 330"/>
                <a:gd name="T74" fmla="*/ 410 w 463"/>
                <a:gd name="T75" fmla="*/ 328 h 330"/>
                <a:gd name="T76" fmla="*/ 382 w 463"/>
                <a:gd name="T77" fmla="*/ 330 h 330"/>
                <a:gd name="T78" fmla="*/ 352 w 463"/>
                <a:gd name="T79" fmla="*/ 329 h 330"/>
                <a:gd name="T80" fmla="*/ 319 w 463"/>
                <a:gd name="T81" fmla="*/ 322 h 330"/>
                <a:gd name="T82" fmla="*/ 283 w 463"/>
                <a:gd name="T83" fmla="*/ 311 h 330"/>
                <a:gd name="T84" fmla="*/ 245 w 463"/>
                <a:gd name="T85" fmla="*/ 298 h 330"/>
                <a:gd name="T86" fmla="*/ 207 w 463"/>
                <a:gd name="T87" fmla="*/ 279 h 330"/>
                <a:gd name="T88" fmla="*/ 169 w 463"/>
                <a:gd name="T89" fmla="*/ 256 h 330"/>
                <a:gd name="T90" fmla="*/ 132 w 463"/>
                <a:gd name="T91" fmla="*/ 230 h 330"/>
                <a:gd name="T92" fmla="*/ 96 w 463"/>
                <a:gd name="T93" fmla="*/ 200 h 330"/>
                <a:gd name="T94" fmla="*/ 63 w 463"/>
                <a:gd name="T95" fmla="*/ 165 h 330"/>
                <a:gd name="T96" fmla="*/ 33 w 463"/>
                <a:gd name="T97" fmla="*/ 127 h 330"/>
                <a:gd name="T98" fmla="*/ 33 w 463"/>
                <a:gd name="T99" fmla="*/ 127 h 330"/>
                <a:gd name="T100" fmla="*/ 32 w 463"/>
                <a:gd name="T101" fmla="*/ 126 h 330"/>
                <a:gd name="T102" fmla="*/ 30 w 463"/>
                <a:gd name="T103" fmla="*/ 125 h 330"/>
                <a:gd name="T104" fmla="*/ 29 w 463"/>
                <a:gd name="T105" fmla="*/ 124 h 330"/>
                <a:gd name="T106" fmla="*/ 26 w 463"/>
                <a:gd name="T107" fmla="*/ 121 h 330"/>
                <a:gd name="T108" fmla="*/ 19 w 463"/>
                <a:gd name="T109" fmla="*/ 116 h 330"/>
                <a:gd name="T110" fmla="*/ 12 w 463"/>
                <a:gd name="T111" fmla="*/ 109 h 330"/>
                <a:gd name="T112" fmla="*/ 5 w 463"/>
                <a:gd name="T113" fmla="*/ 98 h 330"/>
                <a:gd name="T114" fmla="*/ 2 w 463"/>
                <a:gd name="T115" fmla="*/ 86 h 330"/>
                <a:gd name="T116" fmla="*/ 0 w 463"/>
                <a:gd name="T117" fmla="*/ 70 h 330"/>
                <a:gd name="T118" fmla="*/ 6 w 463"/>
                <a:gd name="T119" fmla="*/ 51 h 330"/>
                <a:gd name="T120" fmla="*/ 18 w 463"/>
                <a:gd name="T121" fmla="*/ 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3" h="330">
                  <a:moveTo>
                    <a:pt x="18" y="29"/>
                  </a:moveTo>
                  <a:lnTo>
                    <a:pt x="27" y="18"/>
                  </a:lnTo>
                  <a:lnTo>
                    <a:pt x="39" y="10"/>
                  </a:lnTo>
                  <a:lnTo>
                    <a:pt x="50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2"/>
                  </a:lnTo>
                  <a:lnTo>
                    <a:pt x="107" y="4"/>
                  </a:lnTo>
                  <a:lnTo>
                    <a:pt x="122" y="7"/>
                  </a:lnTo>
                  <a:lnTo>
                    <a:pt x="138" y="13"/>
                  </a:lnTo>
                  <a:lnTo>
                    <a:pt x="153" y="19"/>
                  </a:lnTo>
                  <a:lnTo>
                    <a:pt x="168" y="25"/>
                  </a:lnTo>
                  <a:lnTo>
                    <a:pt x="183" y="32"/>
                  </a:lnTo>
                  <a:lnTo>
                    <a:pt x="196" y="37"/>
                  </a:lnTo>
                  <a:lnTo>
                    <a:pt x="209" y="43"/>
                  </a:lnTo>
                  <a:lnTo>
                    <a:pt x="222" y="48"/>
                  </a:lnTo>
                  <a:lnTo>
                    <a:pt x="232" y="52"/>
                  </a:lnTo>
                  <a:lnTo>
                    <a:pt x="244" y="56"/>
                  </a:lnTo>
                  <a:lnTo>
                    <a:pt x="256" y="59"/>
                  </a:lnTo>
                  <a:lnTo>
                    <a:pt x="270" y="64"/>
                  </a:lnTo>
                  <a:lnTo>
                    <a:pt x="285" y="70"/>
                  </a:lnTo>
                  <a:lnTo>
                    <a:pt x="301" y="75"/>
                  </a:lnTo>
                  <a:lnTo>
                    <a:pt x="317" y="82"/>
                  </a:lnTo>
                  <a:lnTo>
                    <a:pt x="334" y="90"/>
                  </a:lnTo>
                  <a:lnTo>
                    <a:pt x="351" y="99"/>
                  </a:lnTo>
                  <a:lnTo>
                    <a:pt x="367" y="110"/>
                  </a:lnTo>
                  <a:lnTo>
                    <a:pt x="384" y="123"/>
                  </a:lnTo>
                  <a:lnTo>
                    <a:pt x="399" y="138"/>
                  </a:lnTo>
                  <a:lnTo>
                    <a:pt x="414" y="155"/>
                  </a:lnTo>
                  <a:lnTo>
                    <a:pt x="428" y="173"/>
                  </a:lnTo>
                  <a:lnTo>
                    <a:pt x="440" y="195"/>
                  </a:lnTo>
                  <a:lnTo>
                    <a:pt x="450" y="219"/>
                  </a:lnTo>
                  <a:lnTo>
                    <a:pt x="459" y="246"/>
                  </a:lnTo>
                  <a:lnTo>
                    <a:pt x="463" y="271"/>
                  </a:lnTo>
                  <a:lnTo>
                    <a:pt x="459" y="292"/>
                  </a:lnTo>
                  <a:lnTo>
                    <a:pt x="448" y="309"/>
                  </a:lnTo>
                  <a:lnTo>
                    <a:pt x="432" y="321"/>
                  </a:lnTo>
                  <a:lnTo>
                    <a:pt x="410" y="328"/>
                  </a:lnTo>
                  <a:lnTo>
                    <a:pt x="382" y="330"/>
                  </a:lnTo>
                  <a:lnTo>
                    <a:pt x="352" y="329"/>
                  </a:lnTo>
                  <a:lnTo>
                    <a:pt x="319" y="322"/>
                  </a:lnTo>
                  <a:lnTo>
                    <a:pt x="283" y="311"/>
                  </a:lnTo>
                  <a:lnTo>
                    <a:pt x="245" y="298"/>
                  </a:lnTo>
                  <a:lnTo>
                    <a:pt x="207" y="279"/>
                  </a:lnTo>
                  <a:lnTo>
                    <a:pt x="169" y="256"/>
                  </a:lnTo>
                  <a:lnTo>
                    <a:pt x="132" y="230"/>
                  </a:lnTo>
                  <a:lnTo>
                    <a:pt x="96" y="200"/>
                  </a:lnTo>
                  <a:lnTo>
                    <a:pt x="63" y="165"/>
                  </a:lnTo>
                  <a:lnTo>
                    <a:pt x="33" y="127"/>
                  </a:lnTo>
                  <a:lnTo>
                    <a:pt x="33" y="127"/>
                  </a:lnTo>
                  <a:lnTo>
                    <a:pt x="32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6" y="121"/>
                  </a:lnTo>
                  <a:lnTo>
                    <a:pt x="19" y="116"/>
                  </a:lnTo>
                  <a:lnTo>
                    <a:pt x="12" y="109"/>
                  </a:lnTo>
                  <a:lnTo>
                    <a:pt x="5" y="98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6" y="51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505" y="1842"/>
              <a:ext cx="216" cy="155"/>
            </a:xfrm>
            <a:custGeom>
              <a:avLst/>
              <a:gdLst>
                <a:gd name="T0" fmla="*/ 16 w 432"/>
                <a:gd name="T1" fmla="*/ 27 h 310"/>
                <a:gd name="T2" fmla="*/ 25 w 432"/>
                <a:gd name="T3" fmla="*/ 16 h 310"/>
                <a:gd name="T4" fmla="*/ 34 w 432"/>
                <a:gd name="T5" fmla="*/ 8 h 310"/>
                <a:gd name="T6" fmla="*/ 46 w 432"/>
                <a:gd name="T7" fmla="*/ 4 h 310"/>
                <a:gd name="T8" fmla="*/ 58 w 432"/>
                <a:gd name="T9" fmla="*/ 0 h 310"/>
                <a:gd name="T10" fmla="*/ 71 w 432"/>
                <a:gd name="T11" fmla="*/ 0 h 310"/>
                <a:gd name="T12" fmla="*/ 85 w 432"/>
                <a:gd name="T13" fmla="*/ 0 h 310"/>
                <a:gd name="T14" fmla="*/ 99 w 432"/>
                <a:gd name="T15" fmla="*/ 4 h 310"/>
                <a:gd name="T16" fmla="*/ 114 w 432"/>
                <a:gd name="T17" fmla="*/ 7 h 310"/>
                <a:gd name="T18" fmla="*/ 129 w 432"/>
                <a:gd name="T19" fmla="*/ 12 h 310"/>
                <a:gd name="T20" fmla="*/ 143 w 432"/>
                <a:gd name="T21" fmla="*/ 18 h 310"/>
                <a:gd name="T22" fmla="*/ 158 w 432"/>
                <a:gd name="T23" fmla="*/ 23 h 310"/>
                <a:gd name="T24" fmla="*/ 171 w 432"/>
                <a:gd name="T25" fmla="*/ 29 h 310"/>
                <a:gd name="T26" fmla="*/ 184 w 432"/>
                <a:gd name="T27" fmla="*/ 35 h 310"/>
                <a:gd name="T28" fmla="*/ 197 w 432"/>
                <a:gd name="T29" fmla="*/ 41 h 310"/>
                <a:gd name="T30" fmla="*/ 208 w 432"/>
                <a:gd name="T31" fmla="*/ 45 h 310"/>
                <a:gd name="T32" fmla="*/ 219 w 432"/>
                <a:gd name="T33" fmla="*/ 49 h 310"/>
                <a:gd name="T34" fmla="*/ 229 w 432"/>
                <a:gd name="T35" fmla="*/ 52 h 310"/>
                <a:gd name="T36" fmla="*/ 240 w 432"/>
                <a:gd name="T37" fmla="*/ 56 h 310"/>
                <a:gd name="T38" fmla="*/ 254 w 432"/>
                <a:gd name="T39" fmla="*/ 60 h 310"/>
                <a:gd name="T40" fmla="*/ 268 w 432"/>
                <a:gd name="T41" fmla="*/ 65 h 310"/>
                <a:gd name="T42" fmla="*/ 282 w 432"/>
                <a:gd name="T43" fmla="*/ 69 h 310"/>
                <a:gd name="T44" fmla="*/ 297 w 432"/>
                <a:gd name="T45" fmla="*/ 76 h 310"/>
                <a:gd name="T46" fmla="*/ 313 w 432"/>
                <a:gd name="T47" fmla="*/ 83 h 310"/>
                <a:gd name="T48" fmla="*/ 328 w 432"/>
                <a:gd name="T49" fmla="*/ 92 h 310"/>
                <a:gd name="T50" fmla="*/ 343 w 432"/>
                <a:gd name="T51" fmla="*/ 103 h 310"/>
                <a:gd name="T52" fmla="*/ 358 w 432"/>
                <a:gd name="T53" fmla="*/ 114 h 310"/>
                <a:gd name="T54" fmla="*/ 373 w 432"/>
                <a:gd name="T55" fmla="*/ 128 h 310"/>
                <a:gd name="T56" fmla="*/ 387 w 432"/>
                <a:gd name="T57" fmla="*/ 144 h 310"/>
                <a:gd name="T58" fmla="*/ 398 w 432"/>
                <a:gd name="T59" fmla="*/ 163 h 310"/>
                <a:gd name="T60" fmla="*/ 410 w 432"/>
                <a:gd name="T61" fmla="*/ 182 h 310"/>
                <a:gd name="T62" fmla="*/ 420 w 432"/>
                <a:gd name="T63" fmla="*/ 205 h 310"/>
                <a:gd name="T64" fmla="*/ 428 w 432"/>
                <a:gd name="T65" fmla="*/ 231 h 310"/>
                <a:gd name="T66" fmla="*/ 432 w 432"/>
                <a:gd name="T67" fmla="*/ 255 h 310"/>
                <a:gd name="T68" fmla="*/ 428 w 432"/>
                <a:gd name="T69" fmla="*/ 274 h 310"/>
                <a:gd name="T70" fmla="*/ 418 w 432"/>
                <a:gd name="T71" fmla="*/ 291 h 310"/>
                <a:gd name="T72" fmla="*/ 402 w 432"/>
                <a:gd name="T73" fmla="*/ 301 h 310"/>
                <a:gd name="T74" fmla="*/ 381 w 432"/>
                <a:gd name="T75" fmla="*/ 308 h 310"/>
                <a:gd name="T76" fmla="*/ 356 w 432"/>
                <a:gd name="T77" fmla="*/ 310 h 310"/>
                <a:gd name="T78" fmla="*/ 327 w 432"/>
                <a:gd name="T79" fmla="*/ 308 h 310"/>
                <a:gd name="T80" fmla="*/ 295 w 432"/>
                <a:gd name="T81" fmla="*/ 302 h 310"/>
                <a:gd name="T82" fmla="*/ 261 w 432"/>
                <a:gd name="T83" fmla="*/ 292 h 310"/>
                <a:gd name="T84" fmla="*/ 227 w 432"/>
                <a:gd name="T85" fmla="*/ 278 h 310"/>
                <a:gd name="T86" fmla="*/ 191 w 432"/>
                <a:gd name="T87" fmla="*/ 261 h 310"/>
                <a:gd name="T88" fmla="*/ 155 w 432"/>
                <a:gd name="T89" fmla="*/ 239 h 310"/>
                <a:gd name="T90" fmla="*/ 121 w 432"/>
                <a:gd name="T91" fmla="*/ 215 h 310"/>
                <a:gd name="T92" fmla="*/ 88 w 432"/>
                <a:gd name="T93" fmla="*/ 186 h 310"/>
                <a:gd name="T94" fmla="*/ 57 w 432"/>
                <a:gd name="T95" fmla="*/ 153 h 310"/>
                <a:gd name="T96" fmla="*/ 30 w 432"/>
                <a:gd name="T97" fmla="*/ 119 h 310"/>
                <a:gd name="T98" fmla="*/ 30 w 432"/>
                <a:gd name="T99" fmla="*/ 119 h 310"/>
                <a:gd name="T100" fmla="*/ 28 w 432"/>
                <a:gd name="T101" fmla="*/ 118 h 310"/>
                <a:gd name="T102" fmla="*/ 27 w 432"/>
                <a:gd name="T103" fmla="*/ 118 h 310"/>
                <a:gd name="T104" fmla="*/ 26 w 432"/>
                <a:gd name="T105" fmla="*/ 117 h 310"/>
                <a:gd name="T106" fmla="*/ 22 w 432"/>
                <a:gd name="T107" fmla="*/ 114 h 310"/>
                <a:gd name="T108" fmla="*/ 16 w 432"/>
                <a:gd name="T109" fmla="*/ 109 h 310"/>
                <a:gd name="T110" fmla="*/ 10 w 432"/>
                <a:gd name="T111" fmla="*/ 102 h 310"/>
                <a:gd name="T112" fmla="*/ 4 w 432"/>
                <a:gd name="T113" fmla="*/ 92 h 310"/>
                <a:gd name="T114" fmla="*/ 0 w 432"/>
                <a:gd name="T115" fmla="*/ 80 h 310"/>
                <a:gd name="T116" fmla="*/ 0 w 432"/>
                <a:gd name="T117" fmla="*/ 65 h 310"/>
                <a:gd name="T118" fmla="*/ 4 w 432"/>
                <a:gd name="T119" fmla="*/ 47 h 310"/>
                <a:gd name="T120" fmla="*/ 16 w 432"/>
                <a:gd name="T121" fmla="*/ 2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310">
                  <a:moveTo>
                    <a:pt x="16" y="27"/>
                  </a:moveTo>
                  <a:lnTo>
                    <a:pt x="25" y="16"/>
                  </a:lnTo>
                  <a:lnTo>
                    <a:pt x="34" y="8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4"/>
                  </a:lnTo>
                  <a:lnTo>
                    <a:pt x="114" y="7"/>
                  </a:lnTo>
                  <a:lnTo>
                    <a:pt x="129" y="12"/>
                  </a:lnTo>
                  <a:lnTo>
                    <a:pt x="143" y="18"/>
                  </a:lnTo>
                  <a:lnTo>
                    <a:pt x="158" y="23"/>
                  </a:lnTo>
                  <a:lnTo>
                    <a:pt x="171" y="29"/>
                  </a:lnTo>
                  <a:lnTo>
                    <a:pt x="184" y="35"/>
                  </a:lnTo>
                  <a:lnTo>
                    <a:pt x="197" y="41"/>
                  </a:lnTo>
                  <a:lnTo>
                    <a:pt x="208" y="45"/>
                  </a:lnTo>
                  <a:lnTo>
                    <a:pt x="219" y="49"/>
                  </a:lnTo>
                  <a:lnTo>
                    <a:pt x="229" y="52"/>
                  </a:lnTo>
                  <a:lnTo>
                    <a:pt x="240" y="56"/>
                  </a:lnTo>
                  <a:lnTo>
                    <a:pt x="254" y="60"/>
                  </a:lnTo>
                  <a:lnTo>
                    <a:pt x="268" y="65"/>
                  </a:lnTo>
                  <a:lnTo>
                    <a:pt x="282" y="69"/>
                  </a:lnTo>
                  <a:lnTo>
                    <a:pt x="297" y="76"/>
                  </a:lnTo>
                  <a:lnTo>
                    <a:pt x="313" y="83"/>
                  </a:lnTo>
                  <a:lnTo>
                    <a:pt x="328" y="92"/>
                  </a:lnTo>
                  <a:lnTo>
                    <a:pt x="343" y="103"/>
                  </a:lnTo>
                  <a:lnTo>
                    <a:pt x="358" y="114"/>
                  </a:lnTo>
                  <a:lnTo>
                    <a:pt x="373" y="128"/>
                  </a:lnTo>
                  <a:lnTo>
                    <a:pt x="387" y="144"/>
                  </a:lnTo>
                  <a:lnTo>
                    <a:pt x="398" y="163"/>
                  </a:lnTo>
                  <a:lnTo>
                    <a:pt x="410" y="182"/>
                  </a:lnTo>
                  <a:lnTo>
                    <a:pt x="420" y="205"/>
                  </a:lnTo>
                  <a:lnTo>
                    <a:pt x="428" y="231"/>
                  </a:lnTo>
                  <a:lnTo>
                    <a:pt x="432" y="255"/>
                  </a:lnTo>
                  <a:lnTo>
                    <a:pt x="428" y="274"/>
                  </a:lnTo>
                  <a:lnTo>
                    <a:pt x="418" y="291"/>
                  </a:lnTo>
                  <a:lnTo>
                    <a:pt x="402" y="301"/>
                  </a:lnTo>
                  <a:lnTo>
                    <a:pt x="381" y="308"/>
                  </a:lnTo>
                  <a:lnTo>
                    <a:pt x="356" y="310"/>
                  </a:lnTo>
                  <a:lnTo>
                    <a:pt x="327" y="308"/>
                  </a:lnTo>
                  <a:lnTo>
                    <a:pt x="295" y="302"/>
                  </a:lnTo>
                  <a:lnTo>
                    <a:pt x="261" y="292"/>
                  </a:lnTo>
                  <a:lnTo>
                    <a:pt x="227" y="278"/>
                  </a:lnTo>
                  <a:lnTo>
                    <a:pt x="191" y="261"/>
                  </a:lnTo>
                  <a:lnTo>
                    <a:pt x="155" y="239"/>
                  </a:lnTo>
                  <a:lnTo>
                    <a:pt x="121" y="215"/>
                  </a:lnTo>
                  <a:lnTo>
                    <a:pt x="88" y="186"/>
                  </a:lnTo>
                  <a:lnTo>
                    <a:pt x="57" y="153"/>
                  </a:lnTo>
                  <a:lnTo>
                    <a:pt x="30" y="119"/>
                  </a:lnTo>
                  <a:lnTo>
                    <a:pt x="30" y="119"/>
                  </a:lnTo>
                  <a:lnTo>
                    <a:pt x="28" y="118"/>
                  </a:lnTo>
                  <a:lnTo>
                    <a:pt x="27" y="118"/>
                  </a:lnTo>
                  <a:lnTo>
                    <a:pt x="26" y="117"/>
                  </a:lnTo>
                  <a:lnTo>
                    <a:pt x="22" y="114"/>
                  </a:lnTo>
                  <a:lnTo>
                    <a:pt x="16" y="109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4" y="4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515" y="1849"/>
              <a:ext cx="201" cy="144"/>
            </a:xfrm>
            <a:custGeom>
              <a:avLst/>
              <a:gdLst>
                <a:gd name="T0" fmla="*/ 28 w 402"/>
                <a:gd name="T1" fmla="*/ 111 h 288"/>
                <a:gd name="T2" fmla="*/ 26 w 402"/>
                <a:gd name="T3" fmla="*/ 110 h 288"/>
                <a:gd name="T4" fmla="*/ 20 w 402"/>
                <a:gd name="T5" fmla="*/ 106 h 288"/>
                <a:gd name="T6" fmla="*/ 13 w 402"/>
                <a:gd name="T7" fmla="*/ 100 h 288"/>
                <a:gd name="T8" fmla="*/ 6 w 402"/>
                <a:gd name="T9" fmla="*/ 91 h 288"/>
                <a:gd name="T10" fmla="*/ 1 w 402"/>
                <a:gd name="T11" fmla="*/ 80 h 288"/>
                <a:gd name="T12" fmla="*/ 0 w 402"/>
                <a:gd name="T13" fmla="*/ 65 h 288"/>
                <a:gd name="T14" fmla="*/ 4 w 402"/>
                <a:gd name="T15" fmla="*/ 46 h 288"/>
                <a:gd name="T16" fmla="*/ 15 w 402"/>
                <a:gd name="T17" fmla="*/ 25 h 288"/>
                <a:gd name="T18" fmla="*/ 23 w 402"/>
                <a:gd name="T19" fmla="*/ 15 h 288"/>
                <a:gd name="T20" fmla="*/ 34 w 402"/>
                <a:gd name="T21" fmla="*/ 8 h 288"/>
                <a:gd name="T22" fmla="*/ 44 w 402"/>
                <a:gd name="T23" fmla="*/ 4 h 288"/>
                <a:gd name="T24" fmla="*/ 56 w 402"/>
                <a:gd name="T25" fmla="*/ 0 h 288"/>
                <a:gd name="T26" fmla="*/ 68 w 402"/>
                <a:gd name="T27" fmla="*/ 0 h 288"/>
                <a:gd name="T28" fmla="*/ 81 w 402"/>
                <a:gd name="T29" fmla="*/ 1 h 288"/>
                <a:gd name="T30" fmla="*/ 95 w 402"/>
                <a:gd name="T31" fmla="*/ 4 h 288"/>
                <a:gd name="T32" fmla="*/ 109 w 402"/>
                <a:gd name="T33" fmla="*/ 7 h 288"/>
                <a:gd name="T34" fmla="*/ 122 w 402"/>
                <a:gd name="T35" fmla="*/ 12 h 288"/>
                <a:gd name="T36" fmla="*/ 136 w 402"/>
                <a:gd name="T37" fmla="*/ 16 h 288"/>
                <a:gd name="T38" fmla="*/ 149 w 402"/>
                <a:gd name="T39" fmla="*/ 22 h 288"/>
                <a:gd name="T40" fmla="*/ 162 w 402"/>
                <a:gd name="T41" fmla="*/ 28 h 288"/>
                <a:gd name="T42" fmla="*/ 174 w 402"/>
                <a:gd name="T43" fmla="*/ 33 h 288"/>
                <a:gd name="T44" fmla="*/ 186 w 402"/>
                <a:gd name="T45" fmla="*/ 38 h 288"/>
                <a:gd name="T46" fmla="*/ 197 w 402"/>
                <a:gd name="T47" fmla="*/ 43 h 288"/>
                <a:gd name="T48" fmla="*/ 207 w 402"/>
                <a:gd name="T49" fmla="*/ 46 h 288"/>
                <a:gd name="T50" fmla="*/ 217 w 402"/>
                <a:gd name="T51" fmla="*/ 50 h 288"/>
                <a:gd name="T52" fmla="*/ 227 w 402"/>
                <a:gd name="T53" fmla="*/ 53 h 288"/>
                <a:gd name="T54" fmla="*/ 240 w 402"/>
                <a:gd name="T55" fmla="*/ 57 h 288"/>
                <a:gd name="T56" fmla="*/ 253 w 402"/>
                <a:gd name="T57" fmla="*/ 61 h 288"/>
                <a:gd name="T58" fmla="*/ 265 w 402"/>
                <a:gd name="T59" fmla="*/ 66 h 288"/>
                <a:gd name="T60" fmla="*/ 279 w 402"/>
                <a:gd name="T61" fmla="*/ 71 h 288"/>
                <a:gd name="T62" fmla="*/ 293 w 402"/>
                <a:gd name="T63" fmla="*/ 78 h 288"/>
                <a:gd name="T64" fmla="*/ 308 w 402"/>
                <a:gd name="T65" fmla="*/ 86 h 288"/>
                <a:gd name="T66" fmla="*/ 322 w 402"/>
                <a:gd name="T67" fmla="*/ 97 h 288"/>
                <a:gd name="T68" fmla="*/ 334 w 402"/>
                <a:gd name="T69" fmla="*/ 107 h 288"/>
                <a:gd name="T70" fmla="*/ 348 w 402"/>
                <a:gd name="T71" fmla="*/ 121 h 288"/>
                <a:gd name="T72" fmla="*/ 360 w 402"/>
                <a:gd name="T73" fmla="*/ 135 h 288"/>
                <a:gd name="T74" fmla="*/ 371 w 402"/>
                <a:gd name="T75" fmla="*/ 152 h 288"/>
                <a:gd name="T76" fmla="*/ 382 w 402"/>
                <a:gd name="T77" fmla="*/ 172 h 288"/>
                <a:gd name="T78" fmla="*/ 391 w 402"/>
                <a:gd name="T79" fmla="*/ 192 h 288"/>
                <a:gd name="T80" fmla="*/ 399 w 402"/>
                <a:gd name="T81" fmla="*/ 217 h 288"/>
                <a:gd name="T82" fmla="*/ 402 w 402"/>
                <a:gd name="T83" fmla="*/ 240 h 288"/>
                <a:gd name="T84" fmla="*/ 399 w 402"/>
                <a:gd name="T85" fmla="*/ 258 h 288"/>
                <a:gd name="T86" fmla="*/ 390 w 402"/>
                <a:gd name="T87" fmla="*/ 272 h 288"/>
                <a:gd name="T88" fmla="*/ 376 w 402"/>
                <a:gd name="T89" fmla="*/ 281 h 288"/>
                <a:gd name="T90" fmla="*/ 356 w 402"/>
                <a:gd name="T91" fmla="*/ 287 h 288"/>
                <a:gd name="T92" fmla="*/ 333 w 402"/>
                <a:gd name="T93" fmla="*/ 288 h 288"/>
                <a:gd name="T94" fmla="*/ 308 w 402"/>
                <a:gd name="T95" fmla="*/ 285 h 288"/>
                <a:gd name="T96" fmla="*/ 279 w 402"/>
                <a:gd name="T97" fmla="*/ 279 h 288"/>
                <a:gd name="T98" fmla="*/ 248 w 402"/>
                <a:gd name="T99" fmla="*/ 268 h 288"/>
                <a:gd name="T100" fmla="*/ 216 w 402"/>
                <a:gd name="T101" fmla="*/ 255 h 288"/>
                <a:gd name="T102" fmla="*/ 182 w 402"/>
                <a:gd name="T103" fmla="*/ 239 h 288"/>
                <a:gd name="T104" fmla="*/ 149 w 402"/>
                <a:gd name="T105" fmla="*/ 219 h 288"/>
                <a:gd name="T106" fmla="*/ 117 w 402"/>
                <a:gd name="T107" fmla="*/ 196 h 288"/>
                <a:gd name="T108" fmla="*/ 86 w 402"/>
                <a:gd name="T109" fmla="*/ 171 h 288"/>
                <a:gd name="T110" fmla="*/ 56 w 402"/>
                <a:gd name="T111" fmla="*/ 142 h 288"/>
                <a:gd name="T112" fmla="*/ 28 w 402"/>
                <a:gd name="T113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2" h="288">
                  <a:moveTo>
                    <a:pt x="28" y="111"/>
                  </a:moveTo>
                  <a:lnTo>
                    <a:pt x="26" y="110"/>
                  </a:lnTo>
                  <a:lnTo>
                    <a:pt x="20" y="106"/>
                  </a:lnTo>
                  <a:lnTo>
                    <a:pt x="13" y="100"/>
                  </a:lnTo>
                  <a:lnTo>
                    <a:pt x="6" y="91"/>
                  </a:lnTo>
                  <a:lnTo>
                    <a:pt x="1" y="80"/>
                  </a:lnTo>
                  <a:lnTo>
                    <a:pt x="0" y="65"/>
                  </a:lnTo>
                  <a:lnTo>
                    <a:pt x="4" y="46"/>
                  </a:lnTo>
                  <a:lnTo>
                    <a:pt x="15" y="25"/>
                  </a:lnTo>
                  <a:lnTo>
                    <a:pt x="23" y="15"/>
                  </a:lnTo>
                  <a:lnTo>
                    <a:pt x="34" y="8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5" y="4"/>
                  </a:lnTo>
                  <a:lnTo>
                    <a:pt x="109" y="7"/>
                  </a:lnTo>
                  <a:lnTo>
                    <a:pt x="122" y="12"/>
                  </a:lnTo>
                  <a:lnTo>
                    <a:pt x="136" y="16"/>
                  </a:lnTo>
                  <a:lnTo>
                    <a:pt x="149" y="22"/>
                  </a:lnTo>
                  <a:lnTo>
                    <a:pt x="162" y="28"/>
                  </a:lnTo>
                  <a:lnTo>
                    <a:pt x="174" y="33"/>
                  </a:lnTo>
                  <a:lnTo>
                    <a:pt x="186" y="38"/>
                  </a:lnTo>
                  <a:lnTo>
                    <a:pt x="197" y="43"/>
                  </a:lnTo>
                  <a:lnTo>
                    <a:pt x="207" y="46"/>
                  </a:lnTo>
                  <a:lnTo>
                    <a:pt x="217" y="50"/>
                  </a:lnTo>
                  <a:lnTo>
                    <a:pt x="227" y="53"/>
                  </a:lnTo>
                  <a:lnTo>
                    <a:pt x="240" y="57"/>
                  </a:lnTo>
                  <a:lnTo>
                    <a:pt x="253" y="61"/>
                  </a:lnTo>
                  <a:lnTo>
                    <a:pt x="265" y="66"/>
                  </a:lnTo>
                  <a:lnTo>
                    <a:pt x="279" y="71"/>
                  </a:lnTo>
                  <a:lnTo>
                    <a:pt x="293" y="78"/>
                  </a:lnTo>
                  <a:lnTo>
                    <a:pt x="308" y="86"/>
                  </a:lnTo>
                  <a:lnTo>
                    <a:pt x="322" y="97"/>
                  </a:lnTo>
                  <a:lnTo>
                    <a:pt x="334" y="107"/>
                  </a:lnTo>
                  <a:lnTo>
                    <a:pt x="348" y="121"/>
                  </a:lnTo>
                  <a:lnTo>
                    <a:pt x="360" y="135"/>
                  </a:lnTo>
                  <a:lnTo>
                    <a:pt x="371" y="152"/>
                  </a:lnTo>
                  <a:lnTo>
                    <a:pt x="382" y="172"/>
                  </a:lnTo>
                  <a:lnTo>
                    <a:pt x="391" y="192"/>
                  </a:lnTo>
                  <a:lnTo>
                    <a:pt x="399" y="217"/>
                  </a:lnTo>
                  <a:lnTo>
                    <a:pt x="402" y="240"/>
                  </a:lnTo>
                  <a:lnTo>
                    <a:pt x="399" y="258"/>
                  </a:lnTo>
                  <a:lnTo>
                    <a:pt x="390" y="272"/>
                  </a:lnTo>
                  <a:lnTo>
                    <a:pt x="376" y="281"/>
                  </a:lnTo>
                  <a:lnTo>
                    <a:pt x="356" y="287"/>
                  </a:lnTo>
                  <a:lnTo>
                    <a:pt x="333" y="288"/>
                  </a:lnTo>
                  <a:lnTo>
                    <a:pt x="308" y="285"/>
                  </a:lnTo>
                  <a:lnTo>
                    <a:pt x="279" y="279"/>
                  </a:lnTo>
                  <a:lnTo>
                    <a:pt x="248" y="268"/>
                  </a:lnTo>
                  <a:lnTo>
                    <a:pt x="216" y="255"/>
                  </a:lnTo>
                  <a:lnTo>
                    <a:pt x="182" y="239"/>
                  </a:lnTo>
                  <a:lnTo>
                    <a:pt x="149" y="219"/>
                  </a:lnTo>
                  <a:lnTo>
                    <a:pt x="117" y="196"/>
                  </a:lnTo>
                  <a:lnTo>
                    <a:pt x="86" y="171"/>
                  </a:lnTo>
                  <a:lnTo>
                    <a:pt x="56" y="142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782" y="1641"/>
              <a:ext cx="531" cy="491"/>
            </a:xfrm>
            <a:custGeom>
              <a:avLst/>
              <a:gdLst>
                <a:gd name="T0" fmla="*/ 36 w 1061"/>
                <a:gd name="T1" fmla="*/ 126 h 983"/>
                <a:gd name="T2" fmla="*/ 40 w 1061"/>
                <a:gd name="T3" fmla="*/ 116 h 983"/>
                <a:gd name="T4" fmla="*/ 53 w 1061"/>
                <a:gd name="T5" fmla="*/ 99 h 983"/>
                <a:gd name="T6" fmla="*/ 71 w 1061"/>
                <a:gd name="T7" fmla="*/ 80 h 983"/>
                <a:gd name="T8" fmla="*/ 98 w 1061"/>
                <a:gd name="T9" fmla="*/ 59 h 983"/>
                <a:gd name="T10" fmla="*/ 132 w 1061"/>
                <a:gd name="T11" fmla="*/ 42 h 983"/>
                <a:gd name="T12" fmla="*/ 176 w 1061"/>
                <a:gd name="T13" fmla="*/ 29 h 983"/>
                <a:gd name="T14" fmla="*/ 230 w 1061"/>
                <a:gd name="T15" fmla="*/ 27 h 983"/>
                <a:gd name="T16" fmla="*/ 287 w 1061"/>
                <a:gd name="T17" fmla="*/ 33 h 983"/>
                <a:gd name="T18" fmla="*/ 335 w 1061"/>
                <a:gd name="T19" fmla="*/ 37 h 983"/>
                <a:gd name="T20" fmla="*/ 378 w 1061"/>
                <a:gd name="T21" fmla="*/ 41 h 983"/>
                <a:gd name="T22" fmla="*/ 415 w 1061"/>
                <a:gd name="T23" fmla="*/ 40 h 983"/>
                <a:gd name="T24" fmla="*/ 449 w 1061"/>
                <a:gd name="T25" fmla="*/ 37 h 983"/>
                <a:gd name="T26" fmla="*/ 483 w 1061"/>
                <a:gd name="T27" fmla="*/ 32 h 983"/>
                <a:gd name="T28" fmla="*/ 517 w 1061"/>
                <a:gd name="T29" fmla="*/ 23 h 983"/>
                <a:gd name="T30" fmla="*/ 555 w 1061"/>
                <a:gd name="T31" fmla="*/ 13 h 983"/>
                <a:gd name="T32" fmla="*/ 598 w 1061"/>
                <a:gd name="T33" fmla="*/ 2 h 983"/>
                <a:gd name="T34" fmla="*/ 656 w 1061"/>
                <a:gd name="T35" fmla="*/ 3 h 983"/>
                <a:gd name="T36" fmla="*/ 724 w 1061"/>
                <a:gd name="T37" fmla="*/ 15 h 983"/>
                <a:gd name="T38" fmla="*/ 797 w 1061"/>
                <a:gd name="T39" fmla="*/ 38 h 983"/>
                <a:gd name="T40" fmla="*/ 872 w 1061"/>
                <a:gd name="T41" fmla="*/ 70 h 983"/>
                <a:gd name="T42" fmla="*/ 940 w 1061"/>
                <a:gd name="T43" fmla="*/ 106 h 983"/>
                <a:gd name="T44" fmla="*/ 998 w 1061"/>
                <a:gd name="T45" fmla="*/ 147 h 983"/>
                <a:gd name="T46" fmla="*/ 1039 w 1061"/>
                <a:gd name="T47" fmla="*/ 188 h 983"/>
                <a:gd name="T48" fmla="*/ 1059 w 1061"/>
                <a:gd name="T49" fmla="*/ 234 h 983"/>
                <a:gd name="T50" fmla="*/ 1059 w 1061"/>
                <a:gd name="T51" fmla="*/ 307 h 983"/>
                <a:gd name="T52" fmla="*/ 1039 w 1061"/>
                <a:gd name="T53" fmla="*/ 404 h 983"/>
                <a:gd name="T54" fmla="*/ 999 w 1061"/>
                <a:gd name="T55" fmla="*/ 514 h 983"/>
                <a:gd name="T56" fmla="*/ 938 w 1061"/>
                <a:gd name="T57" fmla="*/ 633 h 983"/>
                <a:gd name="T58" fmla="*/ 857 w 1061"/>
                <a:gd name="T59" fmla="*/ 749 h 983"/>
                <a:gd name="T60" fmla="*/ 755 w 1061"/>
                <a:gd name="T61" fmla="*/ 855 h 983"/>
                <a:gd name="T62" fmla="*/ 631 w 1061"/>
                <a:gd name="T63" fmla="*/ 943 h 983"/>
                <a:gd name="T64" fmla="*/ 561 w 1061"/>
                <a:gd name="T65" fmla="*/ 977 h 983"/>
                <a:gd name="T66" fmla="*/ 552 w 1061"/>
                <a:gd name="T67" fmla="*/ 979 h 983"/>
                <a:gd name="T68" fmla="*/ 534 w 1061"/>
                <a:gd name="T69" fmla="*/ 982 h 983"/>
                <a:gd name="T70" fmla="*/ 507 w 1061"/>
                <a:gd name="T71" fmla="*/ 983 h 983"/>
                <a:gd name="T72" fmla="*/ 472 w 1061"/>
                <a:gd name="T73" fmla="*/ 981 h 983"/>
                <a:gd name="T74" fmla="*/ 431 w 1061"/>
                <a:gd name="T75" fmla="*/ 974 h 983"/>
                <a:gd name="T76" fmla="*/ 384 w 1061"/>
                <a:gd name="T77" fmla="*/ 959 h 983"/>
                <a:gd name="T78" fmla="*/ 330 w 1061"/>
                <a:gd name="T79" fmla="*/ 935 h 983"/>
                <a:gd name="T80" fmla="*/ 272 w 1061"/>
                <a:gd name="T81" fmla="*/ 901 h 983"/>
                <a:gd name="T82" fmla="*/ 219 w 1061"/>
                <a:gd name="T83" fmla="*/ 864 h 983"/>
                <a:gd name="T84" fmla="*/ 173 w 1061"/>
                <a:gd name="T85" fmla="*/ 826 h 983"/>
                <a:gd name="T86" fmla="*/ 135 w 1061"/>
                <a:gd name="T87" fmla="*/ 786 h 983"/>
                <a:gd name="T88" fmla="*/ 104 w 1061"/>
                <a:gd name="T89" fmla="*/ 742 h 983"/>
                <a:gd name="T90" fmla="*/ 83 w 1061"/>
                <a:gd name="T91" fmla="*/ 695 h 983"/>
                <a:gd name="T92" fmla="*/ 71 w 1061"/>
                <a:gd name="T93" fmla="*/ 643 h 983"/>
                <a:gd name="T94" fmla="*/ 71 w 1061"/>
                <a:gd name="T95" fmla="*/ 588 h 983"/>
                <a:gd name="T96" fmla="*/ 77 w 1061"/>
                <a:gd name="T97" fmla="*/ 503 h 983"/>
                <a:gd name="T98" fmla="*/ 46 w 1061"/>
                <a:gd name="T99" fmla="*/ 410 h 983"/>
                <a:gd name="T100" fmla="*/ 8 w 1061"/>
                <a:gd name="T101" fmla="*/ 321 h 983"/>
                <a:gd name="T102" fmla="*/ 7 w 1061"/>
                <a:gd name="T103" fmla="*/ 20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1" h="983">
                  <a:moveTo>
                    <a:pt x="35" y="127"/>
                  </a:moveTo>
                  <a:lnTo>
                    <a:pt x="36" y="126"/>
                  </a:lnTo>
                  <a:lnTo>
                    <a:pt x="37" y="123"/>
                  </a:lnTo>
                  <a:lnTo>
                    <a:pt x="40" y="116"/>
                  </a:lnTo>
                  <a:lnTo>
                    <a:pt x="46" y="109"/>
                  </a:lnTo>
                  <a:lnTo>
                    <a:pt x="53" y="99"/>
                  </a:lnTo>
                  <a:lnTo>
                    <a:pt x="61" y="90"/>
                  </a:lnTo>
                  <a:lnTo>
                    <a:pt x="71" y="80"/>
                  </a:lnTo>
                  <a:lnTo>
                    <a:pt x="84" y="70"/>
                  </a:lnTo>
                  <a:lnTo>
                    <a:pt x="98" y="59"/>
                  </a:lnTo>
                  <a:lnTo>
                    <a:pt x="114" y="50"/>
                  </a:lnTo>
                  <a:lnTo>
                    <a:pt x="132" y="42"/>
                  </a:lnTo>
                  <a:lnTo>
                    <a:pt x="153" y="35"/>
                  </a:lnTo>
                  <a:lnTo>
                    <a:pt x="176" y="29"/>
                  </a:lnTo>
                  <a:lnTo>
                    <a:pt x="202" y="27"/>
                  </a:lnTo>
                  <a:lnTo>
                    <a:pt x="230" y="27"/>
                  </a:lnTo>
                  <a:lnTo>
                    <a:pt x="260" y="29"/>
                  </a:lnTo>
                  <a:lnTo>
                    <a:pt x="287" y="33"/>
                  </a:lnTo>
                  <a:lnTo>
                    <a:pt x="312" y="36"/>
                  </a:lnTo>
                  <a:lnTo>
                    <a:pt x="335" y="37"/>
                  </a:lnTo>
                  <a:lnTo>
                    <a:pt x="357" y="40"/>
                  </a:lnTo>
                  <a:lnTo>
                    <a:pt x="378" y="41"/>
                  </a:lnTo>
                  <a:lnTo>
                    <a:pt x="396" y="41"/>
                  </a:lnTo>
                  <a:lnTo>
                    <a:pt x="415" y="40"/>
                  </a:lnTo>
                  <a:lnTo>
                    <a:pt x="432" y="38"/>
                  </a:lnTo>
                  <a:lnTo>
                    <a:pt x="449" y="37"/>
                  </a:lnTo>
                  <a:lnTo>
                    <a:pt x="467" y="35"/>
                  </a:lnTo>
                  <a:lnTo>
                    <a:pt x="483" y="32"/>
                  </a:lnTo>
                  <a:lnTo>
                    <a:pt x="500" y="28"/>
                  </a:lnTo>
                  <a:lnTo>
                    <a:pt x="517" y="23"/>
                  </a:lnTo>
                  <a:lnTo>
                    <a:pt x="536" y="18"/>
                  </a:lnTo>
                  <a:lnTo>
                    <a:pt x="555" y="13"/>
                  </a:lnTo>
                  <a:lnTo>
                    <a:pt x="575" y="6"/>
                  </a:lnTo>
                  <a:lnTo>
                    <a:pt x="598" y="2"/>
                  </a:lnTo>
                  <a:lnTo>
                    <a:pt x="625" y="0"/>
                  </a:lnTo>
                  <a:lnTo>
                    <a:pt x="656" y="3"/>
                  </a:lnTo>
                  <a:lnTo>
                    <a:pt x="689" y="7"/>
                  </a:lnTo>
                  <a:lnTo>
                    <a:pt x="724" y="15"/>
                  </a:lnTo>
                  <a:lnTo>
                    <a:pt x="761" y="26"/>
                  </a:lnTo>
                  <a:lnTo>
                    <a:pt x="797" y="38"/>
                  </a:lnTo>
                  <a:lnTo>
                    <a:pt x="835" y="53"/>
                  </a:lnTo>
                  <a:lnTo>
                    <a:pt x="872" y="70"/>
                  </a:lnTo>
                  <a:lnTo>
                    <a:pt x="907" y="87"/>
                  </a:lnTo>
                  <a:lnTo>
                    <a:pt x="940" y="106"/>
                  </a:lnTo>
                  <a:lnTo>
                    <a:pt x="970" y="126"/>
                  </a:lnTo>
                  <a:lnTo>
                    <a:pt x="998" y="147"/>
                  </a:lnTo>
                  <a:lnTo>
                    <a:pt x="1021" y="167"/>
                  </a:lnTo>
                  <a:lnTo>
                    <a:pt x="1039" y="188"/>
                  </a:lnTo>
                  <a:lnTo>
                    <a:pt x="1052" y="209"/>
                  </a:lnTo>
                  <a:lnTo>
                    <a:pt x="1059" y="234"/>
                  </a:lnTo>
                  <a:lnTo>
                    <a:pt x="1061" y="266"/>
                  </a:lnTo>
                  <a:lnTo>
                    <a:pt x="1059" y="307"/>
                  </a:lnTo>
                  <a:lnTo>
                    <a:pt x="1052" y="353"/>
                  </a:lnTo>
                  <a:lnTo>
                    <a:pt x="1039" y="404"/>
                  </a:lnTo>
                  <a:lnTo>
                    <a:pt x="1021" y="458"/>
                  </a:lnTo>
                  <a:lnTo>
                    <a:pt x="999" y="514"/>
                  </a:lnTo>
                  <a:lnTo>
                    <a:pt x="971" y="573"/>
                  </a:lnTo>
                  <a:lnTo>
                    <a:pt x="938" y="633"/>
                  </a:lnTo>
                  <a:lnTo>
                    <a:pt x="900" y="692"/>
                  </a:lnTo>
                  <a:lnTo>
                    <a:pt x="857" y="749"/>
                  </a:lnTo>
                  <a:lnTo>
                    <a:pt x="809" y="803"/>
                  </a:lnTo>
                  <a:lnTo>
                    <a:pt x="755" y="855"/>
                  </a:lnTo>
                  <a:lnTo>
                    <a:pt x="696" y="902"/>
                  </a:lnTo>
                  <a:lnTo>
                    <a:pt x="631" y="943"/>
                  </a:lnTo>
                  <a:lnTo>
                    <a:pt x="562" y="977"/>
                  </a:lnTo>
                  <a:lnTo>
                    <a:pt x="561" y="977"/>
                  </a:lnTo>
                  <a:lnTo>
                    <a:pt x="558" y="978"/>
                  </a:lnTo>
                  <a:lnTo>
                    <a:pt x="552" y="979"/>
                  </a:lnTo>
                  <a:lnTo>
                    <a:pt x="544" y="981"/>
                  </a:lnTo>
                  <a:lnTo>
                    <a:pt x="534" y="982"/>
                  </a:lnTo>
                  <a:lnTo>
                    <a:pt x="521" y="983"/>
                  </a:lnTo>
                  <a:lnTo>
                    <a:pt x="507" y="983"/>
                  </a:lnTo>
                  <a:lnTo>
                    <a:pt x="491" y="983"/>
                  </a:lnTo>
                  <a:lnTo>
                    <a:pt x="472" y="981"/>
                  </a:lnTo>
                  <a:lnTo>
                    <a:pt x="453" y="978"/>
                  </a:lnTo>
                  <a:lnTo>
                    <a:pt x="431" y="974"/>
                  </a:lnTo>
                  <a:lnTo>
                    <a:pt x="408" y="967"/>
                  </a:lnTo>
                  <a:lnTo>
                    <a:pt x="384" y="959"/>
                  </a:lnTo>
                  <a:lnTo>
                    <a:pt x="357" y="947"/>
                  </a:lnTo>
                  <a:lnTo>
                    <a:pt x="330" y="935"/>
                  </a:lnTo>
                  <a:lnTo>
                    <a:pt x="301" y="918"/>
                  </a:lnTo>
                  <a:lnTo>
                    <a:pt x="272" y="901"/>
                  </a:lnTo>
                  <a:lnTo>
                    <a:pt x="245" y="883"/>
                  </a:lnTo>
                  <a:lnTo>
                    <a:pt x="219" y="864"/>
                  </a:lnTo>
                  <a:lnTo>
                    <a:pt x="195" y="846"/>
                  </a:lnTo>
                  <a:lnTo>
                    <a:pt x="173" y="826"/>
                  </a:lnTo>
                  <a:lnTo>
                    <a:pt x="153" y="807"/>
                  </a:lnTo>
                  <a:lnTo>
                    <a:pt x="135" y="786"/>
                  </a:lnTo>
                  <a:lnTo>
                    <a:pt x="119" y="764"/>
                  </a:lnTo>
                  <a:lnTo>
                    <a:pt x="104" y="742"/>
                  </a:lnTo>
                  <a:lnTo>
                    <a:pt x="92" y="719"/>
                  </a:lnTo>
                  <a:lnTo>
                    <a:pt x="83" y="695"/>
                  </a:lnTo>
                  <a:lnTo>
                    <a:pt x="76" y="670"/>
                  </a:lnTo>
                  <a:lnTo>
                    <a:pt x="71" y="643"/>
                  </a:lnTo>
                  <a:lnTo>
                    <a:pt x="70" y="617"/>
                  </a:lnTo>
                  <a:lnTo>
                    <a:pt x="71" y="588"/>
                  </a:lnTo>
                  <a:lnTo>
                    <a:pt x="75" y="558"/>
                  </a:lnTo>
                  <a:lnTo>
                    <a:pt x="77" y="503"/>
                  </a:lnTo>
                  <a:lnTo>
                    <a:pt x="66" y="454"/>
                  </a:lnTo>
                  <a:lnTo>
                    <a:pt x="46" y="410"/>
                  </a:lnTo>
                  <a:lnTo>
                    <a:pt x="25" y="367"/>
                  </a:lnTo>
                  <a:lnTo>
                    <a:pt x="8" y="321"/>
                  </a:lnTo>
                  <a:lnTo>
                    <a:pt x="0" y="268"/>
                  </a:lnTo>
                  <a:lnTo>
                    <a:pt x="7" y="204"/>
                  </a:lnTo>
                  <a:lnTo>
                    <a:pt x="35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791" y="1651"/>
              <a:ext cx="511" cy="475"/>
            </a:xfrm>
            <a:custGeom>
              <a:avLst/>
              <a:gdLst>
                <a:gd name="T0" fmla="*/ 34 w 1024"/>
                <a:gd name="T1" fmla="*/ 122 h 950"/>
                <a:gd name="T2" fmla="*/ 38 w 1024"/>
                <a:gd name="T3" fmla="*/ 113 h 950"/>
                <a:gd name="T4" fmla="*/ 50 w 1024"/>
                <a:gd name="T5" fmla="*/ 97 h 950"/>
                <a:gd name="T6" fmla="*/ 68 w 1024"/>
                <a:gd name="T7" fmla="*/ 77 h 950"/>
                <a:gd name="T8" fmla="*/ 95 w 1024"/>
                <a:gd name="T9" fmla="*/ 58 h 950"/>
                <a:gd name="T10" fmla="*/ 128 w 1024"/>
                <a:gd name="T11" fmla="*/ 40 h 950"/>
                <a:gd name="T12" fmla="*/ 170 w 1024"/>
                <a:gd name="T13" fmla="*/ 29 h 950"/>
                <a:gd name="T14" fmla="*/ 221 w 1024"/>
                <a:gd name="T15" fmla="*/ 26 h 950"/>
                <a:gd name="T16" fmla="*/ 277 w 1024"/>
                <a:gd name="T17" fmla="*/ 32 h 950"/>
                <a:gd name="T18" fmla="*/ 323 w 1024"/>
                <a:gd name="T19" fmla="*/ 37 h 950"/>
                <a:gd name="T20" fmla="*/ 363 w 1024"/>
                <a:gd name="T21" fmla="*/ 39 h 950"/>
                <a:gd name="T22" fmla="*/ 400 w 1024"/>
                <a:gd name="T23" fmla="*/ 38 h 950"/>
                <a:gd name="T24" fmla="*/ 434 w 1024"/>
                <a:gd name="T25" fmla="*/ 36 h 950"/>
                <a:gd name="T26" fmla="*/ 466 w 1024"/>
                <a:gd name="T27" fmla="*/ 30 h 950"/>
                <a:gd name="T28" fmla="*/ 499 w 1024"/>
                <a:gd name="T29" fmla="*/ 22 h 950"/>
                <a:gd name="T30" fmla="*/ 535 w 1024"/>
                <a:gd name="T31" fmla="*/ 12 h 950"/>
                <a:gd name="T32" fmla="*/ 576 w 1024"/>
                <a:gd name="T33" fmla="*/ 1 h 950"/>
                <a:gd name="T34" fmla="*/ 632 w 1024"/>
                <a:gd name="T35" fmla="*/ 2 h 950"/>
                <a:gd name="T36" fmla="*/ 699 w 1024"/>
                <a:gd name="T37" fmla="*/ 15 h 950"/>
                <a:gd name="T38" fmla="*/ 770 w 1024"/>
                <a:gd name="T39" fmla="*/ 37 h 950"/>
                <a:gd name="T40" fmla="*/ 842 w 1024"/>
                <a:gd name="T41" fmla="*/ 67 h 950"/>
                <a:gd name="T42" fmla="*/ 907 w 1024"/>
                <a:gd name="T43" fmla="*/ 103 h 950"/>
                <a:gd name="T44" fmla="*/ 963 w 1024"/>
                <a:gd name="T45" fmla="*/ 141 h 950"/>
                <a:gd name="T46" fmla="*/ 1002 w 1024"/>
                <a:gd name="T47" fmla="*/ 181 h 950"/>
                <a:gd name="T48" fmla="*/ 1021 w 1024"/>
                <a:gd name="T49" fmla="*/ 226 h 950"/>
                <a:gd name="T50" fmla="*/ 1021 w 1024"/>
                <a:gd name="T51" fmla="*/ 296 h 950"/>
                <a:gd name="T52" fmla="*/ 1002 w 1024"/>
                <a:gd name="T53" fmla="*/ 389 h 950"/>
                <a:gd name="T54" fmla="*/ 964 w 1024"/>
                <a:gd name="T55" fmla="*/ 498 h 950"/>
                <a:gd name="T56" fmla="*/ 905 w 1024"/>
                <a:gd name="T57" fmla="*/ 612 h 950"/>
                <a:gd name="T58" fmla="*/ 827 w 1024"/>
                <a:gd name="T59" fmla="*/ 723 h 950"/>
                <a:gd name="T60" fmla="*/ 729 w 1024"/>
                <a:gd name="T61" fmla="*/ 827 h 950"/>
                <a:gd name="T62" fmla="*/ 610 w 1024"/>
                <a:gd name="T63" fmla="*/ 911 h 950"/>
                <a:gd name="T64" fmla="*/ 542 w 1024"/>
                <a:gd name="T65" fmla="*/ 945 h 950"/>
                <a:gd name="T66" fmla="*/ 533 w 1024"/>
                <a:gd name="T67" fmla="*/ 947 h 950"/>
                <a:gd name="T68" fmla="*/ 515 w 1024"/>
                <a:gd name="T69" fmla="*/ 949 h 950"/>
                <a:gd name="T70" fmla="*/ 489 w 1024"/>
                <a:gd name="T71" fmla="*/ 950 h 950"/>
                <a:gd name="T72" fmla="*/ 455 w 1024"/>
                <a:gd name="T73" fmla="*/ 948 h 950"/>
                <a:gd name="T74" fmla="*/ 416 w 1024"/>
                <a:gd name="T75" fmla="*/ 941 h 950"/>
                <a:gd name="T76" fmla="*/ 370 w 1024"/>
                <a:gd name="T77" fmla="*/ 926 h 950"/>
                <a:gd name="T78" fmla="*/ 318 w 1024"/>
                <a:gd name="T79" fmla="*/ 903 h 950"/>
                <a:gd name="T80" fmla="*/ 263 w 1024"/>
                <a:gd name="T81" fmla="*/ 871 h 950"/>
                <a:gd name="T82" fmla="*/ 211 w 1024"/>
                <a:gd name="T83" fmla="*/ 836 h 950"/>
                <a:gd name="T84" fmla="*/ 167 w 1024"/>
                <a:gd name="T85" fmla="*/ 799 h 950"/>
                <a:gd name="T86" fmla="*/ 129 w 1024"/>
                <a:gd name="T87" fmla="*/ 760 h 950"/>
                <a:gd name="T88" fmla="*/ 99 w 1024"/>
                <a:gd name="T89" fmla="*/ 718 h 950"/>
                <a:gd name="T90" fmla="*/ 80 w 1024"/>
                <a:gd name="T91" fmla="*/ 672 h 950"/>
                <a:gd name="T92" fmla="*/ 68 w 1024"/>
                <a:gd name="T93" fmla="*/ 622 h 950"/>
                <a:gd name="T94" fmla="*/ 67 w 1024"/>
                <a:gd name="T95" fmla="*/ 568 h 950"/>
                <a:gd name="T96" fmla="*/ 73 w 1024"/>
                <a:gd name="T97" fmla="*/ 485 h 950"/>
                <a:gd name="T98" fmla="*/ 45 w 1024"/>
                <a:gd name="T99" fmla="*/ 396 h 950"/>
                <a:gd name="T100" fmla="*/ 8 w 1024"/>
                <a:gd name="T101" fmla="*/ 310 h 950"/>
                <a:gd name="T102" fmla="*/ 6 w 1024"/>
                <a:gd name="T103" fmla="*/ 19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4" h="950">
                  <a:moveTo>
                    <a:pt x="33" y="123"/>
                  </a:moveTo>
                  <a:lnTo>
                    <a:pt x="34" y="122"/>
                  </a:lnTo>
                  <a:lnTo>
                    <a:pt x="35" y="119"/>
                  </a:lnTo>
                  <a:lnTo>
                    <a:pt x="38" y="113"/>
                  </a:lnTo>
                  <a:lnTo>
                    <a:pt x="44" y="105"/>
                  </a:lnTo>
                  <a:lnTo>
                    <a:pt x="50" y="97"/>
                  </a:lnTo>
                  <a:lnTo>
                    <a:pt x="59" y="88"/>
                  </a:lnTo>
                  <a:lnTo>
                    <a:pt x="68" y="77"/>
                  </a:lnTo>
                  <a:lnTo>
                    <a:pt x="81" y="67"/>
                  </a:lnTo>
                  <a:lnTo>
                    <a:pt x="95" y="58"/>
                  </a:lnTo>
                  <a:lnTo>
                    <a:pt x="110" y="48"/>
                  </a:lnTo>
                  <a:lnTo>
                    <a:pt x="128" y="40"/>
                  </a:lnTo>
                  <a:lnTo>
                    <a:pt x="148" y="33"/>
                  </a:lnTo>
                  <a:lnTo>
                    <a:pt x="170" y="29"/>
                  </a:lnTo>
                  <a:lnTo>
                    <a:pt x="194" y="26"/>
                  </a:lnTo>
                  <a:lnTo>
                    <a:pt x="221" y="26"/>
                  </a:lnTo>
                  <a:lnTo>
                    <a:pt x="250" y="29"/>
                  </a:lnTo>
                  <a:lnTo>
                    <a:pt x="277" y="32"/>
                  </a:lnTo>
                  <a:lnTo>
                    <a:pt x="301" y="35"/>
                  </a:lnTo>
                  <a:lnTo>
                    <a:pt x="323" y="37"/>
                  </a:lnTo>
                  <a:lnTo>
                    <a:pt x="344" y="38"/>
                  </a:lnTo>
                  <a:lnTo>
                    <a:pt x="363" y="39"/>
                  </a:lnTo>
                  <a:lnTo>
                    <a:pt x="382" y="39"/>
                  </a:lnTo>
                  <a:lnTo>
                    <a:pt x="400" y="38"/>
                  </a:lnTo>
                  <a:lnTo>
                    <a:pt x="416" y="37"/>
                  </a:lnTo>
                  <a:lnTo>
                    <a:pt x="434" y="36"/>
                  </a:lnTo>
                  <a:lnTo>
                    <a:pt x="450" y="33"/>
                  </a:lnTo>
                  <a:lnTo>
                    <a:pt x="466" y="30"/>
                  </a:lnTo>
                  <a:lnTo>
                    <a:pt x="482" y="26"/>
                  </a:lnTo>
                  <a:lnTo>
                    <a:pt x="499" y="22"/>
                  </a:lnTo>
                  <a:lnTo>
                    <a:pt x="517" y="17"/>
                  </a:lnTo>
                  <a:lnTo>
                    <a:pt x="535" y="12"/>
                  </a:lnTo>
                  <a:lnTo>
                    <a:pt x="555" y="6"/>
                  </a:lnTo>
                  <a:lnTo>
                    <a:pt x="576" y="1"/>
                  </a:lnTo>
                  <a:lnTo>
                    <a:pt x="603" y="0"/>
                  </a:lnTo>
                  <a:lnTo>
                    <a:pt x="632" y="2"/>
                  </a:lnTo>
                  <a:lnTo>
                    <a:pt x="664" y="7"/>
                  </a:lnTo>
                  <a:lnTo>
                    <a:pt x="699" y="15"/>
                  </a:lnTo>
                  <a:lnTo>
                    <a:pt x="733" y="25"/>
                  </a:lnTo>
                  <a:lnTo>
                    <a:pt x="770" y="37"/>
                  </a:lnTo>
                  <a:lnTo>
                    <a:pt x="806" y="51"/>
                  </a:lnTo>
                  <a:lnTo>
                    <a:pt x="842" y="67"/>
                  </a:lnTo>
                  <a:lnTo>
                    <a:pt x="875" y="84"/>
                  </a:lnTo>
                  <a:lnTo>
                    <a:pt x="907" y="103"/>
                  </a:lnTo>
                  <a:lnTo>
                    <a:pt x="936" y="121"/>
                  </a:lnTo>
                  <a:lnTo>
                    <a:pt x="963" y="141"/>
                  </a:lnTo>
                  <a:lnTo>
                    <a:pt x="984" y="161"/>
                  </a:lnTo>
                  <a:lnTo>
                    <a:pt x="1002" y="181"/>
                  </a:lnTo>
                  <a:lnTo>
                    <a:pt x="1014" y="202"/>
                  </a:lnTo>
                  <a:lnTo>
                    <a:pt x="1021" y="226"/>
                  </a:lnTo>
                  <a:lnTo>
                    <a:pt x="1024" y="258"/>
                  </a:lnTo>
                  <a:lnTo>
                    <a:pt x="1021" y="296"/>
                  </a:lnTo>
                  <a:lnTo>
                    <a:pt x="1014" y="341"/>
                  </a:lnTo>
                  <a:lnTo>
                    <a:pt x="1002" y="389"/>
                  </a:lnTo>
                  <a:lnTo>
                    <a:pt x="986" y="442"/>
                  </a:lnTo>
                  <a:lnTo>
                    <a:pt x="964" y="498"/>
                  </a:lnTo>
                  <a:lnTo>
                    <a:pt x="937" y="554"/>
                  </a:lnTo>
                  <a:lnTo>
                    <a:pt x="905" y="612"/>
                  </a:lnTo>
                  <a:lnTo>
                    <a:pt x="869" y="668"/>
                  </a:lnTo>
                  <a:lnTo>
                    <a:pt x="827" y="723"/>
                  </a:lnTo>
                  <a:lnTo>
                    <a:pt x="780" y="776"/>
                  </a:lnTo>
                  <a:lnTo>
                    <a:pt x="729" y="827"/>
                  </a:lnTo>
                  <a:lnTo>
                    <a:pt x="672" y="872"/>
                  </a:lnTo>
                  <a:lnTo>
                    <a:pt x="610" y="911"/>
                  </a:lnTo>
                  <a:lnTo>
                    <a:pt x="543" y="945"/>
                  </a:lnTo>
                  <a:lnTo>
                    <a:pt x="542" y="945"/>
                  </a:lnTo>
                  <a:lnTo>
                    <a:pt x="538" y="946"/>
                  </a:lnTo>
                  <a:lnTo>
                    <a:pt x="533" y="947"/>
                  </a:lnTo>
                  <a:lnTo>
                    <a:pt x="525" y="948"/>
                  </a:lnTo>
                  <a:lnTo>
                    <a:pt x="515" y="949"/>
                  </a:lnTo>
                  <a:lnTo>
                    <a:pt x="503" y="950"/>
                  </a:lnTo>
                  <a:lnTo>
                    <a:pt x="489" y="950"/>
                  </a:lnTo>
                  <a:lnTo>
                    <a:pt x="474" y="950"/>
                  </a:lnTo>
                  <a:lnTo>
                    <a:pt x="455" y="948"/>
                  </a:lnTo>
                  <a:lnTo>
                    <a:pt x="437" y="946"/>
                  </a:lnTo>
                  <a:lnTo>
                    <a:pt x="416" y="941"/>
                  </a:lnTo>
                  <a:lnTo>
                    <a:pt x="393" y="935"/>
                  </a:lnTo>
                  <a:lnTo>
                    <a:pt x="370" y="926"/>
                  </a:lnTo>
                  <a:lnTo>
                    <a:pt x="345" y="916"/>
                  </a:lnTo>
                  <a:lnTo>
                    <a:pt x="318" y="903"/>
                  </a:lnTo>
                  <a:lnTo>
                    <a:pt x="291" y="888"/>
                  </a:lnTo>
                  <a:lnTo>
                    <a:pt x="263" y="871"/>
                  </a:lnTo>
                  <a:lnTo>
                    <a:pt x="236" y="854"/>
                  </a:lnTo>
                  <a:lnTo>
                    <a:pt x="211" y="836"/>
                  </a:lnTo>
                  <a:lnTo>
                    <a:pt x="188" y="818"/>
                  </a:lnTo>
                  <a:lnTo>
                    <a:pt x="167" y="799"/>
                  </a:lnTo>
                  <a:lnTo>
                    <a:pt x="147" y="780"/>
                  </a:lnTo>
                  <a:lnTo>
                    <a:pt x="129" y="760"/>
                  </a:lnTo>
                  <a:lnTo>
                    <a:pt x="113" y="739"/>
                  </a:lnTo>
                  <a:lnTo>
                    <a:pt x="99" y="718"/>
                  </a:lnTo>
                  <a:lnTo>
                    <a:pt x="89" y="696"/>
                  </a:lnTo>
                  <a:lnTo>
                    <a:pt x="80" y="672"/>
                  </a:lnTo>
                  <a:lnTo>
                    <a:pt x="73" y="647"/>
                  </a:lnTo>
                  <a:lnTo>
                    <a:pt x="68" y="622"/>
                  </a:lnTo>
                  <a:lnTo>
                    <a:pt x="66" y="596"/>
                  </a:lnTo>
                  <a:lnTo>
                    <a:pt x="67" y="568"/>
                  </a:lnTo>
                  <a:lnTo>
                    <a:pt x="71" y="539"/>
                  </a:lnTo>
                  <a:lnTo>
                    <a:pt x="73" y="485"/>
                  </a:lnTo>
                  <a:lnTo>
                    <a:pt x="62" y="439"/>
                  </a:lnTo>
                  <a:lnTo>
                    <a:pt x="45" y="396"/>
                  </a:lnTo>
                  <a:lnTo>
                    <a:pt x="24" y="354"/>
                  </a:lnTo>
                  <a:lnTo>
                    <a:pt x="8" y="310"/>
                  </a:lnTo>
                  <a:lnTo>
                    <a:pt x="0" y="258"/>
                  </a:lnTo>
                  <a:lnTo>
                    <a:pt x="6" y="197"/>
                  </a:lnTo>
                  <a:lnTo>
                    <a:pt x="33" y="123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99" y="1661"/>
              <a:ext cx="493" cy="459"/>
            </a:xfrm>
            <a:custGeom>
              <a:avLst/>
              <a:gdLst>
                <a:gd name="T0" fmla="*/ 34 w 988"/>
                <a:gd name="T1" fmla="*/ 117 h 918"/>
                <a:gd name="T2" fmla="*/ 38 w 988"/>
                <a:gd name="T3" fmla="*/ 108 h 918"/>
                <a:gd name="T4" fmla="*/ 50 w 988"/>
                <a:gd name="T5" fmla="*/ 93 h 918"/>
                <a:gd name="T6" fmla="*/ 67 w 988"/>
                <a:gd name="T7" fmla="*/ 74 h 918"/>
                <a:gd name="T8" fmla="*/ 91 w 988"/>
                <a:gd name="T9" fmla="*/ 55 h 918"/>
                <a:gd name="T10" fmla="*/ 125 w 988"/>
                <a:gd name="T11" fmla="*/ 39 h 918"/>
                <a:gd name="T12" fmla="*/ 165 w 988"/>
                <a:gd name="T13" fmla="*/ 27 h 918"/>
                <a:gd name="T14" fmla="*/ 215 w 988"/>
                <a:gd name="T15" fmla="*/ 25 h 918"/>
                <a:gd name="T16" fmla="*/ 268 w 988"/>
                <a:gd name="T17" fmla="*/ 31 h 918"/>
                <a:gd name="T18" fmla="*/ 313 w 988"/>
                <a:gd name="T19" fmla="*/ 35 h 918"/>
                <a:gd name="T20" fmla="*/ 351 w 988"/>
                <a:gd name="T21" fmla="*/ 36 h 918"/>
                <a:gd name="T22" fmla="*/ 385 w 988"/>
                <a:gd name="T23" fmla="*/ 36 h 918"/>
                <a:gd name="T24" fmla="*/ 418 w 988"/>
                <a:gd name="T25" fmla="*/ 33 h 918"/>
                <a:gd name="T26" fmla="*/ 450 w 988"/>
                <a:gd name="T27" fmla="*/ 28 h 918"/>
                <a:gd name="T28" fmla="*/ 482 w 988"/>
                <a:gd name="T29" fmla="*/ 20 h 918"/>
                <a:gd name="T30" fmla="*/ 517 w 988"/>
                <a:gd name="T31" fmla="*/ 11 h 918"/>
                <a:gd name="T32" fmla="*/ 557 w 988"/>
                <a:gd name="T33" fmla="*/ 1 h 918"/>
                <a:gd name="T34" fmla="*/ 610 w 988"/>
                <a:gd name="T35" fmla="*/ 2 h 918"/>
                <a:gd name="T36" fmla="*/ 673 w 988"/>
                <a:gd name="T37" fmla="*/ 15 h 918"/>
                <a:gd name="T38" fmla="*/ 743 w 988"/>
                <a:gd name="T39" fmla="*/ 35 h 918"/>
                <a:gd name="T40" fmla="*/ 812 w 988"/>
                <a:gd name="T41" fmla="*/ 64 h 918"/>
                <a:gd name="T42" fmla="*/ 875 w 988"/>
                <a:gd name="T43" fmla="*/ 97 h 918"/>
                <a:gd name="T44" fmla="*/ 929 w 988"/>
                <a:gd name="T45" fmla="*/ 135 h 918"/>
                <a:gd name="T46" fmla="*/ 967 w 988"/>
                <a:gd name="T47" fmla="*/ 175 h 918"/>
                <a:gd name="T48" fmla="*/ 986 w 988"/>
                <a:gd name="T49" fmla="*/ 217 h 918"/>
                <a:gd name="T50" fmla="*/ 986 w 988"/>
                <a:gd name="T51" fmla="*/ 286 h 918"/>
                <a:gd name="T52" fmla="*/ 966 w 988"/>
                <a:gd name="T53" fmla="*/ 376 h 918"/>
                <a:gd name="T54" fmla="*/ 929 w 988"/>
                <a:gd name="T55" fmla="*/ 480 h 918"/>
                <a:gd name="T56" fmla="*/ 873 w 988"/>
                <a:gd name="T57" fmla="*/ 590 h 918"/>
                <a:gd name="T58" fmla="*/ 797 w 988"/>
                <a:gd name="T59" fmla="*/ 699 h 918"/>
                <a:gd name="T60" fmla="*/ 702 w 988"/>
                <a:gd name="T61" fmla="*/ 798 h 918"/>
                <a:gd name="T62" fmla="*/ 588 w 988"/>
                <a:gd name="T63" fmla="*/ 880 h 918"/>
                <a:gd name="T64" fmla="*/ 522 w 988"/>
                <a:gd name="T65" fmla="*/ 912 h 918"/>
                <a:gd name="T66" fmla="*/ 513 w 988"/>
                <a:gd name="T67" fmla="*/ 914 h 918"/>
                <a:gd name="T68" fmla="*/ 497 w 988"/>
                <a:gd name="T69" fmla="*/ 916 h 918"/>
                <a:gd name="T70" fmla="*/ 472 w 988"/>
                <a:gd name="T71" fmla="*/ 918 h 918"/>
                <a:gd name="T72" fmla="*/ 441 w 988"/>
                <a:gd name="T73" fmla="*/ 915 h 918"/>
                <a:gd name="T74" fmla="*/ 401 w 988"/>
                <a:gd name="T75" fmla="*/ 908 h 918"/>
                <a:gd name="T76" fmla="*/ 358 w 988"/>
                <a:gd name="T77" fmla="*/ 895 h 918"/>
                <a:gd name="T78" fmla="*/ 307 w 988"/>
                <a:gd name="T79" fmla="*/ 873 h 918"/>
                <a:gd name="T80" fmla="*/ 254 w 988"/>
                <a:gd name="T81" fmla="*/ 842 h 918"/>
                <a:gd name="T82" fmla="*/ 204 w 988"/>
                <a:gd name="T83" fmla="*/ 807 h 918"/>
                <a:gd name="T84" fmla="*/ 162 w 988"/>
                <a:gd name="T85" fmla="*/ 771 h 918"/>
                <a:gd name="T86" fmla="*/ 125 w 988"/>
                <a:gd name="T87" fmla="*/ 733 h 918"/>
                <a:gd name="T88" fmla="*/ 97 w 988"/>
                <a:gd name="T89" fmla="*/ 692 h 918"/>
                <a:gd name="T90" fmla="*/ 78 w 988"/>
                <a:gd name="T91" fmla="*/ 648 h 918"/>
                <a:gd name="T92" fmla="*/ 66 w 988"/>
                <a:gd name="T93" fmla="*/ 601 h 918"/>
                <a:gd name="T94" fmla="*/ 66 w 988"/>
                <a:gd name="T95" fmla="*/ 548 h 918"/>
                <a:gd name="T96" fmla="*/ 72 w 988"/>
                <a:gd name="T97" fmla="*/ 468 h 918"/>
                <a:gd name="T98" fmla="*/ 44 w 988"/>
                <a:gd name="T99" fmla="*/ 382 h 918"/>
                <a:gd name="T100" fmla="*/ 8 w 988"/>
                <a:gd name="T101" fmla="*/ 298 h 918"/>
                <a:gd name="T102" fmla="*/ 7 w 988"/>
                <a:gd name="T103" fmla="*/ 19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8" h="918">
                  <a:moveTo>
                    <a:pt x="33" y="118"/>
                  </a:moveTo>
                  <a:lnTo>
                    <a:pt x="34" y="117"/>
                  </a:lnTo>
                  <a:lnTo>
                    <a:pt x="35" y="114"/>
                  </a:lnTo>
                  <a:lnTo>
                    <a:pt x="38" y="108"/>
                  </a:lnTo>
                  <a:lnTo>
                    <a:pt x="43" y="101"/>
                  </a:lnTo>
                  <a:lnTo>
                    <a:pt x="50" y="93"/>
                  </a:lnTo>
                  <a:lnTo>
                    <a:pt x="58" y="84"/>
                  </a:lnTo>
                  <a:lnTo>
                    <a:pt x="67" y="74"/>
                  </a:lnTo>
                  <a:lnTo>
                    <a:pt x="79" y="64"/>
                  </a:lnTo>
                  <a:lnTo>
                    <a:pt x="91" y="55"/>
                  </a:lnTo>
                  <a:lnTo>
                    <a:pt x="108" y="47"/>
                  </a:lnTo>
                  <a:lnTo>
                    <a:pt x="125" y="39"/>
                  </a:lnTo>
                  <a:lnTo>
                    <a:pt x="143" y="32"/>
                  </a:lnTo>
                  <a:lnTo>
                    <a:pt x="165" y="27"/>
                  </a:lnTo>
                  <a:lnTo>
                    <a:pt x="188" y="25"/>
                  </a:lnTo>
                  <a:lnTo>
                    <a:pt x="215" y="25"/>
                  </a:lnTo>
                  <a:lnTo>
                    <a:pt x="242" y="27"/>
                  </a:lnTo>
                  <a:lnTo>
                    <a:pt x="268" y="31"/>
                  </a:lnTo>
                  <a:lnTo>
                    <a:pt x="291" y="33"/>
                  </a:lnTo>
                  <a:lnTo>
                    <a:pt x="313" y="35"/>
                  </a:lnTo>
                  <a:lnTo>
                    <a:pt x="332" y="36"/>
                  </a:lnTo>
                  <a:lnTo>
                    <a:pt x="351" y="36"/>
                  </a:lnTo>
                  <a:lnTo>
                    <a:pt x="369" y="36"/>
                  </a:lnTo>
                  <a:lnTo>
                    <a:pt x="385" y="36"/>
                  </a:lnTo>
                  <a:lnTo>
                    <a:pt x="403" y="35"/>
                  </a:lnTo>
                  <a:lnTo>
                    <a:pt x="418" y="33"/>
                  </a:lnTo>
                  <a:lnTo>
                    <a:pt x="434" y="31"/>
                  </a:lnTo>
                  <a:lnTo>
                    <a:pt x="450" y="28"/>
                  </a:lnTo>
                  <a:lnTo>
                    <a:pt x="465" y="25"/>
                  </a:lnTo>
                  <a:lnTo>
                    <a:pt x="482" y="20"/>
                  </a:lnTo>
                  <a:lnTo>
                    <a:pt x="498" y="16"/>
                  </a:lnTo>
                  <a:lnTo>
                    <a:pt x="517" y="11"/>
                  </a:lnTo>
                  <a:lnTo>
                    <a:pt x="535" y="5"/>
                  </a:lnTo>
                  <a:lnTo>
                    <a:pt x="557" y="1"/>
                  </a:lnTo>
                  <a:lnTo>
                    <a:pt x="581" y="0"/>
                  </a:lnTo>
                  <a:lnTo>
                    <a:pt x="610" y="2"/>
                  </a:lnTo>
                  <a:lnTo>
                    <a:pt x="641" y="6"/>
                  </a:lnTo>
                  <a:lnTo>
                    <a:pt x="673" y="15"/>
                  </a:lnTo>
                  <a:lnTo>
                    <a:pt x="708" y="24"/>
                  </a:lnTo>
                  <a:lnTo>
                    <a:pt x="743" y="35"/>
                  </a:lnTo>
                  <a:lnTo>
                    <a:pt x="777" y="49"/>
                  </a:lnTo>
                  <a:lnTo>
                    <a:pt x="812" y="64"/>
                  </a:lnTo>
                  <a:lnTo>
                    <a:pt x="844" y="80"/>
                  </a:lnTo>
                  <a:lnTo>
                    <a:pt x="875" y="97"/>
                  </a:lnTo>
                  <a:lnTo>
                    <a:pt x="904" y="116"/>
                  </a:lnTo>
                  <a:lnTo>
                    <a:pt x="929" y="135"/>
                  </a:lnTo>
                  <a:lnTo>
                    <a:pt x="950" y="155"/>
                  </a:lnTo>
                  <a:lnTo>
                    <a:pt x="967" y="175"/>
                  </a:lnTo>
                  <a:lnTo>
                    <a:pt x="979" y="194"/>
                  </a:lnTo>
                  <a:lnTo>
                    <a:pt x="986" y="217"/>
                  </a:lnTo>
                  <a:lnTo>
                    <a:pt x="988" y="248"/>
                  </a:lnTo>
                  <a:lnTo>
                    <a:pt x="986" y="286"/>
                  </a:lnTo>
                  <a:lnTo>
                    <a:pt x="979" y="329"/>
                  </a:lnTo>
                  <a:lnTo>
                    <a:pt x="966" y="376"/>
                  </a:lnTo>
                  <a:lnTo>
                    <a:pt x="950" y="427"/>
                  </a:lnTo>
                  <a:lnTo>
                    <a:pt x="929" y="480"/>
                  </a:lnTo>
                  <a:lnTo>
                    <a:pt x="904" y="535"/>
                  </a:lnTo>
                  <a:lnTo>
                    <a:pt x="873" y="590"/>
                  </a:lnTo>
                  <a:lnTo>
                    <a:pt x="837" y="646"/>
                  </a:lnTo>
                  <a:lnTo>
                    <a:pt x="797" y="699"/>
                  </a:lnTo>
                  <a:lnTo>
                    <a:pt x="752" y="751"/>
                  </a:lnTo>
                  <a:lnTo>
                    <a:pt x="702" y="798"/>
                  </a:lnTo>
                  <a:lnTo>
                    <a:pt x="648" y="842"/>
                  </a:lnTo>
                  <a:lnTo>
                    <a:pt x="588" y="880"/>
                  </a:lnTo>
                  <a:lnTo>
                    <a:pt x="524" y="912"/>
                  </a:lnTo>
                  <a:lnTo>
                    <a:pt x="522" y="912"/>
                  </a:lnTo>
                  <a:lnTo>
                    <a:pt x="519" y="913"/>
                  </a:lnTo>
                  <a:lnTo>
                    <a:pt x="513" y="914"/>
                  </a:lnTo>
                  <a:lnTo>
                    <a:pt x="506" y="915"/>
                  </a:lnTo>
                  <a:lnTo>
                    <a:pt x="497" y="916"/>
                  </a:lnTo>
                  <a:lnTo>
                    <a:pt x="486" y="918"/>
                  </a:lnTo>
                  <a:lnTo>
                    <a:pt x="472" y="918"/>
                  </a:lnTo>
                  <a:lnTo>
                    <a:pt x="457" y="918"/>
                  </a:lnTo>
                  <a:lnTo>
                    <a:pt x="441" y="915"/>
                  </a:lnTo>
                  <a:lnTo>
                    <a:pt x="422" y="913"/>
                  </a:lnTo>
                  <a:lnTo>
                    <a:pt x="401" y="908"/>
                  </a:lnTo>
                  <a:lnTo>
                    <a:pt x="381" y="903"/>
                  </a:lnTo>
                  <a:lnTo>
                    <a:pt x="358" y="895"/>
                  </a:lnTo>
                  <a:lnTo>
                    <a:pt x="333" y="885"/>
                  </a:lnTo>
                  <a:lnTo>
                    <a:pt x="307" y="873"/>
                  </a:lnTo>
                  <a:lnTo>
                    <a:pt x="280" y="858"/>
                  </a:lnTo>
                  <a:lnTo>
                    <a:pt x="254" y="842"/>
                  </a:lnTo>
                  <a:lnTo>
                    <a:pt x="229" y="824"/>
                  </a:lnTo>
                  <a:lnTo>
                    <a:pt x="204" y="807"/>
                  </a:lnTo>
                  <a:lnTo>
                    <a:pt x="182" y="790"/>
                  </a:lnTo>
                  <a:lnTo>
                    <a:pt x="162" y="771"/>
                  </a:lnTo>
                  <a:lnTo>
                    <a:pt x="142" y="753"/>
                  </a:lnTo>
                  <a:lnTo>
                    <a:pt x="125" y="733"/>
                  </a:lnTo>
                  <a:lnTo>
                    <a:pt x="110" y="713"/>
                  </a:lnTo>
                  <a:lnTo>
                    <a:pt x="97" y="692"/>
                  </a:lnTo>
                  <a:lnTo>
                    <a:pt x="86" y="671"/>
                  </a:lnTo>
                  <a:lnTo>
                    <a:pt x="78" y="648"/>
                  </a:lnTo>
                  <a:lnTo>
                    <a:pt x="71" y="625"/>
                  </a:lnTo>
                  <a:lnTo>
                    <a:pt x="66" y="601"/>
                  </a:lnTo>
                  <a:lnTo>
                    <a:pt x="65" y="574"/>
                  </a:lnTo>
                  <a:lnTo>
                    <a:pt x="66" y="548"/>
                  </a:lnTo>
                  <a:lnTo>
                    <a:pt x="70" y="520"/>
                  </a:lnTo>
                  <a:lnTo>
                    <a:pt x="72" y="468"/>
                  </a:lnTo>
                  <a:lnTo>
                    <a:pt x="61" y="423"/>
                  </a:lnTo>
                  <a:lnTo>
                    <a:pt x="44" y="382"/>
                  </a:lnTo>
                  <a:lnTo>
                    <a:pt x="25" y="342"/>
                  </a:lnTo>
                  <a:lnTo>
                    <a:pt x="8" y="298"/>
                  </a:lnTo>
                  <a:lnTo>
                    <a:pt x="0" y="250"/>
                  </a:lnTo>
                  <a:lnTo>
                    <a:pt x="7" y="190"/>
                  </a:lnTo>
                  <a:lnTo>
                    <a:pt x="33" y="118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807" y="1671"/>
              <a:ext cx="475" cy="442"/>
            </a:xfrm>
            <a:custGeom>
              <a:avLst/>
              <a:gdLst>
                <a:gd name="T0" fmla="*/ 31 w 949"/>
                <a:gd name="T1" fmla="*/ 112 h 885"/>
                <a:gd name="T2" fmla="*/ 35 w 949"/>
                <a:gd name="T3" fmla="*/ 103 h 885"/>
                <a:gd name="T4" fmla="*/ 46 w 949"/>
                <a:gd name="T5" fmla="*/ 89 h 885"/>
                <a:gd name="T6" fmla="*/ 63 w 949"/>
                <a:gd name="T7" fmla="*/ 71 h 885"/>
                <a:gd name="T8" fmla="*/ 87 w 949"/>
                <a:gd name="T9" fmla="*/ 52 h 885"/>
                <a:gd name="T10" fmla="*/ 118 w 949"/>
                <a:gd name="T11" fmla="*/ 36 h 885"/>
                <a:gd name="T12" fmla="*/ 158 w 949"/>
                <a:gd name="T13" fmla="*/ 26 h 885"/>
                <a:gd name="T14" fmla="*/ 205 w 949"/>
                <a:gd name="T15" fmla="*/ 22 h 885"/>
                <a:gd name="T16" fmla="*/ 257 w 949"/>
                <a:gd name="T17" fmla="*/ 28 h 885"/>
                <a:gd name="T18" fmla="*/ 299 w 949"/>
                <a:gd name="T19" fmla="*/ 33 h 885"/>
                <a:gd name="T20" fmla="*/ 337 w 949"/>
                <a:gd name="T21" fmla="*/ 34 h 885"/>
                <a:gd name="T22" fmla="*/ 371 w 949"/>
                <a:gd name="T23" fmla="*/ 34 h 885"/>
                <a:gd name="T24" fmla="*/ 402 w 949"/>
                <a:gd name="T25" fmla="*/ 31 h 885"/>
                <a:gd name="T26" fmla="*/ 432 w 949"/>
                <a:gd name="T27" fmla="*/ 27 h 885"/>
                <a:gd name="T28" fmla="*/ 462 w 949"/>
                <a:gd name="T29" fmla="*/ 20 h 885"/>
                <a:gd name="T30" fmla="*/ 495 w 949"/>
                <a:gd name="T31" fmla="*/ 11 h 885"/>
                <a:gd name="T32" fmla="*/ 534 w 949"/>
                <a:gd name="T33" fmla="*/ 0 h 885"/>
                <a:gd name="T34" fmla="*/ 586 w 949"/>
                <a:gd name="T35" fmla="*/ 1 h 885"/>
                <a:gd name="T36" fmla="*/ 647 w 949"/>
                <a:gd name="T37" fmla="*/ 13 h 885"/>
                <a:gd name="T38" fmla="*/ 713 w 949"/>
                <a:gd name="T39" fmla="*/ 34 h 885"/>
                <a:gd name="T40" fmla="*/ 780 w 949"/>
                <a:gd name="T41" fmla="*/ 61 h 885"/>
                <a:gd name="T42" fmla="*/ 841 w 949"/>
                <a:gd name="T43" fmla="*/ 95 h 885"/>
                <a:gd name="T44" fmla="*/ 893 w 949"/>
                <a:gd name="T45" fmla="*/ 130 h 885"/>
                <a:gd name="T46" fmla="*/ 930 w 949"/>
                <a:gd name="T47" fmla="*/ 168 h 885"/>
                <a:gd name="T48" fmla="*/ 948 w 949"/>
                <a:gd name="T49" fmla="*/ 210 h 885"/>
                <a:gd name="T50" fmla="*/ 947 w 949"/>
                <a:gd name="T51" fmla="*/ 276 h 885"/>
                <a:gd name="T52" fmla="*/ 930 w 949"/>
                <a:gd name="T53" fmla="*/ 362 h 885"/>
                <a:gd name="T54" fmla="*/ 893 w 949"/>
                <a:gd name="T55" fmla="*/ 462 h 885"/>
                <a:gd name="T56" fmla="*/ 839 w 949"/>
                <a:gd name="T57" fmla="*/ 568 h 885"/>
                <a:gd name="T58" fmla="*/ 766 w 949"/>
                <a:gd name="T59" fmla="*/ 673 h 885"/>
                <a:gd name="T60" fmla="*/ 675 w 949"/>
                <a:gd name="T61" fmla="*/ 769 h 885"/>
                <a:gd name="T62" fmla="*/ 565 w 949"/>
                <a:gd name="T63" fmla="*/ 848 h 885"/>
                <a:gd name="T64" fmla="*/ 502 w 949"/>
                <a:gd name="T65" fmla="*/ 879 h 885"/>
                <a:gd name="T66" fmla="*/ 494 w 949"/>
                <a:gd name="T67" fmla="*/ 881 h 885"/>
                <a:gd name="T68" fmla="*/ 477 w 949"/>
                <a:gd name="T69" fmla="*/ 884 h 885"/>
                <a:gd name="T70" fmla="*/ 453 w 949"/>
                <a:gd name="T71" fmla="*/ 885 h 885"/>
                <a:gd name="T72" fmla="*/ 423 w 949"/>
                <a:gd name="T73" fmla="*/ 883 h 885"/>
                <a:gd name="T74" fmla="*/ 385 w 949"/>
                <a:gd name="T75" fmla="*/ 876 h 885"/>
                <a:gd name="T76" fmla="*/ 342 w 949"/>
                <a:gd name="T77" fmla="*/ 862 h 885"/>
                <a:gd name="T78" fmla="*/ 294 w 949"/>
                <a:gd name="T79" fmla="*/ 841 h 885"/>
                <a:gd name="T80" fmla="*/ 243 w 949"/>
                <a:gd name="T81" fmla="*/ 810 h 885"/>
                <a:gd name="T82" fmla="*/ 194 w 949"/>
                <a:gd name="T83" fmla="*/ 778 h 885"/>
                <a:gd name="T84" fmla="*/ 153 w 949"/>
                <a:gd name="T85" fmla="*/ 743 h 885"/>
                <a:gd name="T86" fmla="*/ 118 w 949"/>
                <a:gd name="T87" fmla="*/ 708 h 885"/>
                <a:gd name="T88" fmla="*/ 92 w 949"/>
                <a:gd name="T89" fmla="*/ 668 h 885"/>
                <a:gd name="T90" fmla="*/ 72 w 949"/>
                <a:gd name="T91" fmla="*/ 626 h 885"/>
                <a:gd name="T92" fmla="*/ 62 w 949"/>
                <a:gd name="T93" fmla="*/ 579 h 885"/>
                <a:gd name="T94" fmla="*/ 62 w 949"/>
                <a:gd name="T95" fmla="*/ 528 h 885"/>
                <a:gd name="T96" fmla="*/ 68 w 949"/>
                <a:gd name="T97" fmla="*/ 451 h 885"/>
                <a:gd name="T98" fmla="*/ 41 w 949"/>
                <a:gd name="T99" fmla="*/ 368 h 885"/>
                <a:gd name="T100" fmla="*/ 7 w 949"/>
                <a:gd name="T101" fmla="*/ 287 h 885"/>
                <a:gd name="T102" fmla="*/ 5 w 949"/>
                <a:gd name="T103" fmla="*/ 182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9" h="885">
                  <a:moveTo>
                    <a:pt x="30" y="113"/>
                  </a:moveTo>
                  <a:lnTo>
                    <a:pt x="31" y="112"/>
                  </a:lnTo>
                  <a:lnTo>
                    <a:pt x="32" y="109"/>
                  </a:lnTo>
                  <a:lnTo>
                    <a:pt x="35" y="103"/>
                  </a:lnTo>
                  <a:lnTo>
                    <a:pt x="40" y="97"/>
                  </a:lnTo>
                  <a:lnTo>
                    <a:pt x="46" y="89"/>
                  </a:lnTo>
                  <a:lnTo>
                    <a:pt x="54" y="80"/>
                  </a:lnTo>
                  <a:lnTo>
                    <a:pt x="63" y="71"/>
                  </a:lnTo>
                  <a:lnTo>
                    <a:pt x="75" y="61"/>
                  </a:lnTo>
                  <a:lnTo>
                    <a:pt x="87" y="52"/>
                  </a:lnTo>
                  <a:lnTo>
                    <a:pt x="101" y="44"/>
                  </a:lnTo>
                  <a:lnTo>
                    <a:pt x="118" y="36"/>
                  </a:lnTo>
                  <a:lnTo>
                    <a:pt x="137" y="30"/>
                  </a:lnTo>
                  <a:lnTo>
                    <a:pt x="158" y="26"/>
                  </a:lnTo>
                  <a:lnTo>
                    <a:pt x="181" y="22"/>
                  </a:lnTo>
                  <a:lnTo>
                    <a:pt x="205" y="22"/>
                  </a:lnTo>
                  <a:lnTo>
                    <a:pt x="232" y="24"/>
                  </a:lnTo>
                  <a:lnTo>
                    <a:pt x="257" y="28"/>
                  </a:lnTo>
                  <a:lnTo>
                    <a:pt x="279" y="30"/>
                  </a:lnTo>
                  <a:lnTo>
                    <a:pt x="299" y="33"/>
                  </a:lnTo>
                  <a:lnTo>
                    <a:pt x="319" y="34"/>
                  </a:lnTo>
                  <a:lnTo>
                    <a:pt x="337" y="34"/>
                  </a:lnTo>
                  <a:lnTo>
                    <a:pt x="355" y="35"/>
                  </a:lnTo>
                  <a:lnTo>
                    <a:pt x="371" y="34"/>
                  </a:lnTo>
                  <a:lnTo>
                    <a:pt x="386" y="33"/>
                  </a:lnTo>
                  <a:lnTo>
                    <a:pt x="402" y="31"/>
                  </a:lnTo>
                  <a:lnTo>
                    <a:pt x="417" y="29"/>
                  </a:lnTo>
                  <a:lnTo>
                    <a:pt x="432" y="27"/>
                  </a:lnTo>
                  <a:lnTo>
                    <a:pt x="447" y="23"/>
                  </a:lnTo>
                  <a:lnTo>
                    <a:pt x="462" y="20"/>
                  </a:lnTo>
                  <a:lnTo>
                    <a:pt x="479" y="15"/>
                  </a:lnTo>
                  <a:lnTo>
                    <a:pt x="495" y="11"/>
                  </a:lnTo>
                  <a:lnTo>
                    <a:pt x="514" y="5"/>
                  </a:lnTo>
                  <a:lnTo>
                    <a:pt x="534" y="0"/>
                  </a:lnTo>
                  <a:lnTo>
                    <a:pt x="559" y="0"/>
                  </a:lnTo>
                  <a:lnTo>
                    <a:pt x="586" y="1"/>
                  </a:lnTo>
                  <a:lnTo>
                    <a:pt x="615" y="6"/>
                  </a:lnTo>
                  <a:lnTo>
                    <a:pt x="647" y="13"/>
                  </a:lnTo>
                  <a:lnTo>
                    <a:pt x="680" y="22"/>
                  </a:lnTo>
                  <a:lnTo>
                    <a:pt x="713" y="34"/>
                  </a:lnTo>
                  <a:lnTo>
                    <a:pt x="746" y="48"/>
                  </a:lnTo>
                  <a:lnTo>
                    <a:pt x="780" y="61"/>
                  </a:lnTo>
                  <a:lnTo>
                    <a:pt x="811" y="77"/>
                  </a:lnTo>
                  <a:lnTo>
                    <a:pt x="841" y="95"/>
                  </a:lnTo>
                  <a:lnTo>
                    <a:pt x="869" y="112"/>
                  </a:lnTo>
                  <a:lnTo>
                    <a:pt x="893" y="130"/>
                  </a:lnTo>
                  <a:lnTo>
                    <a:pt x="914" y="149"/>
                  </a:lnTo>
                  <a:lnTo>
                    <a:pt x="930" y="168"/>
                  </a:lnTo>
                  <a:lnTo>
                    <a:pt x="941" y="187"/>
                  </a:lnTo>
                  <a:lnTo>
                    <a:pt x="948" y="210"/>
                  </a:lnTo>
                  <a:lnTo>
                    <a:pt x="949" y="240"/>
                  </a:lnTo>
                  <a:lnTo>
                    <a:pt x="947" y="276"/>
                  </a:lnTo>
                  <a:lnTo>
                    <a:pt x="940" y="317"/>
                  </a:lnTo>
                  <a:lnTo>
                    <a:pt x="930" y="362"/>
                  </a:lnTo>
                  <a:lnTo>
                    <a:pt x="914" y="412"/>
                  </a:lnTo>
                  <a:lnTo>
                    <a:pt x="893" y="462"/>
                  </a:lnTo>
                  <a:lnTo>
                    <a:pt x="869" y="515"/>
                  </a:lnTo>
                  <a:lnTo>
                    <a:pt x="839" y="568"/>
                  </a:lnTo>
                  <a:lnTo>
                    <a:pt x="805" y="622"/>
                  </a:lnTo>
                  <a:lnTo>
                    <a:pt x="766" y="673"/>
                  </a:lnTo>
                  <a:lnTo>
                    <a:pt x="723" y="723"/>
                  </a:lnTo>
                  <a:lnTo>
                    <a:pt x="675" y="769"/>
                  </a:lnTo>
                  <a:lnTo>
                    <a:pt x="623" y="811"/>
                  </a:lnTo>
                  <a:lnTo>
                    <a:pt x="565" y="848"/>
                  </a:lnTo>
                  <a:lnTo>
                    <a:pt x="503" y="879"/>
                  </a:lnTo>
                  <a:lnTo>
                    <a:pt x="502" y="879"/>
                  </a:lnTo>
                  <a:lnTo>
                    <a:pt x="499" y="880"/>
                  </a:lnTo>
                  <a:lnTo>
                    <a:pt x="494" y="881"/>
                  </a:lnTo>
                  <a:lnTo>
                    <a:pt x="486" y="883"/>
                  </a:lnTo>
                  <a:lnTo>
                    <a:pt x="477" y="884"/>
                  </a:lnTo>
                  <a:lnTo>
                    <a:pt x="466" y="885"/>
                  </a:lnTo>
                  <a:lnTo>
                    <a:pt x="453" y="885"/>
                  </a:lnTo>
                  <a:lnTo>
                    <a:pt x="439" y="884"/>
                  </a:lnTo>
                  <a:lnTo>
                    <a:pt x="423" y="883"/>
                  </a:lnTo>
                  <a:lnTo>
                    <a:pt x="404" y="880"/>
                  </a:lnTo>
                  <a:lnTo>
                    <a:pt x="385" y="876"/>
                  </a:lnTo>
                  <a:lnTo>
                    <a:pt x="364" y="870"/>
                  </a:lnTo>
                  <a:lnTo>
                    <a:pt x="342" y="862"/>
                  </a:lnTo>
                  <a:lnTo>
                    <a:pt x="319" y="853"/>
                  </a:lnTo>
                  <a:lnTo>
                    <a:pt x="294" y="841"/>
                  </a:lnTo>
                  <a:lnTo>
                    <a:pt x="268" y="826"/>
                  </a:lnTo>
                  <a:lnTo>
                    <a:pt x="243" y="810"/>
                  </a:lnTo>
                  <a:lnTo>
                    <a:pt x="217" y="794"/>
                  </a:lnTo>
                  <a:lnTo>
                    <a:pt x="194" y="778"/>
                  </a:lnTo>
                  <a:lnTo>
                    <a:pt x="174" y="762"/>
                  </a:lnTo>
                  <a:lnTo>
                    <a:pt x="153" y="743"/>
                  </a:lnTo>
                  <a:lnTo>
                    <a:pt x="136" y="726"/>
                  </a:lnTo>
                  <a:lnTo>
                    <a:pt x="118" y="708"/>
                  </a:lnTo>
                  <a:lnTo>
                    <a:pt x="105" y="688"/>
                  </a:lnTo>
                  <a:lnTo>
                    <a:pt x="92" y="668"/>
                  </a:lnTo>
                  <a:lnTo>
                    <a:pt x="80" y="647"/>
                  </a:lnTo>
                  <a:lnTo>
                    <a:pt x="72" y="626"/>
                  </a:lnTo>
                  <a:lnTo>
                    <a:pt x="66" y="603"/>
                  </a:lnTo>
                  <a:lnTo>
                    <a:pt x="62" y="579"/>
                  </a:lnTo>
                  <a:lnTo>
                    <a:pt x="61" y="554"/>
                  </a:lnTo>
                  <a:lnTo>
                    <a:pt x="62" y="528"/>
                  </a:lnTo>
                  <a:lnTo>
                    <a:pt x="65" y="501"/>
                  </a:lnTo>
                  <a:lnTo>
                    <a:pt x="68" y="451"/>
                  </a:lnTo>
                  <a:lnTo>
                    <a:pt x="57" y="408"/>
                  </a:lnTo>
                  <a:lnTo>
                    <a:pt x="41" y="368"/>
                  </a:lnTo>
                  <a:lnTo>
                    <a:pt x="22" y="330"/>
                  </a:lnTo>
                  <a:lnTo>
                    <a:pt x="7" y="287"/>
                  </a:lnTo>
                  <a:lnTo>
                    <a:pt x="0" y="240"/>
                  </a:lnTo>
                  <a:lnTo>
                    <a:pt x="5" y="182"/>
                  </a:lnTo>
                  <a:lnTo>
                    <a:pt x="30" y="113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815" y="1680"/>
              <a:ext cx="457" cy="427"/>
            </a:xfrm>
            <a:custGeom>
              <a:avLst/>
              <a:gdLst>
                <a:gd name="T0" fmla="*/ 30 w 914"/>
                <a:gd name="T1" fmla="*/ 109 h 853"/>
                <a:gd name="T2" fmla="*/ 34 w 914"/>
                <a:gd name="T3" fmla="*/ 101 h 853"/>
                <a:gd name="T4" fmla="*/ 45 w 914"/>
                <a:gd name="T5" fmla="*/ 86 h 853"/>
                <a:gd name="T6" fmla="*/ 61 w 914"/>
                <a:gd name="T7" fmla="*/ 69 h 853"/>
                <a:gd name="T8" fmla="*/ 84 w 914"/>
                <a:gd name="T9" fmla="*/ 50 h 853"/>
                <a:gd name="T10" fmla="*/ 114 w 914"/>
                <a:gd name="T11" fmla="*/ 35 h 853"/>
                <a:gd name="T12" fmla="*/ 152 w 914"/>
                <a:gd name="T13" fmla="*/ 25 h 853"/>
                <a:gd name="T14" fmla="*/ 197 w 914"/>
                <a:gd name="T15" fmla="*/ 22 h 853"/>
                <a:gd name="T16" fmla="*/ 246 w 914"/>
                <a:gd name="T17" fmla="*/ 27 h 853"/>
                <a:gd name="T18" fmla="*/ 288 w 914"/>
                <a:gd name="T19" fmla="*/ 32 h 853"/>
                <a:gd name="T20" fmla="*/ 324 w 914"/>
                <a:gd name="T21" fmla="*/ 33 h 853"/>
                <a:gd name="T22" fmla="*/ 356 w 914"/>
                <a:gd name="T23" fmla="*/ 33 h 853"/>
                <a:gd name="T24" fmla="*/ 386 w 914"/>
                <a:gd name="T25" fmla="*/ 31 h 853"/>
                <a:gd name="T26" fmla="*/ 415 w 914"/>
                <a:gd name="T27" fmla="*/ 26 h 853"/>
                <a:gd name="T28" fmla="*/ 445 w 914"/>
                <a:gd name="T29" fmla="*/ 19 h 853"/>
                <a:gd name="T30" fmla="*/ 477 w 914"/>
                <a:gd name="T31" fmla="*/ 10 h 853"/>
                <a:gd name="T32" fmla="*/ 514 w 914"/>
                <a:gd name="T33" fmla="*/ 1 h 853"/>
                <a:gd name="T34" fmla="*/ 563 w 914"/>
                <a:gd name="T35" fmla="*/ 1 h 853"/>
                <a:gd name="T36" fmla="*/ 622 w 914"/>
                <a:gd name="T37" fmla="*/ 12 h 853"/>
                <a:gd name="T38" fmla="*/ 687 w 914"/>
                <a:gd name="T39" fmla="*/ 33 h 853"/>
                <a:gd name="T40" fmla="*/ 750 w 914"/>
                <a:gd name="T41" fmla="*/ 60 h 853"/>
                <a:gd name="T42" fmla="*/ 809 w 914"/>
                <a:gd name="T43" fmla="*/ 91 h 853"/>
                <a:gd name="T44" fmla="*/ 858 w 914"/>
                <a:gd name="T45" fmla="*/ 126 h 853"/>
                <a:gd name="T46" fmla="*/ 893 w 914"/>
                <a:gd name="T47" fmla="*/ 162 h 853"/>
                <a:gd name="T48" fmla="*/ 911 w 914"/>
                <a:gd name="T49" fmla="*/ 202 h 853"/>
                <a:gd name="T50" fmla="*/ 911 w 914"/>
                <a:gd name="T51" fmla="*/ 266 h 853"/>
                <a:gd name="T52" fmla="*/ 894 w 914"/>
                <a:gd name="T53" fmla="*/ 349 h 853"/>
                <a:gd name="T54" fmla="*/ 859 w 914"/>
                <a:gd name="T55" fmla="*/ 446 h 853"/>
                <a:gd name="T56" fmla="*/ 808 w 914"/>
                <a:gd name="T57" fmla="*/ 548 h 853"/>
                <a:gd name="T58" fmla="*/ 737 w 914"/>
                <a:gd name="T59" fmla="*/ 649 h 853"/>
                <a:gd name="T60" fmla="*/ 650 w 914"/>
                <a:gd name="T61" fmla="*/ 742 h 853"/>
                <a:gd name="T62" fmla="*/ 544 w 914"/>
                <a:gd name="T63" fmla="*/ 818 h 853"/>
                <a:gd name="T64" fmla="*/ 483 w 914"/>
                <a:gd name="T65" fmla="*/ 848 h 853"/>
                <a:gd name="T66" fmla="*/ 475 w 914"/>
                <a:gd name="T67" fmla="*/ 850 h 853"/>
                <a:gd name="T68" fmla="*/ 458 w 914"/>
                <a:gd name="T69" fmla="*/ 852 h 853"/>
                <a:gd name="T70" fmla="*/ 435 w 914"/>
                <a:gd name="T71" fmla="*/ 853 h 853"/>
                <a:gd name="T72" fmla="*/ 407 w 914"/>
                <a:gd name="T73" fmla="*/ 851 h 853"/>
                <a:gd name="T74" fmla="*/ 371 w 914"/>
                <a:gd name="T75" fmla="*/ 844 h 853"/>
                <a:gd name="T76" fmla="*/ 329 w 914"/>
                <a:gd name="T77" fmla="*/ 831 h 853"/>
                <a:gd name="T78" fmla="*/ 283 w 914"/>
                <a:gd name="T79" fmla="*/ 811 h 853"/>
                <a:gd name="T80" fmla="*/ 234 w 914"/>
                <a:gd name="T81" fmla="*/ 782 h 853"/>
                <a:gd name="T82" fmla="*/ 189 w 914"/>
                <a:gd name="T83" fmla="*/ 750 h 853"/>
                <a:gd name="T84" fmla="*/ 148 w 914"/>
                <a:gd name="T85" fmla="*/ 717 h 853"/>
                <a:gd name="T86" fmla="*/ 115 w 914"/>
                <a:gd name="T87" fmla="*/ 682 h 853"/>
                <a:gd name="T88" fmla="*/ 89 w 914"/>
                <a:gd name="T89" fmla="*/ 644 h 853"/>
                <a:gd name="T90" fmla="*/ 70 w 914"/>
                <a:gd name="T91" fmla="*/ 602 h 853"/>
                <a:gd name="T92" fmla="*/ 60 w 914"/>
                <a:gd name="T93" fmla="*/ 558 h 853"/>
                <a:gd name="T94" fmla="*/ 60 w 914"/>
                <a:gd name="T95" fmla="*/ 510 h 853"/>
                <a:gd name="T96" fmla="*/ 65 w 914"/>
                <a:gd name="T97" fmla="*/ 435 h 853"/>
                <a:gd name="T98" fmla="*/ 40 w 914"/>
                <a:gd name="T99" fmla="*/ 356 h 853"/>
                <a:gd name="T100" fmla="*/ 7 w 914"/>
                <a:gd name="T101" fmla="*/ 277 h 853"/>
                <a:gd name="T102" fmla="*/ 6 w 914"/>
                <a:gd name="T103" fmla="*/ 177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4" h="853">
                  <a:moveTo>
                    <a:pt x="29" y="110"/>
                  </a:moveTo>
                  <a:lnTo>
                    <a:pt x="30" y="109"/>
                  </a:lnTo>
                  <a:lnTo>
                    <a:pt x="31" y="106"/>
                  </a:lnTo>
                  <a:lnTo>
                    <a:pt x="34" y="101"/>
                  </a:lnTo>
                  <a:lnTo>
                    <a:pt x="39" y="94"/>
                  </a:lnTo>
                  <a:lnTo>
                    <a:pt x="45" y="86"/>
                  </a:lnTo>
                  <a:lnTo>
                    <a:pt x="52" y="78"/>
                  </a:lnTo>
                  <a:lnTo>
                    <a:pt x="61" y="69"/>
                  </a:lnTo>
                  <a:lnTo>
                    <a:pt x="71" y="60"/>
                  </a:lnTo>
                  <a:lnTo>
                    <a:pt x="84" y="50"/>
                  </a:lnTo>
                  <a:lnTo>
                    <a:pt x="98" y="42"/>
                  </a:lnTo>
                  <a:lnTo>
                    <a:pt x="114" y="35"/>
                  </a:lnTo>
                  <a:lnTo>
                    <a:pt x="131" y="30"/>
                  </a:lnTo>
                  <a:lnTo>
                    <a:pt x="152" y="25"/>
                  </a:lnTo>
                  <a:lnTo>
                    <a:pt x="174" y="22"/>
                  </a:lnTo>
                  <a:lnTo>
                    <a:pt x="197" y="22"/>
                  </a:lnTo>
                  <a:lnTo>
                    <a:pt x="223" y="24"/>
                  </a:lnTo>
                  <a:lnTo>
                    <a:pt x="246" y="27"/>
                  </a:lnTo>
                  <a:lnTo>
                    <a:pt x="268" y="30"/>
                  </a:lnTo>
                  <a:lnTo>
                    <a:pt x="288" y="32"/>
                  </a:lnTo>
                  <a:lnTo>
                    <a:pt x="306" y="33"/>
                  </a:lnTo>
                  <a:lnTo>
                    <a:pt x="324" y="33"/>
                  </a:lnTo>
                  <a:lnTo>
                    <a:pt x="341" y="34"/>
                  </a:lnTo>
                  <a:lnTo>
                    <a:pt x="356" y="33"/>
                  </a:lnTo>
                  <a:lnTo>
                    <a:pt x="371" y="32"/>
                  </a:lnTo>
                  <a:lnTo>
                    <a:pt x="386" y="31"/>
                  </a:lnTo>
                  <a:lnTo>
                    <a:pt x="401" y="29"/>
                  </a:lnTo>
                  <a:lnTo>
                    <a:pt x="415" y="26"/>
                  </a:lnTo>
                  <a:lnTo>
                    <a:pt x="430" y="23"/>
                  </a:lnTo>
                  <a:lnTo>
                    <a:pt x="445" y="19"/>
                  </a:lnTo>
                  <a:lnTo>
                    <a:pt x="461" y="15"/>
                  </a:lnTo>
                  <a:lnTo>
                    <a:pt x="477" y="10"/>
                  </a:lnTo>
                  <a:lnTo>
                    <a:pt x="494" y="4"/>
                  </a:lnTo>
                  <a:lnTo>
                    <a:pt x="514" y="1"/>
                  </a:lnTo>
                  <a:lnTo>
                    <a:pt x="538" y="0"/>
                  </a:lnTo>
                  <a:lnTo>
                    <a:pt x="563" y="1"/>
                  </a:lnTo>
                  <a:lnTo>
                    <a:pt x="592" y="5"/>
                  </a:lnTo>
                  <a:lnTo>
                    <a:pt x="622" y="12"/>
                  </a:lnTo>
                  <a:lnTo>
                    <a:pt x="654" y="22"/>
                  </a:lnTo>
                  <a:lnTo>
                    <a:pt x="687" y="33"/>
                  </a:lnTo>
                  <a:lnTo>
                    <a:pt x="719" y="46"/>
                  </a:lnTo>
                  <a:lnTo>
                    <a:pt x="750" y="60"/>
                  </a:lnTo>
                  <a:lnTo>
                    <a:pt x="780" y="75"/>
                  </a:lnTo>
                  <a:lnTo>
                    <a:pt x="809" y="91"/>
                  </a:lnTo>
                  <a:lnTo>
                    <a:pt x="835" y="108"/>
                  </a:lnTo>
                  <a:lnTo>
                    <a:pt x="858" y="126"/>
                  </a:lnTo>
                  <a:lnTo>
                    <a:pt x="878" y="145"/>
                  </a:lnTo>
                  <a:lnTo>
                    <a:pt x="893" y="162"/>
                  </a:lnTo>
                  <a:lnTo>
                    <a:pt x="904" y="181"/>
                  </a:lnTo>
                  <a:lnTo>
                    <a:pt x="911" y="202"/>
                  </a:lnTo>
                  <a:lnTo>
                    <a:pt x="914" y="231"/>
                  </a:lnTo>
                  <a:lnTo>
                    <a:pt x="911" y="266"/>
                  </a:lnTo>
                  <a:lnTo>
                    <a:pt x="904" y="305"/>
                  </a:lnTo>
                  <a:lnTo>
                    <a:pt x="894" y="349"/>
                  </a:lnTo>
                  <a:lnTo>
                    <a:pt x="879" y="396"/>
                  </a:lnTo>
                  <a:lnTo>
                    <a:pt x="859" y="446"/>
                  </a:lnTo>
                  <a:lnTo>
                    <a:pt x="835" y="496"/>
                  </a:lnTo>
                  <a:lnTo>
                    <a:pt x="808" y="548"/>
                  </a:lnTo>
                  <a:lnTo>
                    <a:pt x="774" y="600"/>
                  </a:lnTo>
                  <a:lnTo>
                    <a:pt x="737" y="649"/>
                  </a:lnTo>
                  <a:lnTo>
                    <a:pt x="696" y="697"/>
                  </a:lnTo>
                  <a:lnTo>
                    <a:pt x="650" y="742"/>
                  </a:lnTo>
                  <a:lnTo>
                    <a:pt x="599" y="782"/>
                  </a:lnTo>
                  <a:lnTo>
                    <a:pt x="544" y="818"/>
                  </a:lnTo>
                  <a:lnTo>
                    <a:pt x="484" y="848"/>
                  </a:lnTo>
                  <a:lnTo>
                    <a:pt x="483" y="848"/>
                  </a:lnTo>
                  <a:lnTo>
                    <a:pt x="479" y="849"/>
                  </a:lnTo>
                  <a:lnTo>
                    <a:pt x="475" y="850"/>
                  </a:lnTo>
                  <a:lnTo>
                    <a:pt x="468" y="851"/>
                  </a:lnTo>
                  <a:lnTo>
                    <a:pt x="458" y="852"/>
                  </a:lnTo>
                  <a:lnTo>
                    <a:pt x="448" y="853"/>
                  </a:lnTo>
                  <a:lnTo>
                    <a:pt x="435" y="853"/>
                  </a:lnTo>
                  <a:lnTo>
                    <a:pt x="422" y="852"/>
                  </a:lnTo>
                  <a:lnTo>
                    <a:pt x="407" y="851"/>
                  </a:lnTo>
                  <a:lnTo>
                    <a:pt x="389" y="849"/>
                  </a:lnTo>
                  <a:lnTo>
                    <a:pt x="371" y="844"/>
                  </a:lnTo>
                  <a:lnTo>
                    <a:pt x="351" y="838"/>
                  </a:lnTo>
                  <a:lnTo>
                    <a:pt x="329" y="831"/>
                  </a:lnTo>
                  <a:lnTo>
                    <a:pt x="307" y="822"/>
                  </a:lnTo>
                  <a:lnTo>
                    <a:pt x="283" y="811"/>
                  </a:lnTo>
                  <a:lnTo>
                    <a:pt x="259" y="797"/>
                  </a:lnTo>
                  <a:lnTo>
                    <a:pt x="234" y="782"/>
                  </a:lnTo>
                  <a:lnTo>
                    <a:pt x="211" y="766"/>
                  </a:lnTo>
                  <a:lnTo>
                    <a:pt x="189" y="750"/>
                  </a:lnTo>
                  <a:lnTo>
                    <a:pt x="168" y="733"/>
                  </a:lnTo>
                  <a:lnTo>
                    <a:pt x="148" y="717"/>
                  </a:lnTo>
                  <a:lnTo>
                    <a:pt x="131" y="700"/>
                  </a:lnTo>
                  <a:lnTo>
                    <a:pt x="115" y="682"/>
                  </a:lnTo>
                  <a:lnTo>
                    <a:pt x="101" y="663"/>
                  </a:lnTo>
                  <a:lnTo>
                    <a:pt x="89" y="644"/>
                  </a:lnTo>
                  <a:lnTo>
                    <a:pt x="78" y="624"/>
                  </a:lnTo>
                  <a:lnTo>
                    <a:pt x="70" y="602"/>
                  </a:lnTo>
                  <a:lnTo>
                    <a:pt x="64" y="581"/>
                  </a:lnTo>
                  <a:lnTo>
                    <a:pt x="60" y="558"/>
                  </a:lnTo>
                  <a:lnTo>
                    <a:pt x="59" y="534"/>
                  </a:lnTo>
                  <a:lnTo>
                    <a:pt x="60" y="510"/>
                  </a:lnTo>
                  <a:lnTo>
                    <a:pt x="63" y="484"/>
                  </a:lnTo>
                  <a:lnTo>
                    <a:pt x="65" y="435"/>
                  </a:lnTo>
                  <a:lnTo>
                    <a:pt x="56" y="394"/>
                  </a:lnTo>
                  <a:lnTo>
                    <a:pt x="40" y="356"/>
                  </a:lnTo>
                  <a:lnTo>
                    <a:pt x="22" y="318"/>
                  </a:lnTo>
                  <a:lnTo>
                    <a:pt x="7" y="277"/>
                  </a:lnTo>
                  <a:lnTo>
                    <a:pt x="0" y="232"/>
                  </a:lnTo>
                  <a:lnTo>
                    <a:pt x="6" y="177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" name="Freeform 30"/>
            <p:cNvSpPr>
              <a:spLocks/>
            </p:cNvSpPr>
            <p:nvPr/>
          </p:nvSpPr>
          <p:spPr bwMode="auto">
            <a:xfrm>
              <a:off x="1823" y="1690"/>
              <a:ext cx="439" cy="411"/>
            </a:xfrm>
            <a:custGeom>
              <a:avLst/>
              <a:gdLst>
                <a:gd name="T0" fmla="*/ 29 w 877"/>
                <a:gd name="T1" fmla="*/ 105 h 822"/>
                <a:gd name="T2" fmla="*/ 33 w 877"/>
                <a:gd name="T3" fmla="*/ 97 h 822"/>
                <a:gd name="T4" fmla="*/ 43 w 877"/>
                <a:gd name="T5" fmla="*/ 83 h 822"/>
                <a:gd name="T6" fmla="*/ 59 w 877"/>
                <a:gd name="T7" fmla="*/ 67 h 822"/>
                <a:gd name="T8" fmla="*/ 81 w 877"/>
                <a:gd name="T9" fmla="*/ 50 h 822"/>
                <a:gd name="T10" fmla="*/ 111 w 877"/>
                <a:gd name="T11" fmla="*/ 35 h 822"/>
                <a:gd name="T12" fmla="*/ 146 w 877"/>
                <a:gd name="T13" fmla="*/ 25 h 822"/>
                <a:gd name="T14" fmla="*/ 190 w 877"/>
                <a:gd name="T15" fmla="*/ 21 h 822"/>
                <a:gd name="T16" fmla="*/ 237 w 877"/>
                <a:gd name="T17" fmla="*/ 27 h 822"/>
                <a:gd name="T18" fmla="*/ 278 w 877"/>
                <a:gd name="T19" fmla="*/ 30 h 822"/>
                <a:gd name="T20" fmla="*/ 312 w 877"/>
                <a:gd name="T21" fmla="*/ 33 h 822"/>
                <a:gd name="T22" fmla="*/ 342 w 877"/>
                <a:gd name="T23" fmla="*/ 33 h 822"/>
                <a:gd name="T24" fmla="*/ 371 w 877"/>
                <a:gd name="T25" fmla="*/ 30 h 822"/>
                <a:gd name="T26" fmla="*/ 399 w 877"/>
                <a:gd name="T27" fmla="*/ 26 h 822"/>
                <a:gd name="T28" fmla="*/ 427 w 877"/>
                <a:gd name="T29" fmla="*/ 19 h 822"/>
                <a:gd name="T30" fmla="*/ 459 w 877"/>
                <a:gd name="T31" fmla="*/ 10 h 822"/>
                <a:gd name="T32" fmla="*/ 493 w 877"/>
                <a:gd name="T33" fmla="*/ 0 h 822"/>
                <a:gd name="T34" fmla="*/ 542 w 877"/>
                <a:gd name="T35" fmla="*/ 1 h 822"/>
                <a:gd name="T36" fmla="*/ 598 w 877"/>
                <a:gd name="T37" fmla="*/ 12 h 822"/>
                <a:gd name="T38" fmla="*/ 659 w 877"/>
                <a:gd name="T39" fmla="*/ 31 h 822"/>
                <a:gd name="T40" fmla="*/ 720 w 877"/>
                <a:gd name="T41" fmla="*/ 58 h 822"/>
                <a:gd name="T42" fmla="*/ 777 w 877"/>
                <a:gd name="T43" fmla="*/ 88 h 822"/>
                <a:gd name="T44" fmla="*/ 824 w 877"/>
                <a:gd name="T45" fmla="*/ 121 h 822"/>
                <a:gd name="T46" fmla="*/ 858 w 877"/>
                <a:gd name="T47" fmla="*/ 157 h 822"/>
                <a:gd name="T48" fmla="*/ 875 w 877"/>
                <a:gd name="T49" fmla="*/ 195 h 822"/>
                <a:gd name="T50" fmla="*/ 875 w 877"/>
                <a:gd name="T51" fmla="*/ 256 h 822"/>
                <a:gd name="T52" fmla="*/ 858 w 877"/>
                <a:gd name="T53" fmla="*/ 337 h 822"/>
                <a:gd name="T54" fmla="*/ 825 w 877"/>
                <a:gd name="T55" fmla="*/ 430 h 822"/>
                <a:gd name="T56" fmla="*/ 776 w 877"/>
                <a:gd name="T57" fmla="*/ 528 h 822"/>
                <a:gd name="T58" fmla="*/ 709 w 877"/>
                <a:gd name="T59" fmla="*/ 626 h 822"/>
                <a:gd name="T60" fmla="*/ 625 w 877"/>
                <a:gd name="T61" fmla="*/ 714 h 822"/>
                <a:gd name="T62" fmla="*/ 523 w 877"/>
                <a:gd name="T63" fmla="*/ 787 h 822"/>
                <a:gd name="T64" fmla="*/ 464 w 877"/>
                <a:gd name="T65" fmla="*/ 816 h 822"/>
                <a:gd name="T66" fmla="*/ 456 w 877"/>
                <a:gd name="T67" fmla="*/ 818 h 822"/>
                <a:gd name="T68" fmla="*/ 441 w 877"/>
                <a:gd name="T69" fmla="*/ 820 h 822"/>
                <a:gd name="T70" fmla="*/ 419 w 877"/>
                <a:gd name="T71" fmla="*/ 822 h 822"/>
                <a:gd name="T72" fmla="*/ 391 w 877"/>
                <a:gd name="T73" fmla="*/ 819 h 822"/>
                <a:gd name="T74" fmla="*/ 357 w 877"/>
                <a:gd name="T75" fmla="*/ 812 h 822"/>
                <a:gd name="T76" fmla="*/ 317 w 877"/>
                <a:gd name="T77" fmla="*/ 801 h 822"/>
                <a:gd name="T78" fmla="*/ 273 w 877"/>
                <a:gd name="T79" fmla="*/ 781 h 822"/>
                <a:gd name="T80" fmla="*/ 225 w 877"/>
                <a:gd name="T81" fmla="*/ 752 h 822"/>
                <a:gd name="T82" fmla="*/ 181 w 877"/>
                <a:gd name="T83" fmla="*/ 723 h 822"/>
                <a:gd name="T84" fmla="*/ 143 w 877"/>
                <a:gd name="T85" fmla="*/ 690 h 822"/>
                <a:gd name="T86" fmla="*/ 111 w 877"/>
                <a:gd name="T87" fmla="*/ 656 h 822"/>
                <a:gd name="T88" fmla="*/ 85 w 877"/>
                <a:gd name="T89" fmla="*/ 620 h 822"/>
                <a:gd name="T90" fmla="*/ 68 w 877"/>
                <a:gd name="T91" fmla="*/ 580 h 822"/>
                <a:gd name="T92" fmla="*/ 59 w 877"/>
                <a:gd name="T93" fmla="*/ 537 h 822"/>
                <a:gd name="T94" fmla="*/ 58 w 877"/>
                <a:gd name="T95" fmla="*/ 491 h 822"/>
                <a:gd name="T96" fmla="*/ 63 w 877"/>
                <a:gd name="T97" fmla="*/ 418 h 822"/>
                <a:gd name="T98" fmla="*/ 39 w 877"/>
                <a:gd name="T99" fmla="*/ 342 h 822"/>
                <a:gd name="T100" fmla="*/ 7 w 877"/>
                <a:gd name="T101" fmla="*/ 268 h 822"/>
                <a:gd name="T102" fmla="*/ 6 w 877"/>
                <a:gd name="T103" fmla="*/ 17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7" h="822">
                  <a:moveTo>
                    <a:pt x="28" y="106"/>
                  </a:moveTo>
                  <a:lnTo>
                    <a:pt x="29" y="105"/>
                  </a:lnTo>
                  <a:lnTo>
                    <a:pt x="30" y="102"/>
                  </a:lnTo>
                  <a:lnTo>
                    <a:pt x="33" y="97"/>
                  </a:lnTo>
                  <a:lnTo>
                    <a:pt x="37" y="90"/>
                  </a:lnTo>
                  <a:lnTo>
                    <a:pt x="43" y="83"/>
                  </a:lnTo>
                  <a:lnTo>
                    <a:pt x="51" y="75"/>
                  </a:lnTo>
                  <a:lnTo>
                    <a:pt x="59" y="67"/>
                  </a:lnTo>
                  <a:lnTo>
                    <a:pt x="69" y="58"/>
                  </a:lnTo>
                  <a:lnTo>
                    <a:pt x="81" y="50"/>
                  </a:lnTo>
                  <a:lnTo>
                    <a:pt x="94" y="42"/>
                  </a:lnTo>
                  <a:lnTo>
                    <a:pt x="111" y="35"/>
                  </a:lnTo>
                  <a:lnTo>
                    <a:pt x="127" y="28"/>
                  </a:lnTo>
                  <a:lnTo>
                    <a:pt x="146" y="25"/>
                  </a:lnTo>
                  <a:lnTo>
                    <a:pt x="167" y="21"/>
                  </a:lnTo>
                  <a:lnTo>
                    <a:pt x="190" y="21"/>
                  </a:lnTo>
                  <a:lnTo>
                    <a:pt x="215" y="23"/>
                  </a:lnTo>
                  <a:lnTo>
                    <a:pt x="237" y="27"/>
                  </a:lnTo>
                  <a:lnTo>
                    <a:pt x="258" y="29"/>
                  </a:lnTo>
                  <a:lnTo>
                    <a:pt x="278" y="30"/>
                  </a:lnTo>
                  <a:lnTo>
                    <a:pt x="295" y="31"/>
                  </a:lnTo>
                  <a:lnTo>
                    <a:pt x="312" y="33"/>
                  </a:lnTo>
                  <a:lnTo>
                    <a:pt x="327" y="33"/>
                  </a:lnTo>
                  <a:lnTo>
                    <a:pt x="342" y="33"/>
                  </a:lnTo>
                  <a:lnTo>
                    <a:pt x="357" y="31"/>
                  </a:lnTo>
                  <a:lnTo>
                    <a:pt x="371" y="30"/>
                  </a:lnTo>
                  <a:lnTo>
                    <a:pt x="385" y="28"/>
                  </a:lnTo>
                  <a:lnTo>
                    <a:pt x="399" y="26"/>
                  </a:lnTo>
                  <a:lnTo>
                    <a:pt x="414" y="22"/>
                  </a:lnTo>
                  <a:lnTo>
                    <a:pt x="427" y="19"/>
                  </a:lnTo>
                  <a:lnTo>
                    <a:pt x="442" y="14"/>
                  </a:lnTo>
                  <a:lnTo>
                    <a:pt x="459" y="10"/>
                  </a:lnTo>
                  <a:lnTo>
                    <a:pt x="475" y="5"/>
                  </a:lnTo>
                  <a:lnTo>
                    <a:pt x="493" y="0"/>
                  </a:lnTo>
                  <a:lnTo>
                    <a:pt x="516" y="0"/>
                  </a:lnTo>
                  <a:lnTo>
                    <a:pt x="542" y="1"/>
                  </a:lnTo>
                  <a:lnTo>
                    <a:pt x="569" y="6"/>
                  </a:lnTo>
                  <a:lnTo>
                    <a:pt x="598" y="12"/>
                  </a:lnTo>
                  <a:lnTo>
                    <a:pt x="628" y="21"/>
                  </a:lnTo>
                  <a:lnTo>
                    <a:pt x="659" y="31"/>
                  </a:lnTo>
                  <a:lnTo>
                    <a:pt x="690" y="44"/>
                  </a:lnTo>
                  <a:lnTo>
                    <a:pt x="720" y="58"/>
                  </a:lnTo>
                  <a:lnTo>
                    <a:pt x="749" y="72"/>
                  </a:lnTo>
                  <a:lnTo>
                    <a:pt x="777" y="88"/>
                  </a:lnTo>
                  <a:lnTo>
                    <a:pt x="802" y="105"/>
                  </a:lnTo>
                  <a:lnTo>
                    <a:pt x="824" y="121"/>
                  </a:lnTo>
                  <a:lnTo>
                    <a:pt x="843" y="140"/>
                  </a:lnTo>
                  <a:lnTo>
                    <a:pt x="858" y="157"/>
                  </a:lnTo>
                  <a:lnTo>
                    <a:pt x="869" y="174"/>
                  </a:lnTo>
                  <a:lnTo>
                    <a:pt x="875" y="195"/>
                  </a:lnTo>
                  <a:lnTo>
                    <a:pt x="877" y="223"/>
                  </a:lnTo>
                  <a:lnTo>
                    <a:pt x="875" y="256"/>
                  </a:lnTo>
                  <a:lnTo>
                    <a:pt x="869" y="294"/>
                  </a:lnTo>
                  <a:lnTo>
                    <a:pt x="858" y="337"/>
                  </a:lnTo>
                  <a:lnTo>
                    <a:pt x="843" y="382"/>
                  </a:lnTo>
                  <a:lnTo>
                    <a:pt x="825" y="430"/>
                  </a:lnTo>
                  <a:lnTo>
                    <a:pt x="802" y="478"/>
                  </a:lnTo>
                  <a:lnTo>
                    <a:pt x="776" y="528"/>
                  </a:lnTo>
                  <a:lnTo>
                    <a:pt x="744" y="577"/>
                  </a:lnTo>
                  <a:lnTo>
                    <a:pt x="709" y="626"/>
                  </a:lnTo>
                  <a:lnTo>
                    <a:pt x="668" y="671"/>
                  </a:lnTo>
                  <a:lnTo>
                    <a:pt x="625" y="714"/>
                  </a:lnTo>
                  <a:lnTo>
                    <a:pt x="576" y="752"/>
                  </a:lnTo>
                  <a:lnTo>
                    <a:pt x="523" y="787"/>
                  </a:lnTo>
                  <a:lnTo>
                    <a:pt x="466" y="816"/>
                  </a:lnTo>
                  <a:lnTo>
                    <a:pt x="464" y="816"/>
                  </a:lnTo>
                  <a:lnTo>
                    <a:pt x="462" y="817"/>
                  </a:lnTo>
                  <a:lnTo>
                    <a:pt x="456" y="818"/>
                  </a:lnTo>
                  <a:lnTo>
                    <a:pt x="451" y="819"/>
                  </a:lnTo>
                  <a:lnTo>
                    <a:pt x="441" y="820"/>
                  </a:lnTo>
                  <a:lnTo>
                    <a:pt x="431" y="820"/>
                  </a:lnTo>
                  <a:lnTo>
                    <a:pt x="419" y="822"/>
                  </a:lnTo>
                  <a:lnTo>
                    <a:pt x="406" y="820"/>
                  </a:lnTo>
                  <a:lnTo>
                    <a:pt x="391" y="819"/>
                  </a:lnTo>
                  <a:lnTo>
                    <a:pt x="374" y="817"/>
                  </a:lnTo>
                  <a:lnTo>
                    <a:pt x="357" y="812"/>
                  </a:lnTo>
                  <a:lnTo>
                    <a:pt x="338" y="808"/>
                  </a:lnTo>
                  <a:lnTo>
                    <a:pt x="317" y="801"/>
                  </a:lnTo>
                  <a:lnTo>
                    <a:pt x="296" y="792"/>
                  </a:lnTo>
                  <a:lnTo>
                    <a:pt x="273" y="781"/>
                  </a:lnTo>
                  <a:lnTo>
                    <a:pt x="249" y="767"/>
                  </a:lnTo>
                  <a:lnTo>
                    <a:pt x="225" y="752"/>
                  </a:lnTo>
                  <a:lnTo>
                    <a:pt x="203" y="738"/>
                  </a:lnTo>
                  <a:lnTo>
                    <a:pt x="181" y="723"/>
                  </a:lnTo>
                  <a:lnTo>
                    <a:pt x="161" y="706"/>
                  </a:lnTo>
                  <a:lnTo>
                    <a:pt x="143" y="690"/>
                  </a:lnTo>
                  <a:lnTo>
                    <a:pt x="126" y="673"/>
                  </a:lnTo>
                  <a:lnTo>
                    <a:pt x="111" y="656"/>
                  </a:lnTo>
                  <a:lnTo>
                    <a:pt x="97" y="638"/>
                  </a:lnTo>
                  <a:lnTo>
                    <a:pt x="85" y="620"/>
                  </a:lnTo>
                  <a:lnTo>
                    <a:pt x="76" y="600"/>
                  </a:lnTo>
                  <a:lnTo>
                    <a:pt x="68" y="580"/>
                  </a:lnTo>
                  <a:lnTo>
                    <a:pt x="62" y="559"/>
                  </a:lnTo>
                  <a:lnTo>
                    <a:pt x="59" y="537"/>
                  </a:lnTo>
                  <a:lnTo>
                    <a:pt x="56" y="514"/>
                  </a:lnTo>
                  <a:lnTo>
                    <a:pt x="58" y="491"/>
                  </a:lnTo>
                  <a:lnTo>
                    <a:pt x="61" y="466"/>
                  </a:lnTo>
                  <a:lnTo>
                    <a:pt x="63" y="418"/>
                  </a:lnTo>
                  <a:lnTo>
                    <a:pt x="54" y="379"/>
                  </a:lnTo>
                  <a:lnTo>
                    <a:pt x="39" y="342"/>
                  </a:lnTo>
                  <a:lnTo>
                    <a:pt x="22" y="307"/>
                  </a:lnTo>
                  <a:lnTo>
                    <a:pt x="7" y="268"/>
                  </a:lnTo>
                  <a:lnTo>
                    <a:pt x="0" y="224"/>
                  </a:lnTo>
                  <a:lnTo>
                    <a:pt x="6" y="171"/>
                  </a:lnTo>
                  <a:lnTo>
                    <a:pt x="28" y="106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" name="Freeform 31"/>
            <p:cNvSpPr>
              <a:spLocks/>
            </p:cNvSpPr>
            <p:nvPr/>
          </p:nvSpPr>
          <p:spPr bwMode="auto">
            <a:xfrm>
              <a:off x="1832" y="1699"/>
              <a:ext cx="420" cy="395"/>
            </a:xfrm>
            <a:custGeom>
              <a:avLst/>
              <a:gdLst>
                <a:gd name="T0" fmla="*/ 28 w 840"/>
                <a:gd name="T1" fmla="*/ 98 h 789"/>
                <a:gd name="T2" fmla="*/ 47 w 840"/>
                <a:gd name="T3" fmla="*/ 72 h 789"/>
                <a:gd name="T4" fmla="*/ 90 w 840"/>
                <a:gd name="T5" fmla="*/ 40 h 789"/>
                <a:gd name="T6" fmla="*/ 159 w 840"/>
                <a:gd name="T7" fmla="*/ 22 h 789"/>
                <a:gd name="T8" fmla="*/ 227 w 840"/>
                <a:gd name="T9" fmla="*/ 26 h 789"/>
                <a:gd name="T10" fmla="*/ 265 w 840"/>
                <a:gd name="T11" fmla="*/ 31 h 789"/>
                <a:gd name="T12" fmla="*/ 298 w 840"/>
                <a:gd name="T13" fmla="*/ 32 h 789"/>
                <a:gd name="T14" fmla="*/ 327 w 840"/>
                <a:gd name="T15" fmla="*/ 32 h 789"/>
                <a:gd name="T16" fmla="*/ 355 w 840"/>
                <a:gd name="T17" fmla="*/ 30 h 789"/>
                <a:gd name="T18" fmla="*/ 382 w 840"/>
                <a:gd name="T19" fmla="*/ 25 h 789"/>
                <a:gd name="T20" fmla="*/ 409 w 840"/>
                <a:gd name="T21" fmla="*/ 18 h 789"/>
                <a:gd name="T22" fmla="*/ 438 w 840"/>
                <a:gd name="T23" fmla="*/ 9 h 789"/>
                <a:gd name="T24" fmla="*/ 473 w 840"/>
                <a:gd name="T25" fmla="*/ 1 h 789"/>
                <a:gd name="T26" fmla="*/ 518 w 840"/>
                <a:gd name="T27" fmla="*/ 2 h 789"/>
                <a:gd name="T28" fmla="*/ 573 w 840"/>
                <a:gd name="T29" fmla="*/ 12 h 789"/>
                <a:gd name="T30" fmla="*/ 631 w 840"/>
                <a:gd name="T31" fmla="*/ 31 h 789"/>
                <a:gd name="T32" fmla="*/ 689 w 840"/>
                <a:gd name="T33" fmla="*/ 56 h 789"/>
                <a:gd name="T34" fmla="*/ 744 w 840"/>
                <a:gd name="T35" fmla="*/ 85 h 789"/>
                <a:gd name="T36" fmla="*/ 790 w 840"/>
                <a:gd name="T37" fmla="*/ 117 h 789"/>
                <a:gd name="T38" fmla="*/ 822 w 840"/>
                <a:gd name="T39" fmla="*/ 151 h 789"/>
                <a:gd name="T40" fmla="*/ 838 w 840"/>
                <a:gd name="T41" fmla="*/ 188 h 789"/>
                <a:gd name="T42" fmla="*/ 838 w 840"/>
                <a:gd name="T43" fmla="*/ 246 h 789"/>
                <a:gd name="T44" fmla="*/ 822 w 840"/>
                <a:gd name="T45" fmla="*/ 323 h 789"/>
                <a:gd name="T46" fmla="*/ 791 w 840"/>
                <a:gd name="T47" fmla="*/ 413 h 789"/>
                <a:gd name="T48" fmla="*/ 742 w 840"/>
                <a:gd name="T49" fmla="*/ 508 h 789"/>
                <a:gd name="T50" fmla="*/ 678 w 840"/>
                <a:gd name="T51" fmla="*/ 601 h 789"/>
                <a:gd name="T52" fmla="*/ 597 w 840"/>
                <a:gd name="T53" fmla="*/ 686 h 789"/>
                <a:gd name="T54" fmla="*/ 500 w 840"/>
                <a:gd name="T55" fmla="*/ 757 h 789"/>
                <a:gd name="T56" fmla="*/ 444 w 840"/>
                <a:gd name="T57" fmla="*/ 784 h 789"/>
                <a:gd name="T58" fmla="*/ 437 w 840"/>
                <a:gd name="T59" fmla="*/ 786 h 789"/>
                <a:gd name="T60" fmla="*/ 422 w 840"/>
                <a:gd name="T61" fmla="*/ 789 h 789"/>
                <a:gd name="T62" fmla="*/ 401 w 840"/>
                <a:gd name="T63" fmla="*/ 789 h 789"/>
                <a:gd name="T64" fmla="*/ 374 w 840"/>
                <a:gd name="T65" fmla="*/ 788 h 789"/>
                <a:gd name="T66" fmla="*/ 341 w 840"/>
                <a:gd name="T67" fmla="*/ 782 h 789"/>
                <a:gd name="T68" fmla="*/ 303 w 840"/>
                <a:gd name="T69" fmla="*/ 769 h 789"/>
                <a:gd name="T70" fmla="*/ 261 w 840"/>
                <a:gd name="T71" fmla="*/ 751 h 789"/>
                <a:gd name="T72" fmla="*/ 215 w 840"/>
                <a:gd name="T73" fmla="*/ 724 h 789"/>
                <a:gd name="T74" fmla="*/ 173 w 840"/>
                <a:gd name="T75" fmla="*/ 694 h 789"/>
                <a:gd name="T76" fmla="*/ 136 w 840"/>
                <a:gd name="T77" fmla="*/ 664 h 789"/>
                <a:gd name="T78" fmla="*/ 105 w 840"/>
                <a:gd name="T79" fmla="*/ 631 h 789"/>
                <a:gd name="T80" fmla="*/ 81 w 840"/>
                <a:gd name="T81" fmla="*/ 596 h 789"/>
                <a:gd name="T82" fmla="*/ 65 w 840"/>
                <a:gd name="T83" fmla="*/ 558 h 789"/>
                <a:gd name="T84" fmla="*/ 56 w 840"/>
                <a:gd name="T85" fmla="*/ 517 h 789"/>
                <a:gd name="T86" fmla="*/ 54 w 840"/>
                <a:gd name="T87" fmla="*/ 472 h 789"/>
                <a:gd name="T88" fmla="*/ 60 w 840"/>
                <a:gd name="T89" fmla="*/ 403 h 789"/>
                <a:gd name="T90" fmla="*/ 36 w 840"/>
                <a:gd name="T91" fmla="*/ 329 h 789"/>
                <a:gd name="T92" fmla="*/ 6 w 840"/>
                <a:gd name="T93" fmla="*/ 258 h 789"/>
                <a:gd name="T94" fmla="*/ 5 w 840"/>
                <a:gd name="T95" fmla="*/ 16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0" h="789">
                  <a:moveTo>
                    <a:pt x="26" y="102"/>
                  </a:moveTo>
                  <a:lnTo>
                    <a:pt x="28" y="98"/>
                  </a:lnTo>
                  <a:lnTo>
                    <a:pt x="35" y="87"/>
                  </a:lnTo>
                  <a:lnTo>
                    <a:pt x="47" y="72"/>
                  </a:lnTo>
                  <a:lnTo>
                    <a:pt x="66" y="56"/>
                  </a:lnTo>
                  <a:lnTo>
                    <a:pt x="90" y="40"/>
                  </a:lnTo>
                  <a:lnTo>
                    <a:pt x="121" y="27"/>
                  </a:lnTo>
                  <a:lnTo>
                    <a:pt x="159" y="22"/>
                  </a:lnTo>
                  <a:lnTo>
                    <a:pt x="205" y="24"/>
                  </a:lnTo>
                  <a:lnTo>
                    <a:pt x="227" y="26"/>
                  </a:lnTo>
                  <a:lnTo>
                    <a:pt x="247" y="29"/>
                  </a:lnTo>
                  <a:lnTo>
                    <a:pt x="265" y="31"/>
                  </a:lnTo>
                  <a:lnTo>
                    <a:pt x="283" y="32"/>
                  </a:lnTo>
                  <a:lnTo>
                    <a:pt x="298" y="32"/>
                  </a:lnTo>
                  <a:lnTo>
                    <a:pt x="314" y="32"/>
                  </a:lnTo>
                  <a:lnTo>
                    <a:pt x="327" y="32"/>
                  </a:lnTo>
                  <a:lnTo>
                    <a:pt x="341" y="31"/>
                  </a:lnTo>
                  <a:lnTo>
                    <a:pt x="355" y="30"/>
                  </a:lnTo>
                  <a:lnTo>
                    <a:pt x="368" y="27"/>
                  </a:lnTo>
                  <a:lnTo>
                    <a:pt x="382" y="25"/>
                  </a:lnTo>
                  <a:lnTo>
                    <a:pt x="395" y="22"/>
                  </a:lnTo>
                  <a:lnTo>
                    <a:pt x="409" y="18"/>
                  </a:lnTo>
                  <a:lnTo>
                    <a:pt x="423" y="14"/>
                  </a:lnTo>
                  <a:lnTo>
                    <a:pt x="438" y="9"/>
                  </a:lnTo>
                  <a:lnTo>
                    <a:pt x="454" y="4"/>
                  </a:lnTo>
                  <a:lnTo>
                    <a:pt x="473" y="1"/>
                  </a:lnTo>
                  <a:lnTo>
                    <a:pt x="493" y="0"/>
                  </a:lnTo>
                  <a:lnTo>
                    <a:pt x="518" y="2"/>
                  </a:lnTo>
                  <a:lnTo>
                    <a:pt x="544" y="6"/>
                  </a:lnTo>
                  <a:lnTo>
                    <a:pt x="573" y="12"/>
                  </a:lnTo>
                  <a:lnTo>
                    <a:pt x="602" y="20"/>
                  </a:lnTo>
                  <a:lnTo>
                    <a:pt x="631" y="31"/>
                  </a:lnTo>
                  <a:lnTo>
                    <a:pt x="661" y="42"/>
                  </a:lnTo>
                  <a:lnTo>
                    <a:pt x="689" y="56"/>
                  </a:lnTo>
                  <a:lnTo>
                    <a:pt x="717" y="70"/>
                  </a:lnTo>
                  <a:lnTo>
                    <a:pt x="744" y="85"/>
                  </a:lnTo>
                  <a:lnTo>
                    <a:pt x="768" y="101"/>
                  </a:lnTo>
                  <a:lnTo>
                    <a:pt x="790" y="117"/>
                  </a:lnTo>
                  <a:lnTo>
                    <a:pt x="808" y="135"/>
                  </a:lnTo>
                  <a:lnTo>
                    <a:pt x="822" y="151"/>
                  </a:lnTo>
                  <a:lnTo>
                    <a:pt x="832" y="168"/>
                  </a:lnTo>
                  <a:lnTo>
                    <a:pt x="838" y="188"/>
                  </a:lnTo>
                  <a:lnTo>
                    <a:pt x="840" y="214"/>
                  </a:lnTo>
                  <a:lnTo>
                    <a:pt x="838" y="246"/>
                  </a:lnTo>
                  <a:lnTo>
                    <a:pt x="832" y="283"/>
                  </a:lnTo>
                  <a:lnTo>
                    <a:pt x="822" y="323"/>
                  </a:lnTo>
                  <a:lnTo>
                    <a:pt x="808" y="367"/>
                  </a:lnTo>
                  <a:lnTo>
                    <a:pt x="791" y="413"/>
                  </a:lnTo>
                  <a:lnTo>
                    <a:pt x="769" y="460"/>
                  </a:lnTo>
                  <a:lnTo>
                    <a:pt x="742" y="508"/>
                  </a:lnTo>
                  <a:lnTo>
                    <a:pt x="712" y="555"/>
                  </a:lnTo>
                  <a:lnTo>
                    <a:pt x="678" y="601"/>
                  </a:lnTo>
                  <a:lnTo>
                    <a:pt x="640" y="646"/>
                  </a:lnTo>
                  <a:lnTo>
                    <a:pt x="597" y="686"/>
                  </a:lnTo>
                  <a:lnTo>
                    <a:pt x="551" y="724"/>
                  </a:lnTo>
                  <a:lnTo>
                    <a:pt x="500" y="757"/>
                  </a:lnTo>
                  <a:lnTo>
                    <a:pt x="445" y="784"/>
                  </a:lnTo>
                  <a:lnTo>
                    <a:pt x="444" y="784"/>
                  </a:lnTo>
                  <a:lnTo>
                    <a:pt x="442" y="785"/>
                  </a:lnTo>
                  <a:lnTo>
                    <a:pt x="437" y="786"/>
                  </a:lnTo>
                  <a:lnTo>
                    <a:pt x="430" y="788"/>
                  </a:lnTo>
                  <a:lnTo>
                    <a:pt x="422" y="789"/>
                  </a:lnTo>
                  <a:lnTo>
                    <a:pt x="413" y="789"/>
                  </a:lnTo>
                  <a:lnTo>
                    <a:pt x="401" y="789"/>
                  </a:lnTo>
                  <a:lnTo>
                    <a:pt x="389" y="789"/>
                  </a:lnTo>
                  <a:lnTo>
                    <a:pt x="374" y="788"/>
                  </a:lnTo>
                  <a:lnTo>
                    <a:pt x="357" y="785"/>
                  </a:lnTo>
                  <a:lnTo>
                    <a:pt x="341" y="782"/>
                  </a:lnTo>
                  <a:lnTo>
                    <a:pt x="323" y="776"/>
                  </a:lnTo>
                  <a:lnTo>
                    <a:pt x="303" y="769"/>
                  </a:lnTo>
                  <a:lnTo>
                    <a:pt x="283" y="761"/>
                  </a:lnTo>
                  <a:lnTo>
                    <a:pt x="261" y="751"/>
                  </a:lnTo>
                  <a:lnTo>
                    <a:pt x="238" y="738"/>
                  </a:lnTo>
                  <a:lnTo>
                    <a:pt x="215" y="724"/>
                  </a:lnTo>
                  <a:lnTo>
                    <a:pt x="193" y="709"/>
                  </a:lnTo>
                  <a:lnTo>
                    <a:pt x="173" y="694"/>
                  </a:lnTo>
                  <a:lnTo>
                    <a:pt x="153" y="679"/>
                  </a:lnTo>
                  <a:lnTo>
                    <a:pt x="136" y="664"/>
                  </a:lnTo>
                  <a:lnTo>
                    <a:pt x="120" y="648"/>
                  </a:lnTo>
                  <a:lnTo>
                    <a:pt x="105" y="631"/>
                  </a:lnTo>
                  <a:lnTo>
                    <a:pt x="92" y="614"/>
                  </a:lnTo>
                  <a:lnTo>
                    <a:pt x="81" y="596"/>
                  </a:lnTo>
                  <a:lnTo>
                    <a:pt x="72" y="578"/>
                  </a:lnTo>
                  <a:lnTo>
                    <a:pt x="65" y="558"/>
                  </a:lnTo>
                  <a:lnTo>
                    <a:pt x="59" y="538"/>
                  </a:lnTo>
                  <a:lnTo>
                    <a:pt x="56" y="517"/>
                  </a:lnTo>
                  <a:lnTo>
                    <a:pt x="54" y="495"/>
                  </a:lnTo>
                  <a:lnTo>
                    <a:pt x="54" y="472"/>
                  </a:lnTo>
                  <a:lnTo>
                    <a:pt x="58" y="448"/>
                  </a:lnTo>
                  <a:lnTo>
                    <a:pt x="60" y="403"/>
                  </a:lnTo>
                  <a:lnTo>
                    <a:pt x="51" y="365"/>
                  </a:lnTo>
                  <a:lnTo>
                    <a:pt x="36" y="329"/>
                  </a:lnTo>
                  <a:lnTo>
                    <a:pt x="20" y="295"/>
                  </a:lnTo>
                  <a:lnTo>
                    <a:pt x="6" y="258"/>
                  </a:lnTo>
                  <a:lnTo>
                    <a:pt x="0" y="215"/>
                  </a:lnTo>
                  <a:lnTo>
                    <a:pt x="5" y="164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Freeform 32"/>
            <p:cNvSpPr>
              <a:spLocks/>
            </p:cNvSpPr>
            <p:nvPr/>
          </p:nvSpPr>
          <p:spPr bwMode="auto">
            <a:xfrm>
              <a:off x="1840" y="1709"/>
              <a:ext cx="402" cy="379"/>
            </a:xfrm>
            <a:custGeom>
              <a:avLst/>
              <a:gdLst>
                <a:gd name="T0" fmla="*/ 28 w 804"/>
                <a:gd name="T1" fmla="*/ 96 h 757"/>
                <a:gd name="T2" fmla="*/ 46 w 804"/>
                <a:gd name="T3" fmla="*/ 71 h 757"/>
                <a:gd name="T4" fmla="*/ 87 w 804"/>
                <a:gd name="T5" fmla="*/ 39 h 757"/>
                <a:gd name="T6" fmla="*/ 154 w 804"/>
                <a:gd name="T7" fmla="*/ 21 h 757"/>
                <a:gd name="T8" fmla="*/ 218 w 804"/>
                <a:gd name="T9" fmla="*/ 26 h 757"/>
                <a:gd name="T10" fmla="*/ 254 w 804"/>
                <a:gd name="T11" fmla="*/ 30 h 757"/>
                <a:gd name="T12" fmla="*/ 286 w 804"/>
                <a:gd name="T13" fmla="*/ 31 h 757"/>
                <a:gd name="T14" fmla="*/ 314 w 804"/>
                <a:gd name="T15" fmla="*/ 31 h 757"/>
                <a:gd name="T16" fmla="*/ 340 w 804"/>
                <a:gd name="T17" fmla="*/ 29 h 757"/>
                <a:gd name="T18" fmla="*/ 366 w 804"/>
                <a:gd name="T19" fmla="*/ 25 h 757"/>
                <a:gd name="T20" fmla="*/ 392 w 804"/>
                <a:gd name="T21" fmla="*/ 19 h 757"/>
                <a:gd name="T22" fmla="*/ 420 w 804"/>
                <a:gd name="T23" fmla="*/ 10 h 757"/>
                <a:gd name="T24" fmla="*/ 452 w 804"/>
                <a:gd name="T25" fmla="*/ 1 h 757"/>
                <a:gd name="T26" fmla="*/ 496 w 804"/>
                <a:gd name="T27" fmla="*/ 3 h 757"/>
                <a:gd name="T28" fmla="*/ 548 w 804"/>
                <a:gd name="T29" fmla="*/ 12 h 757"/>
                <a:gd name="T30" fmla="*/ 604 w 804"/>
                <a:gd name="T31" fmla="*/ 30 h 757"/>
                <a:gd name="T32" fmla="*/ 660 w 804"/>
                <a:gd name="T33" fmla="*/ 54 h 757"/>
                <a:gd name="T34" fmla="*/ 711 w 804"/>
                <a:gd name="T35" fmla="*/ 82 h 757"/>
                <a:gd name="T36" fmla="*/ 755 w 804"/>
                <a:gd name="T37" fmla="*/ 113 h 757"/>
                <a:gd name="T38" fmla="*/ 786 w 804"/>
                <a:gd name="T39" fmla="*/ 145 h 757"/>
                <a:gd name="T40" fmla="*/ 801 w 804"/>
                <a:gd name="T41" fmla="*/ 181 h 757"/>
                <a:gd name="T42" fmla="*/ 801 w 804"/>
                <a:gd name="T43" fmla="*/ 236 h 757"/>
                <a:gd name="T44" fmla="*/ 786 w 804"/>
                <a:gd name="T45" fmla="*/ 311 h 757"/>
                <a:gd name="T46" fmla="*/ 756 w 804"/>
                <a:gd name="T47" fmla="*/ 397 h 757"/>
                <a:gd name="T48" fmla="*/ 710 w 804"/>
                <a:gd name="T49" fmla="*/ 488 h 757"/>
                <a:gd name="T50" fmla="*/ 649 w 804"/>
                <a:gd name="T51" fmla="*/ 577 h 757"/>
                <a:gd name="T52" fmla="*/ 572 w 804"/>
                <a:gd name="T53" fmla="*/ 659 h 757"/>
                <a:gd name="T54" fmla="*/ 480 w 804"/>
                <a:gd name="T55" fmla="*/ 726 h 757"/>
                <a:gd name="T56" fmla="*/ 426 w 804"/>
                <a:gd name="T57" fmla="*/ 752 h 757"/>
                <a:gd name="T58" fmla="*/ 419 w 804"/>
                <a:gd name="T59" fmla="*/ 755 h 757"/>
                <a:gd name="T60" fmla="*/ 405 w 804"/>
                <a:gd name="T61" fmla="*/ 757 h 757"/>
                <a:gd name="T62" fmla="*/ 384 w 804"/>
                <a:gd name="T63" fmla="*/ 757 h 757"/>
                <a:gd name="T64" fmla="*/ 359 w 804"/>
                <a:gd name="T65" fmla="*/ 756 h 757"/>
                <a:gd name="T66" fmla="*/ 328 w 804"/>
                <a:gd name="T67" fmla="*/ 750 h 757"/>
                <a:gd name="T68" fmla="*/ 291 w 804"/>
                <a:gd name="T69" fmla="*/ 739 h 757"/>
                <a:gd name="T70" fmla="*/ 250 w 804"/>
                <a:gd name="T71" fmla="*/ 720 h 757"/>
                <a:gd name="T72" fmla="*/ 207 w 804"/>
                <a:gd name="T73" fmla="*/ 694 h 757"/>
                <a:gd name="T74" fmla="*/ 166 w 804"/>
                <a:gd name="T75" fmla="*/ 666 h 757"/>
                <a:gd name="T76" fmla="*/ 132 w 804"/>
                <a:gd name="T77" fmla="*/ 637 h 757"/>
                <a:gd name="T78" fmla="*/ 102 w 804"/>
                <a:gd name="T79" fmla="*/ 605 h 757"/>
                <a:gd name="T80" fmla="*/ 79 w 804"/>
                <a:gd name="T81" fmla="*/ 572 h 757"/>
                <a:gd name="T82" fmla="*/ 63 w 804"/>
                <a:gd name="T83" fmla="*/ 536 h 757"/>
                <a:gd name="T84" fmla="*/ 55 w 804"/>
                <a:gd name="T85" fmla="*/ 496 h 757"/>
                <a:gd name="T86" fmla="*/ 53 w 804"/>
                <a:gd name="T87" fmla="*/ 453 h 757"/>
                <a:gd name="T88" fmla="*/ 59 w 804"/>
                <a:gd name="T89" fmla="*/ 387 h 757"/>
                <a:gd name="T90" fmla="*/ 36 w 804"/>
                <a:gd name="T91" fmla="*/ 317 h 757"/>
                <a:gd name="T92" fmla="*/ 7 w 804"/>
                <a:gd name="T93" fmla="*/ 248 h 757"/>
                <a:gd name="T94" fmla="*/ 5 w 804"/>
                <a:gd name="T95" fmla="*/ 15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4" h="757">
                  <a:moveTo>
                    <a:pt x="26" y="99"/>
                  </a:moveTo>
                  <a:lnTo>
                    <a:pt x="28" y="96"/>
                  </a:lnTo>
                  <a:lnTo>
                    <a:pt x="35" y="84"/>
                  </a:lnTo>
                  <a:lnTo>
                    <a:pt x="46" y="71"/>
                  </a:lnTo>
                  <a:lnTo>
                    <a:pt x="64" y="54"/>
                  </a:lnTo>
                  <a:lnTo>
                    <a:pt x="87" y="39"/>
                  </a:lnTo>
                  <a:lnTo>
                    <a:pt x="117" y="28"/>
                  </a:lnTo>
                  <a:lnTo>
                    <a:pt x="154" y="21"/>
                  </a:lnTo>
                  <a:lnTo>
                    <a:pt x="197" y="23"/>
                  </a:lnTo>
                  <a:lnTo>
                    <a:pt x="218" y="26"/>
                  </a:lnTo>
                  <a:lnTo>
                    <a:pt x="237" y="28"/>
                  </a:lnTo>
                  <a:lnTo>
                    <a:pt x="254" y="30"/>
                  </a:lnTo>
                  <a:lnTo>
                    <a:pt x="270" y="31"/>
                  </a:lnTo>
                  <a:lnTo>
                    <a:pt x="286" y="31"/>
                  </a:lnTo>
                  <a:lnTo>
                    <a:pt x="300" y="31"/>
                  </a:lnTo>
                  <a:lnTo>
                    <a:pt x="314" y="31"/>
                  </a:lnTo>
                  <a:lnTo>
                    <a:pt x="328" y="30"/>
                  </a:lnTo>
                  <a:lnTo>
                    <a:pt x="340" y="29"/>
                  </a:lnTo>
                  <a:lnTo>
                    <a:pt x="353" y="27"/>
                  </a:lnTo>
                  <a:lnTo>
                    <a:pt x="366" y="25"/>
                  </a:lnTo>
                  <a:lnTo>
                    <a:pt x="378" y="22"/>
                  </a:lnTo>
                  <a:lnTo>
                    <a:pt x="392" y="19"/>
                  </a:lnTo>
                  <a:lnTo>
                    <a:pt x="405" y="14"/>
                  </a:lnTo>
                  <a:lnTo>
                    <a:pt x="420" y="10"/>
                  </a:lnTo>
                  <a:lnTo>
                    <a:pt x="435" y="5"/>
                  </a:lnTo>
                  <a:lnTo>
                    <a:pt x="452" y="1"/>
                  </a:lnTo>
                  <a:lnTo>
                    <a:pt x="473" y="0"/>
                  </a:lnTo>
                  <a:lnTo>
                    <a:pt x="496" y="3"/>
                  </a:lnTo>
                  <a:lnTo>
                    <a:pt x="521" y="6"/>
                  </a:lnTo>
                  <a:lnTo>
                    <a:pt x="548" y="12"/>
                  </a:lnTo>
                  <a:lnTo>
                    <a:pt x="575" y="20"/>
                  </a:lnTo>
                  <a:lnTo>
                    <a:pt x="604" y="30"/>
                  </a:lnTo>
                  <a:lnTo>
                    <a:pt x="632" y="42"/>
                  </a:lnTo>
                  <a:lnTo>
                    <a:pt x="660" y="54"/>
                  </a:lnTo>
                  <a:lnTo>
                    <a:pt x="686" y="67"/>
                  </a:lnTo>
                  <a:lnTo>
                    <a:pt x="711" y="82"/>
                  </a:lnTo>
                  <a:lnTo>
                    <a:pt x="734" y="97"/>
                  </a:lnTo>
                  <a:lnTo>
                    <a:pt x="755" y="113"/>
                  </a:lnTo>
                  <a:lnTo>
                    <a:pt x="772" y="129"/>
                  </a:lnTo>
                  <a:lnTo>
                    <a:pt x="786" y="145"/>
                  </a:lnTo>
                  <a:lnTo>
                    <a:pt x="796" y="162"/>
                  </a:lnTo>
                  <a:lnTo>
                    <a:pt x="801" y="181"/>
                  </a:lnTo>
                  <a:lnTo>
                    <a:pt x="804" y="207"/>
                  </a:lnTo>
                  <a:lnTo>
                    <a:pt x="801" y="236"/>
                  </a:lnTo>
                  <a:lnTo>
                    <a:pt x="796" y="272"/>
                  </a:lnTo>
                  <a:lnTo>
                    <a:pt x="786" y="311"/>
                  </a:lnTo>
                  <a:lnTo>
                    <a:pt x="774" y="353"/>
                  </a:lnTo>
                  <a:lnTo>
                    <a:pt x="756" y="397"/>
                  </a:lnTo>
                  <a:lnTo>
                    <a:pt x="736" y="441"/>
                  </a:lnTo>
                  <a:lnTo>
                    <a:pt x="710" y="488"/>
                  </a:lnTo>
                  <a:lnTo>
                    <a:pt x="681" y="532"/>
                  </a:lnTo>
                  <a:lnTo>
                    <a:pt x="649" y="577"/>
                  </a:lnTo>
                  <a:lnTo>
                    <a:pt x="612" y="619"/>
                  </a:lnTo>
                  <a:lnTo>
                    <a:pt x="572" y="659"/>
                  </a:lnTo>
                  <a:lnTo>
                    <a:pt x="528" y="695"/>
                  </a:lnTo>
                  <a:lnTo>
                    <a:pt x="480" y="726"/>
                  </a:lnTo>
                  <a:lnTo>
                    <a:pt x="427" y="752"/>
                  </a:lnTo>
                  <a:lnTo>
                    <a:pt x="426" y="752"/>
                  </a:lnTo>
                  <a:lnTo>
                    <a:pt x="423" y="754"/>
                  </a:lnTo>
                  <a:lnTo>
                    <a:pt x="419" y="755"/>
                  </a:lnTo>
                  <a:lnTo>
                    <a:pt x="413" y="756"/>
                  </a:lnTo>
                  <a:lnTo>
                    <a:pt x="405" y="757"/>
                  </a:lnTo>
                  <a:lnTo>
                    <a:pt x="396" y="757"/>
                  </a:lnTo>
                  <a:lnTo>
                    <a:pt x="384" y="757"/>
                  </a:lnTo>
                  <a:lnTo>
                    <a:pt x="373" y="757"/>
                  </a:lnTo>
                  <a:lnTo>
                    <a:pt x="359" y="756"/>
                  </a:lnTo>
                  <a:lnTo>
                    <a:pt x="344" y="754"/>
                  </a:lnTo>
                  <a:lnTo>
                    <a:pt x="328" y="750"/>
                  </a:lnTo>
                  <a:lnTo>
                    <a:pt x="309" y="746"/>
                  </a:lnTo>
                  <a:lnTo>
                    <a:pt x="291" y="739"/>
                  </a:lnTo>
                  <a:lnTo>
                    <a:pt x="271" y="731"/>
                  </a:lnTo>
                  <a:lnTo>
                    <a:pt x="250" y="720"/>
                  </a:lnTo>
                  <a:lnTo>
                    <a:pt x="229" y="708"/>
                  </a:lnTo>
                  <a:lnTo>
                    <a:pt x="207" y="694"/>
                  </a:lnTo>
                  <a:lnTo>
                    <a:pt x="186" y="680"/>
                  </a:lnTo>
                  <a:lnTo>
                    <a:pt x="166" y="666"/>
                  </a:lnTo>
                  <a:lnTo>
                    <a:pt x="148" y="652"/>
                  </a:lnTo>
                  <a:lnTo>
                    <a:pt x="132" y="637"/>
                  </a:lnTo>
                  <a:lnTo>
                    <a:pt x="116" y="621"/>
                  </a:lnTo>
                  <a:lnTo>
                    <a:pt x="102" y="605"/>
                  </a:lnTo>
                  <a:lnTo>
                    <a:pt x="89" y="589"/>
                  </a:lnTo>
                  <a:lnTo>
                    <a:pt x="79" y="572"/>
                  </a:lnTo>
                  <a:lnTo>
                    <a:pt x="69" y="554"/>
                  </a:lnTo>
                  <a:lnTo>
                    <a:pt x="63" y="536"/>
                  </a:lnTo>
                  <a:lnTo>
                    <a:pt x="58" y="516"/>
                  </a:lnTo>
                  <a:lnTo>
                    <a:pt x="55" y="496"/>
                  </a:lnTo>
                  <a:lnTo>
                    <a:pt x="53" y="475"/>
                  </a:lnTo>
                  <a:lnTo>
                    <a:pt x="53" y="453"/>
                  </a:lnTo>
                  <a:lnTo>
                    <a:pt x="57" y="430"/>
                  </a:lnTo>
                  <a:lnTo>
                    <a:pt x="59" y="387"/>
                  </a:lnTo>
                  <a:lnTo>
                    <a:pt x="50" y="350"/>
                  </a:lnTo>
                  <a:lnTo>
                    <a:pt x="36" y="317"/>
                  </a:lnTo>
                  <a:lnTo>
                    <a:pt x="20" y="284"/>
                  </a:lnTo>
                  <a:lnTo>
                    <a:pt x="7" y="248"/>
                  </a:lnTo>
                  <a:lnTo>
                    <a:pt x="0" y="207"/>
                  </a:lnTo>
                  <a:lnTo>
                    <a:pt x="5" y="158"/>
                  </a:lnTo>
                  <a:lnTo>
                    <a:pt x="26" y="99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33"/>
            <p:cNvSpPr>
              <a:spLocks/>
            </p:cNvSpPr>
            <p:nvPr/>
          </p:nvSpPr>
          <p:spPr bwMode="auto">
            <a:xfrm>
              <a:off x="1334" y="1634"/>
              <a:ext cx="131" cy="188"/>
            </a:xfrm>
            <a:custGeom>
              <a:avLst/>
              <a:gdLst>
                <a:gd name="T0" fmla="*/ 255 w 261"/>
                <a:gd name="T1" fmla="*/ 271 h 377"/>
                <a:gd name="T2" fmla="*/ 254 w 261"/>
                <a:gd name="T3" fmla="*/ 267 h 377"/>
                <a:gd name="T4" fmla="*/ 250 w 261"/>
                <a:gd name="T5" fmla="*/ 255 h 377"/>
                <a:gd name="T6" fmla="*/ 242 w 261"/>
                <a:gd name="T7" fmla="*/ 237 h 377"/>
                <a:gd name="T8" fmla="*/ 233 w 261"/>
                <a:gd name="T9" fmla="*/ 215 h 377"/>
                <a:gd name="T10" fmla="*/ 223 w 261"/>
                <a:gd name="T11" fmla="*/ 189 h 377"/>
                <a:gd name="T12" fmla="*/ 212 w 261"/>
                <a:gd name="T13" fmla="*/ 164 h 377"/>
                <a:gd name="T14" fmla="*/ 199 w 261"/>
                <a:gd name="T15" fmla="*/ 140 h 377"/>
                <a:gd name="T16" fmla="*/ 187 w 261"/>
                <a:gd name="T17" fmla="*/ 117 h 377"/>
                <a:gd name="T18" fmla="*/ 179 w 261"/>
                <a:gd name="T19" fmla="*/ 106 h 377"/>
                <a:gd name="T20" fmla="*/ 169 w 261"/>
                <a:gd name="T21" fmla="*/ 94 h 377"/>
                <a:gd name="T22" fmla="*/ 155 w 261"/>
                <a:gd name="T23" fmla="*/ 82 h 377"/>
                <a:gd name="T24" fmla="*/ 140 w 261"/>
                <a:gd name="T25" fmla="*/ 70 h 377"/>
                <a:gd name="T26" fmla="*/ 123 w 261"/>
                <a:gd name="T27" fmla="*/ 58 h 377"/>
                <a:gd name="T28" fmla="*/ 106 w 261"/>
                <a:gd name="T29" fmla="*/ 45 h 377"/>
                <a:gd name="T30" fmla="*/ 87 w 261"/>
                <a:gd name="T31" fmla="*/ 35 h 377"/>
                <a:gd name="T32" fmla="*/ 70 w 261"/>
                <a:gd name="T33" fmla="*/ 25 h 377"/>
                <a:gd name="T34" fmla="*/ 53 w 261"/>
                <a:gd name="T35" fmla="*/ 15 h 377"/>
                <a:gd name="T36" fmla="*/ 36 w 261"/>
                <a:gd name="T37" fmla="*/ 8 h 377"/>
                <a:gd name="T38" fmla="*/ 24 w 261"/>
                <a:gd name="T39" fmla="*/ 4 h 377"/>
                <a:gd name="T40" fmla="*/ 12 w 261"/>
                <a:gd name="T41" fmla="*/ 0 h 377"/>
                <a:gd name="T42" fmla="*/ 4 w 261"/>
                <a:gd name="T43" fmla="*/ 0 h 377"/>
                <a:gd name="T44" fmla="*/ 0 w 261"/>
                <a:gd name="T45" fmla="*/ 3 h 377"/>
                <a:gd name="T46" fmla="*/ 0 w 261"/>
                <a:gd name="T47" fmla="*/ 8 h 377"/>
                <a:gd name="T48" fmla="*/ 4 w 261"/>
                <a:gd name="T49" fmla="*/ 18 h 377"/>
                <a:gd name="T50" fmla="*/ 14 w 261"/>
                <a:gd name="T51" fmla="*/ 41 h 377"/>
                <a:gd name="T52" fmla="*/ 21 w 261"/>
                <a:gd name="T53" fmla="*/ 66 h 377"/>
                <a:gd name="T54" fmla="*/ 23 w 261"/>
                <a:gd name="T55" fmla="*/ 91 h 377"/>
                <a:gd name="T56" fmla="*/ 23 w 261"/>
                <a:gd name="T57" fmla="*/ 117 h 377"/>
                <a:gd name="T58" fmla="*/ 20 w 261"/>
                <a:gd name="T59" fmla="*/ 142 h 377"/>
                <a:gd name="T60" fmla="*/ 18 w 261"/>
                <a:gd name="T61" fmla="*/ 164 h 377"/>
                <a:gd name="T62" fmla="*/ 16 w 261"/>
                <a:gd name="T63" fmla="*/ 184 h 377"/>
                <a:gd name="T64" fmla="*/ 17 w 261"/>
                <a:gd name="T65" fmla="*/ 199 h 377"/>
                <a:gd name="T66" fmla="*/ 24 w 261"/>
                <a:gd name="T67" fmla="*/ 214 h 377"/>
                <a:gd name="T68" fmla="*/ 36 w 261"/>
                <a:gd name="T69" fmla="*/ 233 h 377"/>
                <a:gd name="T70" fmla="*/ 56 w 261"/>
                <a:gd name="T71" fmla="*/ 256 h 377"/>
                <a:gd name="T72" fmla="*/ 78 w 261"/>
                <a:gd name="T73" fmla="*/ 279 h 377"/>
                <a:gd name="T74" fmla="*/ 102 w 261"/>
                <a:gd name="T75" fmla="*/ 303 h 377"/>
                <a:gd name="T76" fmla="*/ 125 w 261"/>
                <a:gd name="T77" fmla="*/ 325 h 377"/>
                <a:gd name="T78" fmla="*/ 147 w 261"/>
                <a:gd name="T79" fmla="*/ 344 h 377"/>
                <a:gd name="T80" fmla="*/ 165 w 261"/>
                <a:gd name="T81" fmla="*/ 358 h 377"/>
                <a:gd name="T82" fmla="*/ 182 w 261"/>
                <a:gd name="T83" fmla="*/ 367 h 377"/>
                <a:gd name="T84" fmla="*/ 200 w 261"/>
                <a:gd name="T85" fmla="*/ 374 h 377"/>
                <a:gd name="T86" fmla="*/ 220 w 261"/>
                <a:gd name="T87" fmla="*/ 377 h 377"/>
                <a:gd name="T88" fmla="*/ 237 w 261"/>
                <a:gd name="T89" fmla="*/ 374 h 377"/>
                <a:gd name="T90" fmla="*/ 251 w 261"/>
                <a:gd name="T91" fmla="*/ 363 h 377"/>
                <a:gd name="T92" fmla="*/ 259 w 261"/>
                <a:gd name="T93" fmla="*/ 344 h 377"/>
                <a:gd name="T94" fmla="*/ 261 w 261"/>
                <a:gd name="T95" fmla="*/ 314 h 377"/>
                <a:gd name="T96" fmla="*/ 255 w 261"/>
                <a:gd name="T97" fmla="*/ 27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1" h="377">
                  <a:moveTo>
                    <a:pt x="255" y="271"/>
                  </a:moveTo>
                  <a:lnTo>
                    <a:pt x="254" y="267"/>
                  </a:lnTo>
                  <a:lnTo>
                    <a:pt x="250" y="255"/>
                  </a:lnTo>
                  <a:lnTo>
                    <a:pt x="242" y="237"/>
                  </a:lnTo>
                  <a:lnTo>
                    <a:pt x="233" y="215"/>
                  </a:lnTo>
                  <a:lnTo>
                    <a:pt x="223" y="189"/>
                  </a:lnTo>
                  <a:lnTo>
                    <a:pt x="212" y="164"/>
                  </a:lnTo>
                  <a:lnTo>
                    <a:pt x="199" y="140"/>
                  </a:lnTo>
                  <a:lnTo>
                    <a:pt x="187" y="117"/>
                  </a:lnTo>
                  <a:lnTo>
                    <a:pt x="179" y="106"/>
                  </a:lnTo>
                  <a:lnTo>
                    <a:pt x="169" y="94"/>
                  </a:lnTo>
                  <a:lnTo>
                    <a:pt x="155" y="82"/>
                  </a:lnTo>
                  <a:lnTo>
                    <a:pt x="140" y="70"/>
                  </a:lnTo>
                  <a:lnTo>
                    <a:pt x="123" y="58"/>
                  </a:lnTo>
                  <a:lnTo>
                    <a:pt x="106" y="45"/>
                  </a:lnTo>
                  <a:lnTo>
                    <a:pt x="87" y="35"/>
                  </a:lnTo>
                  <a:lnTo>
                    <a:pt x="70" y="25"/>
                  </a:lnTo>
                  <a:lnTo>
                    <a:pt x="53" y="15"/>
                  </a:lnTo>
                  <a:lnTo>
                    <a:pt x="36" y="8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8"/>
                  </a:lnTo>
                  <a:lnTo>
                    <a:pt x="14" y="41"/>
                  </a:lnTo>
                  <a:lnTo>
                    <a:pt x="21" y="66"/>
                  </a:lnTo>
                  <a:lnTo>
                    <a:pt x="23" y="91"/>
                  </a:lnTo>
                  <a:lnTo>
                    <a:pt x="23" y="117"/>
                  </a:lnTo>
                  <a:lnTo>
                    <a:pt x="20" y="142"/>
                  </a:lnTo>
                  <a:lnTo>
                    <a:pt x="18" y="164"/>
                  </a:lnTo>
                  <a:lnTo>
                    <a:pt x="16" y="184"/>
                  </a:lnTo>
                  <a:lnTo>
                    <a:pt x="17" y="199"/>
                  </a:lnTo>
                  <a:lnTo>
                    <a:pt x="24" y="214"/>
                  </a:lnTo>
                  <a:lnTo>
                    <a:pt x="36" y="233"/>
                  </a:lnTo>
                  <a:lnTo>
                    <a:pt x="56" y="256"/>
                  </a:lnTo>
                  <a:lnTo>
                    <a:pt x="78" y="279"/>
                  </a:lnTo>
                  <a:lnTo>
                    <a:pt x="102" y="303"/>
                  </a:lnTo>
                  <a:lnTo>
                    <a:pt x="125" y="325"/>
                  </a:lnTo>
                  <a:lnTo>
                    <a:pt x="147" y="344"/>
                  </a:lnTo>
                  <a:lnTo>
                    <a:pt x="165" y="358"/>
                  </a:lnTo>
                  <a:lnTo>
                    <a:pt x="182" y="367"/>
                  </a:lnTo>
                  <a:lnTo>
                    <a:pt x="200" y="374"/>
                  </a:lnTo>
                  <a:lnTo>
                    <a:pt x="220" y="377"/>
                  </a:lnTo>
                  <a:lnTo>
                    <a:pt x="237" y="374"/>
                  </a:lnTo>
                  <a:lnTo>
                    <a:pt x="251" y="363"/>
                  </a:lnTo>
                  <a:lnTo>
                    <a:pt x="259" y="344"/>
                  </a:lnTo>
                  <a:lnTo>
                    <a:pt x="261" y="314"/>
                  </a:lnTo>
                  <a:lnTo>
                    <a:pt x="255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34"/>
            <p:cNvSpPr>
              <a:spLocks/>
            </p:cNvSpPr>
            <p:nvPr/>
          </p:nvSpPr>
          <p:spPr bwMode="auto">
            <a:xfrm>
              <a:off x="1337" y="1638"/>
              <a:ext cx="125" cy="181"/>
            </a:xfrm>
            <a:custGeom>
              <a:avLst/>
              <a:gdLst>
                <a:gd name="T0" fmla="*/ 243 w 249"/>
                <a:gd name="T1" fmla="*/ 260 h 361"/>
                <a:gd name="T2" fmla="*/ 242 w 249"/>
                <a:gd name="T3" fmla="*/ 255 h 361"/>
                <a:gd name="T4" fmla="*/ 238 w 249"/>
                <a:gd name="T5" fmla="*/ 244 h 361"/>
                <a:gd name="T6" fmla="*/ 231 w 249"/>
                <a:gd name="T7" fmla="*/ 228 h 361"/>
                <a:gd name="T8" fmla="*/ 223 w 249"/>
                <a:gd name="T9" fmla="*/ 206 h 361"/>
                <a:gd name="T10" fmla="*/ 212 w 249"/>
                <a:gd name="T11" fmla="*/ 182 h 361"/>
                <a:gd name="T12" fmla="*/ 202 w 249"/>
                <a:gd name="T13" fmla="*/ 157 h 361"/>
                <a:gd name="T14" fmla="*/ 190 w 249"/>
                <a:gd name="T15" fmla="*/ 133 h 361"/>
                <a:gd name="T16" fmla="*/ 179 w 249"/>
                <a:gd name="T17" fmla="*/ 111 h 361"/>
                <a:gd name="T18" fmla="*/ 172 w 249"/>
                <a:gd name="T19" fmla="*/ 101 h 361"/>
                <a:gd name="T20" fmla="*/ 162 w 249"/>
                <a:gd name="T21" fmla="*/ 89 h 361"/>
                <a:gd name="T22" fmla="*/ 149 w 249"/>
                <a:gd name="T23" fmla="*/ 78 h 361"/>
                <a:gd name="T24" fmla="*/ 134 w 249"/>
                <a:gd name="T25" fmla="*/ 66 h 361"/>
                <a:gd name="T26" fmla="*/ 118 w 249"/>
                <a:gd name="T27" fmla="*/ 55 h 361"/>
                <a:gd name="T28" fmla="*/ 102 w 249"/>
                <a:gd name="T29" fmla="*/ 43 h 361"/>
                <a:gd name="T30" fmla="*/ 84 w 249"/>
                <a:gd name="T31" fmla="*/ 33 h 361"/>
                <a:gd name="T32" fmla="*/ 68 w 249"/>
                <a:gd name="T33" fmla="*/ 23 h 361"/>
                <a:gd name="T34" fmla="*/ 52 w 249"/>
                <a:gd name="T35" fmla="*/ 15 h 361"/>
                <a:gd name="T36" fmla="*/ 37 w 249"/>
                <a:gd name="T37" fmla="*/ 8 h 361"/>
                <a:gd name="T38" fmla="*/ 23 w 249"/>
                <a:gd name="T39" fmla="*/ 3 h 361"/>
                <a:gd name="T40" fmla="*/ 13 w 249"/>
                <a:gd name="T41" fmla="*/ 0 h 361"/>
                <a:gd name="T42" fmla="*/ 6 w 249"/>
                <a:gd name="T43" fmla="*/ 0 h 361"/>
                <a:gd name="T44" fmla="*/ 1 w 249"/>
                <a:gd name="T45" fmla="*/ 2 h 361"/>
                <a:gd name="T46" fmla="*/ 0 w 249"/>
                <a:gd name="T47" fmla="*/ 8 h 361"/>
                <a:gd name="T48" fmla="*/ 5 w 249"/>
                <a:gd name="T49" fmla="*/ 16 h 361"/>
                <a:gd name="T50" fmla="*/ 15 w 249"/>
                <a:gd name="T51" fmla="*/ 38 h 361"/>
                <a:gd name="T52" fmla="*/ 21 w 249"/>
                <a:gd name="T53" fmla="*/ 62 h 361"/>
                <a:gd name="T54" fmla="*/ 23 w 249"/>
                <a:gd name="T55" fmla="*/ 87 h 361"/>
                <a:gd name="T56" fmla="*/ 23 w 249"/>
                <a:gd name="T57" fmla="*/ 111 h 361"/>
                <a:gd name="T58" fmla="*/ 21 w 249"/>
                <a:gd name="T59" fmla="*/ 136 h 361"/>
                <a:gd name="T60" fmla="*/ 19 w 249"/>
                <a:gd name="T61" fmla="*/ 157 h 361"/>
                <a:gd name="T62" fmla="*/ 18 w 249"/>
                <a:gd name="T63" fmla="*/ 176 h 361"/>
                <a:gd name="T64" fmla="*/ 18 w 249"/>
                <a:gd name="T65" fmla="*/ 191 h 361"/>
                <a:gd name="T66" fmla="*/ 23 w 249"/>
                <a:gd name="T67" fmla="*/ 205 h 361"/>
                <a:gd name="T68" fmla="*/ 36 w 249"/>
                <a:gd name="T69" fmla="*/ 224 h 361"/>
                <a:gd name="T70" fmla="*/ 54 w 249"/>
                <a:gd name="T71" fmla="*/ 245 h 361"/>
                <a:gd name="T72" fmla="*/ 75 w 249"/>
                <a:gd name="T73" fmla="*/ 268 h 361"/>
                <a:gd name="T74" fmla="*/ 98 w 249"/>
                <a:gd name="T75" fmla="*/ 291 h 361"/>
                <a:gd name="T76" fmla="*/ 120 w 249"/>
                <a:gd name="T77" fmla="*/ 312 h 361"/>
                <a:gd name="T78" fmla="*/ 141 w 249"/>
                <a:gd name="T79" fmla="*/ 330 h 361"/>
                <a:gd name="T80" fmla="*/ 158 w 249"/>
                <a:gd name="T81" fmla="*/ 343 h 361"/>
                <a:gd name="T82" fmla="*/ 174 w 249"/>
                <a:gd name="T83" fmla="*/ 352 h 361"/>
                <a:gd name="T84" fmla="*/ 192 w 249"/>
                <a:gd name="T85" fmla="*/ 359 h 361"/>
                <a:gd name="T86" fmla="*/ 209 w 249"/>
                <a:gd name="T87" fmla="*/ 361 h 361"/>
                <a:gd name="T88" fmla="*/ 225 w 249"/>
                <a:gd name="T89" fmla="*/ 358 h 361"/>
                <a:gd name="T90" fmla="*/ 238 w 249"/>
                <a:gd name="T91" fmla="*/ 348 h 361"/>
                <a:gd name="T92" fmla="*/ 247 w 249"/>
                <a:gd name="T93" fmla="*/ 329 h 361"/>
                <a:gd name="T94" fmla="*/ 249 w 249"/>
                <a:gd name="T95" fmla="*/ 300 h 361"/>
                <a:gd name="T96" fmla="*/ 243 w 249"/>
                <a:gd name="T97" fmla="*/ 2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9" h="361">
                  <a:moveTo>
                    <a:pt x="243" y="260"/>
                  </a:moveTo>
                  <a:lnTo>
                    <a:pt x="242" y="255"/>
                  </a:lnTo>
                  <a:lnTo>
                    <a:pt x="238" y="244"/>
                  </a:lnTo>
                  <a:lnTo>
                    <a:pt x="231" y="228"/>
                  </a:lnTo>
                  <a:lnTo>
                    <a:pt x="223" y="206"/>
                  </a:lnTo>
                  <a:lnTo>
                    <a:pt x="212" y="182"/>
                  </a:lnTo>
                  <a:lnTo>
                    <a:pt x="202" y="157"/>
                  </a:lnTo>
                  <a:lnTo>
                    <a:pt x="190" y="133"/>
                  </a:lnTo>
                  <a:lnTo>
                    <a:pt x="179" y="111"/>
                  </a:lnTo>
                  <a:lnTo>
                    <a:pt x="172" y="101"/>
                  </a:lnTo>
                  <a:lnTo>
                    <a:pt x="162" y="89"/>
                  </a:lnTo>
                  <a:lnTo>
                    <a:pt x="149" y="78"/>
                  </a:lnTo>
                  <a:lnTo>
                    <a:pt x="134" y="66"/>
                  </a:lnTo>
                  <a:lnTo>
                    <a:pt x="118" y="55"/>
                  </a:lnTo>
                  <a:lnTo>
                    <a:pt x="102" y="43"/>
                  </a:lnTo>
                  <a:lnTo>
                    <a:pt x="84" y="33"/>
                  </a:lnTo>
                  <a:lnTo>
                    <a:pt x="68" y="23"/>
                  </a:lnTo>
                  <a:lnTo>
                    <a:pt x="52" y="15"/>
                  </a:lnTo>
                  <a:lnTo>
                    <a:pt x="37" y="8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5" y="16"/>
                  </a:lnTo>
                  <a:lnTo>
                    <a:pt x="15" y="38"/>
                  </a:lnTo>
                  <a:lnTo>
                    <a:pt x="21" y="62"/>
                  </a:lnTo>
                  <a:lnTo>
                    <a:pt x="23" y="87"/>
                  </a:lnTo>
                  <a:lnTo>
                    <a:pt x="23" y="111"/>
                  </a:lnTo>
                  <a:lnTo>
                    <a:pt x="21" y="136"/>
                  </a:lnTo>
                  <a:lnTo>
                    <a:pt x="19" y="157"/>
                  </a:lnTo>
                  <a:lnTo>
                    <a:pt x="18" y="176"/>
                  </a:lnTo>
                  <a:lnTo>
                    <a:pt x="18" y="191"/>
                  </a:lnTo>
                  <a:lnTo>
                    <a:pt x="23" y="205"/>
                  </a:lnTo>
                  <a:lnTo>
                    <a:pt x="36" y="224"/>
                  </a:lnTo>
                  <a:lnTo>
                    <a:pt x="54" y="245"/>
                  </a:lnTo>
                  <a:lnTo>
                    <a:pt x="75" y="268"/>
                  </a:lnTo>
                  <a:lnTo>
                    <a:pt x="98" y="291"/>
                  </a:lnTo>
                  <a:lnTo>
                    <a:pt x="120" y="312"/>
                  </a:lnTo>
                  <a:lnTo>
                    <a:pt x="141" y="330"/>
                  </a:lnTo>
                  <a:lnTo>
                    <a:pt x="158" y="343"/>
                  </a:lnTo>
                  <a:lnTo>
                    <a:pt x="174" y="352"/>
                  </a:lnTo>
                  <a:lnTo>
                    <a:pt x="192" y="359"/>
                  </a:lnTo>
                  <a:lnTo>
                    <a:pt x="209" y="361"/>
                  </a:lnTo>
                  <a:lnTo>
                    <a:pt x="225" y="358"/>
                  </a:lnTo>
                  <a:lnTo>
                    <a:pt x="238" y="348"/>
                  </a:lnTo>
                  <a:lnTo>
                    <a:pt x="247" y="329"/>
                  </a:lnTo>
                  <a:lnTo>
                    <a:pt x="249" y="300"/>
                  </a:lnTo>
                  <a:lnTo>
                    <a:pt x="243" y="260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35"/>
            <p:cNvSpPr>
              <a:spLocks/>
            </p:cNvSpPr>
            <p:nvPr/>
          </p:nvSpPr>
          <p:spPr bwMode="auto">
            <a:xfrm>
              <a:off x="1342" y="1643"/>
              <a:ext cx="117" cy="173"/>
            </a:xfrm>
            <a:custGeom>
              <a:avLst/>
              <a:gdLst>
                <a:gd name="T0" fmla="*/ 228 w 232"/>
                <a:gd name="T1" fmla="*/ 249 h 347"/>
                <a:gd name="T2" fmla="*/ 227 w 232"/>
                <a:gd name="T3" fmla="*/ 245 h 347"/>
                <a:gd name="T4" fmla="*/ 222 w 232"/>
                <a:gd name="T5" fmla="*/ 234 h 347"/>
                <a:gd name="T6" fmla="*/ 216 w 232"/>
                <a:gd name="T7" fmla="*/ 218 h 347"/>
                <a:gd name="T8" fmla="*/ 208 w 232"/>
                <a:gd name="T9" fmla="*/ 197 h 347"/>
                <a:gd name="T10" fmla="*/ 198 w 232"/>
                <a:gd name="T11" fmla="*/ 175 h 347"/>
                <a:gd name="T12" fmla="*/ 187 w 232"/>
                <a:gd name="T13" fmla="*/ 151 h 347"/>
                <a:gd name="T14" fmla="*/ 177 w 232"/>
                <a:gd name="T15" fmla="*/ 128 h 347"/>
                <a:gd name="T16" fmla="*/ 167 w 232"/>
                <a:gd name="T17" fmla="*/ 107 h 347"/>
                <a:gd name="T18" fmla="*/ 160 w 232"/>
                <a:gd name="T19" fmla="*/ 97 h 347"/>
                <a:gd name="T20" fmla="*/ 151 w 232"/>
                <a:gd name="T21" fmla="*/ 86 h 347"/>
                <a:gd name="T22" fmla="*/ 139 w 232"/>
                <a:gd name="T23" fmla="*/ 75 h 347"/>
                <a:gd name="T24" fmla="*/ 125 w 232"/>
                <a:gd name="T25" fmla="*/ 63 h 347"/>
                <a:gd name="T26" fmla="*/ 110 w 232"/>
                <a:gd name="T27" fmla="*/ 53 h 347"/>
                <a:gd name="T28" fmla="*/ 94 w 232"/>
                <a:gd name="T29" fmla="*/ 41 h 347"/>
                <a:gd name="T30" fmla="*/ 78 w 232"/>
                <a:gd name="T31" fmla="*/ 31 h 347"/>
                <a:gd name="T32" fmla="*/ 63 w 232"/>
                <a:gd name="T33" fmla="*/ 22 h 347"/>
                <a:gd name="T34" fmla="*/ 47 w 232"/>
                <a:gd name="T35" fmla="*/ 14 h 347"/>
                <a:gd name="T36" fmla="*/ 33 w 232"/>
                <a:gd name="T37" fmla="*/ 8 h 347"/>
                <a:gd name="T38" fmla="*/ 22 w 232"/>
                <a:gd name="T39" fmla="*/ 3 h 347"/>
                <a:gd name="T40" fmla="*/ 11 w 232"/>
                <a:gd name="T41" fmla="*/ 0 h 347"/>
                <a:gd name="T42" fmla="*/ 4 w 232"/>
                <a:gd name="T43" fmla="*/ 0 h 347"/>
                <a:gd name="T44" fmla="*/ 0 w 232"/>
                <a:gd name="T45" fmla="*/ 2 h 347"/>
                <a:gd name="T46" fmla="*/ 0 w 232"/>
                <a:gd name="T47" fmla="*/ 8 h 347"/>
                <a:gd name="T48" fmla="*/ 3 w 232"/>
                <a:gd name="T49" fmla="*/ 16 h 347"/>
                <a:gd name="T50" fmla="*/ 18 w 232"/>
                <a:gd name="T51" fmla="*/ 60 h 347"/>
                <a:gd name="T52" fmla="*/ 19 w 232"/>
                <a:gd name="T53" fmla="*/ 107 h 347"/>
                <a:gd name="T54" fmla="*/ 16 w 232"/>
                <a:gd name="T55" fmla="*/ 151 h 347"/>
                <a:gd name="T56" fmla="*/ 15 w 232"/>
                <a:gd name="T57" fmla="*/ 183 h 347"/>
                <a:gd name="T58" fmla="*/ 20 w 232"/>
                <a:gd name="T59" fmla="*/ 197 h 347"/>
                <a:gd name="T60" fmla="*/ 33 w 232"/>
                <a:gd name="T61" fmla="*/ 215 h 347"/>
                <a:gd name="T62" fmla="*/ 49 w 232"/>
                <a:gd name="T63" fmla="*/ 236 h 347"/>
                <a:gd name="T64" fmla="*/ 69 w 232"/>
                <a:gd name="T65" fmla="*/ 258 h 347"/>
                <a:gd name="T66" fmla="*/ 91 w 232"/>
                <a:gd name="T67" fmla="*/ 280 h 347"/>
                <a:gd name="T68" fmla="*/ 111 w 232"/>
                <a:gd name="T69" fmla="*/ 299 h 347"/>
                <a:gd name="T70" fmla="*/ 131 w 232"/>
                <a:gd name="T71" fmla="*/ 315 h 347"/>
                <a:gd name="T72" fmla="*/ 147 w 232"/>
                <a:gd name="T73" fmla="*/ 328 h 347"/>
                <a:gd name="T74" fmla="*/ 162 w 232"/>
                <a:gd name="T75" fmla="*/ 337 h 347"/>
                <a:gd name="T76" fmla="*/ 178 w 232"/>
                <a:gd name="T77" fmla="*/ 344 h 347"/>
                <a:gd name="T78" fmla="*/ 194 w 232"/>
                <a:gd name="T79" fmla="*/ 347 h 347"/>
                <a:gd name="T80" fmla="*/ 211 w 232"/>
                <a:gd name="T81" fmla="*/ 343 h 347"/>
                <a:gd name="T82" fmla="*/ 222 w 232"/>
                <a:gd name="T83" fmla="*/ 334 h 347"/>
                <a:gd name="T84" fmla="*/ 230 w 232"/>
                <a:gd name="T85" fmla="*/ 315 h 347"/>
                <a:gd name="T86" fmla="*/ 232 w 232"/>
                <a:gd name="T87" fmla="*/ 288 h 347"/>
                <a:gd name="T88" fmla="*/ 228 w 232"/>
                <a:gd name="T89" fmla="*/ 24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347">
                  <a:moveTo>
                    <a:pt x="228" y="249"/>
                  </a:moveTo>
                  <a:lnTo>
                    <a:pt x="227" y="245"/>
                  </a:lnTo>
                  <a:lnTo>
                    <a:pt x="222" y="234"/>
                  </a:lnTo>
                  <a:lnTo>
                    <a:pt x="216" y="218"/>
                  </a:lnTo>
                  <a:lnTo>
                    <a:pt x="208" y="197"/>
                  </a:lnTo>
                  <a:lnTo>
                    <a:pt x="198" y="175"/>
                  </a:lnTo>
                  <a:lnTo>
                    <a:pt x="187" y="151"/>
                  </a:lnTo>
                  <a:lnTo>
                    <a:pt x="177" y="128"/>
                  </a:lnTo>
                  <a:lnTo>
                    <a:pt x="167" y="107"/>
                  </a:lnTo>
                  <a:lnTo>
                    <a:pt x="160" y="97"/>
                  </a:lnTo>
                  <a:lnTo>
                    <a:pt x="151" y="86"/>
                  </a:lnTo>
                  <a:lnTo>
                    <a:pt x="139" y="75"/>
                  </a:lnTo>
                  <a:lnTo>
                    <a:pt x="125" y="63"/>
                  </a:lnTo>
                  <a:lnTo>
                    <a:pt x="110" y="53"/>
                  </a:lnTo>
                  <a:lnTo>
                    <a:pt x="94" y="41"/>
                  </a:lnTo>
                  <a:lnTo>
                    <a:pt x="78" y="31"/>
                  </a:lnTo>
                  <a:lnTo>
                    <a:pt x="63" y="22"/>
                  </a:lnTo>
                  <a:lnTo>
                    <a:pt x="47" y="14"/>
                  </a:lnTo>
                  <a:lnTo>
                    <a:pt x="33" y="8"/>
                  </a:lnTo>
                  <a:lnTo>
                    <a:pt x="22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6"/>
                  </a:lnTo>
                  <a:lnTo>
                    <a:pt x="18" y="60"/>
                  </a:lnTo>
                  <a:lnTo>
                    <a:pt x="19" y="107"/>
                  </a:lnTo>
                  <a:lnTo>
                    <a:pt x="16" y="151"/>
                  </a:lnTo>
                  <a:lnTo>
                    <a:pt x="15" y="183"/>
                  </a:lnTo>
                  <a:lnTo>
                    <a:pt x="20" y="197"/>
                  </a:lnTo>
                  <a:lnTo>
                    <a:pt x="33" y="215"/>
                  </a:lnTo>
                  <a:lnTo>
                    <a:pt x="49" y="236"/>
                  </a:lnTo>
                  <a:lnTo>
                    <a:pt x="69" y="258"/>
                  </a:lnTo>
                  <a:lnTo>
                    <a:pt x="91" y="280"/>
                  </a:lnTo>
                  <a:lnTo>
                    <a:pt x="111" y="299"/>
                  </a:lnTo>
                  <a:lnTo>
                    <a:pt x="131" y="315"/>
                  </a:lnTo>
                  <a:lnTo>
                    <a:pt x="147" y="328"/>
                  </a:lnTo>
                  <a:lnTo>
                    <a:pt x="162" y="337"/>
                  </a:lnTo>
                  <a:lnTo>
                    <a:pt x="178" y="344"/>
                  </a:lnTo>
                  <a:lnTo>
                    <a:pt x="194" y="347"/>
                  </a:lnTo>
                  <a:lnTo>
                    <a:pt x="211" y="343"/>
                  </a:lnTo>
                  <a:lnTo>
                    <a:pt x="222" y="334"/>
                  </a:lnTo>
                  <a:lnTo>
                    <a:pt x="230" y="315"/>
                  </a:lnTo>
                  <a:lnTo>
                    <a:pt x="232" y="288"/>
                  </a:lnTo>
                  <a:lnTo>
                    <a:pt x="228" y="249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36"/>
            <p:cNvSpPr>
              <a:spLocks/>
            </p:cNvSpPr>
            <p:nvPr/>
          </p:nvSpPr>
          <p:spPr bwMode="auto">
            <a:xfrm>
              <a:off x="1347" y="1648"/>
              <a:ext cx="109" cy="165"/>
            </a:xfrm>
            <a:custGeom>
              <a:avLst/>
              <a:gdLst>
                <a:gd name="T0" fmla="*/ 214 w 219"/>
                <a:gd name="T1" fmla="*/ 239 h 332"/>
                <a:gd name="T2" fmla="*/ 213 w 219"/>
                <a:gd name="T3" fmla="*/ 235 h 332"/>
                <a:gd name="T4" fmla="*/ 208 w 219"/>
                <a:gd name="T5" fmla="*/ 225 h 332"/>
                <a:gd name="T6" fmla="*/ 203 w 219"/>
                <a:gd name="T7" fmla="*/ 209 h 332"/>
                <a:gd name="T8" fmla="*/ 196 w 219"/>
                <a:gd name="T9" fmla="*/ 189 h 332"/>
                <a:gd name="T10" fmla="*/ 187 w 219"/>
                <a:gd name="T11" fmla="*/ 167 h 332"/>
                <a:gd name="T12" fmla="*/ 177 w 219"/>
                <a:gd name="T13" fmla="*/ 145 h 332"/>
                <a:gd name="T14" fmla="*/ 167 w 219"/>
                <a:gd name="T15" fmla="*/ 122 h 332"/>
                <a:gd name="T16" fmla="*/ 157 w 219"/>
                <a:gd name="T17" fmla="*/ 103 h 332"/>
                <a:gd name="T18" fmla="*/ 150 w 219"/>
                <a:gd name="T19" fmla="*/ 93 h 332"/>
                <a:gd name="T20" fmla="*/ 142 w 219"/>
                <a:gd name="T21" fmla="*/ 83 h 332"/>
                <a:gd name="T22" fmla="*/ 130 w 219"/>
                <a:gd name="T23" fmla="*/ 73 h 332"/>
                <a:gd name="T24" fmla="*/ 117 w 219"/>
                <a:gd name="T25" fmla="*/ 61 h 332"/>
                <a:gd name="T26" fmla="*/ 104 w 219"/>
                <a:gd name="T27" fmla="*/ 51 h 332"/>
                <a:gd name="T28" fmla="*/ 89 w 219"/>
                <a:gd name="T29" fmla="*/ 40 h 332"/>
                <a:gd name="T30" fmla="*/ 74 w 219"/>
                <a:gd name="T31" fmla="*/ 30 h 332"/>
                <a:gd name="T32" fmla="*/ 59 w 219"/>
                <a:gd name="T33" fmla="*/ 22 h 332"/>
                <a:gd name="T34" fmla="*/ 44 w 219"/>
                <a:gd name="T35" fmla="*/ 14 h 332"/>
                <a:gd name="T36" fmla="*/ 31 w 219"/>
                <a:gd name="T37" fmla="*/ 8 h 332"/>
                <a:gd name="T38" fmla="*/ 19 w 219"/>
                <a:gd name="T39" fmla="*/ 4 h 332"/>
                <a:gd name="T40" fmla="*/ 10 w 219"/>
                <a:gd name="T41" fmla="*/ 0 h 332"/>
                <a:gd name="T42" fmla="*/ 3 w 219"/>
                <a:gd name="T43" fmla="*/ 0 h 332"/>
                <a:gd name="T44" fmla="*/ 0 w 219"/>
                <a:gd name="T45" fmla="*/ 2 h 332"/>
                <a:gd name="T46" fmla="*/ 0 w 219"/>
                <a:gd name="T47" fmla="*/ 7 h 332"/>
                <a:gd name="T48" fmla="*/ 3 w 219"/>
                <a:gd name="T49" fmla="*/ 15 h 332"/>
                <a:gd name="T50" fmla="*/ 17 w 219"/>
                <a:gd name="T51" fmla="*/ 58 h 332"/>
                <a:gd name="T52" fmla="*/ 18 w 219"/>
                <a:gd name="T53" fmla="*/ 104 h 332"/>
                <a:gd name="T54" fmla="*/ 15 w 219"/>
                <a:gd name="T55" fmla="*/ 145 h 332"/>
                <a:gd name="T56" fmla="*/ 14 w 219"/>
                <a:gd name="T57" fmla="*/ 175 h 332"/>
                <a:gd name="T58" fmla="*/ 19 w 219"/>
                <a:gd name="T59" fmla="*/ 189 h 332"/>
                <a:gd name="T60" fmla="*/ 30 w 219"/>
                <a:gd name="T61" fmla="*/ 206 h 332"/>
                <a:gd name="T62" fmla="*/ 46 w 219"/>
                <a:gd name="T63" fmla="*/ 226 h 332"/>
                <a:gd name="T64" fmla="*/ 64 w 219"/>
                <a:gd name="T65" fmla="*/ 247 h 332"/>
                <a:gd name="T66" fmla="*/ 85 w 219"/>
                <a:gd name="T67" fmla="*/ 267 h 332"/>
                <a:gd name="T68" fmla="*/ 105 w 219"/>
                <a:gd name="T69" fmla="*/ 287 h 332"/>
                <a:gd name="T70" fmla="*/ 123 w 219"/>
                <a:gd name="T71" fmla="*/ 303 h 332"/>
                <a:gd name="T72" fmla="*/ 138 w 219"/>
                <a:gd name="T73" fmla="*/ 315 h 332"/>
                <a:gd name="T74" fmla="*/ 152 w 219"/>
                <a:gd name="T75" fmla="*/ 324 h 332"/>
                <a:gd name="T76" fmla="*/ 167 w 219"/>
                <a:gd name="T77" fmla="*/ 330 h 332"/>
                <a:gd name="T78" fmla="*/ 183 w 219"/>
                <a:gd name="T79" fmla="*/ 332 h 332"/>
                <a:gd name="T80" fmla="*/ 197 w 219"/>
                <a:gd name="T81" fmla="*/ 330 h 332"/>
                <a:gd name="T82" fmla="*/ 210 w 219"/>
                <a:gd name="T83" fmla="*/ 320 h 332"/>
                <a:gd name="T84" fmla="*/ 217 w 219"/>
                <a:gd name="T85" fmla="*/ 303 h 332"/>
                <a:gd name="T86" fmla="*/ 219 w 219"/>
                <a:gd name="T87" fmla="*/ 275 h 332"/>
                <a:gd name="T88" fmla="*/ 214 w 219"/>
                <a:gd name="T89" fmla="*/ 23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9" h="332">
                  <a:moveTo>
                    <a:pt x="214" y="239"/>
                  </a:moveTo>
                  <a:lnTo>
                    <a:pt x="213" y="235"/>
                  </a:lnTo>
                  <a:lnTo>
                    <a:pt x="208" y="225"/>
                  </a:lnTo>
                  <a:lnTo>
                    <a:pt x="203" y="209"/>
                  </a:lnTo>
                  <a:lnTo>
                    <a:pt x="196" y="189"/>
                  </a:lnTo>
                  <a:lnTo>
                    <a:pt x="187" y="167"/>
                  </a:lnTo>
                  <a:lnTo>
                    <a:pt x="177" y="145"/>
                  </a:lnTo>
                  <a:lnTo>
                    <a:pt x="167" y="122"/>
                  </a:lnTo>
                  <a:lnTo>
                    <a:pt x="157" y="103"/>
                  </a:lnTo>
                  <a:lnTo>
                    <a:pt x="150" y="93"/>
                  </a:lnTo>
                  <a:lnTo>
                    <a:pt x="142" y="83"/>
                  </a:lnTo>
                  <a:lnTo>
                    <a:pt x="130" y="73"/>
                  </a:lnTo>
                  <a:lnTo>
                    <a:pt x="117" y="61"/>
                  </a:lnTo>
                  <a:lnTo>
                    <a:pt x="104" y="51"/>
                  </a:lnTo>
                  <a:lnTo>
                    <a:pt x="89" y="40"/>
                  </a:lnTo>
                  <a:lnTo>
                    <a:pt x="74" y="30"/>
                  </a:lnTo>
                  <a:lnTo>
                    <a:pt x="59" y="22"/>
                  </a:lnTo>
                  <a:lnTo>
                    <a:pt x="44" y="14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5"/>
                  </a:lnTo>
                  <a:lnTo>
                    <a:pt x="17" y="58"/>
                  </a:lnTo>
                  <a:lnTo>
                    <a:pt x="18" y="104"/>
                  </a:lnTo>
                  <a:lnTo>
                    <a:pt x="15" y="145"/>
                  </a:lnTo>
                  <a:lnTo>
                    <a:pt x="14" y="175"/>
                  </a:lnTo>
                  <a:lnTo>
                    <a:pt x="19" y="189"/>
                  </a:lnTo>
                  <a:lnTo>
                    <a:pt x="30" y="206"/>
                  </a:lnTo>
                  <a:lnTo>
                    <a:pt x="46" y="226"/>
                  </a:lnTo>
                  <a:lnTo>
                    <a:pt x="64" y="247"/>
                  </a:lnTo>
                  <a:lnTo>
                    <a:pt x="85" y="267"/>
                  </a:lnTo>
                  <a:lnTo>
                    <a:pt x="105" y="287"/>
                  </a:lnTo>
                  <a:lnTo>
                    <a:pt x="123" y="303"/>
                  </a:lnTo>
                  <a:lnTo>
                    <a:pt x="138" y="315"/>
                  </a:lnTo>
                  <a:lnTo>
                    <a:pt x="152" y="324"/>
                  </a:lnTo>
                  <a:lnTo>
                    <a:pt x="167" y="330"/>
                  </a:lnTo>
                  <a:lnTo>
                    <a:pt x="183" y="332"/>
                  </a:lnTo>
                  <a:lnTo>
                    <a:pt x="197" y="330"/>
                  </a:lnTo>
                  <a:lnTo>
                    <a:pt x="210" y="320"/>
                  </a:lnTo>
                  <a:lnTo>
                    <a:pt x="217" y="303"/>
                  </a:lnTo>
                  <a:lnTo>
                    <a:pt x="219" y="275"/>
                  </a:lnTo>
                  <a:lnTo>
                    <a:pt x="214" y="239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37"/>
            <p:cNvSpPr>
              <a:spLocks/>
            </p:cNvSpPr>
            <p:nvPr/>
          </p:nvSpPr>
          <p:spPr bwMode="auto">
            <a:xfrm>
              <a:off x="1352" y="1652"/>
              <a:ext cx="102" cy="159"/>
            </a:xfrm>
            <a:custGeom>
              <a:avLst/>
              <a:gdLst>
                <a:gd name="T0" fmla="*/ 199 w 204"/>
                <a:gd name="T1" fmla="*/ 228 h 317"/>
                <a:gd name="T2" fmla="*/ 198 w 204"/>
                <a:gd name="T3" fmla="*/ 225 h 317"/>
                <a:gd name="T4" fmla="*/ 195 w 204"/>
                <a:gd name="T5" fmla="*/ 215 h 317"/>
                <a:gd name="T6" fmla="*/ 189 w 204"/>
                <a:gd name="T7" fmla="*/ 200 h 317"/>
                <a:gd name="T8" fmla="*/ 182 w 204"/>
                <a:gd name="T9" fmla="*/ 181 h 317"/>
                <a:gd name="T10" fmla="*/ 174 w 204"/>
                <a:gd name="T11" fmla="*/ 160 h 317"/>
                <a:gd name="T12" fmla="*/ 165 w 204"/>
                <a:gd name="T13" fmla="*/ 139 h 317"/>
                <a:gd name="T14" fmla="*/ 156 w 204"/>
                <a:gd name="T15" fmla="*/ 118 h 317"/>
                <a:gd name="T16" fmla="*/ 146 w 204"/>
                <a:gd name="T17" fmla="*/ 98 h 317"/>
                <a:gd name="T18" fmla="*/ 133 w 204"/>
                <a:gd name="T19" fmla="*/ 79 h 317"/>
                <a:gd name="T20" fmla="*/ 110 w 204"/>
                <a:gd name="T21" fmla="*/ 58 h 317"/>
                <a:gd name="T22" fmla="*/ 83 w 204"/>
                <a:gd name="T23" fmla="*/ 38 h 317"/>
                <a:gd name="T24" fmla="*/ 55 w 204"/>
                <a:gd name="T25" fmla="*/ 20 h 317"/>
                <a:gd name="T26" fmla="*/ 30 w 204"/>
                <a:gd name="T27" fmla="*/ 7 h 317"/>
                <a:gd name="T28" fmla="*/ 10 w 204"/>
                <a:gd name="T29" fmla="*/ 0 h 317"/>
                <a:gd name="T30" fmla="*/ 0 w 204"/>
                <a:gd name="T31" fmla="*/ 3 h 317"/>
                <a:gd name="T32" fmla="*/ 4 w 204"/>
                <a:gd name="T33" fmla="*/ 15 h 317"/>
                <a:gd name="T34" fmla="*/ 16 w 204"/>
                <a:gd name="T35" fmla="*/ 56 h 317"/>
                <a:gd name="T36" fmla="*/ 17 w 204"/>
                <a:gd name="T37" fmla="*/ 98 h 317"/>
                <a:gd name="T38" fmla="*/ 14 w 204"/>
                <a:gd name="T39" fmla="*/ 139 h 317"/>
                <a:gd name="T40" fmla="*/ 13 w 204"/>
                <a:gd name="T41" fmla="*/ 167 h 317"/>
                <a:gd name="T42" fmla="*/ 17 w 204"/>
                <a:gd name="T43" fmla="*/ 180 h 317"/>
                <a:gd name="T44" fmla="*/ 29 w 204"/>
                <a:gd name="T45" fmla="*/ 197 h 317"/>
                <a:gd name="T46" fmla="*/ 43 w 204"/>
                <a:gd name="T47" fmla="*/ 216 h 317"/>
                <a:gd name="T48" fmla="*/ 61 w 204"/>
                <a:gd name="T49" fmla="*/ 235 h 317"/>
                <a:gd name="T50" fmla="*/ 80 w 204"/>
                <a:gd name="T51" fmla="*/ 256 h 317"/>
                <a:gd name="T52" fmla="*/ 98 w 204"/>
                <a:gd name="T53" fmla="*/ 274 h 317"/>
                <a:gd name="T54" fmla="*/ 115 w 204"/>
                <a:gd name="T55" fmla="*/ 289 h 317"/>
                <a:gd name="T56" fmla="*/ 129 w 204"/>
                <a:gd name="T57" fmla="*/ 301 h 317"/>
                <a:gd name="T58" fmla="*/ 142 w 204"/>
                <a:gd name="T59" fmla="*/ 309 h 317"/>
                <a:gd name="T60" fmla="*/ 157 w 204"/>
                <a:gd name="T61" fmla="*/ 315 h 317"/>
                <a:gd name="T62" fmla="*/ 171 w 204"/>
                <a:gd name="T63" fmla="*/ 317 h 317"/>
                <a:gd name="T64" fmla="*/ 184 w 204"/>
                <a:gd name="T65" fmla="*/ 315 h 317"/>
                <a:gd name="T66" fmla="*/ 195 w 204"/>
                <a:gd name="T67" fmla="*/ 306 h 317"/>
                <a:gd name="T68" fmla="*/ 202 w 204"/>
                <a:gd name="T69" fmla="*/ 289 h 317"/>
                <a:gd name="T70" fmla="*/ 204 w 204"/>
                <a:gd name="T71" fmla="*/ 264 h 317"/>
                <a:gd name="T72" fmla="*/ 199 w 204"/>
                <a:gd name="T73" fmla="*/ 22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317">
                  <a:moveTo>
                    <a:pt x="199" y="228"/>
                  </a:moveTo>
                  <a:lnTo>
                    <a:pt x="198" y="225"/>
                  </a:lnTo>
                  <a:lnTo>
                    <a:pt x="195" y="215"/>
                  </a:lnTo>
                  <a:lnTo>
                    <a:pt x="189" y="200"/>
                  </a:lnTo>
                  <a:lnTo>
                    <a:pt x="182" y="181"/>
                  </a:lnTo>
                  <a:lnTo>
                    <a:pt x="174" y="160"/>
                  </a:lnTo>
                  <a:lnTo>
                    <a:pt x="165" y="139"/>
                  </a:lnTo>
                  <a:lnTo>
                    <a:pt x="156" y="118"/>
                  </a:lnTo>
                  <a:lnTo>
                    <a:pt x="146" y="98"/>
                  </a:lnTo>
                  <a:lnTo>
                    <a:pt x="133" y="79"/>
                  </a:lnTo>
                  <a:lnTo>
                    <a:pt x="110" y="58"/>
                  </a:lnTo>
                  <a:lnTo>
                    <a:pt x="83" y="38"/>
                  </a:lnTo>
                  <a:lnTo>
                    <a:pt x="55" y="20"/>
                  </a:lnTo>
                  <a:lnTo>
                    <a:pt x="30" y="7"/>
                  </a:lnTo>
                  <a:lnTo>
                    <a:pt x="10" y="0"/>
                  </a:lnTo>
                  <a:lnTo>
                    <a:pt x="0" y="3"/>
                  </a:lnTo>
                  <a:lnTo>
                    <a:pt x="4" y="15"/>
                  </a:lnTo>
                  <a:lnTo>
                    <a:pt x="16" y="56"/>
                  </a:lnTo>
                  <a:lnTo>
                    <a:pt x="17" y="98"/>
                  </a:lnTo>
                  <a:lnTo>
                    <a:pt x="14" y="139"/>
                  </a:lnTo>
                  <a:lnTo>
                    <a:pt x="13" y="167"/>
                  </a:lnTo>
                  <a:lnTo>
                    <a:pt x="17" y="180"/>
                  </a:lnTo>
                  <a:lnTo>
                    <a:pt x="29" y="197"/>
                  </a:lnTo>
                  <a:lnTo>
                    <a:pt x="43" y="216"/>
                  </a:lnTo>
                  <a:lnTo>
                    <a:pt x="61" y="235"/>
                  </a:lnTo>
                  <a:lnTo>
                    <a:pt x="80" y="256"/>
                  </a:lnTo>
                  <a:lnTo>
                    <a:pt x="98" y="274"/>
                  </a:lnTo>
                  <a:lnTo>
                    <a:pt x="115" y="289"/>
                  </a:lnTo>
                  <a:lnTo>
                    <a:pt x="129" y="301"/>
                  </a:lnTo>
                  <a:lnTo>
                    <a:pt x="142" y="309"/>
                  </a:lnTo>
                  <a:lnTo>
                    <a:pt x="157" y="315"/>
                  </a:lnTo>
                  <a:lnTo>
                    <a:pt x="171" y="317"/>
                  </a:lnTo>
                  <a:lnTo>
                    <a:pt x="184" y="315"/>
                  </a:lnTo>
                  <a:lnTo>
                    <a:pt x="195" y="306"/>
                  </a:lnTo>
                  <a:lnTo>
                    <a:pt x="202" y="289"/>
                  </a:lnTo>
                  <a:lnTo>
                    <a:pt x="204" y="264"/>
                  </a:lnTo>
                  <a:lnTo>
                    <a:pt x="199" y="228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38"/>
            <p:cNvSpPr>
              <a:spLocks/>
            </p:cNvSpPr>
            <p:nvPr/>
          </p:nvSpPr>
          <p:spPr bwMode="auto">
            <a:xfrm>
              <a:off x="1356" y="1657"/>
              <a:ext cx="95" cy="151"/>
            </a:xfrm>
            <a:custGeom>
              <a:avLst/>
              <a:gdLst>
                <a:gd name="T0" fmla="*/ 186 w 190"/>
                <a:gd name="T1" fmla="*/ 217 h 301"/>
                <a:gd name="T2" fmla="*/ 185 w 190"/>
                <a:gd name="T3" fmla="*/ 214 h 301"/>
                <a:gd name="T4" fmla="*/ 181 w 190"/>
                <a:gd name="T5" fmla="*/ 205 h 301"/>
                <a:gd name="T6" fmla="*/ 177 w 190"/>
                <a:gd name="T7" fmla="*/ 190 h 301"/>
                <a:gd name="T8" fmla="*/ 170 w 190"/>
                <a:gd name="T9" fmla="*/ 172 h 301"/>
                <a:gd name="T10" fmla="*/ 162 w 190"/>
                <a:gd name="T11" fmla="*/ 152 h 301"/>
                <a:gd name="T12" fmla="*/ 154 w 190"/>
                <a:gd name="T13" fmla="*/ 131 h 301"/>
                <a:gd name="T14" fmla="*/ 146 w 190"/>
                <a:gd name="T15" fmla="*/ 111 h 301"/>
                <a:gd name="T16" fmla="*/ 136 w 190"/>
                <a:gd name="T17" fmla="*/ 93 h 301"/>
                <a:gd name="T18" fmla="*/ 122 w 190"/>
                <a:gd name="T19" fmla="*/ 74 h 301"/>
                <a:gd name="T20" fmla="*/ 102 w 190"/>
                <a:gd name="T21" fmla="*/ 55 h 301"/>
                <a:gd name="T22" fmla="*/ 76 w 190"/>
                <a:gd name="T23" fmla="*/ 35 h 301"/>
                <a:gd name="T24" fmla="*/ 51 w 190"/>
                <a:gd name="T25" fmla="*/ 19 h 301"/>
                <a:gd name="T26" fmla="*/ 27 w 190"/>
                <a:gd name="T27" fmla="*/ 6 h 301"/>
                <a:gd name="T28" fmla="*/ 10 w 190"/>
                <a:gd name="T29" fmla="*/ 0 h 301"/>
                <a:gd name="T30" fmla="*/ 0 w 190"/>
                <a:gd name="T31" fmla="*/ 2 h 301"/>
                <a:gd name="T32" fmla="*/ 3 w 190"/>
                <a:gd name="T33" fmla="*/ 13 h 301"/>
                <a:gd name="T34" fmla="*/ 15 w 190"/>
                <a:gd name="T35" fmla="*/ 51 h 301"/>
                <a:gd name="T36" fmla="*/ 16 w 190"/>
                <a:gd name="T37" fmla="*/ 93 h 301"/>
                <a:gd name="T38" fmla="*/ 13 w 190"/>
                <a:gd name="T39" fmla="*/ 132 h 301"/>
                <a:gd name="T40" fmla="*/ 13 w 190"/>
                <a:gd name="T41" fmla="*/ 160 h 301"/>
                <a:gd name="T42" fmla="*/ 18 w 190"/>
                <a:gd name="T43" fmla="*/ 172 h 301"/>
                <a:gd name="T44" fmla="*/ 27 w 190"/>
                <a:gd name="T45" fmla="*/ 187 h 301"/>
                <a:gd name="T46" fmla="*/ 41 w 190"/>
                <a:gd name="T47" fmla="*/ 206 h 301"/>
                <a:gd name="T48" fmla="*/ 57 w 190"/>
                <a:gd name="T49" fmla="*/ 224 h 301"/>
                <a:gd name="T50" fmla="*/ 74 w 190"/>
                <a:gd name="T51" fmla="*/ 243 h 301"/>
                <a:gd name="T52" fmla="*/ 91 w 190"/>
                <a:gd name="T53" fmla="*/ 261 h 301"/>
                <a:gd name="T54" fmla="*/ 107 w 190"/>
                <a:gd name="T55" fmla="*/ 275 h 301"/>
                <a:gd name="T56" fmla="*/ 120 w 190"/>
                <a:gd name="T57" fmla="*/ 286 h 301"/>
                <a:gd name="T58" fmla="*/ 133 w 190"/>
                <a:gd name="T59" fmla="*/ 294 h 301"/>
                <a:gd name="T60" fmla="*/ 146 w 190"/>
                <a:gd name="T61" fmla="*/ 299 h 301"/>
                <a:gd name="T62" fmla="*/ 159 w 190"/>
                <a:gd name="T63" fmla="*/ 301 h 301"/>
                <a:gd name="T64" fmla="*/ 172 w 190"/>
                <a:gd name="T65" fmla="*/ 299 h 301"/>
                <a:gd name="T66" fmla="*/ 182 w 190"/>
                <a:gd name="T67" fmla="*/ 291 h 301"/>
                <a:gd name="T68" fmla="*/ 188 w 190"/>
                <a:gd name="T69" fmla="*/ 275 h 301"/>
                <a:gd name="T70" fmla="*/ 190 w 190"/>
                <a:gd name="T71" fmla="*/ 251 h 301"/>
                <a:gd name="T72" fmla="*/ 186 w 190"/>
                <a:gd name="T73" fmla="*/ 21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301">
                  <a:moveTo>
                    <a:pt x="186" y="217"/>
                  </a:moveTo>
                  <a:lnTo>
                    <a:pt x="185" y="214"/>
                  </a:lnTo>
                  <a:lnTo>
                    <a:pt x="181" y="205"/>
                  </a:lnTo>
                  <a:lnTo>
                    <a:pt x="177" y="190"/>
                  </a:lnTo>
                  <a:lnTo>
                    <a:pt x="170" y="172"/>
                  </a:lnTo>
                  <a:lnTo>
                    <a:pt x="162" y="152"/>
                  </a:lnTo>
                  <a:lnTo>
                    <a:pt x="154" y="131"/>
                  </a:lnTo>
                  <a:lnTo>
                    <a:pt x="146" y="111"/>
                  </a:lnTo>
                  <a:lnTo>
                    <a:pt x="136" y="93"/>
                  </a:lnTo>
                  <a:lnTo>
                    <a:pt x="122" y="74"/>
                  </a:lnTo>
                  <a:lnTo>
                    <a:pt x="102" y="55"/>
                  </a:lnTo>
                  <a:lnTo>
                    <a:pt x="76" y="35"/>
                  </a:lnTo>
                  <a:lnTo>
                    <a:pt x="51" y="19"/>
                  </a:lnTo>
                  <a:lnTo>
                    <a:pt x="27" y="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" y="13"/>
                  </a:lnTo>
                  <a:lnTo>
                    <a:pt x="15" y="51"/>
                  </a:lnTo>
                  <a:lnTo>
                    <a:pt x="16" y="93"/>
                  </a:lnTo>
                  <a:lnTo>
                    <a:pt x="13" y="132"/>
                  </a:lnTo>
                  <a:lnTo>
                    <a:pt x="13" y="160"/>
                  </a:lnTo>
                  <a:lnTo>
                    <a:pt x="18" y="172"/>
                  </a:lnTo>
                  <a:lnTo>
                    <a:pt x="27" y="187"/>
                  </a:lnTo>
                  <a:lnTo>
                    <a:pt x="41" y="206"/>
                  </a:lnTo>
                  <a:lnTo>
                    <a:pt x="57" y="224"/>
                  </a:lnTo>
                  <a:lnTo>
                    <a:pt x="74" y="243"/>
                  </a:lnTo>
                  <a:lnTo>
                    <a:pt x="91" y="261"/>
                  </a:lnTo>
                  <a:lnTo>
                    <a:pt x="107" y="275"/>
                  </a:lnTo>
                  <a:lnTo>
                    <a:pt x="120" y="286"/>
                  </a:lnTo>
                  <a:lnTo>
                    <a:pt x="133" y="294"/>
                  </a:lnTo>
                  <a:lnTo>
                    <a:pt x="146" y="299"/>
                  </a:lnTo>
                  <a:lnTo>
                    <a:pt x="159" y="301"/>
                  </a:lnTo>
                  <a:lnTo>
                    <a:pt x="172" y="299"/>
                  </a:lnTo>
                  <a:lnTo>
                    <a:pt x="182" y="291"/>
                  </a:lnTo>
                  <a:lnTo>
                    <a:pt x="188" y="275"/>
                  </a:lnTo>
                  <a:lnTo>
                    <a:pt x="190" y="251"/>
                  </a:lnTo>
                  <a:lnTo>
                    <a:pt x="186" y="217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39"/>
            <p:cNvSpPr>
              <a:spLocks/>
            </p:cNvSpPr>
            <p:nvPr/>
          </p:nvSpPr>
          <p:spPr bwMode="auto">
            <a:xfrm>
              <a:off x="1361" y="1662"/>
              <a:ext cx="87" cy="143"/>
            </a:xfrm>
            <a:custGeom>
              <a:avLst/>
              <a:gdLst>
                <a:gd name="T0" fmla="*/ 171 w 175"/>
                <a:gd name="T1" fmla="*/ 205 h 286"/>
                <a:gd name="T2" fmla="*/ 170 w 175"/>
                <a:gd name="T3" fmla="*/ 201 h 286"/>
                <a:gd name="T4" fmla="*/ 167 w 175"/>
                <a:gd name="T5" fmla="*/ 192 h 286"/>
                <a:gd name="T6" fmla="*/ 162 w 175"/>
                <a:gd name="T7" fmla="*/ 178 h 286"/>
                <a:gd name="T8" fmla="*/ 156 w 175"/>
                <a:gd name="T9" fmla="*/ 162 h 286"/>
                <a:gd name="T10" fmla="*/ 149 w 175"/>
                <a:gd name="T11" fmla="*/ 144 h 286"/>
                <a:gd name="T12" fmla="*/ 141 w 175"/>
                <a:gd name="T13" fmla="*/ 124 h 286"/>
                <a:gd name="T14" fmla="*/ 133 w 175"/>
                <a:gd name="T15" fmla="*/ 105 h 286"/>
                <a:gd name="T16" fmla="*/ 125 w 175"/>
                <a:gd name="T17" fmla="*/ 87 h 286"/>
                <a:gd name="T18" fmla="*/ 112 w 175"/>
                <a:gd name="T19" fmla="*/ 70 h 286"/>
                <a:gd name="T20" fmla="*/ 94 w 175"/>
                <a:gd name="T21" fmla="*/ 52 h 286"/>
                <a:gd name="T22" fmla="*/ 71 w 175"/>
                <a:gd name="T23" fmla="*/ 33 h 286"/>
                <a:gd name="T24" fmla="*/ 47 w 175"/>
                <a:gd name="T25" fmla="*/ 17 h 286"/>
                <a:gd name="T26" fmla="*/ 25 w 175"/>
                <a:gd name="T27" fmla="*/ 6 h 286"/>
                <a:gd name="T28" fmla="*/ 8 w 175"/>
                <a:gd name="T29" fmla="*/ 0 h 286"/>
                <a:gd name="T30" fmla="*/ 0 w 175"/>
                <a:gd name="T31" fmla="*/ 1 h 286"/>
                <a:gd name="T32" fmla="*/ 2 w 175"/>
                <a:gd name="T33" fmla="*/ 13 h 286"/>
                <a:gd name="T34" fmla="*/ 13 w 175"/>
                <a:gd name="T35" fmla="*/ 48 h 286"/>
                <a:gd name="T36" fmla="*/ 15 w 175"/>
                <a:gd name="T37" fmla="*/ 89 h 286"/>
                <a:gd name="T38" fmla="*/ 11 w 175"/>
                <a:gd name="T39" fmla="*/ 124 h 286"/>
                <a:gd name="T40" fmla="*/ 11 w 175"/>
                <a:gd name="T41" fmla="*/ 151 h 286"/>
                <a:gd name="T42" fmla="*/ 16 w 175"/>
                <a:gd name="T43" fmla="*/ 162 h 286"/>
                <a:gd name="T44" fmla="*/ 24 w 175"/>
                <a:gd name="T45" fmla="*/ 177 h 286"/>
                <a:gd name="T46" fmla="*/ 36 w 175"/>
                <a:gd name="T47" fmla="*/ 195 h 286"/>
                <a:gd name="T48" fmla="*/ 51 w 175"/>
                <a:gd name="T49" fmla="*/ 212 h 286"/>
                <a:gd name="T50" fmla="*/ 68 w 175"/>
                <a:gd name="T51" fmla="*/ 230 h 286"/>
                <a:gd name="T52" fmla="*/ 84 w 175"/>
                <a:gd name="T53" fmla="*/ 246 h 286"/>
                <a:gd name="T54" fmla="*/ 99 w 175"/>
                <a:gd name="T55" fmla="*/ 260 h 286"/>
                <a:gd name="T56" fmla="*/ 110 w 175"/>
                <a:gd name="T57" fmla="*/ 271 h 286"/>
                <a:gd name="T58" fmla="*/ 122 w 175"/>
                <a:gd name="T59" fmla="*/ 279 h 286"/>
                <a:gd name="T60" fmla="*/ 134 w 175"/>
                <a:gd name="T61" fmla="*/ 283 h 286"/>
                <a:gd name="T62" fmla="*/ 147 w 175"/>
                <a:gd name="T63" fmla="*/ 286 h 286"/>
                <a:gd name="T64" fmla="*/ 159 w 175"/>
                <a:gd name="T65" fmla="*/ 283 h 286"/>
                <a:gd name="T66" fmla="*/ 168 w 175"/>
                <a:gd name="T67" fmla="*/ 275 h 286"/>
                <a:gd name="T68" fmla="*/ 174 w 175"/>
                <a:gd name="T69" fmla="*/ 260 h 286"/>
                <a:gd name="T70" fmla="*/ 175 w 175"/>
                <a:gd name="T71" fmla="*/ 237 h 286"/>
                <a:gd name="T72" fmla="*/ 171 w 175"/>
                <a:gd name="T73" fmla="*/ 20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5" h="286">
                  <a:moveTo>
                    <a:pt x="171" y="205"/>
                  </a:moveTo>
                  <a:lnTo>
                    <a:pt x="170" y="201"/>
                  </a:lnTo>
                  <a:lnTo>
                    <a:pt x="167" y="192"/>
                  </a:lnTo>
                  <a:lnTo>
                    <a:pt x="162" y="178"/>
                  </a:lnTo>
                  <a:lnTo>
                    <a:pt x="156" y="162"/>
                  </a:lnTo>
                  <a:lnTo>
                    <a:pt x="149" y="144"/>
                  </a:lnTo>
                  <a:lnTo>
                    <a:pt x="141" y="124"/>
                  </a:lnTo>
                  <a:lnTo>
                    <a:pt x="133" y="105"/>
                  </a:lnTo>
                  <a:lnTo>
                    <a:pt x="125" y="87"/>
                  </a:lnTo>
                  <a:lnTo>
                    <a:pt x="112" y="70"/>
                  </a:lnTo>
                  <a:lnTo>
                    <a:pt x="94" y="52"/>
                  </a:lnTo>
                  <a:lnTo>
                    <a:pt x="71" y="33"/>
                  </a:lnTo>
                  <a:lnTo>
                    <a:pt x="47" y="17"/>
                  </a:lnTo>
                  <a:lnTo>
                    <a:pt x="25" y="6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3"/>
                  </a:lnTo>
                  <a:lnTo>
                    <a:pt x="13" y="48"/>
                  </a:lnTo>
                  <a:lnTo>
                    <a:pt x="15" y="89"/>
                  </a:lnTo>
                  <a:lnTo>
                    <a:pt x="11" y="124"/>
                  </a:lnTo>
                  <a:lnTo>
                    <a:pt x="11" y="151"/>
                  </a:lnTo>
                  <a:lnTo>
                    <a:pt x="16" y="162"/>
                  </a:lnTo>
                  <a:lnTo>
                    <a:pt x="24" y="177"/>
                  </a:lnTo>
                  <a:lnTo>
                    <a:pt x="36" y="195"/>
                  </a:lnTo>
                  <a:lnTo>
                    <a:pt x="51" y="212"/>
                  </a:lnTo>
                  <a:lnTo>
                    <a:pt x="68" y="230"/>
                  </a:lnTo>
                  <a:lnTo>
                    <a:pt x="84" y="246"/>
                  </a:lnTo>
                  <a:lnTo>
                    <a:pt x="99" y="260"/>
                  </a:lnTo>
                  <a:lnTo>
                    <a:pt x="110" y="271"/>
                  </a:lnTo>
                  <a:lnTo>
                    <a:pt x="122" y="279"/>
                  </a:lnTo>
                  <a:lnTo>
                    <a:pt x="134" y="283"/>
                  </a:lnTo>
                  <a:lnTo>
                    <a:pt x="147" y="286"/>
                  </a:lnTo>
                  <a:lnTo>
                    <a:pt x="159" y="283"/>
                  </a:lnTo>
                  <a:lnTo>
                    <a:pt x="168" y="275"/>
                  </a:lnTo>
                  <a:lnTo>
                    <a:pt x="174" y="260"/>
                  </a:lnTo>
                  <a:lnTo>
                    <a:pt x="175" y="237"/>
                  </a:lnTo>
                  <a:lnTo>
                    <a:pt x="171" y="205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40"/>
            <p:cNvSpPr>
              <a:spLocks/>
            </p:cNvSpPr>
            <p:nvPr/>
          </p:nvSpPr>
          <p:spPr bwMode="auto">
            <a:xfrm>
              <a:off x="1365" y="1667"/>
              <a:ext cx="80" cy="135"/>
            </a:xfrm>
            <a:custGeom>
              <a:avLst/>
              <a:gdLst>
                <a:gd name="T0" fmla="*/ 156 w 160"/>
                <a:gd name="T1" fmla="*/ 195 h 271"/>
                <a:gd name="T2" fmla="*/ 155 w 160"/>
                <a:gd name="T3" fmla="*/ 191 h 271"/>
                <a:gd name="T4" fmla="*/ 153 w 160"/>
                <a:gd name="T5" fmla="*/ 183 h 271"/>
                <a:gd name="T6" fmla="*/ 148 w 160"/>
                <a:gd name="T7" fmla="*/ 171 h 271"/>
                <a:gd name="T8" fmla="*/ 143 w 160"/>
                <a:gd name="T9" fmla="*/ 154 h 271"/>
                <a:gd name="T10" fmla="*/ 137 w 160"/>
                <a:gd name="T11" fmla="*/ 137 h 271"/>
                <a:gd name="T12" fmla="*/ 130 w 160"/>
                <a:gd name="T13" fmla="*/ 118 h 271"/>
                <a:gd name="T14" fmla="*/ 122 w 160"/>
                <a:gd name="T15" fmla="*/ 100 h 271"/>
                <a:gd name="T16" fmla="*/ 115 w 160"/>
                <a:gd name="T17" fmla="*/ 83 h 271"/>
                <a:gd name="T18" fmla="*/ 103 w 160"/>
                <a:gd name="T19" fmla="*/ 67 h 271"/>
                <a:gd name="T20" fmla="*/ 86 w 160"/>
                <a:gd name="T21" fmla="*/ 48 h 271"/>
                <a:gd name="T22" fmla="*/ 64 w 160"/>
                <a:gd name="T23" fmla="*/ 32 h 271"/>
                <a:gd name="T24" fmla="*/ 42 w 160"/>
                <a:gd name="T25" fmla="*/ 16 h 271"/>
                <a:gd name="T26" fmla="*/ 23 w 160"/>
                <a:gd name="T27" fmla="*/ 6 h 271"/>
                <a:gd name="T28" fmla="*/ 7 w 160"/>
                <a:gd name="T29" fmla="*/ 0 h 271"/>
                <a:gd name="T30" fmla="*/ 0 w 160"/>
                <a:gd name="T31" fmla="*/ 2 h 271"/>
                <a:gd name="T32" fmla="*/ 2 w 160"/>
                <a:gd name="T33" fmla="*/ 13 h 271"/>
                <a:gd name="T34" fmla="*/ 12 w 160"/>
                <a:gd name="T35" fmla="*/ 46 h 271"/>
                <a:gd name="T36" fmla="*/ 14 w 160"/>
                <a:gd name="T37" fmla="*/ 84 h 271"/>
                <a:gd name="T38" fmla="*/ 10 w 160"/>
                <a:gd name="T39" fmla="*/ 118 h 271"/>
                <a:gd name="T40" fmla="*/ 10 w 160"/>
                <a:gd name="T41" fmla="*/ 143 h 271"/>
                <a:gd name="T42" fmla="*/ 14 w 160"/>
                <a:gd name="T43" fmla="*/ 154 h 271"/>
                <a:gd name="T44" fmla="*/ 23 w 160"/>
                <a:gd name="T45" fmla="*/ 168 h 271"/>
                <a:gd name="T46" fmla="*/ 34 w 160"/>
                <a:gd name="T47" fmla="*/ 184 h 271"/>
                <a:gd name="T48" fmla="*/ 47 w 160"/>
                <a:gd name="T49" fmla="*/ 202 h 271"/>
                <a:gd name="T50" fmla="*/ 62 w 160"/>
                <a:gd name="T51" fmla="*/ 218 h 271"/>
                <a:gd name="T52" fmla="*/ 77 w 160"/>
                <a:gd name="T53" fmla="*/ 234 h 271"/>
                <a:gd name="T54" fmla="*/ 90 w 160"/>
                <a:gd name="T55" fmla="*/ 247 h 271"/>
                <a:gd name="T56" fmla="*/ 101 w 160"/>
                <a:gd name="T57" fmla="*/ 257 h 271"/>
                <a:gd name="T58" fmla="*/ 112 w 160"/>
                <a:gd name="T59" fmla="*/ 264 h 271"/>
                <a:gd name="T60" fmla="*/ 123 w 160"/>
                <a:gd name="T61" fmla="*/ 270 h 271"/>
                <a:gd name="T62" fmla="*/ 135 w 160"/>
                <a:gd name="T63" fmla="*/ 271 h 271"/>
                <a:gd name="T64" fmla="*/ 145 w 160"/>
                <a:gd name="T65" fmla="*/ 268 h 271"/>
                <a:gd name="T66" fmla="*/ 153 w 160"/>
                <a:gd name="T67" fmla="*/ 262 h 271"/>
                <a:gd name="T68" fmla="*/ 159 w 160"/>
                <a:gd name="T69" fmla="*/ 248 h 271"/>
                <a:gd name="T70" fmla="*/ 160 w 160"/>
                <a:gd name="T71" fmla="*/ 226 h 271"/>
                <a:gd name="T72" fmla="*/ 156 w 160"/>
                <a:gd name="T73" fmla="*/ 19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71">
                  <a:moveTo>
                    <a:pt x="156" y="195"/>
                  </a:moveTo>
                  <a:lnTo>
                    <a:pt x="155" y="191"/>
                  </a:lnTo>
                  <a:lnTo>
                    <a:pt x="153" y="183"/>
                  </a:lnTo>
                  <a:lnTo>
                    <a:pt x="148" y="171"/>
                  </a:lnTo>
                  <a:lnTo>
                    <a:pt x="143" y="154"/>
                  </a:lnTo>
                  <a:lnTo>
                    <a:pt x="137" y="137"/>
                  </a:lnTo>
                  <a:lnTo>
                    <a:pt x="130" y="118"/>
                  </a:lnTo>
                  <a:lnTo>
                    <a:pt x="122" y="100"/>
                  </a:lnTo>
                  <a:lnTo>
                    <a:pt x="115" y="83"/>
                  </a:lnTo>
                  <a:lnTo>
                    <a:pt x="103" y="67"/>
                  </a:lnTo>
                  <a:lnTo>
                    <a:pt x="86" y="48"/>
                  </a:lnTo>
                  <a:lnTo>
                    <a:pt x="64" y="32"/>
                  </a:lnTo>
                  <a:lnTo>
                    <a:pt x="42" y="16"/>
                  </a:lnTo>
                  <a:lnTo>
                    <a:pt x="23" y="6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13"/>
                  </a:lnTo>
                  <a:lnTo>
                    <a:pt x="12" y="46"/>
                  </a:lnTo>
                  <a:lnTo>
                    <a:pt x="14" y="84"/>
                  </a:lnTo>
                  <a:lnTo>
                    <a:pt x="10" y="118"/>
                  </a:lnTo>
                  <a:lnTo>
                    <a:pt x="10" y="143"/>
                  </a:lnTo>
                  <a:lnTo>
                    <a:pt x="14" y="154"/>
                  </a:lnTo>
                  <a:lnTo>
                    <a:pt x="23" y="168"/>
                  </a:lnTo>
                  <a:lnTo>
                    <a:pt x="34" y="184"/>
                  </a:lnTo>
                  <a:lnTo>
                    <a:pt x="47" y="202"/>
                  </a:lnTo>
                  <a:lnTo>
                    <a:pt x="62" y="218"/>
                  </a:lnTo>
                  <a:lnTo>
                    <a:pt x="77" y="234"/>
                  </a:lnTo>
                  <a:lnTo>
                    <a:pt x="90" y="247"/>
                  </a:lnTo>
                  <a:lnTo>
                    <a:pt x="101" y="257"/>
                  </a:lnTo>
                  <a:lnTo>
                    <a:pt x="112" y="264"/>
                  </a:lnTo>
                  <a:lnTo>
                    <a:pt x="123" y="270"/>
                  </a:lnTo>
                  <a:lnTo>
                    <a:pt x="135" y="271"/>
                  </a:lnTo>
                  <a:lnTo>
                    <a:pt x="145" y="268"/>
                  </a:lnTo>
                  <a:lnTo>
                    <a:pt x="153" y="262"/>
                  </a:lnTo>
                  <a:lnTo>
                    <a:pt x="159" y="248"/>
                  </a:lnTo>
                  <a:lnTo>
                    <a:pt x="160" y="226"/>
                  </a:lnTo>
                  <a:lnTo>
                    <a:pt x="156" y="195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41"/>
            <p:cNvSpPr>
              <a:spLocks/>
            </p:cNvSpPr>
            <p:nvPr/>
          </p:nvSpPr>
          <p:spPr bwMode="auto">
            <a:xfrm>
              <a:off x="1668" y="1722"/>
              <a:ext cx="148" cy="209"/>
            </a:xfrm>
            <a:custGeom>
              <a:avLst/>
              <a:gdLst>
                <a:gd name="T0" fmla="*/ 294 w 295"/>
                <a:gd name="T1" fmla="*/ 320 h 417"/>
                <a:gd name="T2" fmla="*/ 293 w 295"/>
                <a:gd name="T3" fmla="*/ 315 h 417"/>
                <a:gd name="T4" fmla="*/ 288 w 295"/>
                <a:gd name="T5" fmla="*/ 303 h 417"/>
                <a:gd name="T6" fmla="*/ 282 w 295"/>
                <a:gd name="T7" fmla="*/ 283 h 417"/>
                <a:gd name="T8" fmla="*/ 274 w 295"/>
                <a:gd name="T9" fmla="*/ 260 h 417"/>
                <a:gd name="T10" fmla="*/ 265 w 295"/>
                <a:gd name="T11" fmla="*/ 234 h 417"/>
                <a:gd name="T12" fmla="*/ 253 w 295"/>
                <a:gd name="T13" fmla="*/ 205 h 417"/>
                <a:gd name="T14" fmla="*/ 242 w 295"/>
                <a:gd name="T15" fmla="*/ 178 h 417"/>
                <a:gd name="T16" fmla="*/ 230 w 295"/>
                <a:gd name="T17" fmla="*/ 153 h 417"/>
                <a:gd name="T18" fmla="*/ 222 w 295"/>
                <a:gd name="T19" fmla="*/ 140 h 417"/>
                <a:gd name="T20" fmla="*/ 211 w 295"/>
                <a:gd name="T21" fmla="*/ 127 h 417"/>
                <a:gd name="T22" fmla="*/ 196 w 295"/>
                <a:gd name="T23" fmla="*/ 112 h 417"/>
                <a:gd name="T24" fmla="*/ 177 w 295"/>
                <a:gd name="T25" fmla="*/ 97 h 417"/>
                <a:gd name="T26" fmla="*/ 158 w 295"/>
                <a:gd name="T27" fmla="*/ 80 h 417"/>
                <a:gd name="T28" fmla="*/ 137 w 295"/>
                <a:gd name="T29" fmla="*/ 65 h 417"/>
                <a:gd name="T30" fmla="*/ 116 w 295"/>
                <a:gd name="T31" fmla="*/ 51 h 417"/>
                <a:gd name="T32" fmla="*/ 96 w 295"/>
                <a:gd name="T33" fmla="*/ 38 h 417"/>
                <a:gd name="T34" fmla="*/ 75 w 295"/>
                <a:gd name="T35" fmla="*/ 25 h 417"/>
                <a:gd name="T36" fmla="*/ 55 w 295"/>
                <a:gd name="T37" fmla="*/ 15 h 417"/>
                <a:gd name="T38" fmla="*/ 39 w 295"/>
                <a:gd name="T39" fmla="*/ 8 h 417"/>
                <a:gd name="T40" fmla="*/ 25 w 295"/>
                <a:gd name="T41" fmla="*/ 2 h 417"/>
                <a:gd name="T42" fmla="*/ 15 w 295"/>
                <a:gd name="T43" fmla="*/ 0 h 417"/>
                <a:gd name="T44" fmla="*/ 9 w 295"/>
                <a:gd name="T45" fmla="*/ 2 h 417"/>
                <a:gd name="T46" fmla="*/ 7 w 295"/>
                <a:gd name="T47" fmla="*/ 8 h 417"/>
                <a:gd name="T48" fmla="*/ 11 w 295"/>
                <a:gd name="T49" fmla="*/ 17 h 417"/>
                <a:gd name="T50" fmla="*/ 22 w 295"/>
                <a:gd name="T51" fmla="*/ 42 h 417"/>
                <a:gd name="T52" fmla="*/ 26 w 295"/>
                <a:gd name="T53" fmla="*/ 68 h 417"/>
                <a:gd name="T54" fmla="*/ 24 w 295"/>
                <a:gd name="T55" fmla="*/ 94 h 417"/>
                <a:gd name="T56" fmla="*/ 20 w 295"/>
                <a:gd name="T57" fmla="*/ 121 h 417"/>
                <a:gd name="T58" fmla="*/ 13 w 295"/>
                <a:gd name="T59" fmla="*/ 145 h 417"/>
                <a:gd name="T60" fmla="*/ 7 w 295"/>
                <a:gd name="T61" fmla="*/ 167 h 417"/>
                <a:gd name="T62" fmla="*/ 1 w 295"/>
                <a:gd name="T63" fmla="*/ 185 h 417"/>
                <a:gd name="T64" fmla="*/ 0 w 295"/>
                <a:gd name="T65" fmla="*/ 200 h 417"/>
                <a:gd name="T66" fmla="*/ 6 w 295"/>
                <a:gd name="T67" fmla="*/ 216 h 417"/>
                <a:gd name="T68" fmla="*/ 20 w 295"/>
                <a:gd name="T69" fmla="*/ 239 h 417"/>
                <a:gd name="T70" fmla="*/ 40 w 295"/>
                <a:gd name="T71" fmla="*/ 265 h 417"/>
                <a:gd name="T72" fmla="*/ 66 w 295"/>
                <a:gd name="T73" fmla="*/ 294 h 417"/>
                <a:gd name="T74" fmla="*/ 92 w 295"/>
                <a:gd name="T75" fmla="*/ 321 h 417"/>
                <a:gd name="T76" fmla="*/ 120 w 295"/>
                <a:gd name="T77" fmla="*/ 348 h 417"/>
                <a:gd name="T78" fmla="*/ 144 w 295"/>
                <a:gd name="T79" fmla="*/ 370 h 417"/>
                <a:gd name="T80" fmla="*/ 165 w 295"/>
                <a:gd name="T81" fmla="*/ 387 h 417"/>
                <a:gd name="T82" fmla="*/ 184 w 295"/>
                <a:gd name="T83" fmla="*/ 400 h 417"/>
                <a:gd name="T84" fmla="*/ 207 w 295"/>
                <a:gd name="T85" fmla="*/ 410 h 417"/>
                <a:gd name="T86" fmla="*/ 232 w 295"/>
                <a:gd name="T87" fmla="*/ 417 h 417"/>
                <a:gd name="T88" fmla="*/ 253 w 295"/>
                <a:gd name="T89" fmla="*/ 417 h 417"/>
                <a:gd name="T90" fmla="*/ 273 w 295"/>
                <a:gd name="T91" fmla="*/ 410 h 417"/>
                <a:gd name="T92" fmla="*/ 287 w 295"/>
                <a:gd name="T93" fmla="*/ 391 h 417"/>
                <a:gd name="T94" fmla="*/ 295 w 295"/>
                <a:gd name="T95" fmla="*/ 363 h 417"/>
                <a:gd name="T96" fmla="*/ 294 w 295"/>
                <a:gd name="T97" fmla="*/ 32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5" h="417">
                  <a:moveTo>
                    <a:pt x="294" y="320"/>
                  </a:moveTo>
                  <a:lnTo>
                    <a:pt x="293" y="315"/>
                  </a:lnTo>
                  <a:lnTo>
                    <a:pt x="288" y="303"/>
                  </a:lnTo>
                  <a:lnTo>
                    <a:pt x="282" y="283"/>
                  </a:lnTo>
                  <a:lnTo>
                    <a:pt x="274" y="260"/>
                  </a:lnTo>
                  <a:lnTo>
                    <a:pt x="265" y="234"/>
                  </a:lnTo>
                  <a:lnTo>
                    <a:pt x="253" y="205"/>
                  </a:lnTo>
                  <a:lnTo>
                    <a:pt x="242" y="178"/>
                  </a:lnTo>
                  <a:lnTo>
                    <a:pt x="230" y="153"/>
                  </a:lnTo>
                  <a:lnTo>
                    <a:pt x="222" y="140"/>
                  </a:lnTo>
                  <a:lnTo>
                    <a:pt x="211" y="127"/>
                  </a:lnTo>
                  <a:lnTo>
                    <a:pt x="196" y="112"/>
                  </a:lnTo>
                  <a:lnTo>
                    <a:pt x="177" y="97"/>
                  </a:lnTo>
                  <a:lnTo>
                    <a:pt x="158" y="80"/>
                  </a:lnTo>
                  <a:lnTo>
                    <a:pt x="137" y="65"/>
                  </a:lnTo>
                  <a:lnTo>
                    <a:pt x="116" y="51"/>
                  </a:lnTo>
                  <a:lnTo>
                    <a:pt x="96" y="38"/>
                  </a:lnTo>
                  <a:lnTo>
                    <a:pt x="75" y="25"/>
                  </a:lnTo>
                  <a:lnTo>
                    <a:pt x="55" y="15"/>
                  </a:lnTo>
                  <a:lnTo>
                    <a:pt x="39" y="8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7" y="8"/>
                  </a:lnTo>
                  <a:lnTo>
                    <a:pt x="11" y="17"/>
                  </a:lnTo>
                  <a:lnTo>
                    <a:pt x="22" y="42"/>
                  </a:lnTo>
                  <a:lnTo>
                    <a:pt x="26" y="68"/>
                  </a:lnTo>
                  <a:lnTo>
                    <a:pt x="24" y="94"/>
                  </a:lnTo>
                  <a:lnTo>
                    <a:pt x="20" y="121"/>
                  </a:lnTo>
                  <a:lnTo>
                    <a:pt x="13" y="145"/>
                  </a:lnTo>
                  <a:lnTo>
                    <a:pt x="7" y="167"/>
                  </a:lnTo>
                  <a:lnTo>
                    <a:pt x="1" y="185"/>
                  </a:lnTo>
                  <a:lnTo>
                    <a:pt x="0" y="200"/>
                  </a:lnTo>
                  <a:lnTo>
                    <a:pt x="6" y="216"/>
                  </a:lnTo>
                  <a:lnTo>
                    <a:pt x="20" y="239"/>
                  </a:lnTo>
                  <a:lnTo>
                    <a:pt x="40" y="265"/>
                  </a:lnTo>
                  <a:lnTo>
                    <a:pt x="66" y="294"/>
                  </a:lnTo>
                  <a:lnTo>
                    <a:pt x="92" y="321"/>
                  </a:lnTo>
                  <a:lnTo>
                    <a:pt x="120" y="348"/>
                  </a:lnTo>
                  <a:lnTo>
                    <a:pt x="144" y="370"/>
                  </a:lnTo>
                  <a:lnTo>
                    <a:pt x="165" y="387"/>
                  </a:lnTo>
                  <a:lnTo>
                    <a:pt x="184" y="400"/>
                  </a:lnTo>
                  <a:lnTo>
                    <a:pt x="207" y="410"/>
                  </a:lnTo>
                  <a:lnTo>
                    <a:pt x="232" y="417"/>
                  </a:lnTo>
                  <a:lnTo>
                    <a:pt x="253" y="417"/>
                  </a:lnTo>
                  <a:lnTo>
                    <a:pt x="273" y="410"/>
                  </a:lnTo>
                  <a:lnTo>
                    <a:pt x="287" y="391"/>
                  </a:lnTo>
                  <a:lnTo>
                    <a:pt x="295" y="363"/>
                  </a:lnTo>
                  <a:lnTo>
                    <a:pt x="294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42"/>
            <p:cNvSpPr>
              <a:spLocks/>
            </p:cNvSpPr>
            <p:nvPr/>
          </p:nvSpPr>
          <p:spPr bwMode="auto">
            <a:xfrm>
              <a:off x="1674" y="1728"/>
              <a:ext cx="139" cy="200"/>
            </a:xfrm>
            <a:custGeom>
              <a:avLst/>
              <a:gdLst>
                <a:gd name="T0" fmla="*/ 0 w 278"/>
                <a:gd name="T1" fmla="*/ 193 h 400"/>
                <a:gd name="T2" fmla="*/ 6 w 278"/>
                <a:gd name="T3" fmla="*/ 208 h 400"/>
                <a:gd name="T4" fmla="*/ 19 w 278"/>
                <a:gd name="T5" fmla="*/ 230 h 400"/>
                <a:gd name="T6" fmla="*/ 38 w 278"/>
                <a:gd name="T7" fmla="*/ 254 h 400"/>
                <a:gd name="T8" fmla="*/ 63 w 278"/>
                <a:gd name="T9" fmla="*/ 281 h 400"/>
                <a:gd name="T10" fmla="*/ 88 w 278"/>
                <a:gd name="T11" fmla="*/ 308 h 400"/>
                <a:gd name="T12" fmla="*/ 113 w 278"/>
                <a:gd name="T13" fmla="*/ 333 h 400"/>
                <a:gd name="T14" fmla="*/ 136 w 278"/>
                <a:gd name="T15" fmla="*/ 355 h 400"/>
                <a:gd name="T16" fmla="*/ 156 w 278"/>
                <a:gd name="T17" fmla="*/ 371 h 400"/>
                <a:gd name="T18" fmla="*/ 174 w 278"/>
                <a:gd name="T19" fmla="*/ 384 h 400"/>
                <a:gd name="T20" fmla="*/ 196 w 278"/>
                <a:gd name="T21" fmla="*/ 394 h 400"/>
                <a:gd name="T22" fmla="*/ 218 w 278"/>
                <a:gd name="T23" fmla="*/ 400 h 400"/>
                <a:gd name="T24" fmla="*/ 239 w 278"/>
                <a:gd name="T25" fmla="*/ 400 h 400"/>
                <a:gd name="T26" fmla="*/ 257 w 278"/>
                <a:gd name="T27" fmla="*/ 392 h 400"/>
                <a:gd name="T28" fmla="*/ 271 w 278"/>
                <a:gd name="T29" fmla="*/ 376 h 400"/>
                <a:gd name="T30" fmla="*/ 278 w 278"/>
                <a:gd name="T31" fmla="*/ 348 h 400"/>
                <a:gd name="T32" fmla="*/ 278 w 278"/>
                <a:gd name="T33" fmla="*/ 307 h 400"/>
                <a:gd name="T34" fmla="*/ 277 w 278"/>
                <a:gd name="T35" fmla="*/ 302 h 400"/>
                <a:gd name="T36" fmla="*/ 273 w 278"/>
                <a:gd name="T37" fmla="*/ 289 h 400"/>
                <a:gd name="T38" fmla="*/ 267 w 278"/>
                <a:gd name="T39" fmla="*/ 271 h 400"/>
                <a:gd name="T40" fmla="*/ 260 w 278"/>
                <a:gd name="T41" fmla="*/ 249 h 400"/>
                <a:gd name="T42" fmla="*/ 250 w 278"/>
                <a:gd name="T43" fmla="*/ 223 h 400"/>
                <a:gd name="T44" fmla="*/ 240 w 278"/>
                <a:gd name="T45" fmla="*/ 196 h 400"/>
                <a:gd name="T46" fmla="*/ 230 w 278"/>
                <a:gd name="T47" fmla="*/ 171 h 400"/>
                <a:gd name="T48" fmla="*/ 218 w 278"/>
                <a:gd name="T49" fmla="*/ 147 h 400"/>
                <a:gd name="T50" fmla="*/ 211 w 278"/>
                <a:gd name="T51" fmla="*/ 135 h 400"/>
                <a:gd name="T52" fmla="*/ 200 w 278"/>
                <a:gd name="T53" fmla="*/ 121 h 400"/>
                <a:gd name="T54" fmla="*/ 186 w 278"/>
                <a:gd name="T55" fmla="*/ 107 h 400"/>
                <a:gd name="T56" fmla="*/ 169 w 278"/>
                <a:gd name="T57" fmla="*/ 92 h 400"/>
                <a:gd name="T58" fmla="*/ 150 w 278"/>
                <a:gd name="T59" fmla="*/ 78 h 400"/>
                <a:gd name="T60" fmla="*/ 131 w 278"/>
                <a:gd name="T61" fmla="*/ 63 h 400"/>
                <a:gd name="T62" fmla="*/ 111 w 278"/>
                <a:gd name="T63" fmla="*/ 49 h 400"/>
                <a:gd name="T64" fmla="*/ 91 w 278"/>
                <a:gd name="T65" fmla="*/ 36 h 400"/>
                <a:gd name="T66" fmla="*/ 72 w 278"/>
                <a:gd name="T67" fmla="*/ 25 h 400"/>
                <a:gd name="T68" fmla="*/ 53 w 278"/>
                <a:gd name="T69" fmla="*/ 14 h 400"/>
                <a:gd name="T70" fmla="*/ 38 w 278"/>
                <a:gd name="T71" fmla="*/ 7 h 400"/>
                <a:gd name="T72" fmla="*/ 24 w 278"/>
                <a:gd name="T73" fmla="*/ 3 h 400"/>
                <a:gd name="T74" fmla="*/ 15 w 278"/>
                <a:gd name="T75" fmla="*/ 0 h 400"/>
                <a:gd name="T76" fmla="*/ 10 w 278"/>
                <a:gd name="T77" fmla="*/ 1 h 400"/>
                <a:gd name="T78" fmla="*/ 8 w 278"/>
                <a:gd name="T79" fmla="*/ 7 h 400"/>
                <a:gd name="T80" fmla="*/ 12 w 278"/>
                <a:gd name="T81" fmla="*/ 16 h 400"/>
                <a:gd name="T82" fmla="*/ 21 w 278"/>
                <a:gd name="T83" fmla="*/ 41 h 400"/>
                <a:gd name="T84" fmla="*/ 24 w 278"/>
                <a:gd name="T85" fmla="*/ 66 h 400"/>
                <a:gd name="T86" fmla="*/ 23 w 278"/>
                <a:gd name="T87" fmla="*/ 90 h 400"/>
                <a:gd name="T88" fmla="*/ 19 w 278"/>
                <a:gd name="T89" fmla="*/ 116 h 400"/>
                <a:gd name="T90" fmla="*/ 13 w 278"/>
                <a:gd name="T91" fmla="*/ 139 h 400"/>
                <a:gd name="T92" fmla="*/ 7 w 278"/>
                <a:gd name="T93" fmla="*/ 159 h 400"/>
                <a:gd name="T94" fmla="*/ 1 w 278"/>
                <a:gd name="T95" fmla="*/ 178 h 400"/>
                <a:gd name="T96" fmla="*/ 0 w 278"/>
                <a:gd name="T97" fmla="*/ 19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400">
                  <a:moveTo>
                    <a:pt x="0" y="193"/>
                  </a:moveTo>
                  <a:lnTo>
                    <a:pt x="6" y="208"/>
                  </a:lnTo>
                  <a:lnTo>
                    <a:pt x="19" y="230"/>
                  </a:lnTo>
                  <a:lnTo>
                    <a:pt x="38" y="254"/>
                  </a:lnTo>
                  <a:lnTo>
                    <a:pt x="63" y="281"/>
                  </a:lnTo>
                  <a:lnTo>
                    <a:pt x="88" y="308"/>
                  </a:lnTo>
                  <a:lnTo>
                    <a:pt x="113" y="333"/>
                  </a:lnTo>
                  <a:lnTo>
                    <a:pt x="136" y="355"/>
                  </a:lnTo>
                  <a:lnTo>
                    <a:pt x="156" y="371"/>
                  </a:lnTo>
                  <a:lnTo>
                    <a:pt x="174" y="384"/>
                  </a:lnTo>
                  <a:lnTo>
                    <a:pt x="196" y="394"/>
                  </a:lnTo>
                  <a:lnTo>
                    <a:pt x="218" y="400"/>
                  </a:lnTo>
                  <a:lnTo>
                    <a:pt x="239" y="400"/>
                  </a:lnTo>
                  <a:lnTo>
                    <a:pt x="257" y="392"/>
                  </a:lnTo>
                  <a:lnTo>
                    <a:pt x="271" y="376"/>
                  </a:lnTo>
                  <a:lnTo>
                    <a:pt x="278" y="348"/>
                  </a:lnTo>
                  <a:lnTo>
                    <a:pt x="278" y="307"/>
                  </a:lnTo>
                  <a:lnTo>
                    <a:pt x="277" y="302"/>
                  </a:lnTo>
                  <a:lnTo>
                    <a:pt x="273" y="289"/>
                  </a:lnTo>
                  <a:lnTo>
                    <a:pt x="267" y="271"/>
                  </a:lnTo>
                  <a:lnTo>
                    <a:pt x="260" y="249"/>
                  </a:lnTo>
                  <a:lnTo>
                    <a:pt x="250" y="223"/>
                  </a:lnTo>
                  <a:lnTo>
                    <a:pt x="240" y="196"/>
                  </a:lnTo>
                  <a:lnTo>
                    <a:pt x="230" y="171"/>
                  </a:lnTo>
                  <a:lnTo>
                    <a:pt x="218" y="147"/>
                  </a:lnTo>
                  <a:lnTo>
                    <a:pt x="211" y="135"/>
                  </a:lnTo>
                  <a:lnTo>
                    <a:pt x="200" y="121"/>
                  </a:lnTo>
                  <a:lnTo>
                    <a:pt x="186" y="107"/>
                  </a:lnTo>
                  <a:lnTo>
                    <a:pt x="169" y="92"/>
                  </a:lnTo>
                  <a:lnTo>
                    <a:pt x="150" y="78"/>
                  </a:lnTo>
                  <a:lnTo>
                    <a:pt x="131" y="63"/>
                  </a:lnTo>
                  <a:lnTo>
                    <a:pt x="111" y="49"/>
                  </a:lnTo>
                  <a:lnTo>
                    <a:pt x="91" y="36"/>
                  </a:lnTo>
                  <a:lnTo>
                    <a:pt x="72" y="25"/>
                  </a:lnTo>
                  <a:lnTo>
                    <a:pt x="53" y="14"/>
                  </a:lnTo>
                  <a:lnTo>
                    <a:pt x="38" y="7"/>
                  </a:lnTo>
                  <a:lnTo>
                    <a:pt x="24" y="3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8" y="7"/>
                  </a:lnTo>
                  <a:lnTo>
                    <a:pt x="12" y="16"/>
                  </a:lnTo>
                  <a:lnTo>
                    <a:pt x="21" y="41"/>
                  </a:lnTo>
                  <a:lnTo>
                    <a:pt x="24" y="66"/>
                  </a:lnTo>
                  <a:lnTo>
                    <a:pt x="23" y="90"/>
                  </a:lnTo>
                  <a:lnTo>
                    <a:pt x="19" y="116"/>
                  </a:lnTo>
                  <a:lnTo>
                    <a:pt x="13" y="139"/>
                  </a:lnTo>
                  <a:lnTo>
                    <a:pt x="7" y="159"/>
                  </a:lnTo>
                  <a:lnTo>
                    <a:pt x="1" y="178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Freeform 43"/>
            <p:cNvSpPr>
              <a:spLocks/>
            </p:cNvSpPr>
            <p:nvPr/>
          </p:nvSpPr>
          <p:spPr bwMode="auto">
            <a:xfrm>
              <a:off x="1679" y="1734"/>
              <a:ext cx="131" cy="191"/>
            </a:xfrm>
            <a:custGeom>
              <a:avLst/>
              <a:gdLst>
                <a:gd name="T0" fmla="*/ 0 w 261"/>
                <a:gd name="T1" fmla="*/ 184 h 381"/>
                <a:gd name="T2" fmla="*/ 4 w 261"/>
                <a:gd name="T3" fmla="*/ 199 h 381"/>
                <a:gd name="T4" fmla="*/ 17 w 261"/>
                <a:gd name="T5" fmla="*/ 219 h 381"/>
                <a:gd name="T6" fmla="*/ 35 w 261"/>
                <a:gd name="T7" fmla="*/ 243 h 381"/>
                <a:gd name="T8" fmla="*/ 57 w 261"/>
                <a:gd name="T9" fmla="*/ 268 h 381"/>
                <a:gd name="T10" fmla="*/ 81 w 261"/>
                <a:gd name="T11" fmla="*/ 294 h 381"/>
                <a:gd name="T12" fmla="*/ 106 w 261"/>
                <a:gd name="T13" fmla="*/ 318 h 381"/>
                <a:gd name="T14" fmla="*/ 128 w 261"/>
                <a:gd name="T15" fmla="*/ 339 h 381"/>
                <a:gd name="T16" fmla="*/ 146 w 261"/>
                <a:gd name="T17" fmla="*/ 353 h 381"/>
                <a:gd name="T18" fmla="*/ 163 w 261"/>
                <a:gd name="T19" fmla="*/ 365 h 381"/>
                <a:gd name="T20" fmla="*/ 183 w 261"/>
                <a:gd name="T21" fmla="*/ 375 h 381"/>
                <a:gd name="T22" fmla="*/ 204 w 261"/>
                <a:gd name="T23" fmla="*/ 381 h 381"/>
                <a:gd name="T24" fmla="*/ 224 w 261"/>
                <a:gd name="T25" fmla="*/ 381 h 381"/>
                <a:gd name="T26" fmla="*/ 242 w 261"/>
                <a:gd name="T27" fmla="*/ 374 h 381"/>
                <a:gd name="T28" fmla="*/ 254 w 261"/>
                <a:gd name="T29" fmla="*/ 358 h 381"/>
                <a:gd name="T30" fmla="*/ 261 w 261"/>
                <a:gd name="T31" fmla="*/ 332 h 381"/>
                <a:gd name="T32" fmla="*/ 261 w 261"/>
                <a:gd name="T33" fmla="*/ 291 h 381"/>
                <a:gd name="T34" fmla="*/ 260 w 261"/>
                <a:gd name="T35" fmla="*/ 287 h 381"/>
                <a:gd name="T36" fmla="*/ 257 w 261"/>
                <a:gd name="T37" fmla="*/ 275 h 381"/>
                <a:gd name="T38" fmla="*/ 251 w 261"/>
                <a:gd name="T39" fmla="*/ 258 h 381"/>
                <a:gd name="T40" fmla="*/ 244 w 261"/>
                <a:gd name="T41" fmla="*/ 236 h 381"/>
                <a:gd name="T42" fmla="*/ 235 w 261"/>
                <a:gd name="T43" fmla="*/ 212 h 381"/>
                <a:gd name="T44" fmla="*/ 226 w 261"/>
                <a:gd name="T45" fmla="*/ 186 h 381"/>
                <a:gd name="T46" fmla="*/ 215 w 261"/>
                <a:gd name="T47" fmla="*/ 162 h 381"/>
                <a:gd name="T48" fmla="*/ 205 w 261"/>
                <a:gd name="T49" fmla="*/ 139 h 381"/>
                <a:gd name="T50" fmla="*/ 198 w 261"/>
                <a:gd name="T51" fmla="*/ 128 h 381"/>
                <a:gd name="T52" fmla="*/ 188 w 261"/>
                <a:gd name="T53" fmla="*/ 115 h 381"/>
                <a:gd name="T54" fmla="*/ 174 w 261"/>
                <a:gd name="T55" fmla="*/ 101 h 381"/>
                <a:gd name="T56" fmla="*/ 158 w 261"/>
                <a:gd name="T57" fmla="*/ 87 h 381"/>
                <a:gd name="T58" fmla="*/ 140 w 261"/>
                <a:gd name="T59" fmla="*/ 74 h 381"/>
                <a:gd name="T60" fmla="*/ 122 w 261"/>
                <a:gd name="T61" fmla="*/ 59 h 381"/>
                <a:gd name="T62" fmla="*/ 103 w 261"/>
                <a:gd name="T63" fmla="*/ 46 h 381"/>
                <a:gd name="T64" fmla="*/ 85 w 261"/>
                <a:gd name="T65" fmla="*/ 33 h 381"/>
                <a:gd name="T66" fmla="*/ 67 w 261"/>
                <a:gd name="T67" fmla="*/ 23 h 381"/>
                <a:gd name="T68" fmla="*/ 50 w 261"/>
                <a:gd name="T69" fmla="*/ 14 h 381"/>
                <a:gd name="T70" fmla="*/ 35 w 261"/>
                <a:gd name="T71" fmla="*/ 6 h 381"/>
                <a:gd name="T72" fmla="*/ 23 w 261"/>
                <a:gd name="T73" fmla="*/ 1 h 381"/>
                <a:gd name="T74" fmla="*/ 13 w 261"/>
                <a:gd name="T75" fmla="*/ 0 h 381"/>
                <a:gd name="T76" fmla="*/ 9 w 261"/>
                <a:gd name="T77" fmla="*/ 1 h 381"/>
                <a:gd name="T78" fmla="*/ 8 w 261"/>
                <a:gd name="T79" fmla="*/ 6 h 381"/>
                <a:gd name="T80" fmla="*/ 11 w 261"/>
                <a:gd name="T81" fmla="*/ 15 h 381"/>
                <a:gd name="T82" fmla="*/ 20 w 261"/>
                <a:gd name="T83" fmla="*/ 38 h 381"/>
                <a:gd name="T84" fmla="*/ 24 w 261"/>
                <a:gd name="T85" fmla="*/ 62 h 381"/>
                <a:gd name="T86" fmla="*/ 22 w 261"/>
                <a:gd name="T87" fmla="*/ 86 h 381"/>
                <a:gd name="T88" fmla="*/ 18 w 261"/>
                <a:gd name="T89" fmla="*/ 109 h 381"/>
                <a:gd name="T90" fmla="*/ 11 w 261"/>
                <a:gd name="T91" fmla="*/ 132 h 381"/>
                <a:gd name="T92" fmla="*/ 5 w 261"/>
                <a:gd name="T93" fmla="*/ 153 h 381"/>
                <a:gd name="T94" fmla="*/ 1 w 261"/>
                <a:gd name="T95" fmla="*/ 170 h 381"/>
                <a:gd name="T96" fmla="*/ 0 w 261"/>
                <a:gd name="T97" fmla="*/ 18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1" h="381">
                  <a:moveTo>
                    <a:pt x="0" y="184"/>
                  </a:moveTo>
                  <a:lnTo>
                    <a:pt x="4" y="199"/>
                  </a:lnTo>
                  <a:lnTo>
                    <a:pt x="17" y="219"/>
                  </a:lnTo>
                  <a:lnTo>
                    <a:pt x="35" y="243"/>
                  </a:lnTo>
                  <a:lnTo>
                    <a:pt x="57" y="268"/>
                  </a:lnTo>
                  <a:lnTo>
                    <a:pt x="81" y="294"/>
                  </a:lnTo>
                  <a:lnTo>
                    <a:pt x="106" y="318"/>
                  </a:lnTo>
                  <a:lnTo>
                    <a:pt x="128" y="339"/>
                  </a:lnTo>
                  <a:lnTo>
                    <a:pt x="146" y="353"/>
                  </a:lnTo>
                  <a:lnTo>
                    <a:pt x="163" y="365"/>
                  </a:lnTo>
                  <a:lnTo>
                    <a:pt x="183" y="375"/>
                  </a:lnTo>
                  <a:lnTo>
                    <a:pt x="204" y="381"/>
                  </a:lnTo>
                  <a:lnTo>
                    <a:pt x="224" y="381"/>
                  </a:lnTo>
                  <a:lnTo>
                    <a:pt x="242" y="374"/>
                  </a:lnTo>
                  <a:lnTo>
                    <a:pt x="254" y="358"/>
                  </a:lnTo>
                  <a:lnTo>
                    <a:pt x="261" y="332"/>
                  </a:lnTo>
                  <a:lnTo>
                    <a:pt x="261" y="291"/>
                  </a:lnTo>
                  <a:lnTo>
                    <a:pt x="260" y="287"/>
                  </a:lnTo>
                  <a:lnTo>
                    <a:pt x="257" y="275"/>
                  </a:lnTo>
                  <a:lnTo>
                    <a:pt x="251" y="258"/>
                  </a:lnTo>
                  <a:lnTo>
                    <a:pt x="244" y="236"/>
                  </a:lnTo>
                  <a:lnTo>
                    <a:pt x="235" y="212"/>
                  </a:lnTo>
                  <a:lnTo>
                    <a:pt x="226" y="186"/>
                  </a:lnTo>
                  <a:lnTo>
                    <a:pt x="215" y="162"/>
                  </a:lnTo>
                  <a:lnTo>
                    <a:pt x="205" y="139"/>
                  </a:lnTo>
                  <a:lnTo>
                    <a:pt x="198" y="128"/>
                  </a:lnTo>
                  <a:lnTo>
                    <a:pt x="188" y="115"/>
                  </a:lnTo>
                  <a:lnTo>
                    <a:pt x="174" y="101"/>
                  </a:lnTo>
                  <a:lnTo>
                    <a:pt x="158" y="87"/>
                  </a:lnTo>
                  <a:lnTo>
                    <a:pt x="140" y="74"/>
                  </a:lnTo>
                  <a:lnTo>
                    <a:pt x="122" y="59"/>
                  </a:lnTo>
                  <a:lnTo>
                    <a:pt x="103" y="46"/>
                  </a:lnTo>
                  <a:lnTo>
                    <a:pt x="85" y="33"/>
                  </a:lnTo>
                  <a:lnTo>
                    <a:pt x="67" y="23"/>
                  </a:lnTo>
                  <a:lnTo>
                    <a:pt x="50" y="14"/>
                  </a:lnTo>
                  <a:lnTo>
                    <a:pt x="35" y="6"/>
                  </a:lnTo>
                  <a:lnTo>
                    <a:pt x="23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6"/>
                  </a:lnTo>
                  <a:lnTo>
                    <a:pt x="11" y="15"/>
                  </a:lnTo>
                  <a:lnTo>
                    <a:pt x="20" y="38"/>
                  </a:lnTo>
                  <a:lnTo>
                    <a:pt x="24" y="62"/>
                  </a:lnTo>
                  <a:lnTo>
                    <a:pt x="22" y="86"/>
                  </a:lnTo>
                  <a:lnTo>
                    <a:pt x="18" y="109"/>
                  </a:lnTo>
                  <a:lnTo>
                    <a:pt x="11" y="132"/>
                  </a:lnTo>
                  <a:lnTo>
                    <a:pt x="5" y="153"/>
                  </a:lnTo>
                  <a:lnTo>
                    <a:pt x="1" y="17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Freeform 44"/>
            <p:cNvSpPr>
              <a:spLocks/>
            </p:cNvSpPr>
            <p:nvPr/>
          </p:nvSpPr>
          <p:spPr bwMode="auto">
            <a:xfrm>
              <a:off x="1684" y="1739"/>
              <a:ext cx="123" cy="183"/>
            </a:xfrm>
            <a:custGeom>
              <a:avLst/>
              <a:gdLst>
                <a:gd name="T0" fmla="*/ 0 w 246"/>
                <a:gd name="T1" fmla="*/ 176 h 365"/>
                <a:gd name="T2" fmla="*/ 5 w 246"/>
                <a:gd name="T3" fmla="*/ 190 h 365"/>
                <a:gd name="T4" fmla="*/ 16 w 246"/>
                <a:gd name="T5" fmla="*/ 210 h 365"/>
                <a:gd name="T6" fmla="*/ 33 w 246"/>
                <a:gd name="T7" fmla="*/ 233 h 365"/>
                <a:gd name="T8" fmla="*/ 54 w 246"/>
                <a:gd name="T9" fmla="*/ 257 h 365"/>
                <a:gd name="T10" fmla="*/ 76 w 246"/>
                <a:gd name="T11" fmla="*/ 281 h 365"/>
                <a:gd name="T12" fmla="*/ 98 w 246"/>
                <a:gd name="T13" fmla="*/ 304 h 365"/>
                <a:gd name="T14" fmla="*/ 119 w 246"/>
                <a:gd name="T15" fmla="*/ 324 h 365"/>
                <a:gd name="T16" fmla="*/ 136 w 246"/>
                <a:gd name="T17" fmla="*/ 339 h 365"/>
                <a:gd name="T18" fmla="*/ 153 w 246"/>
                <a:gd name="T19" fmla="*/ 350 h 365"/>
                <a:gd name="T20" fmla="*/ 172 w 246"/>
                <a:gd name="T21" fmla="*/ 360 h 365"/>
                <a:gd name="T22" fmla="*/ 191 w 246"/>
                <a:gd name="T23" fmla="*/ 365 h 365"/>
                <a:gd name="T24" fmla="*/ 210 w 246"/>
                <a:gd name="T25" fmla="*/ 365 h 365"/>
                <a:gd name="T26" fmla="*/ 227 w 246"/>
                <a:gd name="T27" fmla="*/ 358 h 365"/>
                <a:gd name="T28" fmla="*/ 239 w 246"/>
                <a:gd name="T29" fmla="*/ 342 h 365"/>
                <a:gd name="T30" fmla="*/ 246 w 246"/>
                <a:gd name="T31" fmla="*/ 317 h 365"/>
                <a:gd name="T32" fmla="*/ 246 w 246"/>
                <a:gd name="T33" fmla="*/ 279 h 365"/>
                <a:gd name="T34" fmla="*/ 244 w 246"/>
                <a:gd name="T35" fmla="*/ 276 h 365"/>
                <a:gd name="T36" fmla="*/ 241 w 246"/>
                <a:gd name="T37" fmla="*/ 264 h 365"/>
                <a:gd name="T38" fmla="*/ 236 w 246"/>
                <a:gd name="T39" fmla="*/ 248 h 365"/>
                <a:gd name="T40" fmla="*/ 229 w 246"/>
                <a:gd name="T41" fmla="*/ 227 h 365"/>
                <a:gd name="T42" fmla="*/ 221 w 246"/>
                <a:gd name="T43" fmla="*/ 204 h 365"/>
                <a:gd name="T44" fmla="*/ 212 w 246"/>
                <a:gd name="T45" fmla="*/ 180 h 365"/>
                <a:gd name="T46" fmla="*/ 203 w 246"/>
                <a:gd name="T47" fmla="*/ 156 h 365"/>
                <a:gd name="T48" fmla="*/ 192 w 246"/>
                <a:gd name="T49" fmla="*/ 134 h 365"/>
                <a:gd name="T50" fmla="*/ 186 w 246"/>
                <a:gd name="T51" fmla="*/ 123 h 365"/>
                <a:gd name="T52" fmla="*/ 176 w 246"/>
                <a:gd name="T53" fmla="*/ 111 h 365"/>
                <a:gd name="T54" fmla="*/ 164 w 246"/>
                <a:gd name="T55" fmla="*/ 98 h 365"/>
                <a:gd name="T56" fmla="*/ 149 w 246"/>
                <a:gd name="T57" fmla="*/ 84 h 365"/>
                <a:gd name="T58" fmla="*/ 133 w 246"/>
                <a:gd name="T59" fmla="*/ 70 h 365"/>
                <a:gd name="T60" fmla="*/ 115 w 246"/>
                <a:gd name="T61" fmla="*/ 58 h 365"/>
                <a:gd name="T62" fmla="*/ 98 w 246"/>
                <a:gd name="T63" fmla="*/ 45 h 365"/>
                <a:gd name="T64" fmla="*/ 81 w 246"/>
                <a:gd name="T65" fmla="*/ 32 h 365"/>
                <a:gd name="T66" fmla="*/ 63 w 246"/>
                <a:gd name="T67" fmla="*/ 22 h 365"/>
                <a:gd name="T68" fmla="*/ 48 w 246"/>
                <a:gd name="T69" fmla="*/ 14 h 365"/>
                <a:gd name="T70" fmla="*/ 35 w 246"/>
                <a:gd name="T71" fmla="*/ 7 h 365"/>
                <a:gd name="T72" fmla="*/ 23 w 246"/>
                <a:gd name="T73" fmla="*/ 3 h 365"/>
                <a:gd name="T74" fmla="*/ 14 w 246"/>
                <a:gd name="T75" fmla="*/ 0 h 365"/>
                <a:gd name="T76" fmla="*/ 9 w 246"/>
                <a:gd name="T77" fmla="*/ 1 h 365"/>
                <a:gd name="T78" fmla="*/ 8 w 246"/>
                <a:gd name="T79" fmla="*/ 7 h 365"/>
                <a:gd name="T80" fmla="*/ 12 w 246"/>
                <a:gd name="T81" fmla="*/ 15 h 365"/>
                <a:gd name="T82" fmla="*/ 20 w 246"/>
                <a:gd name="T83" fmla="*/ 37 h 365"/>
                <a:gd name="T84" fmla="*/ 23 w 246"/>
                <a:gd name="T85" fmla="*/ 60 h 365"/>
                <a:gd name="T86" fmla="*/ 21 w 246"/>
                <a:gd name="T87" fmla="*/ 83 h 365"/>
                <a:gd name="T88" fmla="*/ 17 w 246"/>
                <a:gd name="T89" fmla="*/ 106 h 365"/>
                <a:gd name="T90" fmla="*/ 12 w 246"/>
                <a:gd name="T91" fmla="*/ 127 h 365"/>
                <a:gd name="T92" fmla="*/ 6 w 246"/>
                <a:gd name="T93" fmla="*/ 147 h 365"/>
                <a:gd name="T94" fmla="*/ 1 w 246"/>
                <a:gd name="T95" fmla="*/ 164 h 365"/>
                <a:gd name="T96" fmla="*/ 0 w 246"/>
                <a:gd name="T97" fmla="*/ 17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365">
                  <a:moveTo>
                    <a:pt x="0" y="176"/>
                  </a:moveTo>
                  <a:lnTo>
                    <a:pt x="5" y="190"/>
                  </a:lnTo>
                  <a:lnTo>
                    <a:pt x="16" y="210"/>
                  </a:lnTo>
                  <a:lnTo>
                    <a:pt x="33" y="233"/>
                  </a:lnTo>
                  <a:lnTo>
                    <a:pt x="54" y="257"/>
                  </a:lnTo>
                  <a:lnTo>
                    <a:pt x="76" y="281"/>
                  </a:lnTo>
                  <a:lnTo>
                    <a:pt x="98" y="304"/>
                  </a:lnTo>
                  <a:lnTo>
                    <a:pt x="119" y="324"/>
                  </a:lnTo>
                  <a:lnTo>
                    <a:pt x="136" y="339"/>
                  </a:lnTo>
                  <a:lnTo>
                    <a:pt x="153" y="350"/>
                  </a:lnTo>
                  <a:lnTo>
                    <a:pt x="172" y="360"/>
                  </a:lnTo>
                  <a:lnTo>
                    <a:pt x="191" y="365"/>
                  </a:lnTo>
                  <a:lnTo>
                    <a:pt x="210" y="365"/>
                  </a:lnTo>
                  <a:lnTo>
                    <a:pt x="227" y="358"/>
                  </a:lnTo>
                  <a:lnTo>
                    <a:pt x="239" y="342"/>
                  </a:lnTo>
                  <a:lnTo>
                    <a:pt x="246" y="317"/>
                  </a:lnTo>
                  <a:lnTo>
                    <a:pt x="246" y="279"/>
                  </a:lnTo>
                  <a:lnTo>
                    <a:pt x="244" y="276"/>
                  </a:lnTo>
                  <a:lnTo>
                    <a:pt x="241" y="264"/>
                  </a:lnTo>
                  <a:lnTo>
                    <a:pt x="236" y="248"/>
                  </a:lnTo>
                  <a:lnTo>
                    <a:pt x="229" y="227"/>
                  </a:lnTo>
                  <a:lnTo>
                    <a:pt x="221" y="204"/>
                  </a:lnTo>
                  <a:lnTo>
                    <a:pt x="212" y="180"/>
                  </a:lnTo>
                  <a:lnTo>
                    <a:pt x="203" y="156"/>
                  </a:lnTo>
                  <a:lnTo>
                    <a:pt x="192" y="134"/>
                  </a:lnTo>
                  <a:lnTo>
                    <a:pt x="186" y="123"/>
                  </a:lnTo>
                  <a:lnTo>
                    <a:pt x="176" y="111"/>
                  </a:lnTo>
                  <a:lnTo>
                    <a:pt x="164" y="98"/>
                  </a:lnTo>
                  <a:lnTo>
                    <a:pt x="149" y="84"/>
                  </a:lnTo>
                  <a:lnTo>
                    <a:pt x="133" y="70"/>
                  </a:lnTo>
                  <a:lnTo>
                    <a:pt x="115" y="58"/>
                  </a:lnTo>
                  <a:lnTo>
                    <a:pt x="98" y="45"/>
                  </a:lnTo>
                  <a:lnTo>
                    <a:pt x="81" y="32"/>
                  </a:lnTo>
                  <a:lnTo>
                    <a:pt x="63" y="22"/>
                  </a:lnTo>
                  <a:lnTo>
                    <a:pt x="48" y="14"/>
                  </a:lnTo>
                  <a:lnTo>
                    <a:pt x="35" y="7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9" y="1"/>
                  </a:lnTo>
                  <a:lnTo>
                    <a:pt x="8" y="7"/>
                  </a:lnTo>
                  <a:lnTo>
                    <a:pt x="12" y="15"/>
                  </a:lnTo>
                  <a:lnTo>
                    <a:pt x="20" y="37"/>
                  </a:lnTo>
                  <a:lnTo>
                    <a:pt x="23" y="60"/>
                  </a:lnTo>
                  <a:lnTo>
                    <a:pt x="21" y="83"/>
                  </a:lnTo>
                  <a:lnTo>
                    <a:pt x="17" y="106"/>
                  </a:lnTo>
                  <a:lnTo>
                    <a:pt x="12" y="127"/>
                  </a:lnTo>
                  <a:lnTo>
                    <a:pt x="6" y="147"/>
                  </a:lnTo>
                  <a:lnTo>
                    <a:pt x="1" y="164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45"/>
            <p:cNvSpPr>
              <a:spLocks/>
            </p:cNvSpPr>
            <p:nvPr/>
          </p:nvSpPr>
          <p:spPr bwMode="auto">
            <a:xfrm>
              <a:off x="1689" y="1745"/>
              <a:ext cx="114" cy="173"/>
            </a:xfrm>
            <a:custGeom>
              <a:avLst/>
              <a:gdLst>
                <a:gd name="T0" fmla="*/ 0 w 229"/>
                <a:gd name="T1" fmla="*/ 168 h 346"/>
                <a:gd name="T2" fmla="*/ 5 w 229"/>
                <a:gd name="T3" fmla="*/ 182 h 346"/>
                <a:gd name="T4" fmla="*/ 15 w 229"/>
                <a:gd name="T5" fmla="*/ 200 h 346"/>
                <a:gd name="T6" fmla="*/ 32 w 229"/>
                <a:gd name="T7" fmla="*/ 222 h 346"/>
                <a:gd name="T8" fmla="*/ 50 w 229"/>
                <a:gd name="T9" fmla="*/ 245 h 346"/>
                <a:gd name="T10" fmla="*/ 71 w 229"/>
                <a:gd name="T11" fmla="*/ 268 h 346"/>
                <a:gd name="T12" fmla="*/ 91 w 229"/>
                <a:gd name="T13" fmla="*/ 290 h 346"/>
                <a:gd name="T14" fmla="*/ 111 w 229"/>
                <a:gd name="T15" fmla="*/ 308 h 346"/>
                <a:gd name="T16" fmla="*/ 127 w 229"/>
                <a:gd name="T17" fmla="*/ 322 h 346"/>
                <a:gd name="T18" fmla="*/ 142 w 229"/>
                <a:gd name="T19" fmla="*/ 333 h 346"/>
                <a:gd name="T20" fmla="*/ 161 w 229"/>
                <a:gd name="T21" fmla="*/ 342 h 346"/>
                <a:gd name="T22" fmla="*/ 179 w 229"/>
                <a:gd name="T23" fmla="*/ 346 h 346"/>
                <a:gd name="T24" fmla="*/ 196 w 229"/>
                <a:gd name="T25" fmla="*/ 346 h 346"/>
                <a:gd name="T26" fmla="*/ 211 w 229"/>
                <a:gd name="T27" fmla="*/ 341 h 346"/>
                <a:gd name="T28" fmla="*/ 223 w 229"/>
                <a:gd name="T29" fmla="*/ 326 h 346"/>
                <a:gd name="T30" fmla="*/ 229 w 229"/>
                <a:gd name="T31" fmla="*/ 300 h 346"/>
                <a:gd name="T32" fmla="*/ 229 w 229"/>
                <a:gd name="T33" fmla="*/ 265 h 346"/>
                <a:gd name="T34" fmla="*/ 227 w 229"/>
                <a:gd name="T35" fmla="*/ 261 h 346"/>
                <a:gd name="T36" fmla="*/ 224 w 229"/>
                <a:gd name="T37" fmla="*/ 250 h 346"/>
                <a:gd name="T38" fmla="*/ 219 w 229"/>
                <a:gd name="T39" fmla="*/ 235 h 346"/>
                <a:gd name="T40" fmla="*/ 214 w 229"/>
                <a:gd name="T41" fmla="*/ 214 h 346"/>
                <a:gd name="T42" fmla="*/ 207 w 229"/>
                <a:gd name="T43" fmla="*/ 192 h 346"/>
                <a:gd name="T44" fmla="*/ 197 w 229"/>
                <a:gd name="T45" fmla="*/ 169 h 346"/>
                <a:gd name="T46" fmla="*/ 189 w 229"/>
                <a:gd name="T47" fmla="*/ 146 h 346"/>
                <a:gd name="T48" fmla="*/ 180 w 229"/>
                <a:gd name="T49" fmla="*/ 125 h 346"/>
                <a:gd name="T50" fmla="*/ 174 w 229"/>
                <a:gd name="T51" fmla="*/ 115 h 346"/>
                <a:gd name="T52" fmla="*/ 165 w 229"/>
                <a:gd name="T53" fmla="*/ 103 h 346"/>
                <a:gd name="T54" fmla="*/ 154 w 229"/>
                <a:gd name="T55" fmla="*/ 92 h 346"/>
                <a:gd name="T56" fmla="*/ 140 w 229"/>
                <a:gd name="T57" fmla="*/ 79 h 346"/>
                <a:gd name="T58" fmla="*/ 125 w 229"/>
                <a:gd name="T59" fmla="*/ 67 h 346"/>
                <a:gd name="T60" fmla="*/ 109 w 229"/>
                <a:gd name="T61" fmla="*/ 54 h 346"/>
                <a:gd name="T62" fmla="*/ 93 w 229"/>
                <a:gd name="T63" fmla="*/ 41 h 346"/>
                <a:gd name="T64" fmla="*/ 76 w 229"/>
                <a:gd name="T65" fmla="*/ 30 h 346"/>
                <a:gd name="T66" fmla="*/ 60 w 229"/>
                <a:gd name="T67" fmla="*/ 20 h 346"/>
                <a:gd name="T68" fmla="*/ 45 w 229"/>
                <a:gd name="T69" fmla="*/ 11 h 346"/>
                <a:gd name="T70" fmla="*/ 33 w 229"/>
                <a:gd name="T71" fmla="*/ 6 h 346"/>
                <a:gd name="T72" fmla="*/ 22 w 229"/>
                <a:gd name="T73" fmla="*/ 1 h 346"/>
                <a:gd name="T74" fmla="*/ 14 w 229"/>
                <a:gd name="T75" fmla="*/ 0 h 346"/>
                <a:gd name="T76" fmla="*/ 8 w 229"/>
                <a:gd name="T77" fmla="*/ 1 h 346"/>
                <a:gd name="T78" fmla="*/ 7 w 229"/>
                <a:gd name="T79" fmla="*/ 6 h 346"/>
                <a:gd name="T80" fmla="*/ 11 w 229"/>
                <a:gd name="T81" fmla="*/ 14 h 346"/>
                <a:gd name="T82" fmla="*/ 19 w 229"/>
                <a:gd name="T83" fmla="*/ 34 h 346"/>
                <a:gd name="T84" fmla="*/ 21 w 229"/>
                <a:gd name="T85" fmla="*/ 56 h 346"/>
                <a:gd name="T86" fmla="*/ 20 w 229"/>
                <a:gd name="T87" fmla="*/ 78 h 346"/>
                <a:gd name="T88" fmla="*/ 17 w 229"/>
                <a:gd name="T89" fmla="*/ 100 h 346"/>
                <a:gd name="T90" fmla="*/ 11 w 229"/>
                <a:gd name="T91" fmla="*/ 121 h 346"/>
                <a:gd name="T92" fmla="*/ 6 w 229"/>
                <a:gd name="T93" fmla="*/ 139 h 346"/>
                <a:gd name="T94" fmla="*/ 2 w 229"/>
                <a:gd name="T95" fmla="*/ 155 h 346"/>
                <a:gd name="T96" fmla="*/ 0 w 229"/>
                <a:gd name="T97" fmla="*/ 16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46">
                  <a:moveTo>
                    <a:pt x="0" y="168"/>
                  </a:moveTo>
                  <a:lnTo>
                    <a:pt x="5" y="182"/>
                  </a:lnTo>
                  <a:lnTo>
                    <a:pt x="15" y="200"/>
                  </a:lnTo>
                  <a:lnTo>
                    <a:pt x="32" y="222"/>
                  </a:lnTo>
                  <a:lnTo>
                    <a:pt x="50" y="245"/>
                  </a:lnTo>
                  <a:lnTo>
                    <a:pt x="71" y="268"/>
                  </a:lnTo>
                  <a:lnTo>
                    <a:pt x="91" y="290"/>
                  </a:lnTo>
                  <a:lnTo>
                    <a:pt x="111" y="308"/>
                  </a:lnTo>
                  <a:lnTo>
                    <a:pt x="127" y="322"/>
                  </a:lnTo>
                  <a:lnTo>
                    <a:pt x="142" y="333"/>
                  </a:lnTo>
                  <a:lnTo>
                    <a:pt x="161" y="342"/>
                  </a:lnTo>
                  <a:lnTo>
                    <a:pt x="179" y="346"/>
                  </a:lnTo>
                  <a:lnTo>
                    <a:pt x="196" y="346"/>
                  </a:lnTo>
                  <a:lnTo>
                    <a:pt x="211" y="341"/>
                  </a:lnTo>
                  <a:lnTo>
                    <a:pt x="223" y="326"/>
                  </a:lnTo>
                  <a:lnTo>
                    <a:pt x="229" y="300"/>
                  </a:lnTo>
                  <a:lnTo>
                    <a:pt x="229" y="265"/>
                  </a:lnTo>
                  <a:lnTo>
                    <a:pt x="227" y="261"/>
                  </a:lnTo>
                  <a:lnTo>
                    <a:pt x="224" y="250"/>
                  </a:lnTo>
                  <a:lnTo>
                    <a:pt x="219" y="235"/>
                  </a:lnTo>
                  <a:lnTo>
                    <a:pt x="214" y="214"/>
                  </a:lnTo>
                  <a:lnTo>
                    <a:pt x="207" y="192"/>
                  </a:lnTo>
                  <a:lnTo>
                    <a:pt x="197" y="169"/>
                  </a:lnTo>
                  <a:lnTo>
                    <a:pt x="189" y="146"/>
                  </a:lnTo>
                  <a:lnTo>
                    <a:pt x="180" y="125"/>
                  </a:lnTo>
                  <a:lnTo>
                    <a:pt x="174" y="115"/>
                  </a:lnTo>
                  <a:lnTo>
                    <a:pt x="165" y="103"/>
                  </a:lnTo>
                  <a:lnTo>
                    <a:pt x="154" y="92"/>
                  </a:lnTo>
                  <a:lnTo>
                    <a:pt x="140" y="79"/>
                  </a:lnTo>
                  <a:lnTo>
                    <a:pt x="125" y="67"/>
                  </a:lnTo>
                  <a:lnTo>
                    <a:pt x="109" y="54"/>
                  </a:lnTo>
                  <a:lnTo>
                    <a:pt x="93" y="41"/>
                  </a:lnTo>
                  <a:lnTo>
                    <a:pt x="76" y="30"/>
                  </a:lnTo>
                  <a:lnTo>
                    <a:pt x="60" y="20"/>
                  </a:lnTo>
                  <a:lnTo>
                    <a:pt x="45" y="11"/>
                  </a:lnTo>
                  <a:lnTo>
                    <a:pt x="33" y="6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7" y="6"/>
                  </a:lnTo>
                  <a:lnTo>
                    <a:pt x="11" y="14"/>
                  </a:lnTo>
                  <a:lnTo>
                    <a:pt x="19" y="34"/>
                  </a:lnTo>
                  <a:lnTo>
                    <a:pt x="21" y="56"/>
                  </a:lnTo>
                  <a:lnTo>
                    <a:pt x="20" y="78"/>
                  </a:lnTo>
                  <a:lnTo>
                    <a:pt x="17" y="100"/>
                  </a:lnTo>
                  <a:lnTo>
                    <a:pt x="11" y="121"/>
                  </a:lnTo>
                  <a:lnTo>
                    <a:pt x="6" y="139"/>
                  </a:lnTo>
                  <a:lnTo>
                    <a:pt x="2" y="155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46"/>
            <p:cNvSpPr>
              <a:spLocks/>
            </p:cNvSpPr>
            <p:nvPr/>
          </p:nvSpPr>
          <p:spPr bwMode="auto">
            <a:xfrm>
              <a:off x="1694" y="1751"/>
              <a:ext cx="106" cy="164"/>
            </a:xfrm>
            <a:custGeom>
              <a:avLst/>
              <a:gdLst>
                <a:gd name="T0" fmla="*/ 0 w 212"/>
                <a:gd name="T1" fmla="*/ 159 h 330"/>
                <a:gd name="T2" fmla="*/ 3 w 212"/>
                <a:gd name="T3" fmla="*/ 172 h 330"/>
                <a:gd name="T4" fmla="*/ 14 w 212"/>
                <a:gd name="T5" fmla="*/ 190 h 330"/>
                <a:gd name="T6" fmla="*/ 29 w 212"/>
                <a:gd name="T7" fmla="*/ 210 h 330"/>
                <a:gd name="T8" fmla="*/ 46 w 212"/>
                <a:gd name="T9" fmla="*/ 233 h 330"/>
                <a:gd name="T10" fmla="*/ 65 w 212"/>
                <a:gd name="T11" fmla="*/ 255 h 330"/>
                <a:gd name="T12" fmla="*/ 85 w 212"/>
                <a:gd name="T13" fmla="*/ 276 h 330"/>
                <a:gd name="T14" fmla="*/ 102 w 212"/>
                <a:gd name="T15" fmla="*/ 293 h 330"/>
                <a:gd name="T16" fmla="*/ 117 w 212"/>
                <a:gd name="T17" fmla="*/ 307 h 330"/>
                <a:gd name="T18" fmla="*/ 131 w 212"/>
                <a:gd name="T19" fmla="*/ 317 h 330"/>
                <a:gd name="T20" fmla="*/ 147 w 212"/>
                <a:gd name="T21" fmla="*/ 325 h 330"/>
                <a:gd name="T22" fmla="*/ 165 w 212"/>
                <a:gd name="T23" fmla="*/ 330 h 330"/>
                <a:gd name="T24" fmla="*/ 181 w 212"/>
                <a:gd name="T25" fmla="*/ 330 h 330"/>
                <a:gd name="T26" fmla="*/ 195 w 212"/>
                <a:gd name="T27" fmla="*/ 323 h 330"/>
                <a:gd name="T28" fmla="*/ 206 w 212"/>
                <a:gd name="T29" fmla="*/ 309 h 330"/>
                <a:gd name="T30" fmla="*/ 212 w 212"/>
                <a:gd name="T31" fmla="*/ 286 h 330"/>
                <a:gd name="T32" fmla="*/ 212 w 212"/>
                <a:gd name="T33" fmla="*/ 251 h 330"/>
                <a:gd name="T34" fmla="*/ 211 w 212"/>
                <a:gd name="T35" fmla="*/ 248 h 330"/>
                <a:gd name="T36" fmla="*/ 208 w 212"/>
                <a:gd name="T37" fmla="*/ 238 h 330"/>
                <a:gd name="T38" fmla="*/ 204 w 212"/>
                <a:gd name="T39" fmla="*/ 223 h 330"/>
                <a:gd name="T40" fmla="*/ 198 w 212"/>
                <a:gd name="T41" fmla="*/ 204 h 330"/>
                <a:gd name="T42" fmla="*/ 191 w 212"/>
                <a:gd name="T43" fmla="*/ 182 h 330"/>
                <a:gd name="T44" fmla="*/ 184 w 212"/>
                <a:gd name="T45" fmla="*/ 160 h 330"/>
                <a:gd name="T46" fmla="*/ 176 w 212"/>
                <a:gd name="T47" fmla="*/ 138 h 330"/>
                <a:gd name="T48" fmla="*/ 168 w 212"/>
                <a:gd name="T49" fmla="*/ 119 h 330"/>
                <a:gd name="T50" fmla="*/ 162 w 212"/>
                <a:gd name="T51" fmla="*/ 110 h 330"/>
                <a:gd name="T52" fmla="*/ 153 w 212"/>
                <a:gd name="T53" fmla="*/ 98 h 330"/>
                <a:gd name="T54" fmla="*/ 143 w 212"/>
                <a:gd name="T55" fmla="*/ 87 h 330"/>
                <a:gd name="T56" fmla="*/ 130 w 212"/>
                <a:gd name="T57" fmla="*/ 75 h 330"/>
                <a:gd name="T58" fmla="*/ 116 w 212"/>
                <a:gd name="T59" fmla="*/ 62 h 330"/>
                <a:gd name="T60" fmla="*/ 101 w 212"/>
                <a:gd name="T61" fmla="*/ 51 h 330"/>
                <a:gd name="T62" fmla="*/ 85 w 212"/>
                <a:gd name="T63" fmla="*/ 39 h 330"/>
                <a:gd name="T64" fmla="*/ 70 w 212"/>
                <a:gd name="T65" fmla="*/ 29 h 330"/>
                <a:gd name="T66" fmla="*/ 55 w 212"/>
                <a:gd name="T67" fmla="*/ 20 h 330"/>
                <a:gd name="T68" fmla="*/ 42 w 212"/>
                <a:gd name="T69" fmla="*/ 12 h 330"/>
                <a:gd name="T70" fmla="*/ 30 w 212"/>
                <a:gd name="T71" fmla="*/ 5 h 330"/>
                <a:gd name="T72" fmla="*/ 19 w 212"/>
                <a:gd name="T73" fmla="*/ 1 h 330"/>
                <a:gd name="T74" fmla="*/ 12 w 212"/>
                <a:gd name="T75" fmla="*/ 0 h 330"/>
                <a:gd name="T76" fmla="*/ 8 w 212"/>
                <a:gd name="T77" fmla="*/ 1 h 330"/>
                <a:gd name="T78" fmla="*/ 7 w 212"/>
                <a:gd name="T79" fmla="*/ 5 h 330"/>
                <a:gd name="T80" fmla="*/ 10 w 212"/>
                <a:gd name="T81" fmla="*/ 13 h 330"/>
                <a:gd name="T82" fmla="*/ 17 w 212"/>
                <a:gd name="T83" fmla="*/ 33 h 330"/>
                <a:gd name="T84" fmla="*/ 19 w 212"/>
                <a:gd name="T85" fmla="*/ 54 h 330"/>
                <a:gd name="T86" fmla="*/ 18 w 212"/>
                <a:gd name="T87" fmla="*/ 75 h 330"/>
                <a:gd name="T88" fmla="*/ 15 w 212"/>
                <a:gd name="T89" fmla="*/ 96 h 330"/>
                <a:gd name="T90" fmla="*/ 9 w 212"/>
                <a:gd name="T91" fmla="*/ 115 h 330"/>
                <a:gd name="T92" fmla="*/ 4 w 212"/>
                <a:gd name="T93" fmla="*/ 133 h 330"/>
                <a:gd name="T94" fmla="*/ 1 w 212"/>
                <a:gd name="T95" fmla="*/ 148 h 330"/>
                <a:gd name="T96" fmla="*/ 0 w 212"/>
                <a:gd name="T97" fmla="*/ 15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330">
                  <a:moveTo>
                    <a:pt x="0" y="159"/>
                  </a:moveTo>
                  <a:lnTo>
                    <a:pt x="3" y="172"/>
                  </a:lnTo>
                  <a:lnTo>
                    <a:pt x="14" y="190"/>
                  </a:lnTo>
                  <a:lnTo>
                    <a:pt x="29" y="210"/>
                  </a:lnTo>
                  <a:lnTo>
                    <a:pt x="46" y="233"/>
                  </a:lnTo>
                  <a:lnTo>
                    <a:pt x="65" y="255"/>
                  </a:lnTo>
                  <a:lnTo>
                    <a:pt x="85" y="276"/>
                  </a:lnTo>
                  <a:lnTo>
                    <a:pt x="102" y="293"/>
                  </a:lnTo>
                  <a:lnTo>
                    <a:pt x="117" y="307"/>
                  </a:lnTo>
                  <a:lnTo>
                    <a:pt x="131" y="317"/>
                  </a:lnTo>
                  <a:lnTo>
                    <a:pt x="147" y="325"/>
                  </a:lnTo>
                  <a:lnTo>
                    <a:pt x="165" y="330"/>
                  </a:lnTo>
                  <a:lnTo>
                    <a:pt x="181" y="330"/>
                  </a:lnTo>
                  <a:lnTo>
                    <a:pt x="195" y="323"/>
                  </a:lnTo>
                  <a:lnTo>
                    <a:pt x="206" y="309"/>
                  </a:lnTo>
                  <a:lnTo>
                    <a:pt x="212" y="286"/>
                  </a:lnTo>
                  <a:lnTo>
                    <a:pt x="212" y="251"/>
                  </a:lnTo>
                  <a:lnTo>
                    <a:pt x="211" y="248"/>
                  </a:lnTo>
                  <a:lnTo>
                    <a:pt x="208" y="238"/>
                  </a:lnTo>
                  <a:lnTo>
                    <a:pt x="204" y="223"/>
                  </a:lnTo>
                  <a:lnTo>
                    <a:pt x="198" y="204"/>
                  </a:lnTo>
                  <a:lnTo>
                    <a:pt x="191" y="182"/>
                  </a:lnTo>
                  <a:lnTo>
                    <a:pt x="184" y="160"/>
                  </a:lnTo>
                  <a:lnTo>
                    <a:pt x="176" y="138"/>
                  </a:lnTo>
                  <a:lnTo>
                    <a:pt x="168" y="119"/>
                  </a:lnTo>
                  <a:lnTo>
                    <a:pt x="162" y="110"/>
                  </a:lnTo>
                  <a:lnTo>
                    <a:pt x="153" y="98"/>
                  </a:lnTo>
                  <a:lnTo>
                    <a:pt x="143" y="87"/>
                  </a:lnTo>
                  <a:lnTo>
                    <a:pt x="130" y="75"/>
                  </a:lnTo>
                  <a:lnTo>
                    <a:pt x="116" y="62"/>
                  </a:lnTo>
                  <a:lnTo>
                    <a:pt x="101" y="51"/>
                  </a:lnTo>
                  <a:lnTo>
                    <a:pt x="85" y="39"/>
                  </a:lnTo>
                  <a:lnTo>
                    <a:pt x="70" y="29"/>
                  </a:lnTo>
                  <a:lnTo>
                    <a:pt x="55" y="20"/>
                  </a:lnTo>
                  <a:lnTo>
                    <a:pt x="42" y="12"/>
                  </a:lnTo>
                  <a:lnTo>
                    <a:pt x="30" y="5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13"/>
                  </a:lnTo>
                  <a:lnTo>
                    <a:pt x="17" y="33"/>
                  </a:lnTo>
                  <a:lnTo>
                    <a:pt x="19" y="54"/>
                  </a:lnTo>
                  <a:lnTo>
                    <a:pt x="18" y="75"/>
                  </a:lnTo>
                  <a:lnTo>
                    <a:pt x="15" y="96"/>
                  </a:lnTo>
                  <a:lnTo>
                    <a:pt x="9" y="115"/>
                  </a:lnTo>
                  <a:lnTo>
                    <a:pt x="4" y="133"/>
                  </a:lnTo>
                  <a:lnTo>
                    <a:pt x="1" y="14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47"/>
            <p:cNvSpPr>
              <a:spLocks/>
            </p:cNvSpPr>
            <p:nvPr/>
          </p:nvSpPr>
          <p:spPr bwMode="auto">
            <a:xfrm>
              <a:off x="1700" y="1756"/>
              <a:ext cx="98" cy="156"/>
            </a:xfrm>
            <a:custGeom>
              <a:avLst/>
              <a:gdLst>
                <a:gd name="T0" fmla="*/ 0 w 196"/>
                <a:gd name="T1" fmla="*/ 151 h 312"/>
                <a:gd name="T2" fmla="*/ 4 w 196"/>
                <a:gd name="T3" fmla="*/ 163 h 312"/>
                <a:gd name="T4" fmla="*/ 13 w 196"/>
                <a:gd name="T5" fmla="*/ 179 h 312"/>
                <a:gd name="T6" fmla="*/ 26 w 196"/>
                <a:gd name="T7" fmla="*/ 199 h 312"/>
                <a:gd name="T8" fmla="*/ 42 w 196"/>
                <a:gd name="T9" fmla="*/ 220 h 312"/>
                <a:gd name="T10" fmla="*/ 60 w 196"/>
                <a:gd name="T11" fmla="*/ 242 h 312"/>
                <a:gd name="T12" fmla="*/ 77 w 196"/>
                <a:gd name="T13" fmla="*/ 261 h 312"/>
                <a:gd name="T14" fmla="*/ 93 w 196"/>
                <a:gd name="T15" fmla="*/ 277 h 312"/>
                <a:gd name="T16" fmla="*/ 107 w 196"/>
                <a:gd name="T17" fmla="*/ 290 h 312"/>
                <a:gd name="T18" fmla="*/ 121 w 196"/>
                <a:gd name="T19" fmla="*/ 299 h 312"/>
                <a:gd name="T20" fmla="*/ 136 w 196"/>
                <a:gd name="T21" fmla="*/ 307 h 312"/>
                <a:gd name="T22" fmla="*/ 152 w 196"/>
                <a:gd name="T23" fmla="*/ 312 h 312"/>
                <a:gd name="T24" fmla="*/ 167 w 196"/>
                <a:gd name="T25" fmla="*/ 312 h 312"/>
                <a:gd name="T26" fmla="*/ 180 w 196"/>
                <a:gd name="T27" fmla="*/ 305 h 312"/>
                <a:gd name="T28" fmla="*/ 190 w 196"/>
                <a:gd name="T29" fmla="*/ 292 h 312"/>
                <a:gd name="T30" fmla="*/ 196 w 196"/>
                <a:gd name="T31" fmla="*/ 269 h 312"/>
                <a:gd name="T32" fmla="*/ 196 w 196"/>
                <a:gd name="T33" fmla="*/ 237 h 312"/>
                <a:gd name="T34" fmla="*/ 195 w 196"/>
                <a:gd name="T35" fmla="*/ 234 h 312"/>
                <a:gd name="T36" fmla="*/ 193 w 196"/>
                <a:gd name="T37" fmla="*/ 224 h 312"/>
                <a:gd name="T38" fmla="*/ 188 w 196"/>
                <a:gd name="T39" fmla="*/ 209 h 312"/>
                <a:gd name="T40" fmla="*/ 183 w 196"/>
                <a:gd name="T41" fmla="*/ 191 h 312"/>
                <a:gd name="T42" fmla="*/ 178 w 196"/>
                <a:gd name="T43" fmla="*/ 171 h 312"/>
                <a:gd name="T44" fmla="*/ 171 w 196"/>
                <a:gd name="T45" fmla="*/ 151 h 312"/>
                <a:gd name="T46" fmla="*/ 163 w 196"/>
                <a:gd name="T47" fmla="*/ 130 h 312"/>
                <a:gd name="T48" fmla="*/ 156 w 196"/>
                <a:gd name="T49" fmla="*/ 112 h 312"/>
                <a:gd name="T50" fmla="*/ 143 w 196"/>
                <a:gd name="T51" fmla="*/ 92 h 312"/>
                <a:gd name="T52" fmla="*/ 121 w 196"/>
                <a:gd name="T53" fmla="*/ 70 h 312"/>
                <a:gd name="T54" fmla="*/ 93 w 196"/>
                <a:gd name="T55" fmla="*/ 47 h 312"/>
                <a:gd name="T56" fmla="*/ 66 w 196"/>
                <a:gd name="T57" fmla="*/ 26 h 312"/>
                <a:gd name="T58" fmla="*/ 39 w 196"/>
                <a:gd name="T59" fmla="*/ 10 h 312"/>
                <a:gd name="T60" fmla="*/ 20 w 196"/>
                <a:gd name="T61" fmla="*/ 0 h 312"/>
                <a:gd name="T62" fmla="*/ 8 w 196"/>
                <a:gd name="T63" fmla="*/ 0 h 312"/>
                <a:gd name="T64" fmla="*/ 11 w 196"/>
                <a:gd name="T65" fmla="*/ 11 h 312"/>
                <a:gd name="T66" fmla="*/ 17 w 196"/>
                <a:gd name="T67" fmla="*/ 31 h 312"/>
                <a:gd name="T68" fmla="*/ 19 w 196"/>
                <a:gd name="T69" fmla="*/ 50 h 312"/>
                <a:gd name="T70" fmla="*/ 17 w 196"/>
                <a:gd name="T71" fmla="*/ 70 h 312"/>
                <a:gd name="T72" fmla="*/ 14 w 196"/>
                <a:gd name="T73" fmla="*/ 90 h 312"/>
                <a:gd name="T74" fmla="*/ 9 w 196"/>
                <a:gd name="T75" fmla="*/ 108 h 312"/>
                <a:gd name="T76" fmla="*/ 5 w 196"/>
                <a:gd name="T77" fmla="*/ 125 h 312"/>
                <a:gd name="T78" fmla="*/ 1 w 196"/>
                <a:gd name="T79" fmla="*/ 139 h 312"/>
                <a:gd name="T80" fmla="*/ 0 w 196"/>
                <a:gd name="T81" fmla="*/ 15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312">
                  <a:moveTo>
                    <a:pt x="0" y="151"/>
                  </a:moveTo>
                  <a:lnTo>
                    <a:pt x="4" y="163"/>
                  </a:lnTo>
                  <a:lnTo>
                    <a:pt x="13" y="179"/>
                  </a:lnTo>
                  <a:lnTo>
                    <a:pt x="26" y="199"/>
                  </a:lnTo>
                  <a:lnTo>
                    <a:pt x="42" y="220"/>
                  </a:lnTo>
                  <a:lnTo>
                    <a:pt x="60" y="242"/>
                  </a:lnTo>
                  <a:lnTo>
                    <a:pt x="77" y="261"/>
                  </a:lnTo>
                  <a:lnTo>
                    <a:pt x="93" y="277"/>
                  </a:lnTo>
                  <a:lnTo>
                    <a:pt x="107" y="290"/>
                  </a:lnTo>
                  <a:lnTo>
                    <a:pt x="121" y="299"/>
                  </a:lnTo>
                  <a:lnTo>
                    <a:pt x="136" y="307"/>
                  </a:lnTo>
                  <a:lnTo>
                    <a:pt x="152" y="312"/>
                  </a:lnTo>
                  <a:lnTo>
                    <a:pt x="167" y="312"/>
                  </a:lnTo>
                  <a:lnTo>
                    <a:pt x="180" y="305"/>
                  </a:lnTo>
                  <a:lnTo>
                    <a:pt x="190" y="292"/>
                  </a:lnTo>
                  <a:lnTo>
                    <a:pt x="196" y="269"/>
                  </a:lnTo>
                  <a:lnTo>
                    <a:pt x="196" y="237"/>
                  </a:lnTo>
                  <a:lnTo>
                    <a:pt x="195" y="234"/>
                  </a:lnTo>
                  <a:lnTo>
                    <a:pt x="193" y="224"/>
                  </a:lnTo>
                  <a:lnTo>
                    <a:pt x="188" y="209"/>
                  </a:lnTo>
                  <a:lnTo>
                    <a:pt x="183" y="191"/>
                  </a:lnTo>
                  <a:lnTo>
                    <a:pt x="178" y="171"/>
                  </a:lnTo>
                  <a:lnTo>
                    <a:pt x="171" y="151"/>
                  </a:lnTo>
                  <a:lnTo>
                    <a:pt x="163" y="130"/>
                  </a:lnTo>
                  <a:lnTo>
                    <a:pt x="156" y="112"/>
                  </a:lnTo>
                  <a:lnTo>
                    <a:pt x="143" y="92"/>
                  </a:lnTo>
                  <a:lnTo>
                    <a:pt x="121" y="70"/>
                  </a:lnTo>
                  <a:lnTo>
                    <a:pt x="93" y="47"/>
                  </a:lnTo>
                  <a:lnTo>
                    <a:pt x="66" y="26"/>
                  </a:lnTo>
                  <a:lnTo>
                    <a:pt x="39" y="1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11" y="11"/>
                  </a:lnTo>
                  <a:lnTo>
                    <a:pt x="17" y="31"/>
                  </a:lnTo>
                  <a:lnTo>
                    <a:pt x="19" y="50"/>
                  </a:lnTo>
                  <a:lnTo>
                    <a:pt x="17" y="70"/>
                  </a:lnTo>
                  <a:lnTo>
                    <a:pt x="14" y="90"/>
                  </a:lnTo>
                  <a:lnTo>
                    <a:pt x="9" y="108"/>
                  </a:lnTo>
                  <a:lnTo>
                    <a:pt x="5" y="125"/>
                  </a:lnTo>
                  <a:lnTo>
                    <a:pt x="1" y="13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48"/>
            <p:cNvSpPr>
              <a:spLocks/>
            </p:cNvSpPr>
            <p:nvPr/>
          </p:nvSpPr>
          <p:spPr bwMode="auto">
            <a:xfrm>
              <a:off x="1704" y="1762"/>
              <a:ext cx="90" cy="147"/>
            </a:xfrm>
            <a:custGeom>
              <a:avLst/>
              <a:gdLst>
                <a:gd name="T0" fmla="*/ 180 w 180"/>
                <a:gd name="T1" fmla="*/ 224 h 294"/>
                <a:gd name="T2" fmla="*/ 179 w 180"/>
                <a:gd name="T3" fmla="*/ 220 h 294"/>
                <a:gd name="T4" fmla="*/ 177 w 180"/>
                <a:gd name="T5" fmla="*/ 211 h 294"/>
                <a:gd name="T6" fmla="*/ 173 w 180"/>
                <a:gd name="T7" fmla="*/ 197 h 294"/>
                <a:gd name="T8" fmla="*/ 170 w 180"/>
                <a:gd name="T9" fmla="*/ 181 h 294"/>
                <a:gd name="T10" fmla="*/ 164 w 180"/>
                <a:gd name="T11" fmla="*/ 162 h 294"/>
                <a:gd name="T12" fmla="*/ 158 w 180"/>
                <a:gd name="T13" fmla="*/ 142 h 294"/>
                <a:gd name="T14" fmla="*/ 151 w 180"/>
                <a:gd name="T15" fmla="*/ 122 h 294"/>
                <a:gd name="T16" fmla="*/ 144 w 180"/>
                <a:gd name="T17" fmla="*/ 105 h 294"/>
                <a:gd name="T18" fmla="*/ 133 w 180"/>
                <a:gd name="T19" fmla="*/ 87 h 294"/>
                <a:gd name="T20" fmla="*/ 112 w 180"/>
                <a:gd name="T21" fmla="*/ 66 h 294"/>
                <a:gd name="T22" fmla="*/ 88 w 180"/>
                <a:gd name="T23" fmla="*/ 44 h 294"/>
                <a:gd name="T24" fmla="*/ 63 w 180"/>
                <a:gd name="T25" fmla="*/ 24 h 294"/>
                <a:gd name="T26" fmla="*/ 38 w 180"/>
                <a:gd name="T27" fmla="*/ 10 h 294"/>
                <a:gd name="T28" fmla="*/ 20 w 180"/>
                <a:gd name="T29" fmla="*/ 0 h 294"/>
                <a:gd name="T30" fmla="*/ 10 w 180"/>
                <a:gd name="T31" fmla="*/ 0 h 294"/>
                <a:gd name="T32" fmla="*/ 11 w 180"/>
                <a:gd name="T33" fmla="*/ 11 h 294"/>
                <a:gd name="T34" fmla="*/ 19 w 180"/>
                <a:gd name="T35" fmla="*/ 48 h 294"/>
                <a:gd name="T36" fmla="*/ 14 w 180"/>
                <a:gd name="T37" fmla="*/ 86 h 294"/>
                <a:gd name="T38" fmla="*/ 5 w 180"/>
                <a:gd name="T39" fmla="*/ 119 h 294"/>
                <a:gd name="T40" fmla="*/ 0 w 180"/>
                <a:gd name="T41" fmla="*/ 143 h 294"/>
                <a:gd name="T42" fmla="*/ 4 w 180"/>
                <a:gd name="T43" fmla="*/ 155 h 294"/>
                <a:gd name="T44" fmla="*/ 12 w 180"/>
                <a:gd name="T45" fmla="*/ 171 h 294"/>
                <a:gd name="T46" fmla="*/ 25 w 180"/>
                <a:gd name="T47" fmla="*/ 188 h 294"/>
                <a:gd name="T48" fmla="*/ 40 w 180"/>
                <a:gd name="T49" fmla="*/ 209 h 294"/>
                <a:gd name="T50" fmla="*/ 56 w 180"/>
                <a:gd name="T51" fmla="*/ 228 h 294"/>
                <a:gd name="T52" fmla="*/ 72 w 180"/>
                <a:gd name="T53" fmla="*/ 247 h 294"/>
                <a:gd name="T54" fmla="*/ 87 w 180"/>
                <a:gd name="T55" fmla="*/ 263 h 294"/>
                <a:gd name="T56" fmla="*/ 99 w 180"/>
                <a:gd name="T57" fmla="*/ 274 h 294"/>
                <a:gd name="T58" fmla="*/ 111 w 180"/>
                <a:gd name="T59" fmla="*/ 284 h 294"/>
                <a:gd name="T60" fmla="*/ 125 w 180"/>
                <a:gd name="T61" fmla="*/ 291 h 294"/>
                <a:gd name="T62" fmla="*/ 140 w 180"/>
                <a:gd name="T63" fmla="*/ 294 h 294"/>
                <a:gd name="T64" fmla="*/ 154 w 180"/>
                <a:gd name="T65" fmla="*/ 294 h 294"/>
                <a:gd name="T66" fmla="*/ 166 w 180"/>
                <a:gd name="T67" fmla="*/ 288 h 294"/>
                <a:gd name="T68" fmla="*/ 176 w 180"/>
                <a:gd name="T69" fmla="*/ 276 h 294"/>
                <a:gd name="T70" fmla="*/ 180 w 180"/>
                <a:gd name="T71" fmla="*/ 255 h 294"/>
                <a:gd name="T72" fmla="*/ 180 w 180"/>
                <a:gd name="T73" fmla="*/ 22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294">
                  <a:moveTo>
                    <a:pt x="180" y="224"/>
                  </a:moveTo>
                  <a:lnTo>
                    <a:pt x="179" y="220"/>
                  </a:lnTo>
                  <a:lnTo>
                    <a:pt x="177" y="211"/>
                  </a:lnTo>
                  <a:lnTo>
                    <a:pt x="173" y="197"/>
                  </a:lnTo>
                  <a:lnTo>
                    <a:pt x="170" y="181"/>
                  </a:lnTo>
                  <a:lnTo>
                    <a:pt x="164" y="162"/>
                  </a:lnTo>
                  <a:lnTo>
                    <a:pt x="158" y="142"/>
                  </a:lnTo>
                  <a:lnTo>
                    <a:pt x="151" y="122"/>
                  </a:lnTo>
                  <a:lnTo>
                    <a:pt x="144" y="105"/>
                  </a:lnTo>
                  <a:lnTo>
                    <a:pt x="133" y="87"/>
                  </a:lnTo>
                  <a:lnTo>
                    <a:pt x="112" y="66"/>
                  </a:lnTo>
                  <a:lnTo>
                    <a:pt x="88" y="44"/>
                  </a:lnTo>
                  <a:lnTo>
                    <a:pt x="63" y="24"/>
                  </a:lnTo>
                  <a:lnTo>
                    <a:pt x="38" y="1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9" y="48"/>
                  </a:lnTo>
                  <a:lnTo>
                    <a:pt x="14" y="86"/>
                  </a:lnTo>
                  <a:lnTo>
                    <a:pt x="5" y="119"/>
                  </a:lnTo>
                  <a:lnTo>
                    <a:pt x="0" y="143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5" y="188"/>
                  </a:lnTo>
                  <a:lnTo>
                    <a:pt x="40" y="209"/>
                  </a:lnTo>
                  <a:lnTo>
                    <a:pt x="56" y="228"/>
                  </a:lnTo>
                  <a:lnTo>
                    <a:pt x="72" y="247"/>
                  </a:lnTo>
                  <a:lnTo>
                    <a:pt x="87" y="263"/>
                  </a:lnTo>
                  <a:lnTo>
                    <a:pt x="99" y="274"/>
                  </a:lnTo>
                  <a:lnTo>
                    <a:pt x="111" y="284"/>
                  </a:lnTo>
                  <a:lnTo>
                    <a:pt x="125" y="291"/>
                  </a:lnTo>
                  <a:lnTo>
                    <a:pt x="140" y="294"/>
                  </a:lnTo>
                  <a:lnTo>
                    <a:pt x="154" y="294"/>
                  </a:lnTo>
                  <a:lnTo>
                    <a:pt x="166" y="288"/>
                  </a:lnTo>
                  <a:lnTo>
                    <a:pt x="176" y="276"/>
                  </a:lnTo>
                  <a:lnTo>
                    <a:pt x="180" y="255"/>
                  </a:lnTo>
                  <a:lnTo>
                    <a:pt x="180" y="224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49"/>
            <p:cNvSpPr>
              <a:spLocks/>
            </p:cNvSpPr>
            <p:nvPr/>
          </p:nvSpPr>
          <p:spPr bwMode="auto">
            <a:xfrm>
              <a:off x="1930" y="1309"/>
              <a:ext cx="199" cy="336"/>
            </a:xfrm>
            <a:custGeom>
              <a:avLst/>
              <a:gdLst>
                <a:gd name="T0" fmla="*/ 210 w 398"/>
                <a:gd name="T1" fmla="*/ 1 h 672"/>
                <a:gd name="T2" fmla="*/ 196 w 398"/>
                <a:gd name="T3" fmla="*/ 0 h 672"/>
                <a:gd name="T4" fmla="*/ 172 w 398"/>
                <a:gd name="T5" fmla="*/ 1 h 672"/>
                <a:gd name="T6" fmla="*/ 142 w 398"/>
                <a:gd name="T7" fmla="*/ 7 h 672"/>
                <a:gd name="T8" fmla="*/ 107 w 398"/>
                <a:gd name="T9" fmla="*/ 23 h 672"/>
                <a:gd name="T10" fmla="*/ 73 w 398"/>
                <a:gd name="T11" fmla="*/ 53 h 672"/>
                <a:gd name="T12" fmla="*/ 42 w 398"/>
                <a:gd name="T13" fmla="*/ 98 h 672"/>
                <a:gd name="T14" fmla="*/ 19 w 398"/>
                <a:gd name="T15" fmla="*/ 163 h 672"/>
                <a:gd name="T16" fmla="*/ 1 w 398"/>
                <a:gd name="T17" fmla="*/ 288 h 672"/>
                <a:gd name="T18" fmla="*/ 5 w 398"/>
                <a:gd name="T19" fmla="*/ 419 h 672"/>
                <a:gd name="T20" fmla="*/ 30 w 398"/>
                <a:gd name="T21" fmla="*/ 507 h 672"/>
                <a:gd name="T22" fmla="*/ 73 w 398"/>
                <a:gd name="T23" fmla="*/ 557 h 672"/>
                <a:gd name="T24" fmla="*/ 104 w 398"/>
                <a:gd name="T25" fmla="*/ 575 h 672"/>
                <a:gd name="T26" fmla="*/ 118 w 398"/>
                <a:gd name="T27" fmla="*/ 607 h 672"/>
                <a:gd name="T28" fmla="*/ 117 w 398"/>
                <a:gd name="T29" fmla="*/ 646 h 672"/>
                <a:gd name="T30" fmla="*/ 128 w 398"/>
                <a:gd name="T31" fmla="*/ 664 h 672"/>
                <a:gd name="T32" fmla="*/ 155 w 398"/>
                <a:gd name="T33" fmla="*/ 672 h 672"/>
                <a:gd name="T34" fmla="*/ 191 w 398"/>
                <a:gd name="T35" fmla="*/ 668 h 672"/>
                <a:gd name="T36" fmla="*/ 234 w 398"/>
                <a:gd name="T37" fmla="*/ 651 h 672"/>
                <a:gd name="T38" fmla="*/ 280 w 398"/>
                <a:gd name="T39" fmla="*/ 622 h 672"/>
                <a:gd name="T40" fmla="*/ 322 w 398"/>
                <a:gd name="T41" fmla="*/ 578 h 672"/>
                <a:gd name="T42" fmla="*/ 349 w 398"/>
                <a:gd name="T43" fmla="*/ 519 h 672"/>
                <a:gd name="T44" fmla="*/ 361 w 398"/>
                <a:gd name="T45" fmla="*/ 446 h 672"/>
                <a:gd name="T46" fmla="*/ 383 w 398"/>
                <a:gd name="T47" fmla="*/ 374 h 672"/>
                <a:gd name="T48" fmla="*/ 398 w 398"/>
                <a:gd name="T49" fmla="*/ 313 h 672"/>
                <a:gd name="T50" fmla="*/ 379 w 398"/>
                <a:gd name="T51" fmla="*/ 269 h 672"/>
                <a:gd name="T52" fmla="*/ 348 w 398"/>
                <a:gd name="T53" fmla="*/ 253 h 672"/>
                <a:gd name="T54" fmla="*/ 335 w 398"/>
                <a:gd name="T55" fmla="*/ 234 h 672"/>
                <a:gd name="T56" fmla="*/ 323 w 398"/>
                <a:gd name="T57" fmla="*/ 203 h 672"/>
                <a:gd name="T58" fmla="*/ 324 w 398"/>
                <a:gd name="T59" fmla="*/ 171 h 672"/>
                <a:gd name="T60" fmla="*/ 342 w 398"/>
                <a:gd name="T61" fmla="*/ 153 h 672"/>
                <a:gd name="T62" fmla="*/ 357 w 398"/>
                <a:gd name="T63" fmla="*/ 136 h 672"/>
                <a:gd name="T64" fmla="*/ 371 w 398"/>
                <a:gd name="T65" fmla="*/ 114 h 672"/>
                <a:gd name="T66" fmla="*/ 378 w 398"/>
                <a:gd name="T67" fmla="*/ 88 h 672"/>
                <a:gd name="T68" fmla="*/ 375 w 398"/>
                <a:gd name="T69" fmla="*/ 64 h 672"/>
                <a:gd name="T70" fmla="*/ 355 w 398"/>
                <a:gd name="T71" fmla="*/ 40 h 672"/>
                <a:gd name="T72" fmla="*/ 316 w 398"/>
                <a:gd name="T73" fmla="*/ 21 h 672"/>
                <a:gd name="T74" fmla="*/ 254 w 398"/>
                <a:gd name="T75" fmla="*/ 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672">
                  <a:moveTo>
                    <a:pt x="212" y="1"/>
                  </a:moveTo>
                  <a:lnTo>
                    <a:pt x="210" y="1"/>
                  </a:lnTo>
                  <a:lnTo>
                    <a:pt x="205" y="0"/>
                  </a:lnTo>
                  <a:lnTo>
                    <a:pt x="196" y="0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8" y="3"/>
                  </a:lnTo>
                  <a:lnTo>
                    <a:pt x="142" y="7"/>
                  </a:lnTo>
                  <a:lnTo>
                    <a:pt x="125" y="14"/>
                  </a:lnTo>
                  <a:lnTo>
                    <a:pt x="107" y="23"/>
                  </a:lnTo>
                  <a:lnTo>
                    <a:pt x="90" y="35"/>
                  </a:lnTo>
                  <a:lnTo>
                    <a:pt x="73" y="53"/>
                  </a:lnTo>
                  <a:lnTo>
                    <a:pt x="57" y="72"/>
                  </a:lnTo>
                  <a:lnTo>
                    <a:pt x="42" y="98"/>
                  </a:lnTo>
                  <a:lnTo>
                    <a:pt x="29" y="128"/>
                  </a:lnTo>
                  <a:lnTo>
                    <a:pt x="19" y="163"/>
                  </a:lnTo>
                  <a:lnTo>
                    <a:pt x="10" y="205"/>
                  </a:lnTo>
                  <a:lnTo>
                    <a:pt x="1" y="288"/>
                  </a:lnTo>
                  <a:lnTo>
                    <a:pt x="0" y="359"/>
                  </a:lnTo>
                  <a:lnTo>
                    <a:pt x="5" y="419"/>
                  </a:lnTo>
                  <a:lnTo>
                    <a:pt x="15" y="467"/>
                  </a:lnTo>
                  <a:lnTo>
                    <a:pt x="30" y="507"/>
                  </a:lnTo>
                  <a:lnTo>
                    <a:pt x="50" y="537"/>
                  </a:lnTo>
                  <a:lnTo>
                    <a:pt x="73" y="557"/>
                  </a:lnTo>
                  <a:lnTo>
                    <a:pt x="99" y="570"/>
                  </a:lnTo>
                  <a:lnTo>
                    <a:pt x="104" y="575"/>
                  </a:lnTo>
                  <a:lnTo>
                    <a:pt x="112" y="586"/>
                  </a:lnTo>
                  <a:lnTo>
                    <a:pt x="118" y="607"/>
                  </a:lnTo>
                  <a:lnTo>
                    <a:pt x="117" y="634"/>
                  </a:lnTo>
                  <a:lnTo>
                    <a:pt x="117" y="646"/>
                  </a:lnTo>
                  <a:lnTo>
                    <a:pt x="120" y="656"/>
                  </a:lnTo>
                  <a:lnTo>
                    <a:pt x="128" y="664"/>
                  </a:lnTo>
                  <a:lnTo>
                    <a:pt x="141" y="670"/>
                  </a:lnTo>
                  <a:lnTo>
                    <a:pt x="155" y="672"/>
                  </a:lnTo>
                  <a:lnTo>
                    <a:pt x="172" y="671"/>
                  </a:lnTo>
                  <a:lnTo>
                    <a:pt x="191" y="668"/>
                  </a:lnTo>
                  <a:lnTo>
                    <a:pt x="212" y="661"/>
                  </a:lnTo>
                  <a:lnTo>
                    <a:pt x="234" y="651"/>
                  </a:lnTo>
                  <a:lnTo>
                    <a:pt x="257" y="638"/>
                  </a:lnTo>
                  <a:lnTo>
                    <a:pt x="280" y="622"/>
                  </a:lnTo>
                  <a:lnTo>
                    <a:pt x="302" y="601"/>
                  </a:lnTo>
                  <a:lnTo>
                    <a:pt x="322" y="578"/>
                  </a:lnTo>
                  <a:lnTo>
                    <a:pt x="338" y="550"/>
                  </a:lnTo>
                  <a:lnTo>
                    <a:pt x="349" y="519"/>
                  </a:lnTo>
                  <a:lnTo>
                    <a:pt x="355" y="484"/>
                  </a:lnTo>
                  <a:lnTo>
                    <a:pt x="361" y="446"/>
                  </a:lnTo>
                  <a:lnTo>
                    <a:pt x="371" y="410"/>
                  </a:lnTo>
                  <a:lnTo>
                    <a:pt x="383" y="374"/>
                  </a:lnTo>
                  <a:lnTo>
                    <a:pt x="393" y="342"/>
                  </a:lnTo>
                  <a:lnTo>
                    <a:pt x="398" y="313"/>
                  </a:lnTo>
                  <a:lnTo>
                    <a:pt x="394" y="289"/>
                  </a:lnTo>
                  <a:lnTo>
                    <a:pt x="379" y="269"/>
                  </a:lnTo>
                  <a:lnTo>
                    <a:pt x="350" y="257"/>
                  </a:lnTo>
                  <a:lnTo>
                    <a:pt x="348" y="253"/>
                  </a:lnTo>
                  <a:lnTo>
                    <a:pt x="342" y="245"/>
                  </a:lnTo>
                  <a:lnTo>
                    <a:pt x="335" y="234"/>
                  </a:lnTo>
                  <a:lnTo>
                    <a:pt x="329" y="219"/>
                  </a:lnTo>
                  <a:lnTo>
                    <a:pt x="323" y="203"/>
                  </a:lnTo>
                  <a:lnTo>
                    <a:pt x="320" y="186"/>
                  </a:lnTo>
                  <a:lnTo>
                    <a:pt x="324" y="171"/>
                  </a:lnTo>
                  <a:lnTo>
                    <a:pt x="334" y="159"/>
                  </a:lnTo>
                  <a:lnTo>
                    <a:pt x="342" y="153"/>
                  </a:lnTo>
                  <a:lnTo>
                    <a:pt x="349" y="145"/>
                  </a:lnTo>
                  <a:lnTo>
                    <a:pt x="357" y="136"/>
                  </a:lnTo>
                  <a:lnTo>
                    <a:pt x="365" y="125"/>
                  </a:lnTo>
                  <a:lnTo>
                    <a:pt x="371" y="114"/>
                  </a:lnTo>
                  <a:lnTo>
                    <a:pt x="376" y="101"/>
                  </a:lnTo>
                  <a:lnTo>
                    <a:pt x="378" y="88"/>
                  </a:lnTo>
                  <a:lnTo>
                    <a:pt x="378" y="76"/>
                  </a:lnTo>
                  <a:lnTo>
                    <a:pt x="375" y="64"/>
                  </a:lnTo>
                  <a:lnTo>
                    <a:pt x="367" y="52"/>
                  </a:lnTo>
                  <a:lnTo>
                    <a:pt x="355" y="40"/>
                  </a:lnTo>
                  <a:lnTo>
                    <a:pt x="338" y="30"/>
                  </a:lnTo>
                  <a:lnTo>
                    <a:pt x="316" y="21"/>
                  </a:lnTo>
                  <a:lnTo>
                    <a:pt x="288" y="11"/>
                  </a:lnTo>
                  <a:lnTo>
                    <a:pt x="254" y="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50"/>
            <p:cNvSpPr>
              <a:spLocks/>
            </p:cNvSpPr>
            <p:nvPr/>
          </p:nvSpPr>
          <p:spPr bwMode="auto">
            <a:xfrm>
              <a:off x="1933" y="1311"/>
              <a:ext cx="191" cy="328"/>
            </a:xfrm>
            <a:custGeom>
              <a:avLst/>
              <a:gdLst>
                <a:gd name="T0" fmla="*/ 94 w 382"/>
                <a:gd name="T1" fmla="*/ 562 h 656"/>
                <a:gd name="T2" fmla="*/ 112 w 382"/>
                <a:gd name="T3" fmla="*/ 591 h 656"/>
                <a:gd name="T4" fmla="*/ 113 w 382"/>
                <a:gd name="T5" fmla="*/ 622 h 656"/>
                <a:gd name="T6" fmla="*/ 117 w 382"/>
                <a:gd name="T7" fmla="*/ 635 h 656"/>
                <a:gd name="T8" fmla="*/ 127 w 382"/>
                <a:gd name="T9" fmla="*/ 647 h 656"/>
                <a:gd name="T10" fmla="*/ 142 w 382"/>
                <a:gd name="T11" fmla="*/ 653 h 656"/>
                <a:gd name="T12" fmla="*/ 162 w 382"/>
                <a:gd name="T13" fmla="*/ 656 h 656"/>
                <a:gd name="T14" fmla="*/ 189 w 382"/>
                <a:gd name="T15" fmla="*/ 650 h 656"/>
                <a:gd name="T16" fmla="*/ 223 w 382"/>
                <a:gd name="T17" fmla="*/ 635 h 656"/>
                <a:gd name="T18" fmla="*/ 268 w 382"/>
                <a:gd name="T19" fmla="*/ 607 h 656"/>
                <a:gd name="T20" fmla="*/ 309 w 382"/>
                <a:gd name="T21" fmla="*/ 566 h 656"/>
                <a:gd name="T22" fmla="*/ 336 w 382"/>
                <a:gd name="T23" fmla="*/ 510 h 656"/>
                <a:gd name="T24" fmla="*/ 348 w 382"/>
                <a:gd name="T25" fmla="*/ 438 h 656"/>
                <a:gd name="T26" fmla="*/ 369 w 382"/>
                <a:gd name="T27" fmla="*/ 370 h 656"/>
                <a:gd name="T28" fmla="*/ 382 w 382"/>
                <a:gd name="T29" fmla="*/ 313 h 656"/>
                <a:gd name="T30" fmla="*/ 365 w 382"/>
                <a:gd name="T31" fmla="*/ 269 h 656"/>
                <a:gd name="T32" fmla="*/ 335 w 382"/>
                <a:gd name="T33" fmla="*/ 251 h 656"/>
                <a:gd name="T34" fmla="*/ 323 w 382"/>
                <a:gd name="T35" fmla="*/ 231 h 656"/>
                <a:gd name="T36" fmla="*/ 310 w 382"/>
                <a:gd name="T37" fmla="*/ 200 h 656"/>
                <a:gd name="T38" fmla="*/ 310 w 382"/>
                <a:gd name="T39" fmla="*/ 169 h 656"/>
                <a:gd name="T40" fmla="*/ 327 w 382"/>
                <a:gd name="T41" fmla="*/ 150 h 656"/>
                <a:gd name="T42" fmla="*/ 342 w 382"/>
                <a:gd name="T43" fmla="*/ 133 h 656"/>
                <a:gd name="T44" fmla="*/ 355 w 382"/>
                <a:gd name="T45" fmla="*/ 112 h 656"/>
                <a:gd name="T46" fmla="*/ 362 w 382"/>
                <a:gd name="T47" fmla="*/ 88 h 656"/>
                <a:gd name="T48" fmla="*/ 358 w 382"/>
                <a:gd name="T49" fmla="*/ 63 h 656"/>
                <a:gd name="T50" fmla="*/ 340 w 382"/>
                <a:gd name="T51" fmla="*/ 40 h 656"/>
                <a:gd name="T52" fmla="*/ 302 w 382"/>
                <a:gd name="T53" fmla="*/ 20 h 656"/>
                <a:gd name="T54" fmla="*/ 242 w 382"/>
                <a:gd name="T55" fmla="*/ 6 h 656"/>
                <a:gd name="T56" fmla="*/ 200 w 382"/>
                <a:gd name="T57" fmla="*/ 2 h 656"/>
                <a:gd name="T58" fmla="*/ 188 w 382"/>
                <a:gd name="T59" fmla="*/ 0 h 656"/>
                <a:gd name="T60" fmla="*/ 165 w 382"/>
                <a:gd name="T61" fmla="*/ 2 h 656"/>
                <a:gd name="T62" fmla="*/ 135 w 382"/>
                <a:gd name="T63" fmla="*/ 7 h 656"/>
                <a:gd name="T64" fmla="*/ 102 w 382"/>
                <a:gd name="T65" fmla="*/ 23 h 656"/>
                <a:gd name="T66" fmla="*/ 70 w 382"/>
                <a:gd name="T67" fmla="*/ 52 h 656"/>
                <a:gd name="T68" fmla="*/ 40 w 382"/>
                <a:gd name="T69" fmla="*/ 96 h 656"/>
                <a:gd name="T70" fmla="*/ 18 w 382"/>
                <a:gd name="T71" fmla="*/ 160 h 656"/>
                <a:gd name="T72" fmla="*/ 2 w 382"/>
                <a:gd name="T73" fmla="*/ 281 h 656"/>
                <a:gd name="T74" fmla="*/ 3 w 382"/>
                <a:gd name="T75" fmla="*/ 409 h 656"/>
                <a:gd name="T76" fmla="*/ 28 w 382"/>
                <a:gd name="T77" fmla="*/ 497 h 656"/>
                <a:gd name="T78" fmla="*/ 67 w 382"/>
                <a:gd name="T79" fmla="*/ 54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2" h="656">
                  <a:moveTo>
                    <a:pt x="90" y="559"/>
                  </a:moveTo>
                  <a:lnTo>
                    <a:pt x="94" y="562"/>
                  </a:lnTo>
                  <a:lnTo>
                    <a:pt x="104" y="573"/>
                  </a:lnTo>
                  <a:lnTo>
                    <a:pt x="112" y="591"/>
                  </a:lnTo>
                  <a:lnTo>
                    <a:pt x="113" y="615"/>
                  </a:lnTo>
                  <a:lnTo>
                    <a:pt x="113" y="622"/>
                  </a:lnTo>
                  <a:lnTo>
                    <a:pt x="114" y="629"/>
                  </a:lnTo>
                  <a:lnTo>
                    <a:pt x="117" y="635"/>
                  </a:lnTo>
                  <a:lnTo>
                    <a:pt x="121" y="641"/>
                  </a:lnTo>
                  <a:lnTo>
                    <a:pt x="127" y="647"/>
                  </a:lnTo>
                  <a:lnTo>
                    <a:pt x="134" y="650"/>
                  </a:lnTo>
                  <a:lnTo>
                    <a:pt x="142" y="653"/>
                  </a:lnTo>
                  <a:lnTo>
                    <a:pt x="152" y="655"/>
                  </a:lnTo>
                  <a:lnTo>
                    <a:pt x="162" y="656"/>
                  </a:lnTo>
                  <a:lnTo>
                    <a:pt x="175" y="653"/>
                  </a:lnTo>
                  <a:lnTo>
                    <a:pt x="189" y="650"/>
                  </a:lnTo>
                  <a:lnTo>
                    <a:pt x="203" y="645"/>
                  </a:lnTo>
                  <a:lnTo>
                    <a:pt x="223" y="635"/>
                  </a:lnTo>
                  <a:lnTo>
                    <a:pt x="247" y="622"/>
                  </a:lnTo>
                  <a:lnTo>
                    <a:pt x="268" y="607"/>
                  </a:lnTo>
                  <a:lnTo>
                    <a:pt x="290" y="588"/>
                  </a:lnTo>
                  <a:lnTo>
                    <a:pt x="309" y="566"/>
                  </a:lnTo>
                  <a:lnTo>
                    <a:pt x="325" y="539"/>
                  </a:lnTo>
                  <a:lnTo>
                    <a:pt x="336" y="510"/>
                  </a:lnTo>
                  <a:lnTo>
                    <a:pt x="342" y="475"/>
                  </a:lnTo>
                  <a:lnTo>
                    <a:pt x="348" y="438"/>
                  </a:lnTo>
                  <a:lnTo>
                    <a:pt x="357" y="404"/>
                  </a:lnTo>
                  <a:lnTo>
                    <a:pt x="369" y="370"/>
                  </a:lnTo>
                  <a:lnTo>
                    <a:pt x="378" y="340"/>
                  </a:lnTo>
                  <a:lnTo>
                    <a:pt x="382" y="313"/>
                  </a:lnTo>
                  <a:lnTo>
                    <a:pt x="379" y="288"/>
                  </a:lnTo>
                  <a:lnTo>
                    <a:pt x="365" y="269"/>
                  </a:lnTo>
                  <a:lnTo>
                    <a:pt x="338" y="255"/>
                  </a:lnTo>
                  <a:lnTo>
                    <a:pt x="335" y="251"/>
                  </a:lnTo>
                  <a:lnTo>
                    <a:pt x="329" y="243"/>
                  </a:lnTo>
                  <a:lnTo>
                    <a:pt x="323" y="231"/>
                  </a:lnTo>
                  <a:lnTo>
                    <a:pt x="316" y="216"/>
                  </a:lnTo>
                  <a:lnTo>
                    <a:pt x="310" y="200"/>
                  </a:lnTo>
                  <a:lnTo>
                    <a:pt x="308" y="184"/>
                  </a:lnTo>
                  <a:lnTo>
                    <a:pt x="310" y="169"/>
                  </a:lnTo>
                  <a:lnTo>
                    <a:pt x="320" y="156"/>
                  </a:lnTo>
                  <a:lnTo>
                    <a:pt x="327" y="150"/>
                  </a:lnTo>
                  <a:lnTo>
                    <a:pt x="335" y="142"/>
                  </a:lnTo>
                  <a:lnTo>
                    <a:pt x="342" y="133"/>
                  </a:lnTo>
                  <a:lnTo>
                    <a:pt x="349" y="122"/>
                  </a:lnTo>
                  <a:lnTo>
                    <a:pt x="355" y="112"/>
                  </a:lnTo>
                  <a:lnTo>
                    <a:pt x="359" y="99"/>
                  </a:lnTo>
                  <a:lnTo>
                    <a:pt x="362" y="88"/>
                  </a:lnTo>
                  <a:lnTo>
                    <a:pt x="362" y="75"/>
                  </a:lnTo>
                  <a:lnTo>
                    <a:pt x="358" y="63"/>
                  </a:lnTo>
                  <a:lnTo>
                    <a:pt x="350" y="51"/>
                  </a:lnTo>
                  <a:lnTo>
                    <a:pt x="340" y="40"/>
                  </a:lnTo>
                  <a:lnTo>
                    <a:pt x="324" y="29"/>
                  </a:lnTo>
                  <a:lnTo>
                    <a:pt x="302" y="20"/>
                  </a:lnTo>
                  <a:lnTo>
                    <a:pt x="275" y="12"/>
                  </a:lnTo>
                  <a:lnTo>
                    <a:pt x="242" y="6"/>
                  </a:lnTo>
                  <a:lnTo>
                    <a:pt x="203" y="2"/>
                  </a:lnTo>
                  <a:lnTo>
                    <a:pt x="200" y="2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77" y="0"/>
                  </a:lnTo>
                  <a:lnTo>
                    <a:pt x="165" y="2"/>
                  </a:lnTo>
                  <a:lnTo>
                    <a:pt x="151" y="4"/>
                  </a:lnTo>
                  <a:lnTo>
                    <a:pt x="135" y="7"/>
                  </a:lnTo>
                  <a:lnTo>
                    <a:pt x="119" y="14"/>
                  </a:lnTo>
                  <a:lnTo>
                    <a:pt x="102" y="23"/>
                  </a:lnTo>
                  <a:lnTo>
                    <a:pt x="86" y="36"/>
                  </a:lnTo>
                  <a:lnTo>
                    <a:pt x="70" y="52"/>
                  </a:lnTo>
                  <a:lnTo>
                    <a:pt x="54" y="72"/>
                  </a:lnTo>
                  <a:lnTo>
                    <a:pt x="40" y="96"/>
                  </a:lnTo>
                  <a:lnTo>
                    <a:pt x="29" y="126"/>
                  </a:lnTo>
                  <a:lnTo>
                    <a:pt x="18" y="160"/>
                  </a:lnTo>
                  <a:lnTo>
                    <a:pt x="10" y="201"/>
                  </a:lnTo>
                  <a:lnTo>
                    <a:pt x="2" y="281"/>
                  </a:lnTo>
                  <a:lnTo>
                    <a:pt x="0" y="352"/>
                  </a:lnTo>
                  <a:lnTo>
                    <a:pt x="3" y="409"/>
                  </a:lnTo>
                  <a:lnTo>
                    <a:pt x="14" y="458"/>
                  </a:lnTo>
                  <a:lnTo>
                    <a:pt x="28" y="497"/>
                  </a:lnTo>
                  <a:lnTo>
                    <a:pt x="45" y="526"/>
                  </a:lnTo>
                  <a:lnTo>
                    <a:pt x="67" y="546"/>
                  </a:lnTo>
                  <a:lnTo>
                    <a:pt x="90" y="559"/>
                  </a:lnTo>
                  <a:close/>
                </a:path>
              </a:pathLst>
            </a:custGeom>
            <a:solidFill>
              <a:srgbClr val="F4E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51"/>
            <p:cNvSpPr>
              <a:spLocks/>
            </p:cNvSpPr>
            <p:nvPr/>
          </p:nvSpPr>
          <p:spPr bwMode="auto">
            <a:xfrm>
              <a:off x="1936" y="1314"/>
              <a:ext cx="184" cy="319"/>
            </a:xfrm>
            <a:custGeom>
              <a:avLst/>
              <a:gdLst>
                <a:gd name="T0" fmla="*/ 84 w 367"/>
                <a:gd name="T1" fmla="*/ 551 h 638"/>
                <a:gd name="T2" fmla="*/ 105 w 367"/>
                <a:gd name="T3" fmla="*/ 575 h 638"/>
                <a:gd name="T4" fmla="*/ 110 w 367"/>
                <a:gd name="T5" fmla="*/ 604 h 638"/>
                <a:gd name="T6" fmla="*/ 114 w 367"/>
                <a:gd name="T7" fmla="*/ 615 h 638"/>
                <a:gd name="T8" fmla="*/ 122 w 367"/>
                <a:gd name="T9" fmla="*/ 627 h 638"/>
                <a:gd name="T10" fmla="*/ 136 w 367"/>
                <a:gd name="T11" fmla="*/ 636 h 638"/>
                <a:gd name="T12" fmla="*/ 155 w 367"/>
                <a:gd name="T13" fmla="*/ 638 h 638"/>
                <a:gd name="T14" fmla="*/ 180 w 367"/>
                <a:gd name="T15" fmla="*/ 634 h 638"/>
                <a:gd name="T16" fmla="*/ 213 w 367"/>
                <a:gd name="T17" fmla="*/ 619 h 638"/>
                <a:gd name="T18" fmla="*/ 257 w 367"/>
                <a:gd name="T19" fmla="*/ 592 h 638"/>
                <a:gd name="T20" fmla="*/ 296 w 367"/>
                <a:gd name="T21" fmla="*/ 553 h 638"/>
                <a:gd name="T22" fmla="*/ 322 w 367"/>
                <a:gd name="T23" fmla="*/ 499 h 638"/>
                <a:gd name="T24" fmla="*/ 334 w 367"/>
                <a:gd name="T25" fmla="*/ 431 h 638"/>
                <a:gd name="T26" fmla="*/ 354 w 367"/>
                <a:gd name="T27" fmla="*/ 366 h 638"/>
                <a:gd name="T28" fmla="*/ 367 w 367"/>
                <a:gd name="T29" fmla="*/ 311 h 638"/>
                <a:gd name="T30" fmla="*/ 351 w 367"/>
                <a:gd name="T31" fmla="*/ 269 h 638"/>
                <a:gd name="T32" fmla="*/ 322 w 367"/>
                <a:gd name="T33" fmla="*/ 249 h 638"/>
                <a:gd name="T34" fmla="*/ 309 w 367"/>
                <a:gd name="T35" fmla="*/ 228 h 638"/>
                <a:gd name="T36" fmla="*/ 296 w 367"/>
                <a:gd name="T37" fmla="*/ 196 h 638"/>
                <a:gd name="T38" fmla="*/ 296 w 367"/>
                <a:gd name="T39" fmla="*/ 164 h 638"/>
                <a:gd name="T40" fmla="*/ 312 w 367"/>
                <a:gd name="T41" fmla="*/ 146 h 638"/>
                <a:gd name="T42" fmla="*/ 326 w 367"/>
                <a:gd name="T43" fmla="*/ 130 h 638"/>
                <a:gd name="T44" fmla="*/ 339 w 367"/>
                <a:gd name="T45" fmla="*/ 110 h 638"/>
                <a:gd name="T46" fmla="*/ 344 w 367"/>
                <a:gd name="T47" fmla="*/ 85 h 638"/>
                <a:gd name="T48" fmla="*/ 341 w 367"/>
                <a:gd name="T49" fmla="*/ 61 h 638"/>
                <a:gd name="T50" fmla="*/ 322 w 367"/>
                <a:gd name="T51" fmla="*/ 39 h 638"/>
                <a:gd name="T52" fmla="*/ 288 w 367"/>
                <a:gd name="T53" fmla="*/ 20 h 638"/>
                <a:gd name="T54" fmla="*/ 230 w 367"/>
                <a:gd name="T55" fmla="*/ 6 h 638"/>
                <a:gd name="T56" fmla="*/ 185 w 367"/>
                <a:gd name="T57" fmla="*/ 0 h 638"/>
                <a:gd name="T58" fmla="*/ 143 w 367"/>
                <a:gd name="T59" fmla="*/ 4 h 638"/>
                <a:gd name="T60" fmla="*/ 82 w 367"/>
                <a:gd name="T61" fmla="*/ 35 h 638"/>
                <a:gd name="T62" fmla="*/ 27 w 367"/>
                <a:gd name="T63" fmla="*/ 122 h 638"/>
                <a:gd name="T64" fmla="*/ 2 w 367"/>
                <a:gd name="T65" fmla="*/ 274 h 638"/>
                <a:gd name="T66" fmla="*/ 3 w 367"/>
                <a:gd name="T67" fmla="*/ 400 h 638"/>
                <a:gd name="T68" fmla="*/ 24 w 367"/>
                <a:gd name="T69" fmla="*/ 486 h 638"/>
                <a:gd name="T70" fmla="*/ 59 w 367"/>
                <a:gd name="T71" fmla="*/ 5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638">
                  <a:moveTo>
                    <a:pt x="79" y="547"/>
                  </a:moveTo>
                  <a:lnTo>
                    <a:pt x="84" y="551"/>
                  </a:lnTo>
                  <a:lnTo>
                    <a:pt x="94" y="560"/>
                  </a:lnTo>
                  <a:lnTo>
                    <a:pt x="105" y="575"/>
                  </a:lnTo>
                  <a:lnTo>
                    <a:pt x="109" y="597"/>
                  </a:lnTo>
                  <a:lnTo>
                    <a:pt x="110" y="604"/>
                  </a:lnTo>
                  <a:lnTo>
                    <a:pt x="112" y="609"/>
                  </a:lnTo>
                  <a:lnTo>
                    <a:pt x="114" y="615"/>
                  </a:lnTo>
                  <a:lnTo>
                    <a:pt x="117" y="621"/>
                  </a:lnTo>
                  <a:lnTo>
                    <a:pt x="122" y="627"/>
                  </a:lnTo>
                  <a:lnTo>
                    <a:pt x="129" y="633"/>
                  </a:lnTo>
                  <a:lnTo>
                    <a:pt x="136" y="636"/>
                  </a:lnTo>
                  <a:lnTo>
                    <a:pt x="145" y="638"/>
                  </a:lnTo>
                  <a:lnTo>
                    <a:pt x="155" y="638"/>
                  </a:lnTo>
                  <a:lnTo>
                    <a:pt x="167" y="637"/>
                  </a:lnTo>
                  <a:lnTo>
                    <a:pt x="180" y="634"/>
                  </a:lnTo>
                  <a:lnTo>
                    <a:pt x="193" y="628"/>
                  </a:lnTo>
                  <a:lnTo>
                    <a:pt x="213" y="619"/>
                  </a:lnTo>
                  <a:lnTo>
                    <a:pt x="235" y="607"/>
                  </a:lnTo>
                  <a:lnTo>
                    <a:pt x="257" y="592"/>
                  </a:lnTo>
                  <a:lnTo>
                    <a:pt x="278" y="574"/>
                  </a:lnTo>
                  <a:lnTo>
                    <a:pt x="296" y="553"/>
                  </a:lnTo>
                  <a:lnTo>
                    <a:pt x="312" y="528"/>
                  </a:lnTo>
                  <a:lnTo>
                    <a:pt x="322" y="499"/>
                  </a:lnTo>
                  <a:lnTo>
                    <a:pt x="328" y="466"/>
                  </a:lnTo>
                  <a:lnTo>
                    <a:pt x="334" y="431"/>
                  </a:lnTo>
                  <a:lnTo>
                    <a:pt x="343" y="398"/>
                  </a:lnTo>
                  <a:lnTo>
                    <a:pt x="354" y="366"/>
                  </a:lnTo>
                  <a:lnTo>
                    <a:pt x="363" y="338"/>
                  </a:lnTo>
                  <a:lnTo>
                    <a:pt x="367" y="311"/>
                  </a:lnTo>
                  <a:lnTo>
                    <a:pt x="364" y="288"/>
                  </a:lnTo>
                  <a:lnTo>
                    <a:pt x="351" y="269"/>
                  </a:lnTo>
                  <a:lnTo>
                    <a:pt x="325" y="252"/>
                  </a:lnTo>
                  <a:lnTo>
                    <a:pt x="322" y="249"/>
                  </a:lnTo>
                  <a:lnTo>
                    <a:pt x="317" y="241"/>
                  </a:lnTo>
                  <a:lnTo>
                    <a:pt x="309" y="228"/>
                  </a:lnTo>
                  <a:lnTo>
                    <a:pt x="302" y="212"/>
                  </a:lnTo>
                  <a:lnTo>
                    <a:pt x="296" y="196"/>
                  </a:lnTo>
                  <a:lnTo>
                    <a:pt x="294" y="179"/>
                  </a:lnTo>
                  <a:lnTo>
                    <a:pt x="296" y="164"/>
                  </a:lnTo>
                  <a:lnTo>
                    <a:pt x="305" y="152"/>
                  </a:lnTo>
                  <a:lnTo>
                    <a:pt x="312" y="146"/>
                  </a:lnTo>
                  <a:lnTo>
                    <a:pt x="319" y="138"/>
                  </a:lnTo>
                  <a:lnTo>
                    <a:pt x="326" y="130"/>
                  </a:lnTo>
                  <a:lnTo>
                    <a:pt x="333" y="120"/>
                  </a:lnTo>
                  <a:lnTo>
                    <a:pt x="339" y="110"/>
                  </a:lnTo>
                  <a:lnTo>
                    <a:pt x="343" y="98"/>
                  </a:lnTo>
                  <a:lnTo>
                    <a:pt x="344" y="85"/>
                  </a:lnTo>
                  <a:lnTo>
                    <a:pt x="344" y="74"/>
                  </a:lnTo>
                  <a:lnTo>
                    <a:pt x="341" y="61"/>
                  </a:lnTo>
                  <a:lnTo>
                    <a:pt x="334" y="50"/>
                  </a:lnTo>
                  <a:lnTo>
                    <a:pt x="322" y="39"/>
                  </a:lnTo>
                  <a:lnTo>
                    <a:pt x="307" y="29"/>
                  </a:lnTo>
                  <a:lnTo>
                    <a:pt x="288" y="20"/>
                  </a:lnTo>
                  <a:lnTo>
                    <a:pt x="261" y="12"/>
                  </a:lnTo>
                  <a:lnTo>
                    <a:pt x="230" y="6"/>
                  </a:lnTo>
                  <a:lnTo>
                    <a:pt x="192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4"/>
                  </a:lnTo>
                  <a:lnTo>
                    <a:pt x="113" y="14"/>
                  </a:lnTo>
                  <a:lnTo>
                    <a:pt x="82" y="35"/>
                  </a:lnTo>
                  <a:lnTo>
                    <a:pt x="52" y="70"/>
                  </a:lnTo>
                  <a:lnTo>
                    <a:pt x="27" y="122"/>
                  </a:lnTo>
                  <a:lnTo>
                    <a:pt x="10" y="196"/>
                  </a:lnTo>
                  <a:lnTo>
                    <a:pt x="2" y="274"/>
                  </a:lnTo>
                  <a:lnTo>
                    <a:pt x="0" y="342"/>
                  </a:lnTo>
                  <a:lnTo>
                    <a:pt x="3" y="400"/>
                  </a:lnTo>
                  <a:lnTo>
                    <a:pt x="11" y="447"/>
                  </a:lnTo>
                  <a:lnTo>
                    <a:pt x="24" y="486"/>
                  </a:lnTo>
                  <a:lnTo>
                    <a:pt x="40" y="515"/>
                  </a:lnTo>
                  <a:lnTo>
                    <a:pt x="59" y="535"/>
                  </a:lnTo>
                  <a:lnTo>
                    <a:pt x="79" y="547"/>
                  </a:lnTo>
                  <a:close/>
                </a:path>
              </a:pathLst>
            </a:custGeom>
            <a:solidFill>
              <a:srgbClr val="E5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Freeform 52"/>
            <p:cNvSpPr>
              <a:spLocks/>
            </p:cNvSpPr>
            <p:nvPr/>
          </p:nvSpPr>
          <p:spPr bwMode="auto">
            <a:xfrm>
              <a:off x="1937" y="1318"/>
              <a:ext cx="176" cy="309"/>
            </a:xfrm>
            <a:custGeom>
              <a:avLst/>
              <a:gdLst>
                <a:gd name="T0" fmla="*/ 71 w 351"/>
                <a:gd name="T1" fmla="*/ 537 h 620"/>
                <a:gd name="T2" fmla="*/ 79 w 351"/>
                <a:gd name="T3" fmla="*/ 541 h 620"/>
                <a:gd name="T4" fmla="*/ 92 w 351"/>
                <a:gd name="T5" fmla="*/ 552 h 620"/>
                <a:gd name="T6" fmla="*/ 103 w 351"/>
                <a:gd name="T7" fmla="*/ 567 h 620"/>
                <a:gd name="T8" fmla="*/ 107 w 351"/>
                <a:gd name="T9" fmla="*/ 583 h 620"/>
                <a:gd name="T10" fmla="*/ 113 w 351"/>
                <a:gd name="T11" fmla="*/ 593 h 620"/>
                <a:gd name="T12" fmla="*/ 119 w 351"/>
                <a:gd name="T13" fmla="*/ 606 h 620"/>
                <a:gd name="T14" fmla="*/ 130 w 351"/>
                <a:gd name="T15" fmla="*/ 616 h 620"/>
                <a:gd name="T16" fmla="*/ 146 w 351"/>
                <a:gd name="T17" fmla="*/ 620 h 620"/>
                <a:gd name="T18" fmla="*/ 171 w 351"/>
                <a:gd name="T19" fmla="*/ 616 h 620"/>
                <a:gd name="T20" fmla="*/ 204 w 351"/>
                <a:gd name="T21" fmla="*/ 601 h 620"/>
                <a:gd name="T22" fmla="*/ 245 w 351"/>
                <a:gd name="T23" fmla="*/ 576 h 620"/>
                <a:gd name="T24" fmla="*/ 285 w 351"/>
                <a:gd name="T25" fmla="*/ 539 h 620"/>
                <a:gd name="T26" fmla="*/ 310 w 351"/>
                <a:gd name="T27" fmla="*/ 487 h 620"/>
                <a:gd name="T28" fmla="*/ 319 w 351"/>
                <a:gd name="T29" fmla="*/ 422 h 620"/>
                <a:gd name="T30" fmla="*/ 339 w 351"/>
                <a:gd name="T31" fmla="*/ 361 h 620"/>
                <a:gd name="T32" fmla="*/ 351 w 351"/>
                <a:gd name="T33" fmla="*/ 308 h 620"/>
                <a:gd name="T34" fmla="*/ 338 w 351"/>
                <a:gd name="T35" fmla="*/ 266 h 620"/>
                <a:gd name="T36" fmla="*/ 310 w 351"/>
                <a:gd name="T37" fmla="*/ 245 h 620"/>
                <a:gd name="T38" fmla="*/ 296 w 351"/>
                <a:gd name="T39" fmla="*/ 224 h 620"/>
                <a:gd name="T40" fmla="*/ 282 w 351"/>
                <a:gd name="T41" fmla="*/ 191 h 620"/>
                <a:gd name="T42" fmla="*/ 281 w 351"/>
                <a:gd name="T43" fmla="*/ 159 h 620"/>
                <a:gd name="T44" fmla="*/ 297 w 351"/>
                <a:gd name="T45" fmla="*/ 142 h 620"/>
                <a:gd name="T46" fmla="*/ 311 w 351"/>
                <a:gd name="T47" fmla="*/ 126 h 620"/>
                <a:gd name="T48" fmla="*/ 323 w 351"/>
                <a:gd name="T49" fmla="*/ 105 h 620"/>
                <a:gd name="T50" fmla="*/ 328 w 351"/>
                <a:gd name="T51" fmla="*/ 83 h 620"/>
                <a:gd name="T52" fmla="*/ 325 w 351"/>
                <a:gd name="T53" fmla="*/ 59 h 620"/>
                <a:gd name="T54" fmla="*/ 308 w 351"/>
                <a:gd name="T55" fmla="*/ 37 h 620"/>
                <a:gd name="T56" fmla="*/ 274 w 351"/>
                <a:gd name="T57" fmla="*/ 18 h 620"/>
                <a:gd name="T58" fmla="*/ 220 w 351"/>
                <a:gd name="T59" fmla="*/ 6 h 620"/>
                <a:gd name="T60" fmla="*/ 179 w 351"/>
                <a:gd name="T61" fmla="*/ 0 h 620"/>
                <a:gd name="T62" fmla="*/ 137 w 351"/>
                <a:gd name="T63" fmla="*/ 4 h 620"/>
                <a:gd name="T64" fmla="*/ 78 w 351"/>
                <a:gd name="T65" fmla="*/ 33 h 620"/>
                <a:gd name="T66" fmla="*/ 25 w 351"/>
                <a:gd name="T67" fmla="*/ 119 h 620"/>
                <a:gd name="T68" fmla="*/ 1 w 351"/>
                <a:gd name="T69" fmla="*/ 267 h 620"/>
                <a:gd name="T70" fmla="*/ 2 w 351"/>
                <a:gd name="T71" fmla="*/ 389 h 620"/>
                <a:gd name="T72" fmla="*/ 21 w 351"/>
                <a:gd name="T73" fmla="*/ 475 h 620"/>
                <a:gd name="T74" fmla="*/ 52 w 351"/>
                <a:gd name="T75" fmla="*/ 52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1" h="620">
                  <a:moveTo>
                    <a:pt x="70" y="536"/>
                  </a:moveTo>
                  <a:lnTo>
                    <a:pt x="71" y="537"/>
                  </a:lnTo>
                  <a:lnTo>
                    <a:pt x="75" y="538"/>
                  </a:lnTo>
                  <a:lnTo>
                    <a:pt x="79" y="541"/>
                  </a:lnTo>
                  <a:lnTo>
                    <a:pt x="86" y="546"/>
                  </a:lnTo>
                  <a:lnTo>
                    <a:pt x="92" y="552"/>
                  </a:lnTo>
                  <a:lnTo>
                    <a:pt x="98" y="559"/>
                  </a:lnTo>
                  <a:lnTo>
                    <a:pt x="103" y="567"/>
                  </a:lnTo>
                  <a:lnTo>
                    <a:pt x="106" y="577"/>
                  </a:lnTo>
                  <a:lnTo>
                    <a:pt x="107" y="583"/>
                  </a:lnTo>
                  <a:lnTo>
                    <a:pt x="109" y="589"/>
                  </a:lnTo>
                  <a:lnTo>
                    <a:pt x="113" y="593"/>
                  </a:lnTo>
                  <a:lnTo>
                    <a:pt x="115" y="599"/>
                  </a:lnTo>
                  <a:lnTo>
                    <a:pt x="119" y="606"/>
                  </a:lnTo>
                  <a:lnTo>
                    <a:pt x="123" y="613"/>
                  </a:lnTo>
                  <a:lnTo>
                    <a:pt x="130" y="616"/>
                  </a:lnTo>
                  <a:lnTo>
                    <a:pt x="138" y="620"/>
                  </a:lnTo>
                  <a:lnTo>
                    <a:pt x="146" y="620"/>
                  </a:lnTo>
                  <a:lnTo>
                    <a:pt x="158" y="619"/>
                  </a:lnTo>
                  <a:lnTo>
                    <a:pt x="171" y="616"/>
                  </a:lnTo>
                  <a:lnTo>
                    <a:pt x="184" y="611"/>
                  </a:lnTo>
                  <a:lnTo>
                    <a:pt x="204" y="601"/>
                  </a:lnTo>
                  <a:lnTo>
                    <a:pt x="225" y="590"/>
                  </a:lnTo>
                  <a:lnTo>
                    <a:pt x="245" y="576"/>
                  </a:lnTo>
                  <a:lnTo>
                    <a:pt x="266" y="560"/>
                  </a:lnTo>
                  <a:lnTo>
                    <a:pt x="285" y="539"/>
                  </a:lnTo>
                  <a:lnTo>
                    <a:pt x="300" y="516"/>
                  </a:lnTo>
                  <a:lnTo>
                    <a:pt x="310" y="487"/>
                  </a:lnTo>
                  <a:lnTo>
                    <a:pt x="315" y="455"/>
                  </a:lnTo>
                  <a:lnTo>
                    <a:pt x="319" y="422"/>
                  </a:lnTo>
                  <a:lnTo>
                    <a:pt x="328" y="389"/>
                  </a:lnTo>
                  <a:lnTo>
                    <a:pt x="339" y="361"/>
                  </a:lnTo>
                  <a:lnTo>
                    <a:pt x="348" y="333"/>
                  </a:lnTo>
                  <a:lnTo>
                    <a:pt x="351" y="308"/>
                  </a:lnTo>
                  <a:lnTo>
                    <a:pt x="349" y="286"/>
                  </a:lnTo>
                  <a:lnTo>
                    <a:pt x="338" y="266"/>
                  </a:lnTo>
                  <a:lnTo>
                    <a:pt x="312" y="249"/>
                  </a:lnTo>
                  <a:lnTo>
                    <a:pt x="310" y="245"/>
                  </a:lnTo>
                  <a:lnTo>
                    <a:pt x="304" y="236"/>
                  </a:lnTo>
                  <a:lnTo>
                    <a:pt x="296" y="224"/>
                  </a:lnTo>
                  <a:lnTo>
                    <a:pt x="289" y="207"/>
                  </a:lnTo>
                  <a:lnTo>
                    <a:pt x="282" y="191"/>
                  </a:lnTo>
                  <a:lnTo>
                    <a:pt x="280" y="174"/>
                  </a:lnTo>
                  <a:lnTo>
                    <a:pt x="281" y="159"/>
                  </a:lnTo>
                  <a:lnTo>
                    <a:pt x="290" y="147"/>
                  </a:lnTo>
                  <a:lnTo>
                    <a:pt x="297" y="142"/>
                  </a:lnTo>
                  <a:lnTo>
                    <a:pt x="304" y="135"/>
                  </a:lnTo>
                  <a:lnTo>
                    <a:pt x="311" y="126"/>
                  </a:lnTo>
                  <a:lnTo>
                    <a:pt x="317" y="116"/>
                  </a:lnTo>
                  <a:lnTo>
                    <a:pt x="323" y="105"/>
                  </a:lnTo>
                  <a:lnTo>
                    <a:pt x="326" y="95"/>
                  </a:lnTo>
                  <a:lnTo>
                    <a:pt x="328" y="83"/>
                  </a:lnTo>
                  <a:lnTo>
                    <a:pt x="328" y="70"/>
                  </a:lnTo>
                  <a:lnTo>
                    <a:pt x="325" y="59"/>
                  </a:lnTo>
                  <a:lnTo>
                    <a:pt x="318" y="48"/>
                  </a:lnTo>
                  <a:lnTo>
                    <a:pt x="308" y="37"/>
                  </a:lnTo>
                  <a:lnTo>
                    <a:pt x="294" y="28"/>
                  </a:lnTo>
                  <a:lnTo>
                    <a:pt x="274" y="18"/>
                  </a:lnTo>
                  <a:lnTo>
                    <a:pt x="250" y="12"/>
                  </a:lnTo>
                  <a:lnTo>
                    <a:pt x="220" y="6"/>
                  </a:lnTo>
                  <a:lnTo>
                    <a:pt x="184" y="1"/>
                  </a:lnTo>
                  <a:lnTo>
                    <a:pt x="179" y="0"/>
                  </a:lnTo>
                  <a:lnTo>
                    <a:pt x="161" y="0"/>
                  </a:lnTo>
                  <a:lnTo>
                    <a:pt x="137" y="4"/>
                  </a:lnTo>
                  <a:lnTo>
                    <a:pt x="108" y="13"/>
                  </a:lnTo>
                  <a:lnTo>
                    <a:pt x="78" y="33"/>
                  </a:lnTo>
                  <a:lnTo>
                    <a:pt x="50" y="68"/>
                  </a:lnTo>
                  <a:lnTo>
                    <a:pt x="25" y="119"/>
                  </a:lnTo>
                  <a:lnTo>
                    <a:pt x="9" y="190"/>
                  </a:lnTo>
                  <a:lnTo>
                    <a:pt x="1" y="267"/>
                  </a:lnTo>
                  <a:lnTo>
                    <a:pt x="0" y="333"/>
                  </a:lnTo>
                  <a:lnTo>
                    <a:pt x="2" y="389"/>
                  </a:lnTo>
                  <a:lnTo>
                    <a:pt x="10" y="437"/>
                  </a:lnTo>
                  <a:lnTo>
                    <a:pt x="21" y="475"/>
                  </a:lnTo>
                  <a:lnTo>
                    <a:pt x="36" y="503"/>
                  </a:lnTo>
                  <a:lnTo>
                    <a:pt x="52" y="523"/>
                  </a:lnTo>
                  <a:lnTo>
                    <a:pt x="70" y="536"/>
                  </a:lnTo>
                  <a:close/>
                </a:path>
              </a:pathLst>
            </a:custGeom>
            <a:solidFill>
              <a:srgbClr val="DB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Freeform 53"/>
            <p:cNvSpPr>
              <a:spLocks/>
            </p:cNvSpPr>
            <p:nvPr/>
          </p:nvSpPr>
          <p:spPr bwMode="auto">
            <a:xfrm>
              <a:off x="1940" y="1320"/>
              <a:ext cx="169" cy="302"/>
            </a:xfrm>
            <a:custGeom>
              <a:avLst/>
              <a:gdLst>
                <a:gd name="T0" fmla="*/ 61 w 338"/>
                <a:gd name="T1" fmla="*/ 524 h 603"/>
                <a:gd name="T2" fmla="*/ 70 w 338"/>
                <a:gd name="T3" fmla="*/ 529 h 603"/>
                <a:gd name="T4" fmla="*/ 84 w 338"/>
                <a:gd name="T5" fmla="*/ 537 h 603"/>
                <a:gd name="T6" fmla="*/ 98 w 338"/>
                <a:gd name="T7" fmla="*/ 549 h 603"/>
                <a:gd name="T8" fmla="*/ 105 w 338"/>
                <a:gd name="T9" fmla="*/ 563 h 603"/>
                <a:gd name="T10" fmla="*/ 110 w 338"/>
                <a:gd name="T11" fmla="*/ 573 h 603"/>
                <a:gd name="T12" fmla="*/ 115 w 338"/>
                <a:gd name="T13" fmla="*/ 587 h 603"/>
                <a:gd name="T14" fmla="*/ 124 w 338"/>
                <a:gd name="T15" fmla="*/ 600 h 603"/>
                <a:gd name="T16" fmla="*/ 139 w 338"/>
                <a:gd name="T17" fmla="*/ 603 h 603"/>
                <a:gd name="T18" fmla="*/ 161 w 338"/>
                <a:gd name="T19" fmla="*/ 599 h 603"/>
                <a:gd name="T20" fmla="*/ 193 w 338"/>
                <a:gd name="T21" fmla="*/ 585 h 603"/>
                <a:gd name="T22" fmla="*/ 234 w 338"/>
                <a:gd name="T23" fmla="*/ 561 h 603"/>
                <a:gd name="T24" fmla="*/ 272 w 338"/>
                <a:gd name="T25" fmla="*/ 526 h 603"/>
                <a:gd name="T26" fmla="*/ 296 w 338"/>
                <a:gd name="T27" fmla="*/ 477 h 603"/>
                <a:gd name="T28" fmla="*/ 306 w 338"/>
                <a:gd name="T29" fmla="*/ 413 h 603"/>
                <a:gd name="T30" fmla="*/ 325 w 338"/>
                <a:gd name="T31" fmla="*/ 356 h 603"/>
                <a:gd name="T32" fmla="*/ 338 w 338"/>
                <a:gd name="T33" fmla="*/ 306 h 603"/>
                <a:gd name="T34" fmla="*/ 324 w 338"/>
                <a:gd name="T35" fmla="*/ 265 h 603"/>
                <a:gd name="T36" fmla="*/ 298 w 338"/>
                <a:gd name="T37" fmla="*/ 243 h 603"/>
                <a:gd name="T38" fmla="*/ 285 w 338"/>
                <a:gd name="T39" fmla="*/ 221 h 603"/>
                <a:gd name="T40" fmla="*/ 270 w 338"/>
                <a:gd name="T41" fmla="*/ 188 h 603"/>
                <a:gd name="T42" fmla="*/ 267 w 338"/>
                <a:gd name="T43" fmla="*/ 155 h 603"/>
                <a:gd name="T44" fmla="*/ 281 w 338"/>
                <a:gd name="T45" fmla="*/ 138 h 603"/>
                <a:gd name="T46" fmla="*/ 295 w 338"/>
                <a:gd name="T47" fmla="*/ 123 h 603"/>
                <a:gd name="T48" fmla="*/ 305 w 338"/>
                <a:gd name="T49" fmla="*/ 103 h 603"/>
                <a:gd name="T50" fmla="*/ 311 w 338"/>
                <a:gd name="T51" fmla="*/ 80 h 603"/>
                <a:gd name="T52" fmla="*/ 309 w 338"/>
                <a:gd name="T53" fmla="*/ 59 h 603"/>
                <a:gd name="T54" fmla="*/ 293 w 338"/>
                <a:gd name="T55" fmla="*/ 37 h 603"/>
                <a:gd name="T56" fmla="*/ 260 w 338"/>
                <a:gd name="T57" fmla="*/ 18 h 603"/>
                <a:gd name="T58" fmla="*/ 210 w 338"/>
                <a:gd name="T59" fmla="*/ 6 h 603"/>
                <a:gd name="T60" fmla="*/ 169 w 338"/>
                <a:gd name="T61" fmla="*/ 0 h 603"/>
                <a:gd name="T62" fmla="*/ 130 w 338"/>
                <a:gd name="T63" fmla="*/ 3 h 603"/>
                <a:gd name="T64" fmla="*/ 74 w 338"/>
                <a:gd name="T65" fmla="*/ 32 h 603"/>
                <a:gd name="T66" fmla="*/ 24 w 338"/>
                <a:gd name="T67" fmla="*/ 115 h 603"/>
                <a:gd name="T68" fmla="*/ 1 w 338"/>
                <a:gd name="T69" fmla="*/ 259 h 603"/>
                <a:gd name="T70" fmla="*/ 2 w 338"/>
                <a:gd name="T71" fmla="*/ 380 h 603"/>
                <a:gd name="T72" fmla="*/ 17 w 338"/>
                <a:gd name="T73" fmla="*/ 464 h 603"/>
                <a:gd name="T74" fmla="*/ 45 w 338"/>
                <a:gd name="T75" fmla="*/ 51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8" h="603">
                  <a:moveTo>
                    <a:pt x="60" y="524"/>
                  </a:moveTo>
                  <a:lnTo>
                    <a:pt x="61" y="524"/>
                  </a:lnTo>
                  <a:lnTo>
                    <a:pt x="66" y="526"/>
                  </a:lnTo>
                  <a:lnTo>
                    <a:pt x="70" y="529"/>
                  </a:lnTo>
                  <a:lnTo>
                    <a:pt x="77" y="532"/>
                  </a:lnTo>
                  <a:lnTo>
                    <a:pt x="84" y="537"/>
                  </a:lnTo>
                  <a:lnTo>
                    <a:pt x="91" y="542"/>
                  </a:lnTo>
                  <a:lnTo>
                    <a:pt x="98" y="549"/>
                  </a:lnTo>
                  <a:lnTo>
                    <a:pt x="102" y="557"/>
                  </a:lnTo>
                  <a:lnTo>
                    <a:pt x="105" y="563"/>
                  </a:lnTo>
                  <a:lnTo>
                    <a:pt x="108" y="568"/>
                  </a:lnTo>
                  <a:lnTo>
                    <a:pt x="110" y="573"/>
                  </a:lnTo>
                  <a:lnTo>
                    <a:pt x="112" y="579"/>
                  </a:lnTo>
                  <a:lnTo>
                    <a:pt x="115" y="587"/>
                  </a:lnTo>
                  <a:lnTo>
                    <a:pt x="119" y="594"/>
                  </a:lnTo>
                  <a:lnTo>
                    <a:pt x="124" y="600"/>
                  </a:lnTo>
                  <a:lnTo>
                    <a:pt x="131" y="602"/>
                  </a:lnTo>
                  <a:lnTo>
                    <a:pt x="139" y="603"/>
                  </a:lnTo>
                  <a:lnTo>
                    <a:pt x="149" y="602"/>
                  </a:lnTo>
                  <a:lnTo>
                    <a:pt x="161" y="599"/>
                  </a:lnTo>
                  <a:lnTo>
                    <a:pt x="175" y="593"/>
                  </a:lnTo>
                  <a:lnTo>
                    <a:pt x="193" y="585"/>
                  </a:lnTo>
                  <a:lnTo>
                    <a:pt x="213" y="575"/>
                  </a:lnTo>
                  <a:lnTo>
                    <a:pt x="234" y="561"/>
                  </a:lnTo>
                  <a:lnTo>
                    <a:pt x="253" y="546"/>
                  </a:lnTo>
                  <a:lnTo>
                    <a:pt x="272" y="526"/>
                  </a:lnTo>
                  <a:lnTo>
                    <a:pt x="286" y="504"/>
                  </a:lnTo>
                  <a:lnTo>
                    <a:pt x="296" y="477"/>
                  </a:lnTo>
                  <a:lnTo>
                    <a:pt x="302" y="446"/>
                  </a:lnTo>
                  <a:lnTo>
                    <a:pt x="306" y="413"/>
                  </a:lnTo>
                  <a:lnTo>
                    <a:pt x="314" y="383"/>
                  </a:lnTo>
                  <a:lnTo>
                    <a:pt x="325" y="356"/>
                  </a:lnTo>
                  <a:lnTo>
                    <a:pt x="333" y="329"/>
                  </a:lnTo>
                  <a:lnTo>
                    <a:pt x="338" y="306"/>
                  </a:lnTo>
                  <a:lnTo>
                    <a:pt x="335" y="284"/>
                  </a:lnTo>
                  <a:lnTo>
                    <a:pt x="324" y="265"/>
                  </a:lnTo>
                  <a:lnTo>
                    <a:pt x="301" y="246"/>
                  </a:lnTo>
                  <a:lnTo>
                    <a:pt x="298" y="243"/>
                  </a:lnTo>
                  <a:lnTo>
                    <a:pt x="293" y="234"/>
                  </a:lnTo>
                  <a:lnTo>
                    <a:pt x="285" y="221"/>
                  </a:lnTo>
                  <a:lnTo>
                    <a:pt x="276" y="205"/>
                  </a:lnTo>
                  <a:lnTo>
                    <a:pt x="270" y="188"/>
                  </a:lnTo>
                  <a:lnTo>
                    <a:pt x="266" y="170"/>
                  </a:lnTo>
                  <a:lnTo>
                    <a:pt x="267" y="155"/>
                  </a:lnTo>
                  <a:lnTo>
                    <a:pt x="275" y="144"/>
                  </a:lnTo>
                  <a:lnTo>
                    <a:pt x="281" y="138"/>
                  </a:lnTo>
                  <a:lnTo>
                    <a:pt x="288" y="131"/>
                  </a:lnTo>
                  <a:lnTo>
                    <a:pt x="295" y="123"/>
                  </a:lnTo>
                  <a:lnTo>
                    <a:pt x="301" y="113"/>
                  </a:lnTo>
                  <a:lnTo>
                    <a:pt x="305" y="103"/>
                  </a:lnTo>
                  <a:lnTo>
                    <a:pt x="310" y="92"/>
                  </a:lnTo>
                  <a:lnTo>
                    <a:pt x="311" y="80"/>
                  </a:lnTo>
                  <a:lnTo>
                    <a:pt x="311" y="69"/>
                  </a:lnTo>
                  <a:lnTo>
                    <a:pt x="309" y="59"/>
                  </a:lnTo>
                  <a:lnTo>
                    <a:pt x="302" y="47"/>
                  </a:lnTo>
                  <a:lnTo>
                    <a:pt x="293" y="37"/>
                  </a:lnTo>
                  <a:lnTo>
                    <a:pt x="279" y="27"/>
                  </a:lnTo>
                  <a:lnTo>
                    <a:pt x="260" y="18"/>
                  </a:lnTo>
                  <a:lnTo>
                    <a:pt x="237" y="11"/>
                  </a:lnTo>
                  <a:lnTo>
                    <a:pt x="210" y="6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53" y="0"/>
                  </a:lnTo>
                  <a:lnTo>
                    <a:pt x="130" y="3"/>
                  </a:lnTo>
                  <a:lnTo>
                    <a:pt x="102" y="12"/>
                  </a:lnTo>
                  <a:lnTo>
                    <a:pt x="74" y="32"/>
                  </a:lnTo>
                  <a:lnTo>
                    <a:pt x="47" y="65"/>
                  </a:lnTo>
                  <a:lnTo>
                    <a:pt x="24" y="115"/>
                  </a:lnTo>
                  <a:lnTo>
                    <a:pt x="9" y="184"/>
                  </a:lnTo>
                  <a:lnTo>
                    <a:pt x="1" y="259"/>
                  </a:lnTo>
                  <a:lnTo>
                    <a:pt x="0" y="325"/>
                  </a:lnTo>
                  <a:lnTo>
                    <a:pt x="2" y="380"/>
                  </a:lnTo>
                  <a:lnTo>
                    <a:pt x="8" y="426"/>
                  </a:lnTo>
                  <a:lnTo>
                    <a:pt x="17" y="464"/>
                  </a:lnTo>
                  <a:lnTo>
                    <a:pt x="30" y="492"/>
                  </a:lnTo>
                  <a:lnTo>
                    <a:pt x="45" y="512"/>
                  </a:lnTo>
                  <a:lnTo>
                    <a:pt x="60" y="524"/>
                  </a:lnTo>
                  <a:close/>
                </a:path>
              </a:pathLst>
            </a:custGeom>
            <a:solidFill>
              <a:srgbClr val="CE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Freeform 54"/>
            <p:cNvSpPr>
              <a:spLocks/>
            </p:cNvSpPr>
            <p:nvPr/>
          </p:nvSpPr>
          <p:spPr bwMode="auto">
            <a:xfrm>
              <a:off x="1944" y="1324"/>
              <a:ext cx="161" cy="293"/>
            </a:xfrm>
            <a:custGeom>
              <a:avLst/>
              <a:gdLst>
                <a:gd name="T0" fmla="*/ 52 w 322"/>
                <a:gd name="T1" fmla="*/ 511 h 586"/>
                <a:gd name="T2" fmla="*/ 62 w 322"/>
                <a:gd name="T3" fmla="*/ 515 h 586"/>
                <a:gd name="T4" fmla="*/ 77 w 322"/>
                <a:gd name="T5" fmla="*/ 522 h 586"/>
                <a:gd name="T6" fmla="*/ 92 w 322"/>
                <a:gd name="T7" fmla="*/ 531 h 586"/>
                <a:gd name="T8" fmla="*/ 102 w 322"/>
                <a:gd name="T9" fmla="*/ 542 h 586"/>
                <a:gd name="T10" fmla="*/ 108 w 322"/>
                <a:gd name="T11" fmla="*/ 553 h 586"/>
                <a:gd name="T12" fmla="*/ 112 w 322"/>
                <a:gd name="T13" fmla="*/ 568 h 586"/>
                <a:gd name="T14" fmla="*/ 118 w 322"/>
                <a:gd name="T15" fmla="*/ 580 h 586"/>
                <a:gd name="T16" fmla="*/ 131 w 322"/>
                <a:gd name="T17" fmla="*/ 586 h 586"/>
                <a:gd name="T18" fmla="*/ 152 w 322"/>
                <a:gd name="T19" fmla="*/ 581 h 586"/>
                <a:gd name="T20" fmla="*/ 183 w 322"/>
                <a:gd name="T21" fmla="*/ 568 h 586"/>
                <a:gd name="T22" fmla="*/ 222 w 322"/>
                <a:gd name="T23" fmla="*/ 546 h 586"/>
                <a:gd name="T24" fmla="*/ 259 w 322"/>
                <a:gd name="T25" fmla="*/ 512 h 586"/>
                <a:gd name="T26" fmla="*/ 283 w 322"/>
                <a:gd name="T27" fmla="*/ 465 h 586"/>
                <a:gd name="T28" fmla="*/ 292 w 322"/>
                <a:gd name="T29" fmla="*/ 404 h 586"/>
                <a:gd name="T30" fmla="*/ 310 w 322"/>
                <a:gd name="T31" fmla="*/ 350 h 586"/>
                <a:gd name="T32" fmla="*/ 322 w 322"/>
                <a:gd name="T33" fmla="*/ 304 h 586"/>
                <a:gd name="T34" fmla="*/ 310 w 322"/>
                <a:gd name="T35" fmla="*/ 262 h 586"/>
                <a:gd name="T36" fmla="*/ 286 w 322"/>
                <a:gd name="T37" fmla="*/ 239 h 586"/>
                <a:gd name="T38" fmla="*/ 272 w 322"/>
                <a:gd name="T39" fmla="*/ 216 h 586"/>
                <a:gd name="T40" fmla="*/ 257 w 322"/>
                <a:gd name="T41" fmla="*/ 183 h 586"/>
                <a:gd name="T42" fmla="*/ 254 w 322"/>
                <a:gd name="T43" fmla="*/ 151 h 586"/>
                <a:gd name="T44" fmla="*/ 267 w 322"/>
                <a:gd name="T45" fmla="*/ 133 h 586"/>
                <a:gd name="T46" fmla="*/ 280 w 322"/>
                <a:gd name="T47" fmla="*/ 118 h 586"/>
                <a:gd name="T48" fmla="*/ 290 w 322"/>
                <a:gd name="T49" fmla="*/ 99 h 586"/>
                <a:gd name="T50" fmla="*/ 295 w 322"/>
                <a:gd name="T51" fmla="*/ 78 h 586"/>
                <a:gd name="T52" fmla="*/ 292 w 322"/>
                <a:gd name="T53" fmla="*/ 56 h 586"/>
                <a:gd name="T54" fmla="*/ 278 w 322"/>
                <a:gd name="T55" fmla="*/ 35 h 586"/>
                <a:gd name="T56" fmla="*/ 246 w 322"/>
                <a:gd name="T57" fmla="*/ 17 h 586"/>
                <a:gd name="T58" fmla="*/ 198 w 322"/>
                <a:gd name="T59" fmla="*/ 4 h 586"/>
                <a:gd name="T60" fmla="*/ 160 w 322"/>
                <a:gd name="T61" fmla="*/ 0 h 586"/>
                <a:gd name="T62" fmla="*/ 123 w 322"/>
                <a:gd name="T63" fmla="*/ 2 h 586"/>
                <a:gd name="T64" fmla="*/ 70 w 322"/>
                <a:gd name="T65" fmla="*/ 31 h 586"/>
                <a:gd name="T66" fmla="*/ 23 w 322"/>
                <a:gd name="T67" fmla="*/ 111 h 586"/>
                <a:gd name="T68" fmla="*/ 2 w 322"/>
                <a:gd name="T69" fmla="*/ 251 h 586"/>
                <a:gd name="T70" fmla="*/ 1 w 322"/>
                <a:gd name="T71" fmla="*/ 369 h 586"/>
                <a:gd name="T72" fmla="*/ 15 w 322"/>
                <a:gd name="T73" fmla="*/ 451 h 586"/>
                <a:gd name="T74" fmla="*/ 38 w 322"/>
                <a:gd name="T75" fmla="*/ 50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2" h="586">
                  <a:moveTo>
                    <a:pt x="50" y="511"/>
                  </a:moveTo>
                  <a:lnTo>
                    <a:pt x="52" y="511"/>
                  </a:lnTo>
                  <a:lnTo>
                    <a:pt x="56" y="512"/>
                  </a:lnTo>
                  <a:lnTo>
                    <a:pt x="62" y="515"/>
                  </a:lnTo>
                  <a:lnTo>
                    <a:pt x="69" y="517"/>
                  </a:lnTo>
                  <a:lnTo>
                    <a:pt x="77" y="522"/>
                  </a:lnTo>
                  <a:lnTo>
                    <a:pt x="85" y="526"/>
                  </a:lnTo>
                  <a:lnTo>
                    <a:pt x="92" y="531"/>
                  </a:lnTo>
                  <a:lnTo>
                    <a:pt x="99" y="538"/>
                  </a:lnTo>
                  <a:lnTo>
                    <a:pt x="102" y="542"/>
                  </a:lnTo>
                  <a:lnTo>
                    <a:pt x="106" y="547"/>
                  </a:lnTo>
                  <a:lnTo>
                    <a:pt x="108" y="553"/>
                  </a:lnTo>
                  <a:lnTo>
                    <a:pt x="109" y="558"/>
                  </a:lnTo>
                  <a:lnTo>
                    <a:pt x="112" y="568"/>
                  </a:lnTo>
                  <a:lnTo>
                    <a:pt x="114" y="575"/>
                  </a:lnTo>
                  <a:lnTo>
                    <a:pt x="118" y="580"/>
                  </a:lnTo>
                  <a:lnTo>
                    <a:pt x="124" y="584"/>
                  </a:lnTo>
                  <a:lnTo>
                    <a:pt x="131" y="586"/>
                  </a:lnTo>
                  <a:lnTo>
                    <a:pt x="140" y="585"/>
                  </a:lnTo>
                  <a:lnTo>
                    <a:pt x="152" y="581"/>
                  </a:lnTo>
                  <a:lnTo>
                    <a:pt x="166" y="576"/>
                  </a:lnTo>
                  <a:lnTo>
                    <a:pt x="183" y="568"/>
                  </a:lnTo>
                  <a:lnTo>
                    <a:pt x="203" y="557"/>
                  </a:lnTo>
                  <a:lnTo>
                    <a:pt x="222" y="546"/>
                  </a:lnTo>
                  <a:lnTo>
                    <a:pt x="242" y="531"/>
                  </a:lnTo>
                  <a:lnTo>
                    <a:pt x="259" y="512"/>
                  </a:lnTo>
                  <a:lnTo>
                    <a:pt x="273" y="492"/>
                  </a:lnTo>
                  <a:lnTo>
                    <a:pt x="283" y="465"/>
                  </a:lnTo>
                  <a:lnTo>
                    <a:pt x="288" y="435"/>
                  </a:lnTo>
                  <a:lnTo>
                    <a:pt x="292" y="404"/>
                  </a:lnTo>
                  <a:lnTo>
                    <a:pt x="301" y="375"/>
                  </a:lnTo>
                  <a:lnTo>
                    <a:pt x="310" y="350"/>
                  </a:lnTo>
                  <a:lnTo>
                    <a:pt x="318" y="326"/>
                  </a:lnTo>
                  <a:lnTo>
                    <a:pt x="322" y="304"/>
                  </a:lnTo>
                  <a:lnTo>
                    <a:pt x="320" y="282"/>
                  </a:lnTo>
                  <a:lnTo>
                    <a:pt x="310" y="262"/>
                  </a:lnTo>
                  <a:lnTo>
                    <a:pt x="288" y="243"/>
                  </a:lnTo>
                  <a:lnTo>
                    <a:pt x="286" y="239"/>
                  </a:lnTo>
                  <a:lnTo>
                    <a:pt x="280" y="230"/>
                  </a:lnTo>
                  <a:lnTo>
                    <a:pt x="272" y="216"/>
                  </a:lnTo>
                  <a:lnTo>
                    <a:pt x="264" y="200"/>
                  </a:lnTo>
                  <a:lnTo>
                    <a:pt x="257" y="183"/>
                  </a:lnTo>
                  <a:lnTo>
                    <a:pt x="253" y="166"/>
                  </a:lnTo>
                  <a:lnTo>
                    <a:pt x="254" y="151"/>
                  </a:lnTo>
                  <a:lnTo>
                    <a:pt x="261" y="139"/>
                  </a:lnTo>
                  <a:lnTo>
                    <a:pt x="267" y="133"/>
                  </a:lnTo>
                  <a:lnTo>
                    <a:pt x="273" y="126"/>
                  </a:lnTo>
                  <a:lnTo>
                    <a:pt x="280" y="118"/>
                  </a:lnTo>
                  <a:lnTo>
                    <a:pt x="286" y="109"/>
                  </a:lnTo>
                  <a:lnTo>
                    <a:pt x="290" y="99"/>
                  </a:lnTo>
                  <a:lnTo>
                    <a:pt x="294" y="88"/>
                  </a:lnTo>
                  <a:lnTo>
                    <a:pt x="295" y="78"/>
                  </a:lnTo>
                  <a:lnTo>
                    <a:pt x="295" y="67"/>
                  </a:lnTo>
                  <a:lnTo>
                    <a:pt x="292" y="56"/>
                  </a:lnTo>
                  <a:lnTo>
                    <a:pt x="286" y="45"/>
                  </a:lnTo>
                  <a:lnTo>
                    <a:pt x="278" y="35"/>
                  </a:lnTo>
                  <a:lnTo>
                    <a:pt x="264" y="26"/>
                  </a:lnTo>
                  <a:lnTo>
                    <a:pt x="246" y="17"/>
                  </a:lnTo>
                  <a:lnTo>
                    <a:pt x="225" y="10"/>
                  </a:lnTo>
                  <a:lnTo>
                    <a:pt x="198" y="4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45" y="0"/>
                  </a:lnTo>
                  <a:lnTo>
                    <a:pt x="123" y="2"/>
                  </a:lnTo>
                  <a:lnTo>
                    <a:pt x="98" y="11"/>
                  </a:lnTo>
                  <a:lnTo>
                    <a:pt x="70" y="31"/>
                  </a:lnTo>
                  <a:lnTo>
                    <a:pt x="45" y="63"/>
                  </a:lnTo>
                  <a:lnTo>
                    <a:pt x="23" y="111"/>
                  </a:lnTo>
                  <a:lnTo>
                    <a:pt x="9" y="178"/>
                  </a:lnTo>
                  <a:lnTo>
                    <a:pt x="2" y="251"/>
                  </a:lnTo>
                  <a:lnTo>
                    <a:pt x="0" y="315"/>
                  </a:lnTo>
                  <a:lnTo>
                    <a:pt x="1" y="369"/>
                  </a:lnTo>
                  <a:lnTo>
                    <a:pt x="7" y="414"/>
                  </a:lnTo>
                  <a:lnTo>
                    <a:pt x="15" y="451"/>
                  </a:lnTo>
                  <a:lnTo>
                    <a:pt x="25" y="480"/>
                  </a:lnTo>
                  <a:lnTo>
                    <a:pt x="38" y="500"/>
                  </a:lnTo>
                  <a:lnTo>
                    <a:pt x="50" y="511"/>
                  </a:lnTo>
                  <a:close/>
                </a:path>
              </a:pathLst>
            </a:custGeom>
            <a:solidFill>
              <a:srgbClr val="C17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55"/>
            <p:cNvSpPr>
              <a:spLocks/>
            </p:cNvSpPr>
            <p:nvPr/>
          </p:nvSpPr>
          <p:spPr bwMode="auto">
            <a:xfrm>
              <a:off x="1947" y="1327"/>
              <a:ext cx="154" cy="284"/>
            </a:xfrm>
            <a:custGeom>
              <a:avLst/>
              <a:gdLst>
                <a:gd name="T0" fmla="*/ 151 w 307"/>
                <a:gd name="T1" fmla="*/ 0 h 570"/>
                <a:gd name="T2" fmla="*/ 116 w 307"/>
                <a:gd name="T3" fmla="*/ 4 h 570"/>
                <a:gd name="T4" fmla="*/ 67 w 307"/>
                <a:gd name="T5" fmla="*/ 32 h 570"/>
                <a:gd name="T6" fmla="*/ 23 w 307"/>
                <a:gd name="T7" fmla="*/ 110 h 570"/>
                <a:gd name="T8" fmla="*/ 2 w 307"/>
                <a:gd name="T9" fmla="*/ 245 h 570"/>
                <a:gd name="T10" fmla="*/ 1 w 307"/>
                <a:gd name="T11" fmla="*/ 361 h 570"/>
                <a:gd name="T12" fmla="*/ 12 w 307"/>
                <a:gd name="T13" fmla="*/ 442 h 570"/>
                <a:gd name="T14" fmla="*/ 31 w 307"/>
                <a:gd name="T15" fmla="*/ 490 h 570"/>
                <a:gd name="T16" fmla="*/ 43 w 307"/>
                <a:gd name="T17" fmla="*/ 502 h 570"/>
                <a:gd name="T18" fmla="*/ 62 w 307"/>
                <a:gd name="T19" fmla="*/ 505 h 570"/>
                <a:gd name="T20" fmla="*/ 86 w 307"/>
                <a:gd name="T21" fmla="*/ 513 h 570"/>
                <a:gd name="T22" fmla="*/ 105 w 307"/>
                <a:gd name="T23" fmla="*/ 528 h 570"/>
                <a:gd name="T24" fmla="*/ 107 w 307"/>
                <a:gd name="T25" fmla="*/ 549 h 570"/>
                <a:gd name="T26" fmla="*/ 111 w 307"/>
                <a:gd name="T27" fmla="*/ 564 h 570"/>
                <a:gd name="T28" fmla="*/ 123 w 307"/>
                <a:gd name="T29" fmla="*/ 570 h 570"/>
                <a:gd name="T30" fmla="*/ 143 w 307"/>
                <a:gd name="T31" fmla="*/ 565 h 570"/>
                <a:gd name="T32" fmla="*/ 174 w 307"/>
                <a:gd name="T33" fmla="*/ 551 h 570"/>
                <a:gd name="T34" fmla="*/ 211 w 307"/>
                <a:gd name="T35" fmla="*/ 531 h 570"/>
                <a:gd name="T36" fmla="*/ 246 w 307"/>
                <a:gd name="T37" fmla="*/ 500 h 570"/>
                <a:gd name="T38" fmla="*/ 271 w 307"/>
                <a:gd name="T39" fmla="*/ 455 h 570"/>
                <a:gd name="T40" fmla="*/ 280 w 307"/>
                <a:gd name="T41" fmla="*/ 397 h 570"/>
                <a:gd name="T42" fmla="*/ 296 w 307"/>
                <a:gd name="T43" fmla="*/ 346 h 570"/>
                <a:gd name="T44" fmla="*/ 307 w 307"/>
                <a:gd name="T45" fmla="*/ 302 h 570"/>
                <a:gd name="T46" fmla="*/ 296 w 307"/>
                <a:gd name="T47" fmla="*/ 262 h 570"/>
                <a:gd name="T48" fmla="*/ 274 w 307"/>
                <a:gd name="T49" fmla="*/ 238 h 570"/>
                <a:gd name="T50" fmla="*/ 259 w 307"/>
                <a:gd name="T51" fmla="*/ 214 h 570"/>
                <a:gd name="T52" fmla="*/ 244 w 307"/>
                <a:gd name="T53" fmla="*/ 179 h 570"/>
                <a:gd name="T54" fmla="*/ 239 w 307"/>
                <a:gd name="T55" fmla="*/ 147 h 570"/>
                <a:gd name="T56" fmla="*/ 258 w 307"/>
                <a:gd name="T57" fmla="*/ 124 h 570"/>
                <a:gd name="T58" fmla="*/ 276 w 307"/>
                <a:gd name="T59" fmla="*/ 87 h 570"/>
                <a:gd name="T60" fmla="*/ 271 w 307"/>
                <a:gd name="T61" fmla="*/ 45 h 570"/>
                <a:gd name="T62" fmla="*/ 213 w 307"/>
                <a:gd name="T63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570">
                  <a:moveTo>
                    <a:pt x="156" y="2"/>
                  </a:moveTo>
                  <a:lnTo>
                    <a:pt x="151" y="0"/>
                  </a:lnTo>
                  <a:lnTo>
                    <a:pt x="137" y="0"/>
                  </a:lnTo>
                  <a:lnTo>
                    <a:pt x="116" y="4"/>
                  </a:lnTo>
                  <a:lnTo>
                    <a:pt x="92" y="13"/>
                  </a:lnTo>
                  <a:lnTo>
                    <a:pt x="67" y="32"/>
                  </a:lnTo>
                  <a:lnTo>
                    <a:pt x="42" y="63"/>
                  </a:lnTo>
                  <a:lnTo>
                    <a:pt x="23" y="110"/>
                  </a:lnTo>
                  <a:lnTo>
                    <a:pt x="9" y="174"/>
                  </a:lnTo>
                  <a:lnTo>
                    <a:pt x="2" y="245"/>
                  </a:lnTo>
                  <a:lnTo>
                    <a:pt x="0" y="307"/>
                  </a:lnTo>
                  <a:lnTo>
                    <a:pt x="1" y="361"/>
                  </a:lnTo>
                  <a:lnTo>
                    <a:pt x="5" y="405"/>
                  </a:lnTo>
                  <a:lnTo>
                    <a:pt x="12" y="442"/>
                  </a:lnTo>
                  <a:lnTo>
                    <a:pt x="20" y="469"/>
                  </a:lnTo>
                  <a:lnTo>
                    <a:pt x="31" y="490"/>
                  </a:lnTo>
                  <a:lnTo>
                    <a:pt x="41" y="502"/>
                  </a:lnTo>
                  <a:lnTo>
                    <a:pt x="43" y="502"/>
                  </a:lnTo>
                  <a:lnTo>
                    <a:pt x="52" y="503"/>
                  </a:lnTo>
                  <a:lnTo>
                    <a:pt x="62" y="505"/>
                  </a:lnTo>
                  <a:lnTo>
                    <a:pt x="75" y="508"/>
                  </a:lnTo>
                  <a:lnTo>
                    <a:pt x="86" y="513"/>
                  </a:lnTo>
                  <a:lnTo>
                    <a:pt x="96" y="520"/>
                  </a:lnTo>
                  <a:lnTo>
                    <a:pt x="105" y="528"/>
                  </a:lnTo>
                  <a:lnTo>
                    <a:pt x="107" y="538"/>
                  </a:lnTo>
                  <a:lnTo>
                    <a:pt x="107" y="549"/>
                  </a:lnTo>
                  <a:lnTo>
                    <a:pt x="109" y="557"/>
                  </a:lnTo>
                  <a:lnTo>
                    <a:pt x="111" y="564"/>
                  </a:lnTo>
                  <a:lnTo>
                    <a:pt x="116" y="567"/>
                  </a:lnTo>
                  <a:lnTo>
                    <a:pt x="123" y="570"/>
                  </a:lnTo>
                  <a:lnTo>
                    <a:pt x="132" y="568"/>
                  </a:lnTo>
                  <a:lnTo>
                    <a:pt x="143" y="565"/>
                  </a:lnTo>
                  <a:lnTo>
                    <a:pt x="156" y="559"/>
                  </a:lnTo>
                  <a:lnTo>
                    <a:pt x="174" y="551"/>
                  </a:lnTo>
                  <a:lnTo>
                    <a:pt x="192" y="542"/>
                  </a:lnTo>
                  <a:lnTo>
                    <a:pt x="211" y="531"/>
                  </a:lnTo>
                  <a:lnTo>
                    <a:pt x="230" y="518"/>
                  </a:lnTo>
                  <a:lnTo>
                    <a:pt x="246" y="500"/>
                  </a:lnTo>
                  <a:lnTo>
                    <a:pt x="260" y="481"/>
                  </a:lnTo>
                  <a:lnTo>
                    <a:pt x="271" y="455"/>
                  </a:lnTo>
                  <a:lnTo>
                    <a:pt x="275" y="427"/>
                  </a:lnTo>
                  <a:lnTo>
                    <a:pt x="280" y="397"/>
                  </a:lnTo>
                  <a:lnTo>
                    <a:pt x="287" y="370"/>
                  </a:lnTo>
                  <a:lnTo>
                    <a:pt x="296" y="346"/>
                  </a:lnTo>
                  <a:lnTo>
                    <a:pt x="303" y="323"/>
                  </a:lnTo>
                  <a:lnTo>
                    <a:pt x="307" y="302"/>
                  </a:lnTo>
                  <a:lnTo>
                    <a:pt x="305" y="283"/>
                  </a:lnTo>
                  <a:lnTo>
                    <a:pt x="296" y="262"/>
                  </a:lnTo>
                  <a:lnTo>
                    <a:pt x="276" y="241"/>
                  </a:lnTo>
                  <a:lnTo>
                    <a:pt x="274" y="238"/>
                  </a:lnTo>
                  <a:lnTo>
                    <a:pt x="268" y="229"/>
                  </a:lnTo>
                  <a:lnTo>
                    <a:pt x="259" y="214"/>
                  </a:lnTo>
                  <a:lnTo>
                    <a:pt x="251" y="197"/>
                  </a:lnTo>
                  <a:lnTo>
                    <a:pt x="244" y="179"/>
                  </a:lnTo>
                  <a:lnTo>
                    <a:pt x="239" y="162"/>
                  </a:lnTo>
                  <a:lnTo>
                    <a:pt x="239" y="147"/>
                  </a:lnTo>
                  <a:lnTo>
                    <a:pt x="246" y="135"/>
                  </a:lnTo>
                  <a:lnTo>
                    <a:pt x="258" y="124"/>
                  </a:lnTo>
                  <a:lnTo>
                    <a:pt x="269" y="106"/>
                  </a:lnTo>
                  <a:lnTo>
                    <a:pt x="276" y="87"/>
                  </a:lnTo>
                  <a:lnTo>
                    <a:pt x="279" y="66"/>
                  </a:lnTo>
                  <a:lnTo>
                    <a:pt x="271" y="45"/>
                  </a:lnTo>
                  <a:lnTo>
                    <a:pt x="250" y="26"/>
                  </a:lnTo>
                  <a:lnTo>
                    <a:pt x="213" y="11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56"/>
            <p:cNvSpPr>
              <a:spLocks/>
            </p:cNvSpPr>
            <p:nvPr/>
          </p:nvSpPr>
          <p:spPr bwMode="auto">
            <a:xfrm>
              <a:off x="2045" y="1299"/>
              <a:ext cx="114" cy="141"/>
            </a:xfrm>
            <a:custGeom>
              <a:avLst/>
              <a:gdLst>
                <a:gd name="T0" fmla="*/ 44 w 229"/>
                <a:gd name="T1" fmla="*/ 42 h 282"/>
                <a:gd name="T2" fmla="*/ 41 w 229"/>
                <a:gd name="T3" fmla="*/ 40 h 282"/>
                <a:gd name="T4" fmla="*/ 32 w 229"/>
                <a:gd name="T5" fmla="*/ 36 h 282"/>
                <a:gd name="T6" fmla="*/ 20 w 229"/>
                <a:gd name="T7" fmla="*/ 30 h 282"/>
                <a:gd name="T8" fmla="*/ 9 w 229"/>
                <a:gd name="T9" fmla="*/ 23 h 282"/>
                <a:gd name="T10" fmla="*/ 2 w 229"/>
                <a:gd name="T11" fmla="*/ 16 h 282"/>
                <a:gd name="T12" fmla="*/ 0 w 229"/>
                <a:gd name="T13" fmla="*/ 10 h 282"/>
                <a:gd name="T14" fmla="*/ 10 w 229"/>
                <a:gd name="T15" fmla="*/ 5 h 282"/>
                <a:gd name="T16" fmla="*/ 32 w 229"/>
                <a:gd name="T17" fmla="*/ 1 h 282"/>
                <a:gd name="T18" fmla="*/ 53 w 229"/>
                <a:gd name="T19" fmla="*/ 0 h 282"/>
                <a:gd name="T20" fmla="*/ 75 w 229"/>
                <a:gd name="T21" fmla="*/ 2 h 282"/>
                <a:gd name="T22" fmla="*/ 95 w 229"/>
                <a:gd name="T23" fmla="*/ 6 h 282"/>
                <a:gd name="T24" fmla="*/ 115 w 229"/>
                <a:gd name="T25" fmla="*/ 12 h 282"/>
                <a:gd name="T26" fmla="*/ 133 w 229"/>
                <a:gd name="T27" fmla="*/ 18 h 282"/>
                <a:gd name="T28" fmla="*/ 150 w 229"/>
                <a:gd name="T29" fmla="*/ 28 h 282"/>
                <a:gd name="T30" fmla="*/ 166 w 229"/>
                <a:gd name="T31" fmla="*/ 39 h 282"/>
                <a:gd name="T32" fmla="*/ 180 w 229"/>
                <a:gd name="T33" fmla="*/ 52 h 282"/>
                <a:gd name="T34" fmla="*/ 193 w 229"/>
                <a:gd name="T35" fmla="*/ 67 h 282"/>
                <a:gd name="T36" fmla="*/ 203 w 229"/>
                <a:gd name="T37" fmla="*/ 83 h 282"/>
                <a:gd name="T38" fmla="*/ 212 w 229"/>
                <a:gd name="T39" fmla="*/ 100 h 282"/>
                <a:gd name="T40" fmla="*/ 221 w 229"/>
                <a:gd name="T41" fmla="*/ 119 h 282"/>
                <a:gd name="T42" fmla="*/ 225 w 229"/>
                <a:gd name="T43" fmla="*/ 138 h 282"/>
                <a:gd name="T44" fmla="*/ 229 w 229"/>
                <a:gd name="T45" fmla="*/ 159 h 282"/>
                <a:gd name="T46" fmla="*/ 229 w 229"/>
                <a:gd name="T47" fmla="*/ 182 h 282"/>
                <a:gd name="T48" fmla="*/ 227 w 229"/>
                <a:gd name="T49" fmla="*/ 205 h 282"/>
                <a:gd name="T50" fmla="*/ 226 w 229"/>
                <a:gd name="T51" fmla="*/ 209 h 282"/>
                <a:gd name="T52" fmla="*/ 222 w 229"/>
                <a:gd name="T53" fmla="*/ 219 h 282"/>
                <a:gd name="T54" fmla="*/ 215 w 229"/>
                <a:gd name="T55" fmla="*/ 233 h 282"/>
                <a:gd name="T56" fmla="*/ 207 w 229"/>
                <a:gd name="T57" fmla="*/ 248 h 282"/>
                <a:gd name="T58" fmla="*/ 196 w 229"/>
                <a:gd name="T59" fmla="*/ 263 h 282"/>
                <a:gd name="T60" fmla="*/ 185 w 229"/>
                <a:gd name="T61" fmla="*/ 275 h 282"/>
                <a:gd name="T62" fmla="*/ 173 w 229"/>
                <a:gd name="T63" fmla="*/ 282 h 282"/>
                <a:gd name="T64" fmla="*/ 161 w 229"/>
                <a:gd name="T65" fmla="*/ 281 h 282"/>
                <a:gd name="T66" fmla="*/ 147 w 229"/>
                <a:gd name="T67" fmla="*/ 275 h 282"/>
                <a:gd name="T68" fmla="*/ 133 w 229"/>
                <a:gd name="T69" fmla="*/ 267 h 282"/>
                <a:gd name="T70" fmla="*/ 120 w 229"/>
                <a:gd name="T71" fmla="*/ 257 h 282"/>
                <a:gd name="T72" fmla="*/ 110 w 229"/>
                <a:gd name="T73" fmla="*/ 245 h 282"/>
                <a:gd name="T74" fmla="*/ 103 w 229"/>
                <a:gd name="T75" fmla="*/ 232 h 282"/>
                <a:gd name="T76" fmla="*/ 101 w 229"/>
                <a:gd name="T77" fmla="*/ 217 h 282"/>
                <a:gd name="T78" fmla="*/ 106 w 229"/>
                <a:gd name="T79" fmla="*/ 199 h 282"/>
                <a:gd name="T80" fmla="*/ 120 w 229"/>
                <a:gd name="T81" fmla="*/ 180 h 282"/>
                <a:gd name="T82" fmla="*/ 138 w 229"/>
                <a:gd name="T83" fmla="*/ 159 h 282"/>
                <a:gd name="T84" fmla="*/ 149 w 229"/>
                <a:gd name="T85" fmla="*/ 139 h 282"/>
                <a:gd name="T86" fmla="*/ 155 w 229"/>
                <a:gd name="T87" fmla="*/ 120 h 282"/>
                <a:gd name="T88" fmla="*/ 153 w 229"/>
                <a:gd name="T89" fmla="*/ 101 h 282"/>
                <a:gd name="T90" fmla="*/ 141 w 229"/>
                <a:gd name="T91" fmla="*/ 84 h 282"/>
                <a:gd name="T92" fmla="*/ 120 w 229"/>
                <a:gd name="T93" fmla="*/ 68 h 282"/>
                <a:gd name="T94" fmla="*/ 89 w 229"/>
                <a:gd name="T95" fmla="*/ 53 h 282"/>
                <a:gd name="T96" fmla="*/ 44 w 229"/>
                <a:gd name="T97" fmla="*/ 4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82">
                  <a:moveTo>
                    <a:pt x="44" y="42"/>
                  </a:moveTo>
                  <a:lnTo>
                    <a:pt x="41" y="40"/>
                  </a:lnTo>
                  <a:lnTo>
                    <a:pt x="32" y="36"/>
                  </a:lnTo>
                  <a:lnTo>
                    <a:pt x="20" y="30"/>
                  </a:lnTo>
                  <a:lnTo>
                    <a:pt x="9" y="23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32" y="1"/>
                  </a:lnTo>
                  <a:lnTo>
                    <a:pt x="53" y="0"/>
                  </a:lnTo>
                  <a:lnTo>
                    <a:pt x="75" y="2"/>
                  </a:lnTo>
                  <a:lnTo>
                    <a:pt x="95" y="6"/>
                  </a:lnTo>
                  <a:lnTo>
                    <a:pt x="115" y="12"/>
                  </a:lnTo>
                  <a:lnTo>
                    <a:pt x="133" y="18"/>
                  </a:lnTo>
                  <a:lnTo>
                    <a:pt x="150" y="28"/>
                  </a:lnTo>
                  <a:lnTo>
                    <a:pt x="166" y="39"/>
                  </a:lnTo>
                  <a:lnTo>
                    <a:pt x="180" y="52"/>
                  </a:lnTo>
                  <a:lnTo>
                    <a:pt x="193" y="67"/>
                  </a:lnTo>
                  <a:lnTo>
                    <a:pt x="203" y="83"/>
                  </a:lnTo>
                  <a:lnTo>
                    <a:pt x="212" y="100"/>
                  </a:lnTo>
                  <a:lnTo>
                    <a:pt x="221" y="119"/>
                  </a:lnTo>
                  <a:lnTo>
                    <a:pt x="225" y="138"/>
                  </a:lnTo>
                  <a:lnTo>
                    <a:pt x="229" y="159"/>
                  </a:lnTo>
                  <a:lnTo>
                    <a:pt x="229" y="182"/>
                  </a:lnTo>
                  <a:lnTo>
                    <a:pt x="227" y="205"/>
                  </a:lnTo>
                  <a:lnTo>
                    <a:pt x="226" y="209"/>
                  </a:lnTo>
                  <a:lnTo>
                    <a:pt x="222" y="219"/>
                  </a:lnTo>
                  <a:lnTo>
                    <a:pt x="215" y="233"/>
                  </a:lnTo>
                  <a:lnTo>
                    <a:pt x="207" y="248"/>
                  </a:lnTo>
                  <a:lnTo>
                    <a:pt x="196" y="263"/>
                  </a:lnTo>
                  <a:lnTo>
                    <a:pt x="185" y="275"/>
                  </a:lnTo>
                  <a:lnTo>
                    <a:pt x="173" y="282"/>
                  </a:lnTo>
                  <a:lnTo>
                    <a:pt x="161" y="281"/>
                  </a:lnTo>
                  <a:lnTo>
                    <a:pt x="147" y="275"/>
                  </a:lnTo>
                  <a:lnTo>
                    <a:pt x="133" y="267"/>
                  </a:lnTo>
                  <a:lnTo>
                    <a:pt x="120" y="257"/>
                  </a:lnTo>
                  <a:lnTo>
                    <a:pt x="110" y="245"/>
                  </a:lnTo>
                  <a:lnTo>
                    <a:pt x="103" y="232"/>
                  </a:lnTo>
                  <a:lnTo>
                    <a:pt x="101" y="217"/>
                  </a:lnTo>
                  <a:lnTo>
                    <a:pt x="106" y="199"/>
                  </a:lnTo>
                  <a:lnTo>
                    <a:pt x="120" y="180"/>
                  </a:lnTo>
                  <a:lnTo>
                    <a:pt x="138" y="159"/>
                  </a:lnTo>
                  <a:lnTo>
                    <a:pt x="149" y="139"/>
                  </a:lnTo>
                  <a:lnTo>
                    <a:pt x="155" y="120"/>
                  </a:lnTo>
                  <a:lnTo>
                    <a:pt x="153" y="101"/>
                  </a:lnTo>
                  <a:lnTo>
                    <a:pt x="141" y="84"/>
                  </a:lnTo>
                  <a:lnTo>
                    <a:pt x="120" y="68"/>
                  </a:lnTo>
                  <a:lnTo>
                    <a:pt x="89" y="53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57"/>
            <p:cNvSpPr>
              <a:spLocks/>
            </p:cNvSpPr>
            <p:nvPr/>
          </p:nvSpPr>
          <p:spPr bwMode="auto">
            <a:xfrm>
              <a:off x="2049" y="1300"/>
              <a:ext cx="108" cy="137"/>
            </a:xfrm>
            <a:custGeom>
              <a:avLst/>
              <a:gdLst>
                <a:gd name="T0" fmla="*/ 28 w 214"/>
                <a:gd name="T1" fmla="*/ 1 h 274"/>
                <a:gd name="T2" fmla="*/ 49 w 214"/>
                <a:gd name="T3" fmla="*/ 0 h 274"/>
                <a:gd name="T4" fmla="*/ 69 w 214"/>
                <a:gd name="T5" fmla="*/ 2 h 274"/>
                <a:gd name="T6" fmla="*/ 88 w 214"/>
                <a:gd name="T7" fmla="*/ 5 h 274"/>
                <a:gd name="T8" fmla="*/ 106 w 214"/>
                <a:gd name="T9" fmla="*/ 10 h 274"/>
                <a:gd name="T10" fmla="*/ 123 w 214"/>
                <a:gd name="T11" fmla="*/ 18 h 274"/>
                <a:gd name="T12" fmla="*/ 139 w 214"/>
                <a:gd name="T13" fmla="*/ 27 h 274"/>
                <a:gd name="T14" fmla="*/ 154 w 214"/>
                <a:gd name="T15" fmla="*/ 38 h 274"/>
                <a:gd name="T16" fmla="*/ 168 w 214"/>
                <a:gd name="T17" fmla="*/ 50 h 274"/>
                <a:gd name="T18" fmla="*/ 179 w 214"/>
                <a:gd name="T19" fmla="*/ 64 h 274"/>
                <a:gd name="T20" fmla="*/ 190 w 214"/>
                <a:gd name="T21" fmla="*/ 79 h 274"/>
                <a:gd name="T22" fmla="*/ 198 w 214"/>
                <a:gd name="T23" fmla="*/ 96 h 274"/>
                <a:gd name="T24" fmla="*/ 205 w 214"/>
                <a:gd name="T25" fmla="*/ 115 h 274"/>
                <a:gd name="T26" fmla="*/ 211 w 214"/>
                <a:gd name="T27" fmla="*/ 134 h 274"/>
                <a:gd name="T28" fmla="*/ 213 w 214"/>
                <a:gd name="T29" fmla="*/ 155 h 274"/>
                <a:gd name="T30" fmla="*/ 214 w 214"/>
                <a:gd name="T31" fmla="*/ 176 h 274"/>
                <a:gd name="T32" fmla="*/ 213 w 214"/>
                <a:gd name="T33" fmla="*/ 199 h 274"/>
                <a:gd name="T34" fmla="*/ 212 w 214"/>
                <a:gd name="T35" fmla="*/ 202 h 274"/>
                <a:gd name="T36" fmla="*/ 207 w 214"/>
                <a:gd name="T37" fmla="*/ 213 h 274"/>
                <a:gd name="T38" fmla="*/ 200 w 214"/>
                <a:gd name="T39" fmla="*/ 225 h 274"/>
                <a:gd name="T40" fmla="*/ 192 w 214"/>
                <a:gd name="T41" fmla="*/ 241 h 274"/>
                <a:gd name="T42" fmla="*/ 183 w 214"/>
                <a:gd name="T43" fmla="*/ 255 h 274"/>
                <a:gd name="T44" fmla="*/ 173 w 214"/>
                <a:gd name="T45" fmla="*/ 267 h 274"/>
                <a:gd name="T46" fmla="*/ 161 w 214"/>
                <a:gd name="T47" fmla="*/ 274 h 274"/>
                <a:gd name="T48" fmla="*/ 149 w 214"/>
                <a:gd name="T49" fmla="*/ 274 h 274"/>
                <a:gd name="T50" fmla="*/ 138 w 214"/>
                <a:gd name="T51" fmla="*/ 268 h 274"/>
                <a:gd name="T52" fmla="*/ 126 w 214"/>
                <a:gd name="T53" fmla="*/ 261 h 274"/>
                <a:gd name="T54" fmla="*/ 115 w 214"/>
                <a:gd name="T55" fmla="*/ 253 h 274"/>
                <a:gd name="T56" fmla="*/ 105 w 214"/>
                <a:gd name="T57" fmla="*/ 243 h 274"/>
                <a:gd name="T58" fmla="*/ 98 w 214"/>
                <a:gd name="T59" fmla="*/ 230 h 274"/>
                <a:gd name="T60" fmla="*/ 95 w 214"/>
                <a:gd name="T61" fmla="*/ 216 h 274"/>
                <a:gd name="T62" fmla="*/ 98 w 214"/>
                <a:gd name="T63" fmla="*/ 201 h 274"/>
                <a:gd name="T64" fmla="*/ 107 w 214"/>
                <a:gd name="T65" fmla="*/ 184 h 274"/>
                <a:gd name="T66" fmla="*/ 108 w 214"/>
                <a:gd name="T67" fmla="*/ 181 h 274"/>
                <a:gd name="T68" fmla="*/ 110 w 214"/>
                <a:gd name="T69" fmla="*/ 179 h 274"/>
                <a:gd name="T70" fmla="*/ 111 w 214"/>
                <a:gd name="T71" fmla="*/ 177 h 274"/>
                <a:gd name="T72" fmla="*/ 114 w 214"/>
                <a:gd name="T73" fmla="*/ 175 h 274"/>
                <a:gd name="T74" fmla="*/ 130 w 214"/>
                <a:gd name="T75" fmla="*/ 155 h 274"/>
                <a:gd name="T76" fmla="*/ 140 w 214"/>
                <a:gd name="T77" fmla="*/ 137 h 274"/>
                <a:gd name="T78" fmla="*/ 145 w 214"/>
                <a:gd name="T79" fmla="*/ 118 h 274"/>
                <a:gd name="T80" fmla="*/ 143 w 214"/>
                <a:gd name="T81" fmla="*/ 101 h 274"/>
                <a:gd name="T82" fmla="*/ 132 w 214"/>
                <a:gd name="T83" fmla="*/ 84 h 274"/>
                <a:gd name="T84" fmla="*/ 113 w 214"/>
                <a:gd name="T85" fmla="*/ 67 h 274"/>
                <a:gd name="T86" fmla="*/ 83 w 214"/>
                <a:gd name="T87" fmla="*/ 52 h 274"/>
                <a:gd name="T88" fmla="*/ 42 w 214"/>
                <a:gd name="T89" fmla="*/ 39 h 274"/>
                <a:gd name="T90" fmla="*/ 42 w 214"/>
                <a:gd name="T91" fmla="*/ 39 h 274"/>
                <a:gd name="T92" fmla="*/ 41 w 214"/>
                <a:gd name="T93" fmla="*/ 38 h 274"/>
                <a:gd name="T94" fmla="*/ 39 w 214"/>
                <a:gd name="T95" fmla="*/ 38 h 274"/>
                <a:gd name="T96" fmla="*/ 38 w 214"/>
                <a:gd name="T97" fmla="*/ 36 h 274"/>
                <a:gd name="T98" fmla="*/ 31 w 214"/>
                <a:gd name="T99" fmla="*/ 33 h 274"/>
                <a:gd name="T100" fmla="*/ 22 w 214"/>
                <a:gd name="T101" fmla="*/ 29 h 274"/>
                <a:gd name="T102" fmla="*/ 12 w 214"/>
                <a:gd name="T103" fmla="*/ 24 h 274"/>
                <a:gd name="T104" fmla="*/ 4 w 214"/>
                <a:gd name="T105" fmla="*/ 18 h 274"/>
                <a:gd name="T106" fmla="*/ 0 w 214"/>
                <a:gd name="T107" fmla="*/ 12 h 274"/>
                <a:gd name="T108" fmla="*/ 1 w 214"/>
                <a:gd name="T109" fmla="*/ 8 h 274"/>
                <a:gd name="T110" fmla="*/ 10 w 214"/>
                <a:gd name="T111" fmla="*/ 3 h 274"/>
                <a:gd name="T112" fmla="*/ 28 w 214"/>
                <a:gd name="T113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4" h="274">
                  <a:moveTo>
                    <a:pt x="28" y="1"/>
                  </a:moveTo>
                  <a:lnTo>
                    <a:pt x="49" y="0"/>
                  </a:lnTo>
                  <a:lnTo>
                    <a:pt x="69" y="2"/>
                  </a:lnTo>
                  <a:lnTo>
                    <a:pt x="88" y="5"/>
                  </a:lnTo>
                  <a:lnTo>
                    <a:pt x="106" y="10"/>
                  </a:lnTo>
                  <a:lnTo>
                    <a:pt x="123" y="18"/>
                  </a:lnTo>
                  <a:lnTo>
                    <a:pt x="139" y="27"/>
                  </a:lnTo>
                  <a:lnTo>
                    <a:pt x="154" y="38"/>
                  </a:lnTo>
                  <a:lnTo>
                    <a:pt x="168" y="50"/>
                  </a:lnTo>
                  <a:lnTo>
                    <a:pt x="179" y="64"/>
                  </a:lnTo>
                  <a:lnTo>
                    <a:pt x="190" y="79"/>
                  </a:lnTo>
                  <a:lnTo>
                    <a:pt x="198" y="96"/>
                  </a:lnTo>
                  <a:lnTo>
                    <a:pt x="205" y="115"/>
                  </a:lnTo>
                  <a:lnTo>
                    <a:pt x="211" y="134"/>
                  </a:lnTo>
                  <a:lnTo>
                    <a:pt x="213" y="155"/>
                  </a:lnTo>
                  <a:lnTo>
                    <a:pt x="214" y="176"/>
                  </a:lnTo>
                  <a:lnTo>
                    <a:pt x="213" y="199"/>
                  </a:lnTo>
                  <a:lnTo>
                    <a:pt x="212" y="202"/>
                  </a:lnTo>
                  <a:lnTo>
                    <a:pt x="207" y="213"/>
                  </a:lnTo>
                  <a:lnTo>
                    <a:pt x="200" y="225"/>
                  </a:lnTo>
                  <a:lnTo>
                    <a:pt x="192" y="241"/>
                  </a:lnTo>
                  <a:lnTo>
                    <a:pt x="183" y="255"/>
                  </a:lnTo>
                  <a:lnTo>
                    <a:pt x="173" y="267"/>
                  </a:lnTo>
                  <a:lnTo>
                    <a:pt x="161" y="274"/>
                  </a:lnTo>
                  <a:lnTo>
                    <a:pt x="149" y="274"/>
                  </a:lnTo>
                  <a:lnTo>
                    <a:pt x="138" y="268"/>
                  </a:lnTo>
                  <a:lnTo>
                    <a:pt x="126" y="261"/>
                  </a:lnTo>
                  <a:lnTo>
                    <a:pt x="115" y="253"/>
                  </a:lnTo>
                  <a:lnTo>
                    <a:pt x="105" y="243"/>
                  </a:lnTo>
                  <a:lnTo>
                    <a:pt x="98" y="230"/>
                  </a:lnTo>
                  <a:lnTo>
                    <a:pt x="95" y="216"/>
                  </a:lnTo>
                  <a:lnTo>
                    <a:pt x="98" y="201"/>
                  </a:lnTo>
                  <a:lnTo>
                    <a:pt x="107" y="184"/>
                  </a:lnTo>
                  <a:lnTo>
                    <a:pt x="108" y="181"/>
                  </a:lnTo>
                  <a:lnTo>
                    <a:pt x="110" y="179"/>
                  </a:lnTo>
                  <a:lnTo>
                    <a:pt x="111" y="177"/>
                  </a:lnTo>
                  <a:lnTo>
                    <a:pt x="114" y="175"/>
                  </a:lnTo>
                  <a:lnTo>
                    <a:pt x="130" y="155"/>
                  </a:lnTo>
                  <a:lnTo>
                    <a:pt x="140" y="137"/>
                  </a:lnTo>
                  <a:lnTo>
                    <a:pt x="145" y="118"/>
                  </a:lnTo>
                  <a:lnTo>
                    <a:pt x="143" y="101"/>
                  </a:lnTo>
                  <a:lnTo>
                    <a:pt x="132" y="84"/>
                  </a:lnTo>
                  <a:lnTo>
                    <a:pt x="113" y="67"/>
                  </a:lnTo>
                  <a:lnTo>
                    <a:pt x="83" y="52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8" y="36"/>
                  </a:lnTo>
                  <a:lnTo>
                    <a:pt x="31" y="33"/>
                  </a:lnTo>
                  <a:lnTo>
                    <a:pt x="22" y="29"/>
                  </a:lnTo>
                  <a:lnTo>
                    <a:pt x="12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1" y="8"/>
                  </a:lnTo>
                  <a:lnTo>
                    <a:pt x="10" y="3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58"/>
            <p:cNvSpPr>
              <a:spLocks/>
            </p:cNvSpPr>
            <p:nvPr/>
          </p:nvSpPr>
          <p:spPr bwMode="auto">
            <a:xfrm>
              <a:off x="2056" y="1302"/>
              <a:ext cx="99" cy="134"/>
            </a:xfrm>
            <a:custGeom>
              <a:avLst/>
              <a:gdLst>
                <a:gd name="T0" fmla="*/ 27 w 200"/>
                <a:gd name="T1" fmla="*/ 1 h 267"/>
                <a:gd name="T2" fmla="*/ 46 w 200"/>
                <a:gd name="T3" fmla="*/ 0 h 267"/>
                <a:gd name="T4" fmla="*/ 65 w 200"/>
                <a:gd name="T5" fmla="*/ 2 h 267"/>
                <a:gd name="T6" fmla="*/ 82 w 200"/>
                <a:gd name="T7" fmla="*/ 6 h 267"/>
                <a:gd name="T8" fmla="*/ 99 w 200"/>
                <a:gd name="T9" fmla="*/ 10 h 267"/>
                <a:gd name="T10" fmla="*/ 116 w 200"/>
                <a:gd name="T11" fmla="*/ 17 h 267"/>
                <a:gd name="T12" fmla="*/ 131 w 200"/>
                <a:gd name="T13" fmla="*/ 26 h 267"/>
                <a:gd name="T14" fmla="*/ 144 w 200"/>
                <a:gd name="T15" fmla="*/ 37 h 267"/>
                <a:gd name="T16" fmla="*/ 157 w 200"/>
                <a:gd name="T17" fmla="*/ 49 h 267"/>
                <a:gd name="T18" fmla="*/ 167 w 200"/>
                <a:gd name="T19" fmla="*/ 62 h 267"/>
                <a:gd name="T20" fmla="*/ 178 w 200"/>
                <a:gd name="T21" fmla="*/ 78 h 267"/>
                <a:gd name="T22" fmla="*/ 186 w 200"/>
                <a:gd name="T23" fmla="*/ 94 h 267"/>
                <a:gd name="T24" fmla="*/ 192 w 200"/>
                <a:gd name="T25" fmla="*/ 112 h 267"/>
                <a:gd name="T26" fmla="*/ 196 w 200"/>
                <a:gd name="T27" fmla="*/ 131 h 267"/>
                <a:gd name="T28" fmla="*/ 199 w 200"/>
                <a:gd name="T29" fmla="*/ 151 h 267"/>
                <a:gd name="T30" fmla="*/ 200 w 200"/>
                <a:gd name="T31" fmla="*/ 173 h 267"/>
                <a:gd name="T32" fmla="*/ 199 w 200"/>
                <a:gd name="T33" fmla="*/ 195 h 267"/>
                <a:gd name="T34" fmla="*/ 197 w 200"/>
                <a:gd name="T35" fmla="*/ 198 h 267"/>
                <a:gd name="T36" fmla="*/ 194 w 200"/>
                <a:gd name="T37" fmla="*/ 207 h 267"/>
                <a:gd name="T38" fmla="*/ 187 w 200"/>
                <a:gd name="T39" fmla="*/ 221 h 267"/>
                <a:gd name="T40" fmla="*/ 180 w 200"/>
                <a:gd name="T41" fmla="*/ 235 h 267"/>
                <a:gd name="T42" fmla="*/ 171 w 200"/>
                <a:gd name="T43" fmla="*/ 249 h 267"/>
                <a:gd name="T44" fmla="*/ 162 w 200"/>
                <a:gd name="T45" fmla="*/ 260 h 267"/>
                <a:gd name="T46" fmla="*/ 150 w 200"/>
                <a:gd name="T47" fmla="*/ 267 h 267"/>
                <a:gd name="T48" fmla="*/ 140 w 200"/>
                <a:gd name="T49" fmla="*/ 267 h 267"/>
                <a:gd name="T50" fmla="*/ 129 w 200"/>
                <a:gd name="T51" fmla="*/ 263 h 267"/>
                <a:gd name="T52" fmla="*/ 118 w 200"/>
                <a:gd name="T53" fmla="*/ 256 h 267"/>
                <a:gd name="T54" fmla="*/ 108 w 200"/>
                <a:gd name="T55" fmla="*/ 246 h 267"/>
                <a:gd name="T56" fmla="*/ 98 w 200"/>
                <a:gd name="T57" fmla="*/ 236 h 267"/>
                <a:gd name="T58" fmla="*/ 93 w 200"/>
                <a:gd name="T59" fmla="*/ 225 h 267"/>
                <a:gd name="T60" fmla="*/ 90 w 200"/>
                <a:gd name="T61" fmla="*/ 211 h 267"/>
                <a:gd name="T62" fmla="*/ 94 w 200"/>
                <a:gd name="T63" fmla="*/ 196 h 267"/>
                <a:gd name="T64" fmla="*/ 102 w 200"/>
                <a:gd name="T65" fmla="*/ 180 h 267"/>
                <a:gd name="T66" fmla="*/ 104 w 200"/>
                <a:gd name="T67" fmla="*/ 177 h 267"/>
                <a:gd name="T68" fmla="*/ 105 w 200"/>
                <a:gd name="T69" fmla="*/ 175 h 267"/>
                <a:gd name="T70" fmla="*/ 108 w 200"/>
                <a:gd name="T71" fmla="*/ 173 h 267"/>
                <a:gd name="T72" fmla="*/ 110 w 200"/>
                <a:gd name="T73" fmla="*/ 170 h 267"/>
                <a:gd name="T74" fmla="*/ 124 w 200"/>
                <a:gd name="T75" fmla="*/ 151 h 267"/>
                <a:gd name="T76" fmla="*/ 133 w 200"/>
                <a:gd name="T77" fmla="*/ 132 h 267"/>
                <a:gd name="T78" fmla="*/ 137 w 200"/>
                <a:gd name="T79" fmla="*/ 114 h 267"/>
                <a:gd name="T80" fmla="*/ 135 w 200"/>
                <a:gd name="T81" fmla="*/ 97 h 267"/>
                <a:gd name="T82" fmla="*/ 126 w 200"/>
                <a:gd name="T83" fmla="*/ 81 h 267"/>
                <a:gd name="T84" fmla="*/ 108 w 200"/>
                <a:gd name="T85" fmla="*/ 64 h 267"/>
                <a:gd name="T86" fmla="*/ 80 w 200"/>
                <a:gd name="T87" fmla="*/ 51 h 267"/>
                <a:gd name="T88" fmla="*/ 43 w 200"/>
                <a:gd name="T89" fmla="*/ 37 h 267"/>
                <a:gd name="T90" fmla="*/ 42 w 200"/>
                <a:gd name="T91" fmla="*/ 37 h 267"/>
                <a:gd name="T92" fmla="*/ 41 w 200"/>
                <a:gd name="T93" fmla="*/ 36 h 267"/>
                <a:gd name="T94" fmla="*/ 38 w 200"/>
                <a:gd name="T95" fmla="*/ 36 h 267"/>
                <a:gd name="T96" fmla="*/ 37 w 200"/>
                <a:gd name="T97" fmla="*/ 35 h 267"/>
                <a:gd name="T98" fmla="*/ 31 w 200"/>
                <a:gd name="T99" fmla="*/ 32 h 267"/>
                <a:gd name="T100" fmla="*/ 22 w 200"/>
                <a:gd name="T101" fmla="*/ 28 h 267"/>
                <a:gd name="T102" fmla="*/ 13 w 200"/>
                <a:gd name="T103" fmla="*/ 23 h 267"/>
                <a:gd name="T104" fmla="*/ 5 w 200"/>
                <a:gd name="T105" fmla="*/ 17 h 267"/>
                <a:gd name="T106" fmla="*/ 0 w 200"/>
                <a:gd name="T107" fmla="*/ 13 h 267"/>
                <a:gd name="T108" fmla="*/ 2 w 200"/>
                <a:gd name="T109" fmla="*/ 8 h 267"/>
                <a:gd name="T110" fmla="*/ 10 w 200"/>
                <a:gd name="T111" fmla="*/ 3 h 267"/>
                <a:gd name="T112" fmla="*/ 27 w 200"/>
                <a:gd name="T113" fmla="*/ 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267">
                  <a:moveTo>
                    <a:pt x="27" y="1"/>
                  </a:moveTo>
                  <a:lnTo>
                    <a:pt x="46" y="0"/>
                  </a:lnTo>
                  <a:lnTo>
                    <a:pt x="65" y="2"/>
                  </a:lnTo>
                  <a:lnTo>
                    <a:pt x="82" y="6"/>
                  </a:lnTo>
                  <a:lnTo>
                    <a:pt x="99" y="10"/>
                  </a:lnTo>
                  <a:lnTo>
                    <a:pt x="116" y="17"/>
                  </a:lnTo>
                  <a:lnTo>
                    <a:pt x="131" y="26"/>
                  </a:lnTo>
                  <a:lnTo>
                    <a:pt x="144" y="37"/>
                  </a:lnTo>
                  <a:lnTo>
                    <a:pt x="157" y="49"/>
                  </a:lnTo>
                  <a:lnTo>
                    <a:pt x="167" y="62"/>
                  </a:lnTo>
                  <a:lnTo>
                    <a:pt x="178" y="78"/>
                  </a:lnTo>
                  <a:lnTo>
                    <a:pt x="186" y="94"/>
                  </a:lnTo>
                  <a:lnTo>
                    <a:pt x="192" y="112"/>
                  </a:lnTo>
                  <a:lnTo>
                    <a:pt x="196" y="131"/>
                  </a:lnTo>
                  <a:lnTo>
                    <a:pt x="199" y="151"/>
                  </a:lnTo>
                  <a:lnTo>
                    <a:pt x="200" y="173"/>
                  </a:lnTo>
                  <a:lnTo>
                    <a:pt x="199" y="195"/>
                  </a:lnTo>
                  <a:lnTo>
                    <a:pt x="197" y="198"/>
                  </a:lnTo>
                  <a:lnTo>
                    <a:pt x="194" y="207"/>
                  </a:lnTo>
                  <a:lnTo>
                    <a:pt x="187" y="221"/>
                  </a:lnTo>
                  <a:lnTo>
                    <a:pt x="180" y="235"/>
                  </a:lnTo>
                  <a:lnTo>
                    <a:pt x="171" y="249"/>
                  </a:lnTo>
                  <a:lnTo>
                    <a:pt x="162" y="260"/>
                  </a:lnTo>
                  <a:lnTo>
                    <a:pt x="150" y="267"/>
                  </a:lnTo>
                  <a:lnTo>
                    <a:pt x="140" y="267"/>
                  </a:lnTo>
                  <a:lnTo>
                    <a:pt x="129" y="263"/>
                  </a:lnTo>
                  <a:lnTo>
                    <a:pt x="118" y="256"/>
                  </a:lnTo>
                  <a:lnTo>
                    <a:pt x="108" y="246"/>
                  </a:lnTo>
                  <a:lnTo>
                    <a:pt x="98" y="236"/>
                  </a:lnTo>
                  <a:lnTo>
                    <a:pt x="93" y="225"/>
                  </a:lnTo>
                  <a:lnTo>
                    <a:pt x="90" y="211"/>
                  </a:lnTo>
                  <a:lnTo>
                    <a:pt x="94" y="196"/>
                  </a:lnTo>
                  <a:lnTo>
                    <a:pt x="102" y="180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8" y="173"/>
                  </a:lnTo>
                  <a:lnTo>
                    <a:pt x="110" y="170"/>
                  </a:lnTo>
                  <a:lnTo>
                    <a:pt x="124" y="151"/>
                  </a:lnTo>
                  <a:lnTo>
                    <a:pt x="133" y="132"/>
                  </a:lnTo>
                  <a:lnTo>
                    <a:pt x="137" y="114"/>
                  </a:lnTo>
                  <a:lnTo>
                    <a:pt x="135" y="97"/>
                  </a:lnTo>
                  <a:lnTo>
                    <a:pt x="126" y="81"/>
                  </a:lnTo>
                  <a:lnTo>
                    <a:pt x="108" y="64"/>
                  </a:lnTo>
                  <a:lnTo>
                    <a:pt x="80" y="51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7" y="35"/>
                  </a:lnTo>
                  <a:lnTo>
                    <a:pt x="31" y="32"/>
                  </a:lnTo>
                  <a:lnTo>
                    <a:pt x="22" y="28"/>
                  </a:lnTo>
                  <a:lnTo>
                    <a:pt x="13" y="23"/>
                  </a:lnTo>
                  <a:lnTo>
                    <a:pt x="5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10" y="3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59"/>
            <p:cNvSpPr>
              <a:spLocks/>
            </p:cNvSpPr>
            <p:nvPr/>
          </p:nvSpPr>
          <p:spPr bwMode="auto">
            <a:xfrm>
              <a:off x="2062" y="1304"/>
              <a:ext cx="92" cy="129"/>
            </a:xfrm>
            <a:custGeom>
              <a:avLst/>
              <a:gdLst>
                <a:gd name="T0" fmla="*/ 23 w 183"/>
                <a:gd name="T1" fmla="*/ 0 h 260"/>
                <a:gd name="T2" fmla="*/ 59 w 183"/>
                <a:gd name="T3" fmla="*/ 2 h 260"/>
                <a:gd name="T4" fmla="*/ 91 w 183"/>
                <a:gd name="T5" fmla="*/ 10 h 260"/>
                <a:gd name="T6" fmla="*/ 120 w 183"/>
                <a:gd name="T7" fmla="*/ 26 h 260"/>
                <a:gd name="T8" fmla="*/ 144 w 183"/>
                <a:gd name="T9" fmla="*/ 48 h 260"/>
                <a:gd name="T10" fmla="*/ 164 w 183"/>
                <a:gd name="T11" fmla="*/ 75 h 260"/>
                <a:gd name="T12" fmla="*/ 176 w 183"/>
                <a:gd name="T13" fmla="*/ 109 h 260"/>
                <a:gd name="T14" fmla="*/ 183 w 183"/>
                <a:gd name="T15" fmla="*/ 147 h 260"/>
                <a:gd name="T16" fmla="*/ 182 w 183"/>
                <a:gd name="T17" fmla="*/ 189 h 260"/>
                <a:gd name="T18" fmla="*/ 181 w 183"/>
                <a:gd name="T19" fmla="*/ 193 h 260"/>
                <a:gd name="T20" fmla="*/ 177 w 183"/>
                <a:gd name="T21" fmla="*/ 202 h 260"/>
                <a:gd name="T22" fmla="*/ 172 w 183"/>
                <a:gd name="T23" fmla="*/ 215 h 260"/>
                <a:gd name="T24" fmla="*/ 165 w 183"/>
                <a:gd name="T25" fmla="*/ 228 h 260"/>
                <a:gd name="T26" fmla="*/ 157 w 183"/>
                <a:gd name="T27" fmla="*/ 242 h 260"/>
                <a:gd name="T28" fmla="*/ 148 w 183"/>
                <a:gd name="T29" fmla="*/ 254 h 260"/>
                <a:gd name="T30" fmla="*/ 138 w 183"/>
                <a:gd name="T31" fmla="*/ 260 h 260"/>
                <a:gd name="T32" fmla="*/ 128 w 183"/>
                <a:gd name="T33" fmla="*/ 260 h 260"/>
                <a:gd name="T34" fmla="*/ 118 w 183"/>
                <a:gd name="T35" fmla="*/ 255 h 260"/>
                <a:gd name="T36" fmla="*/ 108 w 183"/>
                <a:gd name="T37" fmla="*/ 248 h 260"/>
                <a:gd name="T38" fmla="*/ 98 w 183"/>
                <a:gd name="T39" fmla="*/ 240 h 260"/>
                <a:gd name="T40" fmla="*/ 91 w 183"/>
                <a:gd name="T41" fmla="*/ 230 h 260"/>
                <a:gd name="T42" fmla="*/ 85 w 183"/>
                <a:gd name="T43" fmla="*/ 218 h 260"/>
                <a:gd name="T44" fmla="*/ 84 w 183"/>
                <a:gd name="T45" fmla="*/ 205 h 260"/>
                <a:gd name="T46" fmla="*/ 88 w 183"/>
                <a:gd name="T47" fmla="*/ 190 h 260"/>
                <a:gd name="T48" fmla="*/ 96 w 183"/>
                <a:gd name="T49" fmla="*/ 174 h 260"/>
                <a:gd name="T50" fmla="*/ 98 w 183"/>
                <a:gd name="T51" fmla="*/ 172 h 260"/>
                <a:gd name="T52" fmla="*/ 99 w 183"/>
                <a:gd name="T53" fmla="*/ 170 h 260"/>
                <a:gd name="T54" fmla="*/ 101 w 183"/>
                <a:gd name="T55" fmla="*/ 167 h 260"/>
                <a:gd name="T56" fmla="*/ 103 w 183"/>
                <a:gd name="T57" fmla="*/ 165 h 260"/>
                <a:gd name="T58" fmla="*/ 115 w 183"/>
                <a:gd name="T59" fmla="*/ 147 h 260"/>
                <a:gd name="T60" fmla="*/ 124 w 183"/>
                <a:gd name="T61" fmla="*/ 128 h 260"/>
                <a:gd name="T62" fmla="*/ 128 w 183"/>
                <a:gd name="T63" fmla="*/ 111 h 260"/>
                <a:gd name="T64" fmla="*/ 126 w 183"/>
                <a:gd name="T65" fmla="*/ 94 h 260"/>
                <a:gd name="T66" fmla="*/ 116 w 183"/>
                <a:gd name="T67" fmla="*/ 78 h 260"/>
                <a:gd name="T68" fmla="*/ 99 w 183"/>
                <a:gd name="T69" fmla="*/ 61 h 260"/>
                <a:gd name="T70" fmla="*/ 75 w 183"/>
                <a:gd name="T71" fmla="*/ 48 h 260"/>
                <a:gd name="T72" fmla="*/ 40 w 183"/>
                <a:gd name="T73" fmla="*/ 35 h 260"/>
                <a:gd name="T74" fmla="*/ 39 w 183"/>
                <a:gd name="T75" fmla="*/ 35 h 260"/>
                <a:gd name="T76" fmla="*/ 38 w 183"/>
                <a:gd name="T77" fmla="*/ 34 h 260"/>
                <a:gd name="T78" fmla="*/ 36 w 183"/>
                <a:gd name="T79" fmla="*/ 34 h 260"/>
                <a:gd name="T80" fmla="*/ 35 w 183"/>
                <a:gd name="T81" fmla="*/ 33 h 260"/>
                <a:gd name="T82" fmla="*/ 29 w 183"/>
                <a:gd name="T83" fmla="*/ 30 h 260"/>
                <a:gd name="T84" fmla="*/ 21 w 183"/>
                <a:gd name="T85" fmla="*/ 27 h 260"/>
                <a:gd name="T86" fmla="*/ 12 w 183"/>
                <a:gd name="T87" fmla="*/ 22 h 260"/>
                <a:gd name="T88" fmla="*/ 5 w 183"/>
                <a:gd name="T89" fmla="*/ 18 h 260"/>
                <a:gd name="T90" fmla="*/ 0 w 183"/>
                <a:gd name="T91" fmla="*/ 12 h 260"/>
                <a:gd name="T92" fmla="*/ 0 w 183"/>
                <a:gd name="T93" fmla="*/ 7 h 260"/>
                <a:gd name="T94" fmla="*/ 7 w 183"/>
                <a:gd name="T95" fmla="*/ 4 h 260"/>
                <a:gd name="T96" fmla="*/ 23 w 183"/>
                <a:gd name="T9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260">
                  <a:moveTo>
                    <a:pt x="23" y="0"/>
                  </a:moveTo>
                  <a:lnTo>
                    <a:pt x="59" y="2"/>
                  </a:lnTo>
                  <a:lnTo>
                    <a:pt x="91" y="10"/>
                  </a:lnTo>
                  <a:lnTo>
                    <a:pt x="120" y="26"/>
                  </a:lnTo>
                  <a:lnTo>
                    <a:pt x="144" y="48"/>
                  </a:lnTo>
                  <a:lnTo>
                    <a:pt x="164" y="75"/>
                  </a:lnTo>
                  <a:lnTo>
                    <a:pt x="176" y="109"/>
                  </a:lnTo>
                  <a:lnTo>
                    <a:pt x="183" y="147"/>
                  </a:lnTo>
                  <a:lnTo>
                    <a:pt x="182" y="189"/>
                  </a:lnTo>
                  <a:lnTo>
                    <a:pt x="181" y="193"/>
                  </a:lnTo>
                  <a:lnTo>
                    <a:pt x="177" y="202"/>
                  </a:lnTo>
                  <a:lnTo>
                    <a:pt x="172" y="215"/>
                  </a:lnTo>
                  <a:lnTo>
                    <a:pt x="165" y="228"/>
                  </a:lnTo>
                  <a:lnTo>
                    <a:pt x="157" y="242"/>
                  </a:lnTo>
                  <a:lnTo>
                    <a:pt x="148" y="254"/>
                  </a:lnTo>
                  <a:lnTo>
                    <a:pt x="138" y="260"/>
                  </a:lnTo>
                  <a:lnTo>
                    <a:pt x="128" y="260"/>
                  </a:lnTo>
                  <a:lnTo>
                    <a:pt x="118" y="255"/>
                  </a:lnTo>
                  <a:lnTo>
                    <a:pt x="108" y="248"/>
                  </a:lnTo>
                  <a:lnTo>
                    <a:pt x="98" y="240"/>
                  </a:lnTo>
                  <a:lnTo>
                    <a:pt x="91" y="230"/>
                  </a:lnTo>
                  <a:lnTo>
                    <a:pt x="85" y="218"/>
                  </a:lnTo>
                  <a:lnTo>
                    <a:pt x="84" y="205"/>
                  </a:lnTo>
                  <a:lnTo>
                    <a:pt x="88" y="190"/>
                  </a:lnTo>
                  <a:lnTo>
                    <a:pt x="96" y="174"/>
                  </a:lnTo>
                  <a:lnTo>
                    <a:pt x="98" y="172"/>
                  </a:lnTo>
                  <a:lnTo>
                    <a:pt x="99" y="170"/>
                  </a:lnTo>
                  <a:lnTo>
                    <a:pt x="101" y="167"/>
                  </a:lnTo>
                  <a:lnTo>
                    <a:pt x="103" y="165"/>
                  </a:lnTo>
                  <a:lnTo>
                    <a:pt x="115" y="147"/>
                  </a:lnTo>
                  <a:lnTo>
                    <a:pt x="124" y="128"/>
                  </a:lnTo>
                  <a:lnTo>
                    <a:pt x="128" y="111"/>
                  </a:lnTo>
                  <a:lnTo>
                    <a:pt x="126" y="94"/>
                  </a:lnTo>
                  <a:lnTo>
                    <a:pt x="116" y="78"/>
                  </a:lnTo>
                  <a:lnTo>
                    <a:pt x="99" y="61"/>
                  </a:lnTo>
                  <a:lnTo>
                    <a:pt x="75" y="48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5" y="33"/>
                  </a:lnTo>
                  <a:lnTo>
                    <a:pt x="29" y="30"/>
                  </a:lnTo>
                  <a:lnTo>
                    <a:pt x="21" y="27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7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60"/>
            <p:cNvSpPr>
              <a:spLocks/>
            </p:cNvSpPr>
            <p:nvPr/>
          </p:nvSpPr>
          <p:spPr bwMode="auto">
            <a:xfrm>
              <a:off x="2067" y="1305"/>
              <a:ext cx="85" cy="127"/>
            </a:xfrm>
            <a:custGeom>
              <a:avLst/>
              <a:gdLst>
                <a:gd name="T0" fmla="*/ 22 w 170"/>
                <a:gd name="T1" fmla="*/ 0 h 252"/>
                <a:gd name="T2" fmla="*/ 55 w 170"/>
                <a:gd name="T3" fmla="*/ 1 h 252"/>
                <a:gd name="T4" fmla="*/ 85 w 170"/>
                <a:gd name="T5" fmla="*/ 9 h 252"/>
                <a:gd name="T6" fmla="*/ 111 w 170"/>
                <a:gd name="T7" fmla="*/ 24 h 252"/>
                <a:gd name="T8" fmla="*/ 134 w 170"/>
                <a:gd name="T9" fmla="*/ 46 h 252"/>
                <a:gd name="T10" fmla="*/ 151 w 170"/>
                <a:gd name="T11" fmla="*/ 72 h 252"/>
                <a:gd name="T12" fmla="*/ 164 w 170"/>
                <a:gd name="T13" fmla="*/ 105 h 252"/>
                <a:gd name="T14" fmla="*/ 170 w 170"/>
                <a:gd name="T15" fmla="*/ 142 h 252"/>
                <a:gd name="T16" fmla="*/ 170 w 170"/>
                <a:gd name="T17" fmla="*/ 183 h 252"/>
                <a:gd name="T18" fmla="*/ 169 w 170"/>
                <a:gd name="T19" fmla="*/ 186 h 252"/>
                <a:gd name="T20" fmla="*/ 165 w 170"/>
                <a:gd name="T21" fmla="*/ 196 h 252"/>
                <a:gd name="T22" fmla="*/ 161 w 170"/>
                <a:gd name="T23" fmla="*/ 208 h 252"/>
                <a:gd name="T24" fmla="*/ 154 w 170"/>
                <a:gd name="T25" fmla="*/ 222 h 252"/>
                <a:gd name="T26" fmla="*/ 146 w 170"/>
                <a:gd name="T27" fmla="*/ 235 h 252"/>
                <a:gd name="T28" fmla="*/ 138 w 170"/>
                <a:gd name="T29" fmla="*/ 246 h 252"/>
                <a:gd name="T30" fmla="*/ 128 w 170"/>
                <a:gd name="T31" fmla="*/ 252 h 252"/>
                <a:gd name="T32" fmla="*/ 119 w 170"/>
                <a:gd name="T33" fmla="*/ 252 h 252"/>
                <a:gd name="T34" fmla="*/ 110 w 170"/>
                <a:gd name="T35" fmla="*/ 248 h 252"/>
                <a:gd name="T36" fmla="*/ 101 w 170"/>
                <a:gd name="T37" fmla="*/ 241 h 252"/>
                <a:gd name="T38" fmla="*/ 91 w 170"/>
                <a:gd name="T39" fmla="*/ 233 h 252"/>
                <a:gd name="T40" fmla="*/ 86 w 170"/>
                <a:gd name="T41" fmla="*/ 223 h 252"/>
                <a:gd name="T42" fmla="*/ 81 w 170"/>
                <a:gd name="T43" fmla="*/ 212 h 252"/>
                <a:gd name="T44" fmla="*/ 80 w 170"/>
                <a:gd name="T45" fmla="*/ 199 h 252"/>
                <a:gd name="T46" fmla="*/ 83 w 170"/>
                <a:gd name="T47" fmla="*/ 185 h 252"/>
                <a:gd name="T48" fmla="*/ 93 w 170"/>
                <a:gd name="T49" fmla="*/ 169 h 252"/>
                <a:gd name="T50" fmla="*/ 94 w 170"/>
                <a:gd name="T51" fmla="*/ 167 h 252"/>
                <a:gd name="T52" fmla="*/ 95 w 170"/>
                <a:gd name="T53" fmla="*/ 165 h 252"/>
                <a:gd name="T54" fmla="*/ 97 w 170"/>
                <a:gd name="T55" fmla="*/ 162 h 252"/>
                <a:gd name="T56" fmla="*/ 98 w 170"/>
                <a:gd name="T57" fmla="*/ 160 h 252"/>
                <a:gd name="T58" fmla="*/ 110 w 170"/>
                <a:gd name="T59" fmla="*/ 143 h 252"/>
                <a:gd name="T60" fmla="*/ 117 w 170"/>
                <a:gd name="T61" fmla="*/ 124 h 252"/>
                <a:gd name="T62" fmla="*/ 120 w 170"/>
                <a:gd name="T63" fmla="*/ 107 h 252"/>
                <a:gd name="T64" fmla="*/ 118 w 170"/>
                <a:gd name="T65" fmla="*/ 90 h 252"/>
                <a:gd name="T66" fmla="*/ 110 w 170"/>
                <a:gd name="T67" fmla="*/ 74 h 252"/>
                <a:gd name="T68" fmla="*/ 95 w 170"/>
                <a:gd name="T69" fmla="*/ 59 h 252"/>
                <a:gd name="T70" fmla="*/ 72 w 170"/>
                <a:gd name="T71" fmla="*/ 45 h 252"/>
                <a:gd name="T72" fmla="*/ 41 w 170"/>
                <a:gd name="T73" fmla="*/ 32 h 252"/>
                <a:gd name="T74" fmla="*/ 40 w 170"/>
                <a:gd name="T75" fmla="*/ 31 h 252"/>
                <a:gd name="T76" fmla="*/ 38 w 170"/>
                <a:gd name="T77" fmla="*/ 31 h 252"/>
                <a:gd name="T78" fmla="*/ 36 w 170"/>
                <a:gd name="T79" fmla="*/ 31 h 252"/>
                <a:gd name="T80" fmla="*/ 35 w 170"/>
                <a:gd name="T81" fmla="*/ 30 h 252"/>
                <a:gd name="T82" fmla="*/ 30 w 170"/>
                <a:gd name="T83" fmla="*/ 28 h 252"/>
                <a:gd name="T84" fmla="*/ 22 w 170"/>
                <a:gd name="T85" fmla="*/ 25 h 252"/>
                <a:gd name="T86" fmla="*/ 14 w 170"/>
                <a:gd name="T87" fmla="*/ 21 h 252"/>
                <a:gd name="T88" fmla="*/ 6 w 170"/>
                <a:gd name="T89" fmla="*/ 16 h 252"/>
                <a:gd name="T90" fmla="*/ 2 w 170"/>
                <a:gd name="T91" fmla="*/ 10 h 252"/>
                <a:gd name="T92" fmla="*/ 0 w 170"/>
                <a:gd name="T93" fmla="*/ 6 h 252"/>
                <a:gd name="T94" fmla="*/ 7 w 170"/>
                <a:gd name="T95" fmla="*/ 2 h 252"/>
                <a:gd name="T96" fmla="*/ 22 w 170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0" h="252">
                  <a:moveTo>
                    <a:pt x="22" y="0"/>
                  </a:moveTo>
                  <a:lnTo>
                    <a:pt x="55" y="1"/>
                  </a:lnTo>
                  <a:lnTo>
                    <a:pt x="85" y="9"/>
                  </a:lnTo>
                  <a:lnTo>
                    <a:pt x="111" y="24"/>
                  </a:lnTo>
                  <a:lnTo>
                    <a:pt x="134" y="46"/>
                  </a:lnTo>
                  <a:lnTo>
                    <a:pt x="151" y="72"/>
                  </a:lnTo>
                  <a:lnTo>
                    <a:pt x="164" y="105"/>
                  </a:lnTo>
                  <a:lnTo>
                    <a:pt x="170" y="142"/>
                  </a:lnTo>
                  <a:lnTo>
                    <a:pt x="170" y="183"/>
                  </a:lnTo>
                  <a:lnTo>
                    <a:pt x="169" y="186"/>
                  </a:lnTo>
                  <a:lnTo>
                    <a:pt x="165" y="196"/>
                  </a:lnTo>
                  <a:lnTo>
                    <a:pt x="161" y="208"/>
                  </a:lnTo>
                  <a:lnTo>
                    <a:pt x="154" y="222"/>
                  </a:lnTo>
                  <a:lnTo>
                    <a:pt x="146" y="235"/>
                  </a:lnTo>
                  <a:lnTo>
                    <a:pt x="138" y="246"/>
                  </a:lnTo>
                  <a:lnTo>
                    <a:pt x="128" y="252"/>
                  </a:lnTo>
                  <a:lnTo>
                    <a:pt x="119" y="252"/>
                  </a:lnTo>
                  <a:lnTo>
                    <a:pt x="110" y="248"/>
                  </a:lnTo>
                  <a:lnTo>
                    <a:pt x="101" y="241"/>
                  </a:lnTo>
                  <a:lnTo>
                    <a:pt x="91" y="233"/>
                  </a:lnTo>
                  <a:lnTo>
                    <a:pt x="86" y="223"/>
                  </a:lnTo>
                  <a:lnTo>
                    <a:pt x="81" y="212"/>
                  </a:lnTo>
                  <a:lnTo>
                    <a:pt x="80" y="199"/>
                  </a:lnTo>
                  <a:lnTo>
                    <a:pt x="83" y="185"/>
                  </a:lnTo>
                  <a:lnTo>
                    <a:pt x="93" y="169"/>
                  </a:lnTo>
                  <a:lnTo>
                    <a:pt x="94" y="167"/>
                  </a:lnTo>
                  <a:lnTo>
                    <a:pt x="95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10" y="143"/>
                  </a:lnTo>
                  <a:lnTo>
                    <a:pt x="117" y="124"/>
                  </a:lnTo>
                  <a:lnTo>
                    <a:pt x="120" y="107"/>
                  </a:lnTo>
                  <a:lnTo>
                    <a:pt x="118" y="90"/>
                  </a:lnTo>
                  <a:lnTo>
                    <a:pt x="110" y="74"/>
                  </a:lnTo>
                  <a:lnTo>
                    <a:pt x="95" y="59"/>
                  </a:lnTo>
                  <a:lnTo>
                    <a:pt x="72" y="45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5" y="30"/>
                  </a:lnTo>
                  <a:lnTo>
                    <a:pt x="30" y="28"/>
                  </a:lnTo>
                  <a:lnTo>
                    <a:pt x="22" y="25"/>
                  </a:lnTo>
                  <a:lnTo>
                    <a:pt x="14" y="21"/>
                  </a:lnTo>
                  <a:lnTo>
                    <a:pt x="6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C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61"/>
            <p:cNvSpPr>
              <a:spLocks/>
            </p:cNvSpPr>
            <p:nvPr/>
          </p:nvSpPr>
          <p:spPr bwMode="auto">
            <a:xfrm>
              <a:off x="2073" y="1307"/>
              <a:ext cx="77" cy="122"/>
            </a:xfrm>
            <a:custGeom>
              <a:avLst/>
              <a:gdLst>
                <a:gd name="T0" fmla="*/ 20 w 154"/>
                <a:gd name="T1" fmla="*/ 0 h 245"/>
                <a:gd name="T2" fmla="*/ 49 w 154"/>
                <a:gd name="T3" fmla="*/ 1 h 245"/>
                <a:gd name="T4" fmla="*/ 76 w 154"/>
                <a:gd name="T5" fmla="*/ 10 h 245"/>
                <a:gd name="T6" fmla="*/ 100 w 154"/>
                <a:gd name="T7" fmla="*/ 23 h 245"/>
                <a:gd name="T8" fmla="*/ 121 w 154"/>
                <a:gd name="T9" fmla="*/ 44 h 245"/>
                <a:gd name="T10" fmla="*/ 137 w 154"/>
                <a:gd name="T11" fmla="*/ 71 h 245"/>
                <a:gd name="T12" fmla="*/ 149 w 154"/>
                <a:gd name="T13" fmla="*/ 102 h 245"/>
                <a:gd name="T14" fmla="*/ 154 w 154"/>
                <a:gd name="T15" fmla="*/ 139 h 245"/>
                <a:gd name="T16" fmla="*/ 154 w 154"/>
                <a:gd name="T17" fmla="*/ 178 h 245"/>
                <a:gd name="T18" fmla="*/ 153 w 154"/>
                <a:gd name="T19" fmla="*/ 181 h 245"/>
                <a:gd name="T20" fmla="*/ 150 w 154"/>
                <a:gd name="T21" fmla="*/ 189 h 245"/>
                <a:gd name="T22" fmla="*/ 145 w 154"/>
                <a:gd name="T23" fmla="*/ 202 h 245"/>
                <a:gd name="T24" fmla="*/ 139 w 154"/>
                <a:gd name="T25" fmla="*/ 216 h 245"/>
                <a:gd name="T26" fmla="*/ 132 w 154"/>
                <a:gd name="T27" fmla="*/ 228 h 245"/>
                <a:gd name="T28" fmla="*/ 124 w 154"/>
                <a:gd name="T29" fmla="*/ 239 h 245"/>
                <a:gd name="T30" fmla="*/ 116 w 154"/>
                <a:gd name="T31" fmla="*/ 245 h 245"/>
                <a:gd name="T32" fmla="*/ 108 w 154"/>
                <a:gd name="T33" fmla="*/ 245 h 245"/>
                <a:gd name="T34" fmla="*/ 100 w 154"/>
                <a:gd name="T35" fmla="*/ 240 h 245"/>
                <a:gd name="T36" fmla="*/ 92 w 154"/>
                <a:gd name="T37" fmla="*/ 234 h 245"/>
                <a:gd name="T38" fmla="*/ 84 w 154"/>
                <a:gd name="T39" fmla="*/ 226 h 245"/>
                <a:gd name="T40" fmla="*/ 78 w 154"/>
                <a:gd name="T41" fmla="*/ 217 h 245"/>
                <a:gd name="T42" fmla="*/ 75 w 154"/>
                <a:gd name="T43" fmla="*/ 207 h 245"/>
                <a:gd name="T44" fmla="*/ 75 w 154"/>
                <a:gd name="T45" fmla="*/ 194 h 245"/>
                <a:gd name="T46" fmla="*/ 78 w 154"/>
                <a:gd name="T47" fmla="*/ 180 h 245"/>
                <a:gd name="T48" fmla="*/ 86 w 154"/>
                <a:gd name="T49" fmla="*/ 164 h 245"/>
                <a:gd name="T50" fmla="*/ 88 w 154"/>
                <a:gd name="T51" fmla="*/ 162 h 245"/>
                <a:gd name="T52" fmla="*/ 90 w 154"/>
                <a:gd name="T53" fmla="*/ 159 h 245"/>
                <a:gd name="T54" fmla="*/ 91 w 154"/>
                <a:gd name="T55" fmla="*/ 158 h 245"/>
                <a:gd name="T56" fmla="*/ 92 w 154"/>
                <a:gd name="T57" fmla="*/ 156 h 245"/>
                <a:gd name="T58" fmla="*/ 102 w 154"/>
                <a:gd name="T59" fmla="*/ 139 h 245"/>
                <a:gd name="T60" fmla="*/ 109 w 154"/>
                <a:gd name="T61" fmla="*/ 120 h 245"/>
                <a:gd name="T62" fmla="*/ 112 w 154"/>
                <a:gd name="T63" fmla="*/ 103 h 245"/>
                <a:gd name="T64" fmla="*/ 109 w 154"/>
                <a:gd name="T65" fmla="*/ 86 h 245"/>
                <a:gd name="T66" fmla="*/ 101 w 154"/>
                <a:gd name="T67" fmla="*/ 69 h 245"/>
                <a:gd name="T68" fmla="*/ 88 w 154"/>
                <a:gd name="T69" fmla="*/ 56 h 245"/>
                <a:gd name="T70" fmla="*/ 67 w 154"/>
                <a:gd name="T71" fmla="*/ 42 h 245"/>
                <a:gd name="T72" fmla="*/ 39 w 154"/>
                <a:gd name="T73" fmla="*/ 30 h 245"/>
                <a:gd name="T74" fmla="*/ 38 w 154"/>
                <a:gd name="T75" fmla="*/ 29 h 245"/>
                <a:gd name="T76" fmla="*/ 37 w 154"/>
                <a:gd name="T77" fmla="*/ 29 h 245"/>
                <a:gd name="T78" fmla="*/ 34 w 154"/>
                <a:gd name="T79" fmla="*/ 29 h 245"/>
                <a:gd name="T80" fmla="*/ 33 w 154"/>
                <a:gd name="T81" fmla="*/ 28 h 245"/>
                <a:gd name="T82" fmla="*/ 30 w 154"/>
                <a:gd name="T83" fmla="*/ 27 h 245"/>
                <a:gd name="T84" fmla="*/ 22 w 154"/>
                <a:gd name="T85" fmla="*/ 23 h 245"/>
                <a:gd name="T86" fmla="*/ 14 w 154"/>
                <a:gd name="T87" fmla="*/ 20 h 245"/>
                <a:gd name="T88" fmla="*/ 6 w 154"/>
                <a:gd name="T89" fmla="*/ 15 h 245"/>
                <a:gd name="T90" fmla="*/ 1 w 154"/>
                <a:gd name="T91" fmla="*/ 11 h 245"/>
                <a:gd name="T92" fmla="*/ 0 w 154"/>
                <a:gd name="T93" fmla="*/ 6 h 245"/>
                <a:gd name="T94" fmla="*/ 6 w 154"/>
                <a:gd name="T95" fmla="*/ 3 h 245"/>
                <a:gd name="T96" fmla="*/ 20 w 154"/>
                <a:gd name="T9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245">
                  <a:moveTo>
                    <a:pt x="20" y="0"/>
                  </a:moveTo>
                  <a:lnTo>
                    <a:pt x="49" y="1"/>
                  </a:lnTo>
                  <a:lnTo>
                    <a:pt x="76" y="10"/>
                  </a:lnTo>
                  <a:lnTo>
                    <a:pt x="100" y="23"/>
                  </a:lnTo>
                  <a:lnTo>
                    <a:pt x="121" y="44"/>
                  </a:lnTo>
                  <a:lnTo>
                    <a:pt x="137" y="71"/>
                  </a:lnTo>
                  <a:lnTo>
                    <a:pt x="149" y="102"/>
                  </a:lnTo>
                  <a:lnTo>
                    <a:pt x="154" y="139"/>
                  </a:lnTo>
                  <a:lnTo>
                    <a:pt x="154" y="178"/>
                  </a:lnTo>
                  <a:lnTo>
                    <a:pt x="153" y="181"/>
                  </a:lnTo>
                  <a:lnTo>
                    <a:pt x="150" y="189"/>
                  </a:lnTo>
                  <a:lnTo>
                    <a:pt x="145" y="202"/>
                  </a:lnTo>
                  <a:lnTo>
                    <a:pt x="139" y="216"/>
                  </a:lnTo>
                  <a:lnTo>
                    <a:pt x="132" y="228"/>
                  </a:lnTo>
                  <a:lnTo>
                    <a:pt x="124" y="239"/>
                  </a:lnTo>
                  <a:lnTo>
                    <a:pt x="116" y="245"/>
                  </a:lnTo>
                  <a:lnTo>
                    <a:pt x="108" y="245"/>
                  </a:lnTo>
                  <a:lnTo>
                    <a:pt x="100" y="240"/>
                  </a:lnTo>
                  <a:lnTo>
                    <a:pt x="92" y="234"/>
                  </a:lnTo>
                  <a:lnTo>
                    <a:pt x="84" y="226"/>
                  </a:lnTo>
                  <a:lnTo>
                    <a:pt x="78" y="217"/>
                  </a:lnTo>
                  <a:lnTo>
                    <a:pt x="75" y="207"/>
                  </a:lnTo>
                  <a:lnTo>
                    <a:pt x="75" y="194"/>
                  </a:lnTo>
                  <a:lnTo>
                    <a:pt x="78" y="180"/>
                  </a:lnTo>
                  <a:lnTo>
                    <a:pt x="86" y="164"/>
                  </a:lnTo>
                  <a:lnTo>
                    <a:pt x="88" y="162"/>
                  </a:lnTo>
                  <a:lnTo>
                    <a:pt x="90" y="159"/>
                  </a:lnTo>
                  <a:lnTo>
                    <a:pt x="91" y="158"/>
                  </a:lnTo>
                  <a:lnTo>
                    <a:pt x="92" y="156"/>
                  </a:lnTo>
                  <a:lnTo>
                    <a:pt x="102" y="139"/>
                  </a:lnTo>
                  <a:lnTo>
                    <a:pt x="109" y="120"/>
                  </a:lnTo>
                  <a:lnTo>
                    <a:pt x="112" y="103"/>
                  </a:lnTo>
                  <a:lnTo>
                    <a:pt x="109" y="86"/>
                  </a:lnTo>
                  <a:lnTo>
                    <a:pt x="101" y="69"/>
                  </a:lnTo>
                  <a:lnTo>
                    <a:pt x="88" y="56"/>
                  </a:lnTo>
                  <a:lnTo>
                    <a:pt x="67" y="42"/>
                  </a:lnTo>
                  <a:lnTo>
                    <a:pt x="39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0" y="27"/>
                  </a:lnTo>
                  <a:lnTo>
                    <a:pt x="22" y="23"/>
                  </a:lnTo>
                  <a:lnTo>
                    <a:pt x="14" y="20"/>
                  </a:lnTo>
                  <a:lnTo>
                    <a:pt x="6" y="15"/>
                  </a:lnTo>
                  <a:lnTo>
                    <a:pt x="1" y="11"/>
                  </a:lnTo>
                  <a:lnTo>
                    <a:pt x="0" y="6"/>
                  </a:lnTo>
                  <a:lnTo>
                    <a:pt x="6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A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62"/>
            <p:cNvSpPr>
              <a:spLocks/>
            </p:cNvSpPr>
            <p:nvPr/>
          </p:nvSpPr>
          <p:spPr bwMode="auto">
            <a:xfrm>
              <a:off x="2079" y="1308"/>
              <a:ext cx="69" cy="120"/>
            </a:xfrm>
            <a:custGeom>
              <a:avLst/>
              <a:gdLst>
                <a:gd name="T0" fmla="*/ 18 w 140"/>
                <a:gd name="T1" fmla="*/ 0 h 238"/>
                <a:gd name="T2" fmla="*/ 45 w 140"/>
                <a:gd name="T3" fmla="*/ 1 h 238"/>
                <a:gd name="T4" fmla="*/ 70 w 140"/>
                <a:gd name="T5" fmla="*/ 9 h 238"/>
                <a:gd name="T6" fmla="*/ 91 w 140"/>
                <a:gd name="T7" fmla="*/ 23 h 238"/>
                <a:gd name="T8" fmla="*/ 110 w 140"/>
                <a:gd name="T9" fmla="*/ 43 h 238"/>
                <a:gd name="T10" fmla="*/ 125 w 140"/>
                <a:gd name="T11" fmla="*/ 69 h 238"/>
                <a:gd name="T12" fmla="*/ 135 w 140"/>
                <a:gd name="T13" fmla="*/ 99 h 238"/>
                <a:gd name="T14" fmla="*/ 140 w 140"/>
                <a:gd name="T15" fmla="*/ 134 h 238"/>
                <a:gd name="T16" fmla="*/ 140 w 140"/>
                <a:gd name="T17" fmla="*/ 172 h 238"/>
                <a:gd name="T18" fmla="*/ 139 w 140"/>
                <a:gd name="T19" fmla="*/ 176 h 238"/>
                <a:gd name="T20" fmla="*/ 136 w 140"/>
                <a:gd name="T21" fmla="*/ 184 h 238"/>
                <a:gd name="T22" fmla="*/ 132 w 140"/>
                <a:gd name="T23" fmla="*/ 195 h 238"/>
                <a:gd name="T24" fmla="*/ 126 w 140"/>
                <a:gd name="T25" fmla="*/ 209 h 238"/>
                <a:gd name="T26" fmla="*/ 120 w 140"/>
                <a:gd name="T27" fmla="*/ 222 h 238"/>
                <a:gd name="T28" fmla="*/ 113 w 140"/>
                <a:gd name="T29" fmla="*/ 232 h 238"/>
                <a:gd name="T30" fmla="*/ 105 w 140"/>
                <a:gd name="T31" fmla="*/ 238 h 238"/>
                <a:gd name="T32" fmla="*/ 98 w 140"/>
                <a:gd name="T33" fmla="*/ 238 h 238"/>
                <a:gd name="T34" fmla="*/ 90 w 140"/>
                <a:gd name="T35" fmla="*/ 233 h 238"/>
                <a:gd name="T36" fmla="*/ 83 w 140"/>
                <a:gd name="T37" fmla="*/ 227 h 238"/>
                <a:gd name="T38" fmla="*/ 77 w 140"/>
                <a:gd name="T39" fmla="*/ 220 h 238"/>
                <a:gd name="T40" fmla="*/ 72 w 140"/>
                <a:gd name="T41" fmla="*/ 210 h 238"/>
                <a:gd name="T42" fmla="*/ 70 w 140"/>
                <a:gd name="T43" fmla="*/ 201 h 238"/>
                <a:gd name="T44" fmla="*/ 70 w 140"/>
                <a:gd name="T45" fmla="*/ 189 h 238"/>
                <a:gd name="T46" fmla="*/ 74 w 140"/>
                <a:gd name="T47" fmla="*/ 175 h 238"/>
                <a:gd name="T48" fmla="*/ 82 w 140"/>
                <a:gd name="T49" fmla="*/ 160 h 238"/>
                <a:gd name="T50" fmla="*/ 83 w 140"/>
                <a:gd name="T51" fmla="*/ 157 h 238"/>
                <a:gd name="T52" fmla="*/ 85 w 140"/>
                <a:gd name="T53" fmla="*/ 155 h 238"/>
                <a:gd name="T54" fmla="*/ 86 w 140"/>
                <a:gd name="T55" fmla="*/ 154 h 238"/>
                <a:gd name="T56" fmla="*/ 87 w 140"/>
                <a:gd name="T57" fmla="*/ 152 h 238"/>
                <a:gd name="T58" fmla="*/ 96 w 140"/>
                <a:gd name="T59" fmla="*/ 134 h 238"/>
                <a:gd name="T60" fmla="*/ 102 w 140"/>
                <a:gd name="T61" fmla="*/ 117 h 238"/>
                <a:gd name="T62" fmla="*/ 103 w 140"/>
                <a:gd name="T63" fmla="*/ 100 h 238"/>
                <a:gd name="T64" fmla="*/ 101 w 140"/>
                <a:gd name="T65" fmla="*/ 83 h 238"/>
                <a:gd name="T66" fmla="*/ 94 w 140"/>
                <a:gd name="T67" fmla="*/ 66 h 238"/>
                <a:gd name="T68" fmla="*/ 81 w 140"/>
                <a:gd name="T69" fmla="*/ 53 h 238"/>
                <a:gd name="T70" fmla="*/ 63 w 140"/>
                <a:gd name="T71" fmla="*/ 39 h 238"/>
                <a:gd name="T72" fmla="*/ 38 w 140"/>
                <a:gd name="T73" fmla="*/ 28 h 238"/>
                <a:gd name="T74" fmla="*/ 37 w 140"/>
                <a:gd name="T75" fmla="*/ 27 h 238"/>
                <a:gd name="T76" fmla="*/ 36 w 140"/>
                <a:gd name="T77" fmla="*/ 27 h 238"/>
                <a:gd name="T78" fmla="*/ 34 w 140"/>
                <a:gd name="T79" fmla="*/ 27 h 238"/>
                <a:gd name="T80" fmla="*/ 33 w 140"/>
                <a:gd name="T81" fmla="*/ 26 h 238"/>
                <a:gd name="T82" fmla="*/ 29 w 140"/>
                <a:gd name="T83" fmla="*/ 25 h 238"/>
                <a:gd name="T84" fmla="*/ 23 w 140"/>
                <a:gd name="T85" fmla="*/ 23 h 238"/>
                <a:gd name="T86" fmla="*/ 14 w 140"/>
                <a:gd name="T87" fmla="*/ 19 h 238"/>
                <a:gd name="T88" fmla="*/ 7 w 140"/>
                <a:gd name="T89" fmla="*/ 15 h 238"/>
                <a:gd name="T90" fmla="*/ 2 w 140"/>
                <a:gd name="T91" fmla="*/ 10 h 238"/>
                <a:gd name="T92" fmla="*/ 0 w 140"/>
                <a:gd name="T93" fmla="*/ 7 h 238"/>
                <a:gd name="T94" fmla="*/ 5 w 140"/>
                <a:gd name="T95" fmla="*/ 2 h 238"/>
                <a:gd name="T96" fmla="*/ 18 w 140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238">
                  <a:moveTo>
                    <a:pt x="18" y="0"/>
                  </a:moveTo>
                  <a:lnTo>
                    <a:pt x="45" y="1"/>
                  </a:lnTo>
                  <a:lnTo>
                    <a:pt x="70" y="9"/>
                  </a:lnTo>
                  <a:lnTo>
                    <a:pt x="91" y="23"/>
                  </a:lnTo>
                  <a:lnTo>
                    <a:pt x="110" y="43"/>
                  </a:lnTo>
                  <a:lnTo>
                    <a:pt x="125" y="69"/>
                  </a:lnTo>
                  <a:lnTo>
                    <a:pt x="135" y="99"/>
                  </a:lnTo>
                  <a:lnTo>
                    <a:pt x="140" y="134"/>
                  </a:lnTo>
                  <a:lnTo>
                    <a:pt x="140" y="172"/>
                  </a:lnTo>
                  <a:lnTo>
                    <a:pt x="139" y="176"/>
                  </a:lnTo>
                  <a:lnTo>
                    <a:pt x="136" y="184"/>
                  </a:lnTo>
                  <a:lnTo>
                    <a:pt x="132" y="195"/>
                  </a:lnTo>
                  <a:lnTo>
                    <a:pt x="126" y="209"/>
                  </a:lnTo>
                  <a:lnTo>
                    <a:pt x="120" y="222"/>
                  </a:lnTo>
                  <a:lnTo>
                    <a:pt x="113" y="232"/>
                  </a:lnTo>
                  <a:lnTo>
                    <a:pt x="105" y="238"/>
                  </a:lnTo>
                  <a:lnTo>
                    <a:pt x="98" y="238"/>
                  </a:lnTo>
                  <a:lnTo>
                    <a:pt x="90" y="233"/>
                  </a:lnTo>
                  <a:lnTo>
                    <a:pt x="83" y="227"/>
                  </a:lnTo>
                  <a:lnTo>
                    <a:pt x="77" y="220"/>
                  </a:lnTo>
                  <a:lnTo>
                    <a:pt x="72" y="210"/>
                  </a:lnTo>
                  <a:lnTo>
                    <a:pt x="70" y="201"/>
                  </a:lnTo>
                  <a:lnTo>
                    <a:pt x="70" y="189"/>
                  </a:lnTo>
                  <a:lnTo>
                    <a:pt x="74" y="175"/>
                  </a:lnTo>
                  <a:lnTo>
                    <a:pt x="82" y="160"/>
                  </a:lnTo>
                  <a:lnTo>
                    <a:pt x="83" y="157"/>
                  </a:lnTo>
                  <a:lnTo>
                    <a:pt x="85" y="155"/>
                  </a:lnTo>
                  <a:lnTo>
                    <a:pt x="86" y="154"/>
                  </a:lnTo>
                  <a:lnTo>
                    <a:pt x="87" y="152"/>
                  </a:lnTo>
                  <a:lnTo>
                    <a:pt x="96" y="134"/>
                  </a:lnTo>
                  <a:lnTo>
                    <a:pt x="102" y="117"/>
                  </a:lnTo>
                  <a:lnTo>
                    <a:pt x="103" y="100"/>
                  </a:lnTo>
                  <a:lnTo>
                    <a:pt x="101" y="83"/>
                  </a:lnTo>
                  <a:lnTo>
                    <a:pt x="94" y="66"/>
                  </a:lnTo>
                  <a:lnTo>
                    <a:pt x="81" y="53"/>
                  </a:lnTo>
                  <a:lnTo>
                    <a:pt x="63" y="39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29" y="25"/>
                  </a:lnTo>
                  <a:lnTo>
                    <a:pt x="23" y="23"/>
                  </a:lnTo>
                  <a:lnTo>
                    <a:pt x="14" y="19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7"/>
                  </a:lnTo>
                  <a:lnTo>
                    <a:pt x="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B9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Freeform 63"/>
            <p:cNvSpPr>
              <a:spLocks/>
            </p:cNvSpPr>
            <p:nvPr/>
          </p:nvSpPr>
          <p:spPr bwMode="auto">
            <a:xfrm>
              <a:off x="2084" y="1310"/>
              <a:ext cx="63" cy="115"/>
            </a:xfrm>
            <a:custGeom>
              <a:avLst/>
              <a:gdLst>
                <a:gd name="T0" fmla="*/ 31 w 124"/>
                <a:gd name="T1" fmla="*/ 24 h 230"/>
                <a:gd name="T2" fmla="*/ 29 w 124"/>
                <a:gd name="T3" fmla="*/ 23 h 230"/>
                <a:gd name="T4" fmla="*/ 23 w 124"/>
                <a:gd name="T5" fmla="*/ 21 h 230"/>
                <a:gd name="T6" fmla="*/ 15 w 124"/>
                <a:gd name="T7" fmla="*/ 17 h 230"/>
                <a:gd name="T8" fmla="*/ 7 w 124"/>
                <a:gd name="T9" fmla="*/ 14 h 230"/>
                <a:gd name="T10" fmla="*/ 1 w 124"/>
                <a:gd name="T11" fmla="*/ 9 h 230"/>
                <a:gd name="T12" fmla="*/ 0 w 124"/>
                <a:gd name="T13" fmla="*/ 6 h 230"/>
                <a:gd name="T14" fmla="*/ 3 w 124"/>
                <a:gd name="T15" fmla="*/ 2 h 230"/>
                <a:gd name="T16" fmla="*/ 15 w 124"/>
                <a:gd name="T17" fmla="*/ 0 h 230"/>
                <a:gd name="T18" fmla="*/ 39 w 124"/>
                <a:gd name="T19" fmla="*/ 1 h 230"/>
                <a:gd name="T20" fmla="*/ 61 w 124"/>
                <a:gd name="T21" fmla="*/ 8 h 230"/>
                <a:gd name="T22" fmla="*/ 81 w 124"/>
                <a:gd name="T23" fmla="*/ 23 h 230"/>
                <a:gd name="T24" fmla="*/ 98 w 124"/>
                <a:gd name="T25" fmla="*/ 43 h 230"/>
                <a:gd name="T26" fmla="*/ 111 w 124"/>
                <a:gd name="T27" fmla="*/ 67 h 230"/>
                <a:gd name="T28" fmla="*/ 120 w 124"/>
                <a:gd name="T29" fmla="*/ 97 h 230"/>
                <a:gd name="T30" fmla="*/ 124 w 124"/>
                <a:gd name="T31" fmla="*/ 130 h 230"/>
                <a:gd name="T32" fmla="*/ 124 w 124"/>
                <a:gd name="T33" fmla="*/ 168 h 230"/>
                <a:gd name="T34" fmla="*/ 123 w 124"/>
                <a:gd name="T35" fmla="*/ 172 h 230"/>
                <a:gd name="T36" fmla="*/ 121 w 124"/>
                <a:gd name="T37" fmla="*/ 180 h 230"/>
                <a:gd name="T38" fmla="*/ 118 w 124"/>
                <a:gd name="T39" fmla="*/ 190 h 230"/>
                <a:gd name="T40" fmla="*/ 113 w 124"/>
                <a:gd name="T41" fmla="*/ 203 h 230"/>
                <a:gd name="T42" fmla="*/ 107 w 124"/>
                <a:gd name="T43" fmla="*/ 215 h 230"/>
                <a:gd name="T44" fmla="*/ 101 w 124"/>
                <a:gd name="T45" fmla="*/ 225 h 230"/>
                <a:gd name="T46" fmla="*/ 94 w 124"/>
                <a:gd name="T47" fmla="*/ 230 h 230"/>
                <a:gd name="T48" fmla="*/ 88 w 124"/>
                <a:gd name="T49" fmla="*/ 230 h 230"/>
                <a:gd name="T50" fmla="*/ 81 w 124"/>
                <a:gd name="T51" fmla="*/ 226 h 230"/>
                <a:gd name="T52" fmla="*/ 74 w 124"/>
                <a:gd name="T53" fmla="*/ 220 h 230"/>
                <a:gd name="T54" fmla="*/ 68 w 124"/>
                <a:gd name="T55" fmla="*/ 213 h 230"/>
                <a:gd name="T56" fmla="*/ 65 w 124"/>
                <a:gd name="T57" fmla="*/ 205 h 230"/>
                <a:gd name="T58" fmla="*/ 62 w 124"/>
                <a:gd name="T59" fmla="*/ 195 h 230"/>
                <a:gd name="T60" fmla="*/ 63 w 124"/>
                <a:gd name="T61" fmla="*/ 183 h 230"/>
                <a:gd name="T62" fmla="*/ 68 w 124"/>
                <a:gd name="T63" fmla="*/ 169 h 230"/>
                <a:gd name="T64" fmla="*/ 76 w 124"/>
                <a:gd name="T65" fmla="*/ 154 h 230"/>
                <a:gd name="T66" fmla="*/ 85 w 124"/>
                <a:gd name="T67" fmla="*/ 137 h 230"/>
                <a:gd name="T68" fmla="*/ 92 w 124"/>
                <a:gd name="T69" fmla="*/ 119 h 230"/>
                <a:gd name="T70" fmla="*/ 94 w 124"/>
                <a:gd name="T71" fmla="*/ 99 h 230"/>
                <a:gd name="T72" fmla="*/ 93 w 124"/>
                <a:gd name="T73" fmla="*/ 81 h 230"/>
                <a:gd name="T74" fmla="*/ 86 w 124"/>
                <a:gd name="T75" fmla="*/ 63 h 230"/>
                <a:gd name="T76" fmla="*/ 74 w 124"/>
                <a:gd name="T77" fmla="*/ 48 h 230"/>
                <a:gd name="T78" fmla="*/ 56 w 124"/>
                <a:gd name="T79" fmla="*/ 35 h 230"/>
                <a:gd name="T80" fmla="*/ 31 w 124"/>
                <a:gd name="T81" fmla="*/ 2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230">
                  <a:moveTo>
                    <a:pt x="31" y="24"/>
                  </a:moveTo>
                  <a:lnTo>
                    <a:pt x="29" y="23"/>
                  </a:lnTo>
                  <a:lnTo>
                    <a:pt x="23" y="21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1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15" y="0"/>
                  </a:lnTo>
                  <a:lnTo>
                    <a:pt x="39" y="1"/>
                  </a:lnTo>
                  <a:lnTo>
                    <a:pt x="61" y="8"/>
                  </a:lnTo>
                  <a:lnTo>
                    <a:pt x="81" y="23"/>
                  </a:lnTo>
                  <a:lnTo>
                    <a:pt x="98" y="43"/>
                  </a:lnTo>
                  <a:lnTo>
                    <a:pt x="111" y="67"/>
                  </a:lnTo>
                  <a:lnTo>
                    <a:pt x="120" y="97"/>
                  </a:lnTo>
                  <a:lnTo>
                    <a:pt x="124" y="130"/>
                  </a:lnTo>
                  <a:lnTo>
                    <a:pt x="124" y="168"/>
                  </a:lnTo>
                  <a:lnTo>
                    <a:pt x="123" y="172"/>
                  </a:lnTo>
                  <a:lnTo>
                    <a:pt x="121" y="180"/>
                  </a:lnTo>
                  <a:lnTo>
                    <a:pt x="118" y="190"/>
                  </a:lnTo>
                  <a:lnTo>
                    <a:pt x="113" y="203"/>
                  </a:lnTo>
                  <a:lnTo>
                    <a:pt x="107" y="215"/>
                  </a:lnTo>
                  <a:lnTo>
                    <a:pt x="101" y="225"/>
                  </a:lnTo>
                  <a:lnTo>
                    <a:pt x="94" y="230"/>
                  </a:lnTo>
                  <a:lnTo>
                    <a:pt x="88" y="230"/>
                  </a:lnTo>
                  <a:lnTo>
                    <a:pt x="81" y="226"/>
                  </a:lnTo>
                  <a:lnTo>
                    <a:pt x="74" y="220"/>
                  </a:lnTo>
                  <a:lnTo>
                    <a:pt x="68" y="213"/>
                  </a:lnTo>
                  <a:lnTo>
                    <a:pt x="65" y="205"/>
                  </a:lnTo>
                  <a:lnTo>
                    <a:pt x="62" y="195"/>
                  </a:lnTo>
                  <a:lnTo>
                    <a:pt x="63" y="183"/>
                  </a:lnTo>
                  <a:lnTo>
                    <a:pt x="68" y="169"/>
                  </a:lnTo>
                  <a:lnTo>
                    <a:pt x="76" y="154"/>
                  </a:lnTo>
                  <a:lnTo>
                    <a:pt x="85" y="137"/>
                  </a:lnTo>
                  <a:lnTo>
                    <a:pt x="92" y="119"/>
                  </a:lnTo>
                  <a:lnTo>
                    <a:pt x="94" y="99"/>
                  </a:lnTo>
                  <a:lnTo>
                    <a:pt x="93" y="81"/>
                  </a:lnTo>
                  <a:lnTo>
                    <a:pt x="86" y="63"/>
                  </a:lnTo>
                  <a:lnTo>
                    <a:pt x="74" y="48"/>
                  </a:lnTo>
                  <a:lnTo>
                    <a:pt x="56" y="35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89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Freeform 64"/>
            <p:cNvSpPr>
              <a:spLocks/>
            </p:cNvSpPr>
            <p:nvPr/>
          </p:nvSpPr>
          <p:spPr bwMode="auto">
            <a:xfrm>
              <a:off x="1414" y="1777"/>
              <a:ext cx="73" cy="97"/>
            </a:xfrm>
            <a:custGeom>
              <a:avLst/>
              <a:gdLst>
                <a:gd name="T0" fmla="*/ 100 w 146"/>
                <a:gd name="T1" fmla="*/ 0 h 194"/>
                <a:gd name="T2" fmla="*/ 100 w 146"/>
                <a:gd name="T3" fmla="*/ 4 h 194"/>
                <a:gd name="T4" fmla="*/ 101 w 146"/>
                <a:gd name="T5" fmla="*/ 13 h 194"/>
                <a:gd name="T6" fmla="*/ 100 w 146"/>
                <a:gd name="T7" fmla="*/ 27 h 194"/>
                <a:gd name="T8" fmla="*/ 94 w 146"/>
                <a:gd name="T9" fmla="*/ 44 h 194"/>
                <a:gd name="T10" fmla="*/ 84 w 146"/>
                <a:gd name="T11" fmla="*/ 62 h 194"/>
                <a:gd name="T12" fmla="*/ 65 w 146"/>
                <a:gd name="T13" fmla="*/ 81 h 194"/>
                <a:gd name="T14" fmla="*/ 38 w 146"/>
                <a:gd name="T15" fmla="*/ 98 h 194"/>
                <a:gd name="T16" fmla="*/ 0 w 146"/>
                <a:gd name="T17" fmla="*/ 112 h 194"/>
                <a:gd name="T18" fmla="*/ 62 w 146"/>
                <a:gd name="T19" fmla="*/ 194 h 194"/>
                <a:gd name="T20" fmla="*/ 66 w 146"/>
                <a:gd name="T21" fmla="*/ 193 h 194"/>
                <a:gd name="T22" fmla="*/ 79 w 146"/>
                <a:gd name="T23" fmla="*/ 188 h 194"/>
                <a:gd name="T24" fmla="*/ 95 w 146"/>
                <a:gd name="T25" fmla="*/ 179 h 194"/>
                <a:gd name="T26" fmla="*/ 114 w 146"/>
                <a:gd name="T27" fmla="*/ 164 h 194"/>
                <a:gd name="T28" fmla="*/ 130 w 146"/>
                <a:gd name="T29" fmla="*/ 143 h 194"/>
                <a:gd name="T30" fmla="*/ 142 w 146"/>
                <a:gd name="T31" fmla="*/ 113 h 194"/>
                <a:gd name="T32" fmla="*/ 146 w 146"/>
                <a:gd name="T33" fmla="*/ 76 h 194"/>
                <a:gd name="T34" fmla="*/ 140 w 146"/>
                <a:gd name="T35" fmla="*/ 28 h 194"/>
                <a:gd name="T36" fmla="*/ 100 w 146"/>
                <a:gd name="T3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94">
                  <a:moveTo>
                    <a:pt x="100" y="0"/>
                  </a:moveTo>
                  <a:lnTo>
                    <a:pt x="100" y="4"/>
                  </a:lnTo>
                  <a:lnTo>
                    <a:pt x="101" y="13"/>
                  </a:lnTo>
                  <a:lnTo>
                    <a:pt x="100" y="27"/>
                  </a:lnTo>
                  <a:lnTo>
                    <a:pt x="94" y="44"/>
                  </a:lnTo>
                  <a:lnTo>
                    <a:pt x="84" y="62"/>
                  </a:lnTo>
                  <a:lnTo>
                    <a:pt x="65" y="81"/>
                  </a:lnTo>
                  <a:lnTo>
                    <a:pt x="38" y="98"/>
                  </a:lnTo>
                  <a:lnTo>
                    <a:pt x="0" y="112"/>
                  </a:lnTo>
                  <a:lnTo>
                    <a:pt x="62" y="194"/>
                  </a:lnTo>
                  <a:lnTo>
                    <a:pt x="66" y="193"/>
                  </a:lnTo>
                  <a:lnTo>
                    <a:pt x="79" y="188"/>
                  </a:lnTo>
                  <a:lnTo>
                    <a:pt x="95" y="179"/>
                  </a:lnTo>
                  <a:lnTo>
                    <a:pt x="114" y="164"/>
                  </a:lnTo>
                  <a:lnTo>
                    <a:pt x="130" y="143"/>
                  </a:lnTo>
                  <a:lnTo>
                    <a:pt x="142" y="113"/>
                  </a:lnTo>
                  <a:lnTo>
                    <a:pt x="146" y="76"/>
                  </a:lnTo>
                  <a:lnTo>
                    <a:pt x="140" y="2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9" name="Freeform 65"/>
            <p:cNvSpPr>
              <a:spLocks/>
            </p:cNvSpPr>
            <p:nvPr/>
          </p:nvSpPr>
          <p:spPr bwMode="auto">
            <a:xfrm>
              <a:off x="1769" y="1877"/>
              <a:ext cx="76" cy="106"/>
            </a:xfrm>
            <a:custGeom>
              <a:avLst/>
              <a:gdLst>
                <a:gd name="T0" fmla="*/ 100 w 154"/>
                <a:gd name="T1" fmla="*/ 0 h 210"/>
                <a:gd name="T2" fmla="*/ 100 w 154"/>
                <a:gd name="T3" fmla="*/ 5 h 210"/>
                <a:gd name="T4" fmla="*/ 98 w 154"/>
                <a:gd name="T5" fmla="*/ 20 h 210"/>
                <a:gd name="T6" fmla="*/ 96 w 154"/>
                <a:gd name="T7" fmla="*/ 43 h 210"/>
                <a:gd name="T8" fmla="*/ 89 w 154"/>
                <a:gd name="T9" fmla="*/ 69 h 210"/>
                <a:gd name="T10" fmla="*/ 78 w 154"/>
                <a:gd name="T11" fmla="*/ 95 h 210"/>
                <a:gd name="T12" fmla="*/ 60 w 154"/>
                <a:gd name="T13" fmla="*/ 121 h 210"/>
                <a:gd name="T14" fmla="*/ 35 w 154"/>
                <a:gd name="T15" fmla="*/ 139 h 210"/>
                <a:gd name="T16" fmla="*/ 0 w 154"/>
                <a:gd name="T17" fmla="*/ 151 h 210"/>
                <a:gd name="T18" fmla="*/ 40 w 154"/>
                <a:gd name="T19" fmla="*/ 210 h 210"/>
                <a:gd name="T20" fmla="*/ 44 w 154"/>
                <a:gd name="T21" fmla="*/ 208 h 210"/>
                <a:gd name="T22" fmla="*/ 57 w 154"/>
                <a:gd name="T23" fmla="*/ 202 h 210"/>
                <a:gd name="T24" fmla="*/ 74 w 154"/>
                <a:gd name="T25" fmla="*/ 191 h 210"/>
                <a:gd name="T26" fmla="*/ 94 w 154"/>
                <a:gd name="T27" fmla="*/ 175 h 210"/>
                <a:gd name="T28" fmla="*/ 115 w 154"/>
                <a:gd name="T29" fmla="*/ 154 h 210"/>
                <a:gd name="T30" fmla="*/ 133 w 154"/>
                <a:gd name="T31" fmla="*/ 128 h 210"/>
                <a:gd name="T32" fmla="*/ 147 w 154"/>
                <a:gd name="T33" fmla="*/ 95 h 210"/>
                <a:gd name="T34" fmla="*/ 154 w 154"/>
                <a:gd name="T35" fmla="*/ 57 h 210"/>
                <a:gd name="T36" fmla="*/ 100 w 154"/>
                <a:gd name="T3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0">
                  <a:moveTo>
                    <a:pt x="100" y="0"/>
                  </a:moveTo>
                  <a:lnTo>
                    <a:pt x="100" y="5"/>
                  </a:lnTo>
                  <a:lnTo>
                    <a:pt x="98" y="20"/>
                  </a:lnTo>
                  <a:lnTo>
                    <a:pt x="96" y="43"/>
                  </a:lnTo>
                  <a:lnTo>
                    <a:pt x="89" y="69"/>
                  </a:lnTo>
                  <a:lnTo>
                    <a:pt x="78" y="95"/>
                  </a:lnTo>
                  <a:lnTo>
                    <a:pt x="60" y="121"/>
                  </a:lnTo>
                  <a:lnTo>
                    <a:pt x="35" y="139"/>
                  </a:lnTo>
                  <a:lnTo>
                    <a:pt x="0" y="151"/>
                  </a:lnTo>
                  <a:lnTo>
                    <a:pt x="40" y="210"/>
                  </a:lnTo>
                  <a:lnTo>
                    <a:pt x="44" y="208"/>
                  </a:lnTo>
                  <a:lnTo>
                    <a:pt x="57" y="202"/>
                  </a:lnTo>
                  <a:lnTo>
                    <a:pt x="74" y="191"/>
                  </a:lnTo>
                  <a:lnTo>
                    <a:pt x="94" y="175"/>
                  </a:lnTo>
                  <a:lnTo>
                    <a:pt x="115" y="154"/>
                  </a:lnTo>
                  <a:lnTo>
                    <a:pt x="133" y="128"/>
                  </a:lnTo>
                  <a:lnTo>
                    <a:pt x="147" y="95"/>
                  </a:lnTo>
                  <a:lnTo>
                    <a:pt x="154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66"/>
            <p:cNvSpPr>
              <a:spLocks/>
            </p:cNvSpPr>
            <p:nvPr/>
          </p:nvSpPr>
          <p:spPr bwMode="auto">
            <a:xfrm>
              <a:off x="1874" y="1581"/>
              <a:ext cx="238" cy="338"/>
            </a:xfrm>
            <a:custGeom>
              <a:avLst/>
              <a:gdLst>
                <a:gd name="T0" fmla="*/ 476 w 476"/>
                <a:gd name="T1" fmla="*/ 0 h 677"/>
                <a:gd name="T2" fmla="*/ 473 w 476"/>
                <a:gd name="T3" fmla="*/ 3 h 677"/>
                <a:gd name="T4" fmla="*/ 462 w 476"/>
                <a:gd name="T5" fmla="*/ 9 h 677"/>
                <a:gd name="T6" fmla="*/ 446 w 476"/>
                <a:gd name="T7" fmla="*/ 19 h 677"/>
                <a:gd name="T8" fmla="*/ 425 w 476"/>
                <a:gd name="T9" fmla="*/ 34 h 677"/>
                <a:gd name="T10" fmla="*/ 399 w 476"/>
                <a:gd name="T11" fmla="*/ 55 h 677"/>
                <a:gd name="T12" fmla="*/ 370 w 476"/>
                <a:gd name="T13" fmla="*/ 80 h 677"/>
                <a:gd name="T14" fmla="*/ 339 w 476"/>
                <a:gd name="T15" fmla="*/ 110 h 677"/>
                <a:gd name="T16" fmla="*/ 304 w 476"/>
                <a:gd name="T17" fmla="*/ 147 h 677"/>
                <a:gd name="T18" fmla="*/ 270 w 476"/>
                <a:gd name="T19" fmla="*/ 189 h 677"/>
                <a:gd name="T20" fmla="*/ 234 w 476"/>
                <a:gd name="T21" fmla="*/ 238 h 677"/>
                <a:gd name="T22" fmla="*/ 198 w 476"/>
                <a:gd name="T23" fmla="*/ 293 h 677"/>
                <a:gd name="T24" fmla="*/ 165 w 476"/>
                <a:gd name="T25" fmla="*/ 355 h 677"/>
                <a:gd name="T26" fmla="*/ 133 w 476"/>
                <a:gd name="T27" fmla="*/ 424 h 677"/>
                <a:gd name="T28" fmla="*/ 103 w 476"/>
                <a:gd name="T29" fmla="*/ 500 h 677"/>
                <a:gd name="T30" fmla="*/ 76 w 476"/>
                <a:gd name="T31" fmla="*/ 584 h 677"/>
                <a:gd name="T32" fmla="*/ 54 w 476"/>
                <a:gd name="T33" fmla="*/ 677 h 677"/>
                <a:gd name="T34" fmla="*/ 0 w 476"/>
                <a:gd name="T35" fmla="*/ 574 h 677"/>
                <a:gd name="T36" fmla="*/ 0 w 476"/>
                <a:gd name="T37" fmla="*/ 571 h 677"/>
                <a:gd name="T38" fmla="*/ 0 w 476"/>
                <a:gd name="T39" fmla="*/ 559 h 677"/>
                <a:gd name="T40" fmla="*/ 0 w 476"/>
                <a:gd name="T41" fmla="*/ 542 h 677"/>
                <a:gd name="T42" fmla="*/ 1 w 476"/>
                <a:gd name="T43" fmla="*/ 519 h 677"/>
                <a:gd name="T44" fmla="*/ 4 w 476"/>
                <a:gd name="T45" fmla="*/ 490 h 677"/>
                <a:gd name="T46" fmla="*/ 7 w 476"/>
                <a:gd name="T47" fmla="*/ 458 h 677"/>
                <a:gd name="T48" fmla="*/ 13 w 476"/>
                <a:gd name="T49" fmla="*/ 421 h 677"/>
                <a:gd name="T50" fmla="*/ 21 w 476"/>
                <a:gd name="T51" fmla="*/ 381 h 677"/>
                <a:gd name="T52" fmla="*/ 31 w 476"/>
                <a:gd name="T53" fmla="*/ 339 h 677"/>
                <a:gd name="T54" fmla="*/ 45 w 476"/>
                <a:gd name="T55" fmla="*/ 295 h 677"/>
                <a:gd name="T56" fmla="*/ 62 w 476"/>
                <a:gd name="T57" fmla="*/ 249 h 677"/>
                <a:gd name="T58" fmla="*/ 83 w 476"/>
                <a:gd name="T59" fmla="*/ 204 h 677"/>
                <a:gd name="T60" fmla="*/ 109 w 476"/>
                <a:gd name="T61" fmla="*/ 159 h 677"/>
                <a:gd name="T62" fmla="*/ 138 w 476"/>
                <a:gd name="T63" fmla="*/ 114 h 677"/>
                <a:gd name="T64" fmla="*/ 172 w 476"/>
                <a:gd name="T65" fmla="*/ 72 h 677"/>
                <a:gd name="T66" fmla="*/ 212 w 476"/>
                <a:gd name="T67" fmla="*/ 32 h 677"/>
                <a:gd name="T68" fmla="*/ 212 w 476"/>
                <a:gd name="T69" fmla="*/ 33 h 677"/>
                <a:gd name="T70" fmla="*/ 212 w 476"/>
                <a:gd name="T71" fmla="*/ 36 h 677"/>
                <a:gd name="T72" fmla="*/ 212 w 476"/>
                <a:gd name="T73" fmla="*/ 42 h 677"/>
                <a:gd name="T74" fmla="*/ 213 w 476"/>
                <a:gd name="T75" fmla="*/ 48 h 677"/>
                <a:gd name="T76" fmla="*/ 216 w 476"/>
                <a:gd name="T77" fmla="*/ 55 h 677"/>
                <a:gd name="T78" fmla="*/ 220 w 476"/>
                <a:gd name="T79" fmla="*/ 62 h 677"/>
                <a:gd name="T80" fmla="*/ 226 w 476"/>
                <a:gd name="T81" fmla="*/ 67 h 677"/>
                <a:gd name="T82" fmla="*/ 236 w 476"/>
                <a:gd name="T83" fmla="*/ 72 h 677"/>
                <a:gd name="T84" fmla="*/ 249 w 476"/>
                <a:gd name="T85" fmla="*/ 75 h 677"/>
                <a:gd name="T86" fmla="*/ 266 w 476"/>
                <a:gd name="T87" fmla="*/ 76 h 677"/>
                <a:gd name="T88" fmla="*/ 287 w 476"/>
                <a:gd name="T89" fmla="*/ 74 h 677"/>
                <a:gd name="T90" fmla="*/ 314 w 476"/>
                <a:gd name="T91" fmla="*/ 68 h 677"/>
                <a:gd name="T92" fmla="*/ 345 w 476"/>
                <a:gd name="T93" fmla="*/ 59 h 677"/>
                <a:gd name="T94" fmla="*/ 382 w 476"/>
                <a:gd name="T95" fmla="*/ 44 h 677"/>
                <a:gd name="T96" fmla="*/ 425 w 476"/>
                <a:gd name="T97" fmla="*/ 26 h 677"/>
                <a:gd name="T98" fmla="*/ 476 w 476"/>
                <a:gd name="T9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6" h="677">
                  <a:moveTo>
                    <a:pt x="476" y="0"/>
                  </a:moveTo>
                  <a:lnTo>
                    <a:pt x="473" y="3"/>
                  </a:lnTo>
                  <a:lnTo>
                    <a:pt x="462" y="9"/>
                  </a:lnTo>
                  <a:lnTo>
                    <a:pt x="446" y="19"/>
                  </a:lnTo>
                  <a:lnTo>
                    <a:pt x="425" y="34"/>
                  </a:lnTo>
                  <a:lnTo>
                    <a:pt x="399" y="55"/>
                  </a:lnTo>
                  <a:lnTo>
                    <a:pt x="370" y="80"/>
                  </a:lnTo>
                  <a:lnTo>
                    <a:pt x="339" y="110"/>
                  </a:lnTo>
                  <a:lnTo>
                    <a:pt x="304" y="147"/>
                  </a:lnTo>
                  <a:lnTo>
                    <a:pt x="270" y="189"/>
                  </a:lnTo>
                  <a:lnTo>
                    <a:pt x="234" y="238"/>
                  </a:lnTo>
                  <a:lnTo>
                    <a:pt x="198" y="293"/>
                  </a:lnTo>
                  <a:lnTo>
                    <a:pt x="165" y="355"/>
                  </a:lnTo>
                  <a:lnTo>
                    <a:pt x="133" y="424"/>
                  </a:lnTo>
                  <a:lnTo>
                    <a:pt x="103" y="500"/>
                  </a:lnTo>
                  <a:lnTo>
                    <a:pt x="76" y="584"/>
                  </a:lnTo>
                  <a:lnTo>
                    <a:pt x="54" y="677"/>
                  </a:lnTo>
                  <a:lnTo>
                    <a:pt x="0" y="574"/>
                  </a:lnTo>
                  <a:lnTo>
                    <a:pt x="0" y="571"/>
                  </a:lnTo>
                  <a:lnTo>
                    <a:pt x="0" y="559"/>
                  </a:lnTo>
                  <a:lnTo>
                    <a:pt x="0" y="542"/>
                  </a:lnTo>
                  <a:lnTo>
                    <a:pt x="1" y="519"/>
                  </a:lnTo>
                  <a:lnTo>
                    <a:pt x="4" y="490"/>
                  </a:lnTo>
                  <a:lnTo>
                    <a:pt x="7" y="458"/>
                  </a:lnTo>
                  <a:lnTo>
                    <a:pt x="13" y="421"/>
                  </a:lnTo>
                  <a:lnTo>
                    <a:pt x="21" y="381"/>
                  </a:lnTo>
                  <a:lnTo>
                    <a:pt x="31" y="339"/>
                  </a:lnTo>
                  <a:lnTo>
                    <a:pt x="45" y="295"/>
                  </a:lnTo>
                  <a:lnTo>
                    <a:pt x="62" y="249"/>
                  </a:lnTo>
                  <a:lnTo>
                    <a:pt x="83" y="204"/>
                  </a:lnTo>
                  <a:lnTo>
                    <a:pt x="109" y="159"/>
                  </a:lnTo>
                  <a:lnTo>
                    <a:pt x="138" y="114"/>
                  </a:lnTo>
                  <a:lnTo>
                    <a:pt x="172" y="72"/>
                  </a:lnTo>
                  <a:lnTo>
                    <a:pt x="212" y="32"/>
                  </a:lnTo>
                  <a:lnTo>
                    <a:pt x="212" y="33"/>
                  </a:lnTo>
                  <a:lnTo>
                    <a:pt x="212" y="36"/>
                  </a:lnTo>
                  <a:lnTo>
                    <a:pt x="212" y="42"/>
                  </a:lnTo>
                  <a:lnTo>
                    <a:pt x="213" y="48"/>
                  </a:lnTo>
                  <a:lnTo>
                    <a:pt x="216" y="55"/>
                  </a:lnTo>
                  <a:lnTo>
                    <a:pt x="220" y="62"/>
                  </a:lnTo>
                  <a:lnTo>
                    <a:pt x="226" y="67"/>
                  </a:lnTo>
                  <a:lnTo>
                    <a:pt x="236" y="72"/>
                  </a:lnTo>
                  <a:lnTo>
                    <a:pt x="249" y="75"/>
                  </a:lnTo>
                  <a:lnTo>
                    <a:pt x="266" y="76"/>
                  </a:lnTo>
                  <a:lnTo>
                    <a:pt x="287" y="74"/>
                  </a:lnTo>
                  <a:lnTo>
                    <a:pt x="314" y="68"/>
                  </a:lnTo>
                  <a:lnTo>
                    <a:pt x="345" y="59"/>
                  </a:lnTo>
                  <a:lnTo>
                    <a:pt x="382" y="44"/>
                  </a:lnTo>
                  <a:lnTo>
                    <a:pt x="425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67"/>
            <p:cNvSpPr>
              <a:spLocks/>
            </p:cNvSpPr>
            <p:nvPr/>
          </p:nvSpPr>
          <p:spPr bwMode="auto">
            <a:xfrm>
              <a:off x="1272" y="1198"/>
              <a:ext cx="403" cy="406"/>
            </a:xfrm>
            <a:custGeom>
              <a:avLst/>
              <a:gdLst>
                <a:gd name="T0" fmla="*/ 61 w 806"/>
                <a:gd name="T1" fmla="*/ 47 h 814"/>
                <a:gd name="T2" fmla="*/ 114 w 806"/>
                <a:gd name="T3" fmla="*/ 48 h 814"/>
                <a:gd name="T4" fmla="*/ 204 w 806"/>
                <a:gd name="T5" fmla="*/ 50 h 814"/>
                <a:gd name="T6" fmla="*/ 318 w 806"/>
                <a:gd name="T7" fmla="*/ 52 h 814"/>
                <a:gd name="T8" fmla="*/ 443 w 806"/>
                <a:gd name="T9" fmla="*/ 55 h 814"/>
                <a:gd name="T10" fmla="*/ 561 w 806"/>
                <a:gd name="T11" fmla="*/ 58 h 814"/>
                <a:gd name="T12" fmla="*/ 660 w 806"/>
                <a:gd name="T13" fmla="*/ 62 h 814"/>
                <a:gd name="T14" fmla="*/ 726 w 806"/>
                <a:gd name="T15" fmla="*/ 64 h 814"/>
                <a:gd name="T16" fmla="*/ 745 w 806"/>
                <a:gd name="T17" fmla="*/ 164 h 814"/>
                <a:gd name="T18" fmla="*/ 761 w 806"/>
                <a:gd name="T19" fmla="*/ 619 h 814"/>
                <a:gd name="T20" fmla="*/ 765 w 806"/>
                <a:gd name="T21" fmla="*/ 772 h 814"/>
                <a:gd name="T22" fmla="*/ 776 w 806"/>
                <a:gd name="T23" fmla="*/ 803 h 814"/>
                <a:gd name="T24" fmla="*/ 789 w 806"/>
                <a:gd name="T25" fmla="*/ 814 h 814"/>
                <a:gd name="T26" fmla="*/ 802 w 806"/>
                <a:gd name="T27" fmla="*/ 794 h 814"/>
                <a:gd name="T28" fmla="*/ 806 w 806"/>
                <a:gd name="T29" fmla="*/ 617 h 814"/>
                <a:gd name="T30" fmla="*/ 794 w 806"/>
                <a:gd name="T31" fmla="*/ 124 h 814"/>
                <a:gd name="T32" fmla="*/ 788 w 806"/>
                <a:gd name="T33" fmla="*/ 18 h 814"/>
                <a:gd name="T34" fmla="*/ 772 w 806"/>
                <a:gd name="T35" fmla="*/ 18 h 814"/>
                <a:gd name="T36" fmla="*/ 742 w 806"/>
                <a:gd name="T37" fmla="*/ 17 h 814"/>
                <a:gd name="T38" fmla="*/ 701 w 806"/>
                <a:gd name="T39" fmla="*/ 17 h 814"/>
                <a:gd name="T40" fmla="*/ 649 w 806"/>
                <a:gd name="T41" fmla="*/ 15 h 814"/>
                <a:gd name="T42" fmla="*/ 590 w 806"/>
                <a:gd name="T43" fmla="*/ 14 h 814"/>
                <a:gd name="T44" fmla="*/ 524 w 806"/>
                <a:gd name="T45" fmla="*/ 13 h 814"/>
                <a:gd name="T46" fmla="*/ 456 w 806"/>
                <a:gd name="T47" fmla="*/ 12 h 814"/>
                <a:gd name="T48" fmla="*/ 386 w 806"/>
                <a:gd name="T49" fmla="*/ 11 h 814"/>
                <a:gd name="T50" fmla="*/ 317 w 806"/>
                <a:gd name="T51" fmla="*/ 10 h 814"/>
                <a:gd name="T52" fmla="*/ 250 w 806"/>
                <a:gd name="T53" fmla="*/ 7 h 814"/>
                <a:gd name="T54" fmla="*/ 188 w 806"/>
                <a:gd name="T55" fmla="*/ 6 h 814"/>
                <a:gd name="T56" fmla="*/ 133 w 806"/>
                <a:gd name="T57" fmla="*/ 5 h 814"/>
                <a:gd name="T58" fmla="*/ 88 w 806"/>
                <a:gd name="T59" fmla="*/ 4 h 814"/>
                <a:gd name="T60" fmla="*/ 52 w 806"/>
                <a:gd name="T61" fmla="*/ 3 h 814"/>
                <a:gd name="T62" fmla="*/ 31 w 806"/>
                <a:gd name="T63" fmla="*/ 0 h 814"/>
                <a:gd name="T64" fmla="*/ 14 w 806"/>
                <a:gd name="T65" fmla="*/ 0 h 814"/>
                <a:gd name="T66" fmla="*/ 0 w 806"/>
                <a:gd name="T67" fmla="*/ 11 h 814"/>
                <a:gd name="T68" fmla="*/ 5 w 806"/>
                <a:gd name="T69" fmla="*/ 28 h 814"/>
                <a:gd name="T70" fmla="*/ 31 w 806"/>
                <a:gd name="T71" fmla="*/ 4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6" h="814">
                  <a:moveTo>
                    <a:pt x="54" y="47"/>
                  </a:moveTo>
                  <a:lnTo>
                    <a:pt x="61" y="47"/>
                  </a:lnTo>
                  <a:lnTo>
                    <a:pt x="82" y="47"/>
                  </a:lnTo>
                  <a:lnTo>
                    <a:pt x="114" y="48"/>
                  </a:lnTo>
                  <a:lnTo>
                    <a:pt x="156" y="49"/>
                  </a:lnTo>
                  <a:lnTo>
                    <a:pt x="204" y="50"/>
                  </a:lnTo>
                  <a:lnTo>
                    <a:pt x="259" y="51"/>
                  </a:lnTo>
                  <a:lnTo>
                    <a:pt x="318" y="52"/>
                  </a:lnTo>
                  <a:lnTo>
                    <a:pt x="380" y="53"/>
                  </a:lnTo>
                  <a:lnTo>
                    <a:pt x="443" y="55"/>
                  </a:lnTo>
                  <a:lnTo>
                    <a:pt x="504" y="57"/>
                  </a:lnTo>
                  <a:lnTo>
                    <a:pt x="561" y="58"/>
                  </a:lnTo>
                  <a:lnTo>
                    <a:pt x="614" y="59"/>
                  </a:lnTo>
                  <a:lnTo>
                    <a:pt x="660" y="62"/>
                  </a:lnTo>
                  <a:lnTo>
                    <a:pt x="698" y="63"/>
                  </a:lnTo>
                  <a:lnTo>
                    <a:pt x="726" y="64"/>
                  </a:lnTo>
                  <a:lnTo>
                    <a:pt x="741" y="65"/>
                  </a:lnTo>
                  <a:lnTo>
                    <a:pt x="745" y="164"/>
                  </a:lnTo>
                  <a:lnTo>
                    <a:pt x="753" y="386"/>
                  </a:lnTo>
                  <a:lnTo>
                    <a:pt x="761" y="619"/>
                  </a:lnTo>
                  <a:lnTo>
                    <a:pt x="764" y="751"/>
                  </a:lnTo>
                  <a:lnTo>
                    <a:pt x="765" y="772"/>
                  </a:lnTo>
                  <a:lnTo>
                    <a:pt x="770" y="789"/>
                  </a:lnTo>
                  <a:lnTo>
                    <a:pt x="776" y="803"/>
                  </a:lnTo>
                  <a:lnTo>
                    <a:pt x="783" y="811"/>
                  </a:lnTo>
                  <a:lnTo>
                    <a:pt x="789" y="814"/>
                  </a:lnTo>
                  <a:lnTo>
                    <a:pt x="796" y="808"/>
                  </a:lnTo>
                  <a:lnTo>
                    <a:pt x="802" y="794"/>
                  </a:lnTo>
                  <a:lnTo>
                    <a:pt x="806" y="769"/>
                  </a:lnTo>
                  <a:lnTo>
                    <a:pt x="806" y="617"/>
                  </a:lnTo>
                  <a:lnTo>
                    <a:pt x="800" y="362"/>
                  </a:lnTo>
                  <a:lnTo>
                    <a:pt x="794" y="124"/>
                  </a:lnTo>
                  <a:lnTo>
                    <a:pt x="791" y="18"/>
                  </a:lnTo>
                  <a:lnTo>
                    <a:pt x="788" y="18"/>
                  </a:lnTo>
                  <a:lnTo>
                    <a:pt x="783" y="18"/>
                  </a:lnTo>
                  <a:lnTo>
                    <a:pt x="772" y="18"/>
                  </a:lnTo>
                  <a:lnTo>
                    <a:pt x="760" y="18"/>
                  </a:lnTo>
                  <a:lnTo>
                    <a:pt x="742" y="17"/>
                  </a:lnTo>
                  <a:lnTo>
                    <a:pt x="723" y="17"/>
                  </a:lnTo>
                  <a:lnTo>
                    <a:pt x="701" y="17"/>
                  </a:lnTo>
                  <a:lnTo>
                    <a:pt x="675" y="15"/>
                  </a:lnTo>
                  <a:lnTo>
                    <a:pt x="649" y="15"/>
                  </a:lnTo>
                  <a:lnTo>
                    <a:pt x="620" y="15"/>
                  </a:lnTo>
                  <a:lnTo>
                    <a:pt x="590" y="14"/>
                  </a:lnTo>
                  <a:lnTo>
                    <a:pt x="558" y="14"/>
                  </a:lnTo>
                  <a:lnTo>
                    <a:pt x="524" y="13"/>
                  </a:lnTo>
                  <a:lnTo>
                    <a:pt x="491" y="13"/>
                  </a:lnTo>
                  <a:lnTo>
                    <a:pt x="456" y="12"/>
                  </a:lnTo>
                  <a:lnTo>
                    <a:pt x="421" y="11"/>
                  </a:lnTo>
                  <a:lnTo>
                    <a:pt x="386" y="11"/>
                  </a:lnTo>
                  <a:lnTo>
                    <a:pt x="352" y="10"/>
                  </a:lnTo>
                  <a:lnTo>
                    <a:pt x="317" y="10"/>
                  </a:lnTo>
                  <a:lnTo>
                    <a:pt x="282" y="9"/>
                  </a:lnTo>
                  <a:lnTo>
                    <a:pt x="250" y="7"/>
                  </a:lnTo>
                  <a:lnTo>
                    <a:pt x="218" y="7"/>
                  </a:lnTo>
                  <a:lnTo>
                    <a:pt x="188" y="6"/>
                  </a:lnTo>
                  <a:lnTo>
                    <a:pt x="159" y="5"/>
                  </a:lnTo>
                  <a:lnTo>
                    <a:pt x="133" y="5"/>
                  </a:lnTo>
                  <a:lnTo>
                    <a:pt x="108" y="4"/>
                  </a:lnTo>
                  <a:lnTo>
                    <a:pt x="88" y="4"/>
                  </a:lnTo>
                  <a:lnTo>
                    <a:pt x="68" y="3"/>
                  </a:lnTo>
                  <a:lnTo>
                    <a:pt x="52" y="3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15" y="36"/>
                  </a:lnTo>
                  <a:lnTo>
                    <a:pt x="31" y="43"/>
                  </a:lnTo>
                  <a:lnTo>
                    <a:pt x="54" y="47"/>
                  </a:lnTo>
                  <a:close/>
                </a:path>
              </a:pathLst>
            </a:custGeom>
            <a:solidFill>
              <a:srgbClr val="93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2" name="Freeform 68"/>
            <p:cNvSpPr>
              <a:spLocks/>
            </p:cNvSpPr>
            <p:nvPr/>
          </p:nvSpPr>
          <p:spPr bwMode="auto">
            <a:xfrm>
              <a:off x="1919" y="1403"/>
              <a:ext cx="32" cy="166"/>
            </a:xfrm>
            <a:custGeom>
              <a:avLst/>
              <a:gdLst>
                <a:gd name="T0" fmla="*/ 52 w 65"/>
                <a:gd name="T1" fmla="*/ 0 h 332"/>
                <a:gd name="T2" fmla="*/ 37 w 65"/>
                <a:gd name="T3" fmla="*/ 12 h 332"/>
                <a:gd name="T4" fmla="*/ 26 w 65"/>
                <a:gd name="T5" fmla="*/ 26 h 332"/>
                <a:gd name="T6" fmla="*/ 15 w 65"/>
                <a:gd name="T7" fmla="*/ 42 h 332"/>
                <a:gd name="T8" fmla="*/ 8 w 65"/>
                <a:gd name="T9" fmla="*/ 61 h 332"/>
                <a:gd name="T10" fmla="*/ 4 w 65"/>
                <a:gd name="T11" fmla="*/ 79 h 332"/>
                <a:gd name="T12" fmla="*/ 0 w 65"/>
                <a:gd name="T13" fmla="*/ 97 h 332"/>
                <a:gd name="T14" fmla="*/ 0 w 65"/>
                <a:gd name="T15" fmla="*/ 117 h 332"/>
                <a:gd name="T16" fmla="*/ 3 w 65"/>
                <a:gd name="T17" fmla="*/ 135 h 332"/>
                <a:gd name="T18" fmla="*/ 5 w 65"/>
                <a:gd name="T19" fmla="*/ 145 h 332"/>
                <a:gd name="T20" fmla="*/ 7 w 65"/>
                <a:gd name="T21" fmla="*/ 154 h 332"/>
                <a:gd name="T22" fmla="*/ 9 w 65"/>
                <a:gd name="T23" fmla="*/ 164 h 332"/>
                <a:gd name="T24" fmla="*/ 14 w 65"/>
                <a:gd name="T25" fmla="*/ 172 h 332"/>
                <a:gd name="T26" fmla="*/ 22 w 65"/>
                <a:gd name="T27" fmla="*/ 186 h 332"/>
                <a:gd name="T28" fmla="*/ 28 w 65"/>
                <a:gd name="T29" fmla="*/ 201 h 332"/>
                <a:gd name="T30" fmla="*/ 32 w 65"/>
                <a:gd name="T31" fmla="*/ 216 h 332"/>
                <a:gd name="T32" fmla="*/ 35 w 65"/>
                <a:gd name="T33" fmla="*/ 232 h 332"/>
                <a:gd name="T34" fmla="*/ 39 w 65"/>
                <a:gd name="T35" fmla="*/ 256 h 332"/>
                <a:gd name="T36" fmla="*/ 46 w 65"/>
                <a:gd name="T37" fmla="*/ 282 h 332"/>
                <a:gd name="T38" fmla="*/ 54 w 65"/>
                <a:gd name="T39" fmla="*/ 307 h 332"/>
                <a:gd name="T40" fmla="*/ 60 w 65"/>
                <a:gd name="T41" fmla="*/ 331 h 332"/>
                <a:gd name="T42" fmla="*/ 61 w 65"/>
                <a:gd name="T43" fmla="*/ 332 h 332"/>
                <a:gd name="T44" fmla="*/ 62 w 65"/>
                <a:gd name="T45" fmla="*/ 331 h 332"/>
                <a:gd name="T46" fmla="*/ 64 w 65"/>
                <a:gd name="T47" fmla="*/ 330 h 332"/>
                <a:gd name="T48" fmla="*/ 65 w 65"/>
                <a:gd name="T49" fmla="*/ 329 h 332"/>
                <a:gd name="T50" fmla="*/ 64 w 65"/>
                <a:gd name="T51" fmla="*/ 311 h 332"/>
                <a:gd name="T52" fmla="*/ 61 w 65"/>
                <a:gd name="T53" fmla="*/ 293 h 332"/>
                <a:gd name="T54" fmla="*/ 59 w 65"/>
                <a:gd name="T55" fmla="*/ 276 h 332"/>
                <a:gd name="T56" fmla="*/ 56 w 65"/>
                <a:gd name="T57" fmla="*/ 259 h 332"/>
                <a:gd name="T58" fmla="*/ 53 w 65"/>
                <a:gd name="T59" fmla="*/ 248 h 332"/>
                <a:gd name="T60" fmla="*/ 51 w 65"/>
                <a:gd name="T61" fmla="*/ 238 h 332"/>
                <a:gd name="T62" fmla="*/ 50 w 65"/>
                <a:gd name="T63" fmla="*/ 229 h 332"/>
                <a:gd name="T64" fmla="*/ 50 w 65"/>
                <a:gd name="T65" fmla="*/ 218 h 332"/>
                <a:gd name="T66" fmla="*/ 50 w 65"/>
                <a:gd name="T67" fmla="*/ 209 h 332"/>
                <a:gd name="T68" fmla="*/ 50 w 65"/>
                <a:gd name="T69" fmla="*/ 200 h 332"/>
                <a:gd name="T70" fmla="*/ 49 w 65"/>
                <a:gd name="T71" fmla="*/ 190 h 332"/>
                <a:gd name="T72" fmla="*/ 46 w 65"/>
                <a:gd name="T73" fmla="*/ 182 h 332"/>
                <a:gd name="T74" fmla="*/ 41 w 65"/>
                <a:gd name="T75" fmla="*/ 164 h 332"/>
                <a:gd name="T76" fmla="*/ 34 w 65"/>
                <a:gd name="T77" fmla="*/ 148 h 332"/>
                <a:gd name="T78" fmla="*/ 27 w 65"/>
                <a:gd name="T79" fmla="*/ 132 h 332"/>
                <a:gd name="T80" fmla="*/ 22 w 65"/>
                <a:gd name="T81" fmla="*/ 114 h 332"/>
                <a:gd name="T82" fmla="*/ 20 w 65"/>
                <a:gd name="T83" fmla="*/ 100 h 332"/>
                <a:gd name="T84" fmla="*/ 20 w 65"/>
                <a:gd name="T85" fmla="*/ 85 h 332"/>
                <a:gd name="T86" fmla="*/ 21 w 65"/>
                <a:gd name="T87" fmla="*/ 69 h 332"/>
                <a:gd name="T88" fmla="*/ 23 w 65"/>
                <a:gd name="T89" fmla="*/ 53 h 332"/>
                <a:gd name="T90" fmla="*/ 28 w 65"/>
                <a:gd name="T91" fmla="*/ 38 h 332"/>
                <a:gd name="T92" fmla="*/ 35 w 65"/>
                <a:gd name="T93" fmla="*/ 23 h 332"/>
                <a:gd name="T94" fmla="*/ 42 w 65"/>
                <a:gd name="T95" fmla="*/ 10 h 332"/>
                <a:gd name="T96" fmla="*/ 52 w 65"/>
                <a:gd name="T97" fmla="*/ 0 h 332"/>
                <a:gd name="T98" fmla="*/ 52 w 65"/>
                <a:gd name="T99" fmla="*/ 0 h 332"/>
                <a:gd name="T100" fmla="*/ 52 w 65"/>
                <a:gd name="T101" fmla="*/ 0 h 332"/>
                <a:gd name="T102" fmla="*/ 52 w 65"/>
                <a:gd name="T103" fmla="*/ 0 h 332"/>
                <a:gd name="T104" fmla="*/ 52 w 65"/>
                <a:gd name="T105" fmla="*/ 0 h 332"/>
                <a:gd name="T106" fmla="*/ 52 w 65"/>
                <a:gd name="T10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" h="332">
                  <a:moveTo>
                    <a:pt x="52" y="0"/>
                  </a:moveTo>
                  <a:lnTo>
                    <a:pt x="37" y="12"/>
                  </a:lnTo>
                  <a:lnTo>
                    <a:pt x="26" y="26"/>
                  </a:lnTo>
                  <a:lnTo>
                    <a:pt x="15" y="42"/>
                  </a:lnTo>
                  <a:lnTo>
                    <a:pt x="8" y="61"/>
                  </a:lnTo>
                  <a:lnTo>
                    <a:pt x="4" y="79"/>
                  </a:lnTo>
                  <a:lnTo>
                    <a:pt x="0" y="97"/>
                  </a:lnTo>
                  <a:lnTo>
                    <a:pt x="0" y="117"/>
                  </a:lnTo>
                  <a:lnTo>
                    <a:pt x="3" y="135"/>
                  </a:lnTo>
                  <a:lnTo>
                    <a:pt x="5" y="145"/>
                  </a:lnTo>
                  <a:lnTo>
                    <a:pt x="7" y="154"/>
                  </a:lnTo>
                  <a:lnTo>
                    <a:pt x="9" y="164"/>
                  </a:lnTo>
                  <a:lnTo>
                    <a:pt x="14" y="172"/>
                  </a:lnTo>
                  <a:lnTo>
                    <a:pt x="22" y="186"/>
                  </a:lnTo>
                  <a:lnTo>
                    <a:pt x="28" y="201"/>
                  </a:lnTo>
                  <a:lnTo>
                    <a:pt x="32" y="216"/>
                  </a:lnTo>
                  <a:lnTo>
                    <a:pt x="35" y="232"/>
                  </a:lnTo>
                  <a:lnTo>
                    <a:pt x="39" y="256"/>
                  </a:lnTo>
                  <a:lnTo>
                    <a:pt x="46" y="282"/>
                  </a:lnTo>
                  <a:lnTo>
                    <a:pt x="54" y="307"/>
                  </a:lnTo>
                  <a:lnTo>
                    <a:pt x="60" y="331"/>
                  </a:lnTo>
                  <a:lnTo>
                    <a:pt x="61" y="332"/>
                  </a:lnTo>
                  <a:lnTo>
                    <a:pt x="62" y="331"/>
                  </a:lnTo>
                  <a:lnTo>
                    <a:pt x="64" y="330"/>
                  </a:lnTo>
                  <a:lnTo>
                    <a:pt x="65" y="329"/>
                  </a:lnTo>
                  <a:lnTo>
                    <a:pt x="64" y="311"/>
                  </a:lnTo>
                  <a:lnTo>
                    <a:pt x="61" y="293"/>
                  </a:lnTo>
                  <a:lnTo>
                    <a:pt x="59" y="276"/>
                  </a:lnTo>
                  <a:lnTo>
                    <a:pt x="56" y="259"/>
                  </a:lnTo>
                  <a:lnTo>
                    <a:pt x="53" y="248"/>
                  </a:lnTo>
                  <a:lnTo>
                    <a:pt x="51" y="238"/>
                  </a:lnTo>
                  <a:lnTo>
                    <a:pt x="50" y="229"/>
                  </a:lnTo>
                  <a:lnTo>
                    <a:pt x="50" y="218"/>
                  </a:lnTo>
                  <a:lnTo>
                    <a:pt x="50" y="209"/>
                  </a:lnTo>
                  <a:lnTo>
                    <a:pt x="50" y="200"/>
                  </a:lnTo>
                  <a:lnTo>
                    <a:pt x="49" y="190"/>
                  </a:lnTo>
                  <a:lnTo>
                    <a:pt x="46" y="182"/>
                  </a:lnTo>
                  <a:lnTo>
                    <a:pt x="41" y="164"/>
                  </a:lnTo>
                  <a:lnTo>
                    <a:pt x="34" y="148"/>
                  </a:lnTo>
                  <a:lnTo>
                    <a:pt x="27" y="132"/>
                  </a:lnTo>
                  <a:lnTo>
                    <a:pt x="22" y="114"/>
                  </a:lnTo>
                  <a:lnTo>
                    <a:pt x="20" y="100"/>
                  </a:lnTo>
                  <a:lnTo>
                    <a:pt x="20" y="85"/>
                  </a:lnTo>
                  <a:lnTo>
                    <a:pt x="21" y="69"/>
                  </a:lnTo>
                  <a:lnTo>
                    <a:pt x="23" y="53"/>
                  </a:lnTo>
                  <a:lnTo>
                    <a:pt x="28" y="38"/>
                  </a:lnTo>
                  <a:lnTo>
                    <a:pt x="35" y="23"/>
                  </a:lnTo>
                  <a:lnTo>
                    <a:pt x="42" y="1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Freeform 69"/>
            <p:cNvSpPr>
              <a:spLocks/>
            </p:cNvSpPr>
            <p:nvPr/>
          </p:nvSpPr>
          <p:spPr bwMode="auto">
            <a:xfrm>
              <a:off x="1951" y="1503"/>
              <a:ext cx="133" cy="78"/>
            </a:xfrm>
            <a:custGeom>
              <a:avLst/>
              <a:gdLst>
                <a:gd name="T0" fmla="*/ 267 w 267"/>
                <a:gd name="T1" fmla="*/ 0 h 157"/>
                <a:gd name="T2" fmla="*/ 262 w 267"/>
                <a:gd name="T3" fmla="*/ 21 h 157"/>
                <a:gd name="T4" fmla="*/ 255 w 267"/>
                <a:gd name="T5" fmla="*/ 38 h 157"/>
                <a:gd name="T6" fmla="*/ 249 w 267"/>
                <a:gd name="T7" fmla="*/ 54 h 157"/>
                <a:gd name="T8" fmla="*/ 238 w 267"/>
                <a:gd name="T9" fmla="*/ 69 h 157"/>
                <a:gd name="T10" fmla="*/ 228 w 267"/>
                <a:gd name="T11" fmla="*/ 81 h 157"/>
                <a:gd name="T12" fmla="*/ 214 w 267"/>
                <a:gd name="T13" fmla="*/ 92 h 157"/>
                <a:gd name="T14" fmla="*/ 199 w 267"/>
                <a:gd name="T15" fmla="*/ 101 h 157"/>
                <a:gd name="T16" fmla="*/ 182 w 267"/>
                <a:gd name="T17" fmla="*/ 111 h 157"/>
                <a:gd name="T18" fmla="*/ 161 w 267"/>
                <a:gd name="T19" fmla="*/ 119 h 157"/>
                <a:gd name="T20" fmla="*/ 140 w 267"/>
                <a:gd name="T21" fmla="*/ 126 h 157"/>
                <a:gd name="T22" fmla="*/ 117 w 267"/>
                <a:gd name="T23" fmla="*/ 131 h 157"/>
                <a:gd name="T24" fmla="*/ 95 w 267"/>
                <a:gd name="T25" fmla="*/ 135 h 157"/>
                <a:gd name="T26" fmla="*/ 72 w 267"/>
                <a:gd name="T27" fmla="*/ 138 h 157"/>
                <a:gd name="T28" fmla="*/ 49 w 267"/>
                <a:gd name="T29" fmla="*/ 139 h 157"/>
                <a:gd name="T30" fmla="*/ 27 w 267"/>
                <a:gd name="T31" fmla="*/ 138 h 157"/>
                <a:gd name="T32" fmla="*/ 5 w 267"/>
                <a:gd name="T33" fmla="*/ 135 h 157"/>
                <a:gd name="T34" fmla="*/ 3 w 267"/>
                <a:gd name="T35" fmla="*/ 135 h 157"/>
                <a:gd name="T36" fmla="*/ 1 w 267"/>
                <a:gd name="T37" fmla="*/ 137 h 157"/>
                <a:gd name="T38" fmla="*/ 0 w 267"/>
                <a:gd name="T39" fmla="*/ 140 h 157"/>
                <a:gd name="T40" fmla="*/ 1 w 267"/>
                <a:gd name="T41" fmla="*/ 143 h 157"/>
                <a:gd name="T42" fmla="*/ 11 w 267"/>
                <a:gd name="T43" fmla="*/ 150 h 157"/>
                <a:gd name="T44" fmla="*/ 22 w 267"/>
                <a:gd name="T45" fmla="*/ 153 h 157"/>
                <a:gd name="T46" fmla="*/ 33 w 267"/>
                <a:gd name="T47" fmla="*/ 155 h 157"/>
                <a:gd name="T48" fmla="*/ 46 w 267"/>
                <a:gd name="T49" fmla="*/ 157 h 157"/>
                <a:gd name="T50" fmla="*/ 57 w 267"/>
                <a:gd name="T51" fmla="*/ 155 h 157"/>
                <a:gd name="T52" fmla="*/ 70 w 267"/>
                <a:gd name="T53" fmla="*/ 154 h 157"/>
                <a:gd name="T54" fmla="*/ 81 w 267"/>
                <a:gd name="T55" fmla="*/ 153 h 157"/>
                <a:gd name="T56" fmla="*/ 94 w 267"/>
                <a:gd name="T57" fmla="*/ 151 h 157"/>
                <a:gd name="T58" fmla="*/ 108 w 267"/>
                <a:gd name="T59" fmla="*/ 147 h 157"/>
                <a:gd name="T60" fmla="*/ 122 w 267"/>
                <a:gd name="T61" fmla="*/ 144 h 157"/>
                <a:gd name="T62" fmla="*/ 134 w 267"/>
                <a:gd name="T63" fmla="*/ 139 h 157"/>
                <a:gd name="T64" fmla="*/ 148 w 267"/>
                <a:gd name="T65" fmla="*/ 135 h 157"/>
                <a:gd name="T66" fmla="*/ 162 w 267"/>
                <a:gd name="T67" fmla="*/ 129 h 157"/>
                <a:gd name="T68" fmla="*/ 175 w 267"/>
                <a:gd name="T69" fmla="*/ 122 h 157"/>
                <a:gd name="T70" fmla="*/ 187 w 267"/>
                <a:gd name="T71" fmla="*/ 115 h 157"/>
                <a:gd name="T72" fmla="*/ 200 w 267"/>
                <a:gd name="T73" fmla="*/ 108 h 157"/>
                <a:gd name="T74" fmla="*/ 215 w 267"/>
                <a:gd name="T75" fmla="*/ 99 h 157"/>
                <a:gd name="T76" fmla="*/ 228 w 267"/>
                <a:gd name="T77" fmla="*/ 88 h 157"/>
                <a:gd name="T78" fmla="*/ 239 w 267"/>
                <a:gd name="T79" fmla="*/ 76 h 157"/>
                <a:gd name="T80" fmla="*/ 249 w 267"/>
                <a:gd name="T81" fmla="*/ 62 h 157"/>
                <a:gd name="T82" fmla="*/ 255 w 267"/>
                <a:gd name="T83" fmla="*/ 48 h 157"/>
                <a:gd name="T84" fmla="*/ 261 w 267"/>
                <a:gd name="T85" fmla="*/ 33 h 157"/>
                <a:gd name="T86" fmla="*/ 265 w 267"/>
                <a:gd name="T87" fmla="*/ 17 h 157"/>
                <a:gd name="T88" fmla="*/ 267 w 267"/>
                <a:gd name="T89" fmla="*/ 0 h 157"/>
                <a:gd name="T90" fmla="*/ 267 w 267"/>
                <a:gd name="T91" fmla="*/ 0 h 157"/>
                <a:gd name="T92" fmla="*/ 267 w 267"/>
                <a:gd name="T93" fmla="*/ 0 h 157"/>
                <a:gd name="T94" fmla="*/ 267 w 267"/>
                <a:gd name="T95" fmla="*/ 0 h 157"/>
                <a:gd name="T96" fmla="*/ 267 w 267"/>
                <a:gd name="T97" fmla="*/ 0 h 157"/>
                <a:gd name="T98" fmla="*/ 267 w 267"/>
                <a:gd name="T9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" h="157">
                  <a:moveTo>
                    <a:pt x="267" y="0"/>
                  </a:moveTo>
                  <a:lnTo>
                    <a:pt x="262" y="21"/>
                  </a:lnTo>
                  <a:lnTo>
                    <a:pt x="255" y="38"/>
                  </a:lnTo>
                  <a:lnTo>
                    <a:pt x="249" y="54"/>
                  </a:lnTo>
                  <a:lnTo>
                    <a:pt x="238" y="69"/>
                  </a:lnTo>
                  <a:lnTo>
                    <a:pt x="228" y="81"/>
                  </a:lnTo>
                  <a:lnTo>
                    <a:pt x="214" y="92"/>
                  </a:lnTo>
                  <a:lnTo>
                    <a:pt x="199" y="101"/>
                  </a:lnTo>
                  <a:lnTo>
                    <a:pt x="182" y="111"/>
                  </a:lnTo>
                  <a:lnTo>
                    <a:pt x="161" y="119"/>
                  </a:lnTo>
                  <a:lnTo>
                    <a:pt x="140" y="126"/>
                  </a:lnTo>
                  <a:lnTo>
                    <a:pt x="117" y="131"/>
                  </a:lnTo>
                  <a:lnTo>
                    <a:pt x="95" y="135"/>
                  </a:lnTo>
                  <a:lnTo>
                    <a:pt x="72" y="138"/>
                  </a:lnTo>
                  <a:lnTo>
                    <a:pt x="49" y="139"/>
                  </a:lnTo>
                  <a:lnTo>
                    <a:pt x="27" y="138"/>
                  </a:lnTo>
                  <a:lnTo>
                    <a:pt x="5" y="135"/>
                  </a:lnTo>
                  <a:lnTo>
                    <a:pt x="3" y="135"/>
                  </a:lnTo>
                  <a:lnTo>
                    <a:pt x="1" y="137"/>
                  </a:lnTo>
                  <a:lnTo>
                    <a:pt x="0" y="140"/>
                  </a:lnTo>
                  <a:lnTo>
                    <a:pt x="1" y="143"/>
                  </a:lnTo>
                  <a:lnTo>
                    <a:pt x="11" y="150"/>
                  </a:lnTo>
                  <a:lnTo>
                    <a:pt x="22" y="153"/>
                  </a:lnTo>
                  <a:lnTo>
                    <a:pt x="33" y="155"/>
                  </a:lnTo>
                  <a:lnTo>
                    <a:pt x="46" y="157"/>
                  </a:lnTo>
                  <a:lnTo>
                    <a:pt x="57" y="155"/>
                  </a:lnTo>
                  <a:lnTo>
                    <a:pt x="70" y="154"/>
                  </a:lnTo>
                  <a:lnTo>
                    <a:pt x="81" y="153"/>
                  </a:lnTo>
                  <a:lnTo>
                    <a:pt x="94" y="151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34" y="139"/>
                  </a:lnTo>
                  <a:lnTo>
                    <a:pt x="148" y="135"/>
                  </a:lnTo>
                  <a:lnTo>
                    <a:pt x="162" y="129"/>
                  </a:lnTo>
                  <a:lnTo>
                    <a:pt x="175" y="122"/>
                  </a:lnTo>
                  <a:lnTo>
                    <a:pt x="187" y="115"/>
                  </a:lnTo>
                  <a:lnTo>
                    <a:pt x="200" y="108"/>
                  </a:lnTo>
                  <a:lnTo>
                    <a:pt x="215" y="99"/>
                  </a:lnTo>
                  <a:lnTo>
                    <a:pt x="228" y="88"/>
                  </a:lnTo>
                  <a:lnTo>
                    <a:pt x="239" y="76"/>
                  </a:lnTo>
                  <a:lnTo>
                    <a:pt x="249" y="62"/>
                  </a:lnTo>
                  <a:lnTo>
                    <a:pt x="255" y="48"/>
                  </a:lnTo>
                  <a:lnTo>
                    <a:pt x="261" y="33"/>
                  </a:lnTo>
                  <a:lnTo>
                    <a:pt x="265" y="17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Freeform 70"/>
            <p:cNvSpPr>
              <a:spLocks/>
            </p:cNvSpPr>
            <p:nvPr/>
          </p:nvSpPr>
          <p:spPr bwMode="auto">
            <a:xfrm>
              <a:off x="1927" y="1366"/>
              <a:ext cx="32" cy="134"/>
            </a:xfrm>
            <a:custGeom>
              <a:avLst/>
              <a:gdLst>
                <a:gd name="T0" fmla="*/ 0 w 64"/>
                <a:gd name="T1" fmla="*/ 0 h 267"/>
                <a:gd name="T2" fmla="*/ 10 w 64"/>
                <a:gd name="T3" fmla="*/ 7 h 267"/>
                <a:gd name="T4" fmla="*/ 18 w 64"/>
                <a:gd name="T5" fmla="*/ 15 h 267"/>
                <a:gd name="T6" fmla="*/ 26 w 64"/>
                <a:gd name="T7" fmla="*/ 23 h 267"/>
                <a:gd name="T8" fmla="*/ 33 w 64"/>
                <a:gd name="T9" fmla="*/ 31 h 267"/>
                <a:gd name="T10" fmla="*/ 40 w 64"/>
                <a:gd name="T11" fmla="*/ 40 h 267"/>
                <a:gd name="T12" fmla="*/ 44 w 64"/>
                <a:gd name="T13" fmla="*/ 49 h 267"/>
                <a:gd name="T14" fmla="*/ 49 w 64"/>
                <a:gd name="T15" fmla="*/ 60 h 267"/>
                <a:gd name="T16" fmla="*/ 52 w 64"/>
                <a:gd name="T17" fmla="*/ 70 h 267"/>
                <a:gd name="T18" fmla="*/ 53 w 64"/>
                <a:gd name="T19" fmla="*/ 91 h 267"/>
                <a:gd name="T20" fmla="*/ 50 w 64"/>
                <a:gd name="T21" fmla="*/ 113 h 267"/>
                <a:gd name="T22" fmla="*/ 43 w 64"/>
                <a:gd name="T23" fmla="*/ 135 h 267"/>
                <a:gd name="T24" fmla="*/ 37 w 64"/>
                <a:gd name="T25" fmla="*/ 155 h 267"/>
                <a:gd name="T26" fmla="*/ 33 w 64"/>
                <a:gd name="T27" fmla="*/ 183 h 267"/>
                <a:gd name="T28" fmla="*/ 34 w 64"/>
                <a:gd name="T29" fmla="*/ 212 h 267"/>
                <a:gd name="T30" fmla="*/ 38 w 64"/>
                <a:gd name="T31" fmla="*/ 241 h 267"/>
                <a:gd name="T32" fmla="*/ 46 w 64"/>
                <a:gd name="T33" fmla="*/ 267 h 267"/>
                <a:gd name="T34" fmla="*/ 46 w 64"/>
                <a:gd name="T35" fmla="*/ 267 h 267"/>
                <a:gd name="T36" fmla="*/ 46 w 64"/>
                <a:gd name="T37" fmla="*/ 267 h 267"/>
                <a:gd name="T38" fmla="*/ 46 w 64"/>
                <a:gd name="T39" fmla="*/ 267 h 267"/>
                <a:gd name="T40" fmla="*/ 46 w 64"/>
                <a:gd name="T41" fmla="*/ 266 h 267"/>
                <a:gd name="T42" fmla="*/ 41 w 64"/>
                <a:gd name="T43" fmla="*/ 246 h 267"/>
                <a:gd name="T44" fmla="*/ 37 w 64"/>
                <a:gd name="T45" fmla="*/ 227 h 267"/>
                <a:gd name="T46" fmla="*/ 36 w 64"/>
                <a:gd name="T47" fmla="*/ 207 h 267"/>
                <a:gd name="T48" fmla="*/ 35 w 64"/>
                <a:gd name="T49" fmla="*/ 185 h 267"/>
                <a:gd name="T50" fmla="*/ 38 w 64"/>
                <a:gd name="T51" fmla="*/ 161 h 267"/>
                <a:gd name="T52" fmla="*/ 44 w 64"/>
                <a:gd name="T53" fmla="*/ 138 h 267"/>
                <a:gd name="T54" fmla="*/ 52 w 64"/>
                <a:gd name="T55" fmla="*/ 116 h 267"/>
                <a:gd name="T56" fmla="*/ 60 w 64"/>
                <a:gd name="T57" fmla="*/ 93 h 267"/>
                <a:gd name="T58" fmla="*/ 64 w 64"/>
                <a:gd name="T59" fmla="*/ 76 h 267"/>
                <a:gd name="T60" fmla="*/ 63 w 64"/>
                <a:gd name="T61" fmla="*/ 61 h 267"/>
                <a:gd name="T62" fmla="*/ 58 w 64"/>
                <a:gd name="T63" fmla="*/ 48 h 267"/>
                <a:gd name="T64" fmla="*/ 50 w 64"/>
                <a:gd name="T65" fmla="*/ 36 h 267"/>
                <a:gd name="T66" fmla="*/ 41 w 64"/>
                <a:gd name="T67" fmla="*/ 25 h 267"/>
                <a:gd name="T68" fmla="*/ 28 w 64"/>
                <a:gd name="T69" fmla="*/ 16 h 267"/>
                <a:gd name="T70" fmla="*/ 15 w 64"/>
                <a:gd name="T71" fmla="*/ 8 h 267"/>
                <a:gd name="T72" fmla="*/ 2 w 64"/>
                <a:gd name="T73" fmla="*/ 0 h 267"/>
                <a:gd name="T74" fmla="*/ 2 w 64"/>
                <a:gd name="T75" fmla="*/ 0 h 267"/>
                <a:gd name="T76" fmla="*/ 2 w 64"/>
                <a:gd name="T77" fmla="*/ 0 h 267"/>
                <a:gd name="T78" fmla="*/ 0 w 64"/>
                <a:gd name="T79" fmla="*/ 0 h 267"/>
                <a:gd name="T80" fmla="*/ 0 w 64"/>
                <a:gd name="T81" fmla="*/ 0 h 267"/>
                <a:gd name="T82" fmla="*/ 0 w 64"/>
                <a:gd name="T8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267">
                  <a:moveTo>
                    <a:pt x="0" y="0"/>
                  </a:moveTo>
                  <a:lnTo>
                    <a:pt x="10" y="7"/>
                  </a:lnTo>
                  <a:lnTo>
                    <a:pt x="18" y="15"/>
                  </a:lnTo>
                  <a:lnTo>
                    <a:pt x="26" y="23"/>
                  </a:lnTo>
                  <a:lnTo>
                    <a:pt x="33" y="31"/>
                  </a:lnTo>
                  <a:lnTo>
                    <a:pt x="40" y="40"/>
                  </a:lnTo>
                  <a:lnTo>
                    <a:pt x="44" y="49"/>
                  </a:lnTo>
                  <a:lnTo>
                    <a:pt x="49" y="60"/>
                  </a:lnTo>
                  <a:lnTo>
                    <a:pt x="52" y="70"/>
                  </a:lnTo>
                  <a:lnTo>
                    <a:pt x="53" y="91"/>
                  </a:lnTo>
                  <a:lnTo>
                    <a:pt x="50" y="113"/>
                  </a:lnTo>
                  <a:lnTo>
                    <a:pt x="43" y="135"/>
                  </a:lnTo>
                  <a:lnTo>
                    <a:pt x="37" y="155"/>
                  </a:lnTo>
                  <a:lnTo>
                    <a:pt x="33" y="183"/>
                  </a:lnTo>
                  <a:lnTo>
                    <a:pt x="34" y="212"/>
                  </a:lnTo>
                  <a:lnTo>
                    <a:pt x="38" y="241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6"/>
                  </a:lnTo>
                  <a:lnTo>
                    <a:pt x="41" y="246"/>
                  </a:lnTo>
                  <a:lnTo>
                    <a:pt x="37" y="227"/>
                  </a:lnTo>
                  <a:lnTo>
                    <a:pt x="36" y="207"/>
                  </a:lnTo>
                  <a:lnTo>
                    <a:pt x="35" y="185"/>
                  </a:lnTo>
                  <a:lnTo>
                    <a:pt x="38" y="161"/>
                  </a:lnTo>
                  <a:lnTo>
                    <a:pt x="44" y="138"/>
                  </a:lnTo>
                  <a:lnTo>
                    <a:pt x="52" y="116"/>
                  </a:lnTo>
                  <a:lnTo>
                    <a:pt x="60" y="93"/>
                  </a:lnTo>
                  <a:lnTo>
                    <a:pt x="64" y="76"/>
                  </a:lnTo>
                  <a:lnTo>
                    <a:pt x="63" y="61"/>
                  </a:lnTo>
                  <a:lnTo>
                    <a:pt x="58" y="48"/>
                  </a:lnTo>
                  <a:lnTo>
                    <a:pt x="50" y="36"/>
                  </a:lnTo>
                  <a:lnTo>
                    <a:pt x="41" y="25"/>
                  </a:lnTo>
                  <a:lnTo>
                    <a:pt x="28" y="16"/>
                  </a:lnTo>
                  <a:lnTo>
                    <a:pt x="15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Freeform 71"/>
            <p:cNvSpPr>
              <a:spLocks/>
            </p:cNvSpPr>
            <p:nvPr/>
          </p:nvSpPr>
          <p:spPr bwMode="auto">
            <a:xfrm>
              <a:off x="1938" y="1402"/>
              <a:ext cx="20" cy="13"/>
            </a:xfrm>
            <a:custGeom>
              <a:avLst/>
              <a:gdLst>
                <a:gd name="T0" fmla="*/ 0 w 41"/>
                <a:gd name="T1" fmla="*/ 0 h 27"/>
                <a:gd name="T2" fmla="*/ 0 w 41"/>
                <a:gd name="T3" fmla="*/ 3 h 27"/>
                <a:gd name="T4" fmla="*/ 0 w 41"/>
                <a:gd name="T5" fmla="*/ 6 h 27"/>
                <a:gd name="T6" fmla="*/ 0 w 41"/>
                <a:gd name="T7" fmla="*/ 9 h 27"/>
                <a:gd name="T8" fmla="*/ 1 w 41"/>
                <a:gd name="T9" fmla="*/ 12 h 27"/>
                <a:gd name="T10" fmla="*/ 4 w 41"/>
                <a:gd name="T11" fmla="*/ 15 h 27"/>
                <a:gd name="T12" fmla="*/ 6 w 41"/>
                <a:gd name="T13" fmla="*/ 18 h 27"/>
                <a:gd name="T14" fmla="*/ 8 w 41"/>
                <a:gd name="T15" fmla="*/ 20 h 27"/>
                <a:gd name="T16" fmla="*/ 11 w 41"/>
                <a:gd name="T17" fmla="*/ 22 h 27"/>
                <a:gd name="T18" fmla="*/ 14 w 41"/>
                <a:gd name="T19" fmla="*/ 23 h 27"/>
                <a:gd name="T20" fmla="*/ 18 w 41"/>
                <a:gd name="T21" fmla="*/ 24 h 27"/>
                <a:gd name="T22" fmla="*/ 21 w 41"/>
                <a:gd name="T23" fmla="*/ 26 h 27"/>
                <a:gd name="T24" fmla="*/ 24 w 41"/>
                <a:gd name="T25" fmla="*/ 26 h 27"/>
                <a:gd name="T26" fmla="*/ 28 w 41"/>
                <a:gd name="T27" fmla="*/ 27 h 27"/>
                <a:gd name="T28" fmla="*/ 31 w 41"/>
                <a:gd name="T29" fmla="*/ 26 h 27"/>
                <a:gd name="T30" fmla="*/ 35 w 41"/>
                <a:gd name="T31" fmla="*/ 26 h 27"/>
                <a:gd name="T32" fmla="*/ 37 w 41"/>
                <a:gd name="T33" fmla="*/ 23 h 27"/>
                <a:gd name="T34" fmla="*/ 38 w 41"/>
                <a:gd name="T35" fmla="*/ 22 h 27"/>
                <a:gd name="T36" fmla="*/ 41 w 41"/>
                <a:gd name="T37" fmla="*/ 21 h 27"/>
                <a:gd name="T38" fmla="*/ 41 w 41"/>
                <a:gd name="T39" fmla="*/ 19 h 27"/>
                <a:gd name="T40" fmla="*/ 41 w 41"/>
                <a:gd name="T41" fmla="*/ 18 h 27"/>
                <a:gd name="T42" fmla="*/ 38 w 41"/>
                <a:gd name="T43" fmla="*/ 14 h 27"/>
                <a:gd name="T44" fmla="*/ 34 w 41"/>
                <a:gd name="T45" fmla="*/ 12 h 27"/>
                <a:gd name="T46" fmla="*/ 28 w 41"/>
                <a:gd name="T47" fmla="*/ 12 h 27"/>
                <a:gd name="T48" fmla="*/ 23 w 41"/>
                <a:gd name="T49" fmla="*/ 12 h 27"/>
                <a:gd name="T50" fmla="*/ 20 w 41"/>
                <a:gd name="T51" fmla="*/ 12 h 27"/>
                <a:gd name="T52" fmla="*/ 16 w 41"/>
                <a:gd name="T53" fmla="*/ 11 h 27"/>
                <a:gd name="T54" fmla="*/ 13 w 41"/>
                <a:gd name="T55" fmla="*/ 11 h 27"/>
                <a:gd name="T56" fmla="*/ 11 w 41"/>
                <a:gd name="T57" fmla="*/ 9 h 27"/>
                <a:gd name="T58" fmla="*/ 7 w 41"/>
                <a:gd name="T59" fmla="*/ 7 h 27"/>
                <a:gd name="T60" fmla="*/ 5 w 41"/>
                <a:gd name="T61" fmla="*/ 5 h 27"/>
                <a:gd name="T62" fmla="*/ 3 w 41"/>
                <a:gd name="T63" fmla="*/ 3 h 27"/>
                <a:gd name="T64" fmla="*/ 0 w 41"/>
                <a:gd name="T65" fmla="*/ 0 h 27"/>
                <a:gd name="T66" fmla="*/ 0 w 41"/>
                <a:gd name="T67" fmla="*/ 0 h 27"/>
                <a:gd name="T68" fmla="*/ 0 w 41"/>
                <a:gd name="T69" fmla="*/ 0 h 27"/>
                <a:gd name="T70" fmla="*/ 0 w 41"/>
                <a:gd name="T71" fmla="*/ 0 h 27"/>
                <a:gd name="T72" fmla="*/ 0 w 41"/>
                <a:gd name="T73" fmla="*/ 0 h 27"/>
                <a:gd name="T74" fmla="*/ 0 w 41"/>
                <a:gd name="T7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27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1" y="22"/>
                  </a:lnTo>
                  <a:lnTo>
                    <a:pt x="14" y="23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28" y="27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8" y="22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Freeform 72"/>
            <p:cNvSpPr>
              <a:spLocks/>
            </p:cNvSpPr>
            <p:nvPr/>
          </p:nvSpPr>
          <p:spPr bwMode="auto">
            <a:xfrm>
              <a:off x="1992" y="1419"/>
              <a:ext cx="53" cy="14"/>
            </a:xfrm>
            <a:custGeom>
              <a:avLst/>
              <a:gdLst>
                <a:gd name="T0" fmla="*/ 0 w 106"/>
                <a:gd name="T1" fmla="*/ 0 h 27"/>
                <a:gd name="T2" fmla="*/ 2 w 106"/>
                <a:gd name="T3" fmla="*/ 6 h 27"/>
                <a:gd name="T4" fmla="*/ 4 w 106"/>
                <a:gd name="T5" fmla="*/ 10 h 27"/>
                <a:gd name="T6" fmla="*/ 8 w 106"/>
                <a:gd name="T7" fmla="*/ 15 h 27"/>
                <a:gd name="T8" fmla="*/ 13 w 106"/>
                <a:gd name="T9" fmla="*/ 17 h 27"/>
                <a:gd name="T10" fmla="*/ 19 w 106"/>
                <a:gd name="T11" fmla="*/ 21 h 27"/>
                <a:gd name="T12" fmla="*/ 25 w 106"/>
                <a:gd name="T13" fmla="*/ 22 h 27"/>
                <a:gd name="T14" fmla="*/ 30 w 106"/>
                <a:gd name="T15" fmla="*/ 24 h 27"/>
                <a:gd name="T16" fmla="*/ 35 w 106"/>
                <a:gd name="T17" fmla="*/ 25 h 27"/>
                <a:gd name="T18" fmla="*/ 43 w 106"/>
                <a:gd name="T19" fmla="*/ 27 h 27"/>
                <a:gd name="T20" fmla="*/ 52 w 106"/>
                <a:gd name="T21" fmla="*/ 27 h 27"/>
                <a:gd name="T22" fmla="*/ 62 w 106"/>
                <a:gd name="T23" fmla="*/ 27 h 27"/>
                <a:gd name="T24" fmla="*/ 71 w 106"/>
                <a:gd name="T25" fmla="*/ 27 h 27"/>
                <a:gd name="T26" fmla="*/ 80 w 106"/>
                <a:gd name="T27" fmla="*/ 26 h 27"/>
                <a:gd name="T28" fmla="*/ 89 w 106"/>
                <a:gd name="T29" fmla="*/ 24 h 27"/>
                <a:gd name="T30" fmla="*/ 97 w 106"/>
                <a:gd name="T31" fmla="*/ 22 h 27"/>
                <a:gd name="T32" fmla="*/ 105 w 106"/>
                <a:gd name="T33" fmla="*/ 18 h 27"/>
                <a:gd name="T34" fmla="*/ 105 w 106"/>
                <a:gd name="T35" fmla="*/ 18 h 27"/>
                <a:gd name="T36" fmla="*/ 106 w 106"/>
                <a:gd name="T37" fmla="*/ 17 h 27"/>
                <a:gd name="T38" fmla="*/ 106 w 106"/>
                <a:gd name="T39" fmla="*/ 17 h 27"/>
                <a:gd name="T40" fmla="*/ 105 w 106"/>
                <a:gd name="T41" fmla="*/ 17 h 27"/>
                <a:gd name="T42" fmla="*/ 97 w 106"/>
                <a:gd name="T43" fmla="*/ 18 h 27"/>
                <a:gd name="T44" fmla="*/ 89 w 106"/>
                <a:gd name="T45" fmla="*/ 19 h 27"/>
                <a:gd name="T46" fmla="*/ 82 w 106"/>
                <a:gd name="T47" fmla="*/ 18 h 27"/>
                <a:gd name="T48" fmla="*/ 74 w 106"/>
                <a:gd name="T49" fmla="*/ 18 h 27"/>
                <a:gd name="T50" fmla="*/ 66 w 106"/>
                <a:gd name="T51" fmla="*/ 17 h 27"/>
                <a:gd name="T52" fmla="*/ 59 w 106"/>
                <a:gd name="T53" fmla="*/ 15 h 27"/>
                <a:gd name="T54" fmla="*/ 51 w 106"/>
                <a:gd name="T55" fmla="*/ 14 h 27"/>
                <a:gd name="T56" fmla="*/ 43 w 106"/>
                <a:gd name="T57" fmla="*/ 11 h 27"/>
                <a:gd name="T58" fmla="*/ 37 w 106"/>
                <a:gd name="T59" fmla="*/ 10 h 27"/>
                <a:gd name="T60" fmla="*/ 33 w 106"/>
                <a:gd name="T61" fmla="*/ 8 h 27"/>
                <a:gd name="T62" fmla="*/ 27 w 106"/>
                <a:gd name="T63" fmla="*/ 7 h 27"/>
                <a:gd name="T64" fmla="*/ 22 w 106"/>
                <a:gd name="T65" fmla="*/ 4 h 27"/>
                <a:gd name="T66" fmla="*/ 17 w 106"/>
                <a:gd name="T67" fmla="*/ 2 h 27"/>
                <a:gd name="T68" fmla="*/ 12 w 106"/>
                <a:gd name="T69" fmla="*/ 1 h 27"/>
                <a:gd name="T70" fmla="*/ 6 w 106"/>
                <a:gd name="T71" fmla="*/ 0 h 27"/>
                <a:gd name="T72" fmla="*/ 0 w 106"/>
                <a:gd name="T73" fmla="*/ 0 h 27"/>
                <a:gd name="T74" fmla="*/ 0 w 106"/>
                <a:gd name="T75" fmla="*/ 0 h 27"/>
                <a:gd name="T76" fmla="*/ 0 w 106"/>
                <a:gd name="T77" fmla="*/ 0 h 27"/>
                <a:gd name="T78" fmla="*/ 0 w 106"/>
                <a:gd name="T79" fmla="*/ 0 h 27"/>
                <a:gd name="T80" fmla="*/ 0 w 106"/>
                <a:gd name="T81" fmla="*/ 0 h 27"/>
                <a:gd name="T82" fmla="*/ 0 w 106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27">
                  <a:moveTo>
                    <a:pt x="0" y="0"/>
                  </a:moveTo>
                  <a:lnTo>
                    <a:pt x="2" y="6"/>
                  </a:lnTo>
                  <a:lnTo>
                    <a:pt x="4" y="10"/>
                  </a:lnTo>
                  <a:lnTo>
                    <a:pt x="8" y="15"/>
                  </a:lnTo>
                  <a:lnTo>
                    <a:pt x="13" y="17"/>
                  </a:lnTo>
                  <a:lnTo>
                    <a:pt x="19" y="21"/>
                  </a:lnTo>
                  <a:lnTo>
                    <a:pt x="25" y="22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3" y="27"/>
                  </a:lnTo>
                  <a:lnTo>
                    <a:pt x="52" y="27"/>
                  </a:lnTo>
                  <a:lnTo>
                    <a:pt x="62" y="27"/>
                  </a:lnTo>
                  <a:lnTo>
                    <a:pt x="71" y="27"/>
                  </a:lnTo>
                  <a:lnTo>
                    <a:pt x="80" y="26"/>
                  </a:lnTo>
                  <a:lnTo>
                    <a:pt x="89" y="24"/>
                  </a:lnTo>
                  <a:lnTo>
                    <a:pt x="97" y="22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97" y="18"/>
                  </a:lnTo>
                  <a:lnTo>
                    <a:pt x="89" y="19"/>
                  </a:lnTo>
                  <a:lnTo>
                    <a:pt x="82" y="18"/>
                  </a:lnTo>
                  <a:lnTo>
                    <a:pt x="74" y="18"/>
                  </a:lnTo>
                  <a:lnTo>
                    <a:pt x="66" y="17"/>
                  </a:lnTo>
                  <a:lnTo>
                    <a:pt x="59" y="15"/>
                  </a:lnTo>
                  <a:lnTo>
                    <a:pt x="51" y="14"/>
                  </a:lnTo>
                  <a:lnTo>
                    <a:pt x="43" y="11"/>
                  </a:lnTo>
                  <a:lnTo>
                    <a:pt x="37" y="10"/>
                  </a:lnTo>
                  <a:lnTo>
                    <a:pt x="33" y="8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Freeform 73"/>
            <p:cNvSpPr>
              <a:spLocks/>
            </p:cNvSpPr>
            <p:nvPr/>
          </p:nvSpPr>
          <p:spPr bwMode="auto">
            <a:xfrm>
              <a:off x="1985" y="1387"/>
              <a:ext cx="80" cy="32"/>
            </a:xfrm>
            <a:custGeom>
              <a:avLst/>
              <a:gdLst>
                <a:gd name="T0" fmla="*/ 0 w 160"/>
                <a:gd name="T1" fmla="*/ 10 h 65"/>
                <a:gd name="T2" fmla="*/ 0 w 160"/>
                <a:gd name="T3" fmla="*/ 10 h 65"/>
                <a:gd name="T4" fmla="*/ 0 w 160"/>
                <a:gd name="T5" fmla="*/ 10 h 65"/>
                <a:gd name="T6" fmla="*/ 0 w 160"/>
                <a:gd name="T7" fmla="*/ 11 h 65"/>
                <a:gd name="T8" fmla="*/ 0 w 160"/>
                <a:gd name="T9" fmla="*/ 11 h 65"/>
                <a:gd name="T10" fmla="*/ 1 w 160"/>
                <a:gd name="T11" fmla="*/ 12 h 65"/>
                <a:gd name="T12" fmla="*/ 1 w 160"/>
                <a:gd name="T13" fmla="*/ 12 h 65"/>
                <a:gd name="T14" fmla="*/ 1 w 160"/>
                <a:gd name="T15" fmla="*/ 12 h 65"/>
                <a:gd name="T16" fmla="*/ 1 w 160"/>
                <a:gd name="T17" fmla="*/ 13 h 65"/>
                <a:gd name="T18" fmla="*/ 10 w 160"/>
                <a:gd name="T19" fmla="*/ 15 h 65"/>
                <a:gd name="T20" fmla="*/ 19 w 160"/>
                <a:gd name="T21" fmla="*/ 18 h 65"/>
                <a:gd name="T22" fmla="*/ 29 w 160"/>
                <a:gd name="T23" fmla="*/ 20 h 65"/>
                <a:gd name="T24" fmla="*/ 39 w 160"/>
                <a:gd name="T25" fmla="*/ 21 h 65"/>
                <a:gd name="T26" fmla="*/ 48 w 160"/>
                <a:gd name="T27" fmla="*/ 23 h 65"/>
                <a:gd name="T28" fmla="*/ 57 w 160"/>
                <a:gd name="T29" fmla="*/ 25 h 65"/>
                <a:gd name="T30" fmla="*/ 67 w 160"/>
                <a:gd name="T31" fmla="*/ 26 h 65"/>
                <a:gd name="T32" fmla="*/ 76 w 160"/>
                <a:gd name="T33" fmla="*/ 27 h 65"/>
                <a:gd name="T34" fmla="*/ 87 w 160"/>
                <a:gd name="T35" fmla="*/ 29 h 65"/>
                <a:gd name="T36" fmla="*/ 99 w 160"/>
                <a:gd name="T37" fmla="*/ 32 h 65"/>
                <a:gd name="T38" fmla="*/ 109 w 160"/>
                <a:gd name="T39" fmla="*/ 36 h 65"/>
                <a:gd name="T40" fmla="*/ 118 w 160"/>
                <a:gd name="T41" fmla="*/ 41 h 65"/>
                <a:gd name="T42" fmla="*/ 129 w 160"/>
                <a:gd name="T43" fmla="*/ 47 h 65"/>
                <a:gd name="T44" fmla="*/ 138 w 160"/>
                <a:gd name="T45" fmla="*/ 52 h 65"/>
                <a:gd name="T46" fmla="*/ 147 w 160"/>
                <a:gd name="T47" fmla="*/ 59 h 65"/>
                <a:gd name="T48" fmla="*/ 158 w 160"/>
                <a:gd name="T49" fmla="*/ 65 h 65"/>
                <a:gd name="T50" fmla="*/ 159 w 160"/>
                <a:gd name="T51" fmla="*/ 65 h 65"/>
                <a:gd name="T52" fmla="*/ 160 w 160"/>
                <a:gd name="T53" fmla="*/ 64 h 65"/>
                <a:gd name="T54" fmla="*/ 160 w 160"/>
                <a:gd name="T55" fmla="*/ 63 h 65"/>
                <a:gd name="T56" fmla="*/ 160 w 160"/>
                <a:gd name="T57" fmla="*/ 61 h 65"/>
                <a:gd name="T58" fmla="*/ 155 w 160"/>
                <a:gd name="T59" fmla="*/ 56 h 65"/>
                <a:gd name="T60" fmla="*/ 150 w 160"/>
                <a:gd name="T61" fmla="*/ 51 h 65"/>
                <a:gd name="T62" fmla="*/ 145 w 160"/>
                <a:gd name="T63" fmla="*/ 45 h 65"/>
                <a:gd name="T64" fmla="*/ 140 w 160"/>
                <a:gd name="T65" fmla="*/ 40 h 65"/>
                <a:gd name="T66" fmla="*/ 136 w 160"/>
                <a:gd name="T67" fmla="*/ 34 h 65"/>
                <a:gd name="T68" fmla="*/ 131 w 160"/>
                <a:gd name="T69" fmla="*/ 28 h 65"/>
                <a:gd name="T70" fmla="*/ 125 w 160"/>
                <a:gd name="T71" fmla="*/ 23 h 65"/>
                <a:gd name="T72" fmla="*/ 120 w 160"/>
                <a:gd name="T73" fmla="*/ 19 h 65"/>
                <a:gd name="T74" fmla="*/ 114 w 160"/>
                <a:gd name="T75" fmla="*/ 15 h 65"/>
                <a:gd name="T76" fmla="*/ 108 w 160"/>
                <a:gd name="T77" fmla="*/ 12 h 65"/>
                <a:gd name="T78" fmla="*/ 101 w 160"/>
                <a:gd name="T79" fmla="*/ 10 h 65"/>
                <a:gd name="T80" fmla="*/ 94 w 160"/>
                <a:gd name="T81" fmla="*/ 7 h 65"/>
                <a:gd name="T82" fmla="*/ 87 w 160"/>
                <a:gd name="T83" fmla="*/ 6 h 65"/>
                <a:gd name="T84" fmla="*/ 80 w 160"/>
                <a:gd name="T85" fmla="*/ 5 h 65"/>
                <a:gd name="T86" fmla="*/ 74 w 160"/>
                <a:gd name="T87" fmla="*/ 4 h 65"/>
                <a:gd name="T88" fmla="*/ 67 w 160"/>
                <a:gd name="T89" fmla="*/ 3 h 65"/>
                <a:gd name="T90" fmla="*/ 62 w 160"/>
                <a:gd name="T91" fmla="*/ 2 h 65"/>
                <a:gd name="T92" fmla="*/ 54 w 160"/>
                <a:gd name="T93" fmla="*/ 2 h 65"/>
                <a:gd name="T94" fmla="*/ 42 w 160"/>
                <a:gd name="T95" fmla="*/ 0 h 65"/>
                <a:gd name="T96" fmla="*/ 31 w 160"/>
                <a:gd name="T97" fmla="*/ 0 h 65"/>
                <a:gd name="T98" fmla="*/ 19 w 160"/>
                <a:gd name="T99" fmla="*/ 2 h 65"/>
                <a:gd name="T100" fmla="*/ 9 w 160"/>
                <a:gd name="T101" fmla="*/ 3 h 65"/>
                <a:gd name="T102" fmla="*/ 2 w 160"/>
                <a:gd name="T103" fmla="*/ 5 h 65"/>
                <a:gd name="T104" fmla="*/ 0 w 160"/>
                <a:gd name="T105" fmla="*/ 10 h 65"/>
                <a:gd name="T106" fmla="*/ 0 w 160"/>
                <a:gd name="T10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65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0" y="15"/>
                  </a:lnTo>
                  <a:lnTo>
                    <a:pt x="19" y="18"/>
                  </a:lnTo>
                  <a:lnTo>
                    <a:pt x="29" y="20"/>
                  </a:lnTo>
                  <a:lnTo>
                    <a:pt x="39" y="21"/>
                  </a:lnTo>
                  <a:lnTo>
                    <a:pt x="48" y="23"/>
                  </a:lnTo>
                  <a:lnTo>
                    <a:pt x="57" y="25"/>
                  </a:lnTo>
                  <a:lnTo>
                    <a:pt x="67" y="26"/>
                  </a:lnTo>
                  <a:lnTo>
                    <a:pt x="76" y="27"/>
                  </a:lnTo>
                  <a:lnTo>
                    <a:pt x="87" y="29"/>
                  </a:lnTo>
                  <a:lnTo>
                    <a:pt x="99" y="32"/>
                  </a:lnTo>
                  <a:lnTo>
                    <a:pt x="109" y="36"/>
                  </a:lnTo>
                  <a:lnTo>
                    <a:pt x="118" y="41"/>
                  </a:lnTo>
                  <a:lnTo>
                    <a:pt x="129" y="47"/>
                  </a:lnTo>
                  <a:lnTo>
                    <a:pt x="138" y="52"/>
                  </a:lnTo>
                  <a:lnTo>
                    <a:pt x="147" y="59"/>
                  </a:lnTo>
                  <a:lnTo>
                    <a:pt x="158" y="65"/>
                  </a:lnTo>
                  <a:lnTo>
                    <a:pt x="159" y="65"/>
                  </a:lnTo>
                  <a:lnTo>
                    <a:pt x="160" y="64"/>
                  </a:lnTo>
                  <a:lnTo>
                    <a:pt x="160" y="63"/>
                  </a:lnTo>
                  <a:lnTo>
                    <a:pt x="160" y="61"/>
                  </a:lnTo>
                  <a:lnTo>
                    <a:pt x="155" y="56"/>
                  </a:lnTo>
                  <a:lnTo>
                    <a:pt x="150" y="51"/>
                  </a:lnTo>
                  <a:lnTo>
                    <a:pt x="145" y="45"/>
                  </a:lnTo>
                  <a:lnTo>
                    <a:pt x="140" y="40"/>
                  </a:lnTo>
                  <a:lnTo>
                    <a:pt x="136" y="34"/>
                  </a:lnTo>
                  <a:lnTo>
                    <a:pt x="131" y="28"/>
                  </a:lnTo>
                  <a:lnTo>
                    <a:pt x="125" y="23"/>
                  </a:lnTo>
                  <a:lnTo>
                    <a:pt x="120" y="19"/>
                  </a:lnTo>
                  <a:lnTo>
                    <a:pt x="114" y="15"/>
                  </a:lnTo>
                  <a:lnTo>
                    <a:pt x="108" y="12"/>
                  </a:lnTo>
                  <a:lnTo>
                    <a:pt x="101" y="10"/>
                  </a:lnTo>
                  <a:lnTo>
                    <a:pt x="94" y="7"/>
                  </a:lnTo>
                  <a:lnTo>
                    <a:pt x="87" y="6"/>
                  </a:lnTo>
                  <a:lnTo>
                    <a:pt x="80" y="5"/>
                  </a:lnTo>
                  <a:lnTo>
                    <a:pt x="74" y="4"/>
                  </a:lnTo>
                  <a:lnTo>
                    <a:pt x="67" y="3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74"/>
            <p:cNvSpPr>
              <a:spLocks/>
            </p:cNvSpPr>
            <p:nvPr/>
          </p:nvSpPr>
          <p:spPr bwMode="auto">
            <a:xfrm>
              <a:off x="1889" y="1410"/>
              <a:ext cx="57" cy="64"/>
            </a:xfrm>
            <a:custGeom>
              <a:avLst/>
              <a:gdLst>
                <a:gd name="T0" fmla="*/ 113 w 113"/>
                <a:gd name="T1" fmla="*/ 74 h 128"/>
                <a:gd name="T2" fmla="*/ 111 w 113"/>
                <a:gd name="T3" fmla="*/ 61 h 128"/>
                <a:gd name="T4" fmla="*/ 109 w 113"/>
                <a:gd name="T5" fmla="*/ 49 h 128"/>
                <a:gd name="T6" fmla="*/ 104 w 113"/>
                <a:gd name="T7" fmla="*/ 38 h 128"/>
                <a:gd name="T8" fmla="*/ 98 w 113"/>
                <a:gd name="T9" fmla="*/ 28 h 128"/>
                <a:gd name="T10" fmla="*/ 91 w 113"/>
                <a:gd name="T11" fmla="*/ 19 h 128"/>
                <a:gd name="T12" fmla="*/ 82 w 113"/>
                <a:gd name="T13" fmla="*/ 12 h 128"/>
                <a:gd name="T14" fmla="*/ 72 w 113"/>
                <a:gd name="T15" fmla="*/ 6 h 128"/>
                <a:gd name="T16" fmla="*/ 59 w 113"/>
                <a:gd name="T17" fmla="*/ 2 h 128"/>
                <a:gd name="T18" fmla="*/ 50 w 113"/>
                <a:gd name="T19" fmla="*/ 0 h 128"/>
                <a:gd name="T20" fmla="*/ 41 w 113"/>
                <a:gd name="T21" fmla="*/ 2 h 128"/>
                <a:gd name="T22" fmla="*/ 33 w 113"/>
                <a:gd name="T23" fmla="*/ 5 h 128"/>
                <a:gd name="T24" fmla="*/ 24 w 113"/>
                <a:gd name="T25" fmla="*/ 10 h 128"/>
                <a:gd name="T26" fmla="*/ 18 w 113"/>
                <a:gd name="T27" fmla="*/ 15 h 128"/>
                <a:gd name="T28" fmla="*/ 12 w 113"/>
                <a:gd name="T29" fmla="*/ 23 h 128"/>
                <a:gd name="T30" fmla="*/ 7 w 113"/>
                <a:gd name="T31" fmla="*/ 30 h 128"/>
                <a:gd name="T32" fmla="*/ 4 w 113"/>
                <a:gd name="T33" fmla="*/ 38 h 128"/>
                <a:gd name="T34" fmla="*/ 0 w 113"/>
                <a:gd name="T35" fmla="*/ 57 h 128"/>
                <a:gd name="T36" fmla="*/ 4 w 113"/>
                <a:gd name="T37" fmla="*/ 76 h 128"/>
                <a:gd name="T38" fmla="*/ 13 w 113"/>
                <a:gd name="T39" fmla="*/ 95 h 128"/>
                <a:gd name="T40" fmla="*/ 27 w 113"/>
                <a:gd name="T41" fmla="*/ 111 h 128"/>
                <a:gd name="T42" fmla="*/ 44 w 113"/>
                <a:gd name="T43" fmla="*/ 122 h 128"/>
                <a:gd name="T44" fmla="*/ 63 w 113"/>
                <a:gd name="T45" fmla="*/ 128 h 128"/>
                <a:gd name="T46" fmla="*/ 81 w 113"/>
                <a:gd name="T47" fmla="*/ 127 h 128"/>
                <a:gd name="T48" fmla="*/ 98 w 113"/>
                <a:gd name="T49" fmla="*/ 117 h 128"/>
                <a:gd name="T50" fmla="*/ 98 w 113"/>
                <a:gd name="T51" fmla="*/ 116 h 128"/>
                <a:gd name="T52" fmla="*/ 98 w 113"/>
                <a:gd name="T53" fmla="*/ 114 h 128"/>
                <a:gd name="T54" fmla="*/ 98 w 113"/>
                <a:gd name="T55" fmla="*/ 114 h 128"/>
                <a:gd name="T56" fmla="*/ 97 w 113"/>
                <a:gd name="T57" fmla="*/ 116 h 128"/>
                <a:gd name="T58" fmla="*/ 82 w 113"/>
                <a:gd name="T59" fmla="*/ 120 h 128"/>
                <a:gd name="T60" fmla="*/ 67 w 113"/>
                <a:gd name="T61" fmla="*/ 119 h 128"/>
                <a:gd name="T62" fmla="*/ 52 w 113"/>
                <a:gd name="T63" fmla="*/ 113 h 128"/>
                <a:gd name="T64" fmla="*/ 39 w 113"/>
                <a:gd name="T65" fmla="*/ 103 h 128"/>
                <a:gd name="T66" fmla="*/ 28 w 113"/>
                <a:gd name="T67" fmla="*/ 90 h 128"/>
                <a:gd name="T68" fmla="*/ 19 w 113"/>
                <a:gd name="T69" fmla="*/ 76 h 128"/>
                <a:gd name="T70" fmla="*/ 13 w 113"/>
                <a:gd name="T71" fmla="*/ 63 h 128"/>
                <a:gd name="T72" fmla="*/ 11 w 113"/>
                <a:gd name="T73" fmla="*/ 49 h 128"/>
                <a:gd name="T74" fmla="*/ 13 w 113"/>
                <a:gd name="T75" fmla="*/ 35 h 128"/>
                <a:gd name="T76" fmla="*/ 19 w 113"/>
                <a:gd name="T77" fmla="*/ 23 h 128"/>
                <a:gd name="T78" fmla="*/ 27 w 113"/>
                <a:gd name="T79" fmla="*/ 15 h 128"/>
                <a:gd name="T80" fmla="*/ 38 w 113"/>
                <a:gd name="T81" fmla="*/ 10 h 128"/>
                <a:gd name="T82" fmla="*/ 50 w 113"/>
                <a:gd name="T83" fmla="*/ 8 h 128"/>
                <a:gd name="T84" fmla="*/ 63 w 113"/>
                <a:gd name="T85" fmla="*/ 8 h 128"/>
                <a:gd name="T86" fmla="*/ 75 w 113"/>
                <a:gd name="T87" fmla="*/ 12 h 128"/>
                <a:gd name="T88" fmla="*/ 87 w 113"/>
                <a:gd name="T89" fmla="*/ 19 h 128"/>
                <a:gd name="T90" fmla="*/ 97 w 113"/>
                <a:gd name="T91" fmla="*/ 30 h 128"/>
                <a:gd name="T92" fmla="*/ 105 w 113"/>
                <a:gd name="T93" fmla="*/ 44 h 128"/>
                <a:gd name="T94" fmla="*/ 110 w 113"/>
                <a:gd name="T95" fmla="*/ 59 h 128"/>
                <a:gd name="T96" fmla="*/ 112 w 113"/>
                <a:gd name="T97" fmla="*/ 75 h 128"/>
                <a:gd name="T98" fmla="*/ 112 w 113"/>
                <a:gd name="T99" fmla="*/ 75 h 128"/>
                <a:gd name="T100" fmla="*/ 113 w 113"/>
                <a:gd name="T101" fmla="*/ 74 h 128"/>
                <a:gd name="T102" fmla="*/ 113 w 113"/>
                <a:gd name="T103" fmla="*/ 74 h 128"/>
                <a:gd name="T104" fmla="*/ 113 w 113"/>
                <a:gd name="T105" fmla="*/ 74 h 128"/>
                <a:gd name="T106" fmla="*/ 113 w 113"/>
                <a:gd name="T107" fmla="*/ 7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28">
                  <a:moveTo>
                    <a:pt x="113" y="74"/>
                  </a:moveTo>
                  <a:lnTo>
                    <a:pt x="111" y="61"/>
                  </a:lnTo>
                  <a:lnTo>
                    <a:pt x="109" y="49"/>
                  </a:lnTo>
                  <a:lnTo>
                    <a:pt x="104" y="38"/>
                  </a:lnTo>
                  <a:lnTo>
                    <a:pt x="98" y="28"/>
                  </a:lnTo>
                  <a:lnTo>
                    <a:pt x="91" y="19"/>
                  </a:lnTo>
                  <a:lnTo>
                    <a:pt x="82" y="12"/>
                  </a:lnTo>
                  <a:lnTo>
                    <a:pt x="72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33" y="5"/>
                  </a:lnTo>
                  <a:lnTo>
                    <a:pt x="24" y="10"/>
                  </a:lnTo>
                  <a:lnTo>
                    <a:pt x="18" y="15"/>
                  </a:lnTo>
                  <a:lnTo>
                    <a:pt x="12" y="23"/>
                  </a:lnTo>
                  <a:lnTo>
                    <a:pt x="7" y="30"/>
                  </a:lnTo>
                  <a:lnTo>
                    <a:pt x="4" y="38"/>
                  </a:lnTo>
                  <a:lnTo>
                    <a:pt x="0" y="57"/>
                  </a:lnTo>
                  <a:lnTo>
                    <a:pt x="4" y="76"/>
                  </a:lnTo>
                  <a:lnTo>
                    <a:pt x="13" y="95"/>
                  </a:lnTo>
                  <a:lnTo>
                    <a:pt x="27" y="111"/>
                  </a:lnTo>
                  <a:lnTo>
                    <a:pt x="44" y="122"/>
                  </a:lnTo>
                  <a:lnTo>
                    <a:pt x="63" y="128"/>
                  </a:lnTo>
                  <a:lnTo>
                    <a:pt x="81" y="127"/>
                  </a:lnTo>
                  <a:lnTo>
                    <a:pt x="98" y="117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7" y="116"/>
                  </a:lnTo>
                  <a:lnTo>
                    <a:pt x="82" y="120"/>
                  </a:lnTo>
                  <a:lnTo>
                    <a:pt x="67" y="119"/>
                  </a:lnTo>
                  <a:lnTo>
                    <a:pt x="52" y="113"/>
                  </a:lnTo>
                  <a:lnTo>
                    <a:pt x="39" y="103"/>
                  </a:lnTo>
                  <a:lnTo>
                    <a:pt x="28" y="90"/>
                  </a:lnTo>
                  <a:lnTo>
                    <a:pt x="19" y="76"/>
                  </a:lnTo>
                  <a:lnTo>
                    <a:pt x="13" y="63"/>
                  </a:lnTo>
                  <a:lnTo>
                    <a:pt x="11" y="49"/>
                  </a:lnTo>
                  <a:lnTo>
                    <a:pt x="13" y="35"/>
                  </a:lnTo>
                  <a:lnTo>
                    <a:pt x="19" y="23"/>
                  </a:lnTo>
                  <a:lnTo>
                    <a:pt x="27" y="15"/>
                  </a:lnTo>
                  <a:lnTo>
                    <a:pt x="38" y="10"/>
                  </a:lnTo>
                  <a:lnTo>
                    <a:pt x="50" y="8"/>
                  </a:lnTo>
                  <a:lnTo>
                    <a:pt x="63" y="8"/>
                  </a:lnTo>
                  <a:lnTo>
                    <a:pt x="75" y="12"/>
                  </a:lnTo>
                  <a:lnTo>
                    <a:pt x="87" y="19"/>
                  </a:lnTo>
                  <a:lnTo>
                    <a:pt x="97" y="30"/>
                  </a:lnTo>
                  <a:lnTo>
                    <a:pt x="105" y="44"/>
                  </a:lnTo>
                  <a:lnTo>
                    <a:pt x="110" y="59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3" y="74"/>
                  </a:lnTo>
                  <a:lnTo>
                    <a:pt x="113" y="74"/>
                  </a:lnTo>
                  <a:lnTo>
                    <a:pt x="113" y="74"/>
                  </a:lnTo>
                  <a:lnTo>
                    <a:pt x="113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Freeform 75"/>
            <p:cNvSpPr>
              <a:spLocks/>
            </p:cNvSpPr>
            <p:nvPr/>
          </p:nvSpPr>
          <p:spPr bwMode="auto">
            <a:xfrm>
              <a:off x="1944" y="1441"/>
              <a:ext cx="25" cy="19"/>
            </a:xfrm>
            <a:custGeom>
              <a:avLst/>
              <a:gdLst>
                <a:gd name="T0" fmla="*/ 0 w 48"/>
                <a:gd name="T1" fmla="*/ 15 h 39"/>
                <a:gd name="T2" fmla="*/ 5 w 48"/>
                <a:gd name="T3" fmla="*/ 8 h 39"/>
                <a:gd name="T4" fmla="*/ 14 w 48"/>
                <a:gd name="T5" fmla="*/ 8 h 39"/>
                <a:gd name="T6" fmla="*/ 22 w 48"/>
                <a:gd name="T7" fmla="*/ 12 h 39"/>
                <a:gd name="T8" fmla="*/ 29 w 48"/>
                <a:gd name="T9" fmla="*/ 18 h 39"/>
                <a:gd name="T10" fmla="*/ 31 w 48"/>
                <a:gd name="T11" fmla="*/ 21 h 39"/>
                <a:gd name="T12" fmla="*/ 33 w 48"/>
                <a:gd name="T13" fmla="*/ 24 h 39"/>
                <a:gd name="T14" fmla="*/ 35 w 48"/>
                <a:gd name="T15" fmla="*/ 27 h 39"/>
                <a:gd name="T16" fmla="*/ 37 w 48"/>
                <a:gd name="T17" fmla="*/ 31 h 39"/>
                <a:gd name="T18" fmla="*/ 38 w 48"/>
                <a:gd name="T19" fmla="*/ 33 h 39"/>
                <a:gd name="T20" fmla="*/ 39 w 48"/>
                <a:gd name="T21" fmla="*/ 36 h 39"/>
                <a:gd name="T22" fmla="*/ 41 w 48"/>
                <a:gd name="T23" fmla="*/ 38 h 39"/>
                <a:gd name="T24" fmla="*/ 44 w 48"/>
                <a:gd name="T25" fmla="*/ 39 h 39"/>
                <a:gd name="T26" fmla="*/ 46 w 48"/>
                <a:gd name="T27" fmla="*/ 39 h 39"/>
                <a:gd name="T28" fmla="*/ 47 w 48"/>
                <a:gd name="T29" fmla="*/ 38 h 39"/>
                <a:gd name="T30" fmla="*/ 48 w 48"/>
                <a:gd name="T31" fmla="*/ 35 h 39"/>
                <a:gd name="T32" fmla="*/ 48 w 48"/>
                <a:gd name="T33" fmla="*/ 33 h 39"/>
                <a:gd name="T34" fmla="*/ 46 w 48"/>
                <a:gd name="T35" fmla="*/ 21 h 39"/>
                <a:gd name="T36" fmla="*/ 41 w 48"/>
                <a:gd name="T37" fmla="*/ 11 h 39"/>
                <a:gd name="T38" fmla="*/ 33 w 48"/>
                <a:gd name="T39" fmla="*/ 3 h 39"/>
                <a:gd name="T40" fmla="*/ 22 w 48"/>
                <a:gd name="T41" fmla="*/ 0 h 39"/>
                <a:gd name="T42" fmla="*/ 14 w 48"/>
                <a:gd name="T43" fmla="*/ 0 h 39"/>
                <a:gd name="T44" fmla="*/ 7 w 48"/>
                <a:gd name="T45" fmla="*/ 2 h 39"/>
                <a:gd name="T46" fmla="*/ 2 w 48"/>
                <a:gd name="T47" fmla="*/ 8 h 39"/>
                <a:gd name="T48" fmla="*/ 0 w 48"/>
                <a:gd name="T49" fmla="*/ 15 h 39"/>
                <a:gd name="T50" fmla="*/ 0 w 48"/>
                <a:gd name="T51" fmla="*/ 15 h 39"/>
                <a:gd name="T52" fmla="*/ 0 w 48"/>
                <a:gd name="T53" fmla="*/ 15 h 39"/>
                <a:gd name="T54" fmla="*/ 0 w 48"/>
                <a:gd name="T55" fmla="*/ 15 h 39"/>
                <a:gd name="T56" fmla="*/ 0 w 48"/>
                <a:gd name="T57" fmla="*/ 15 h 39"/>
                <a:gd name="T58" fmla="*/ 0 w 48"/>
                <a:gd name="T59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39">
                  <a:moveTo>
                    <a:pt x="0" y="15"/>
                  </a:moveTo>
                  <a:lnTo>
                    <a:pt x="5" y="8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31"/>
                  </a:lnTo>
                  <a:lnTo>
                    <a:pt x="38" y="33"/>
                  </a:lnTo>
                  <a:lnTo>
                    <a:pt x="39" y="36"/>
                  </a:lnTo>
                  <a:lnTo>
                    <a:pt x="41" y="38"/>
                  </a:lnTo>
                  <a:lnTo>
                    <a:pt x="44" y="39"/>
                  </a:lnTo>
                  <a:lnTo>
                    <a:pt x="46" y="39"/>
                  </a:lnTo>
                  <a:lnTo>
                    <a:pt x="47" y="38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6" y="21"/>
                  </a:lnTo>
                  <a:lnTo>
                    <a:pt x="41" y="11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76"/>
            <p:cNvSpPr>
              <a:spLocks/>
            </p:cNvSpPr>
            <p:nvPr/>
          </p:nvSpPr>
          <p:spPr bwMode="auto">
            <a:xfrm>
              <a:off x="1965" y="1437"/>
              <a:ext cx="62" cy="61"/>
            </a:xfrm>
            <a:custGeom>
              <a:avLst/>
              <a:gdLst>
                <a:gd name="T0" fmla="*/ 10 w 124"/>
                <a:gd name="T1" fmla="*/ 38 h 121"/>
                <a:gd name="T2" fmla="*/ 23 w 124"/>
                <a:gd name="T3" fmla="*/ 16 h 121"/>
                <a:gd name="T4" fmla="*/ 45 w 124"/>
                <a:gd name="T5" fmla="*/ 5 h 121"/>
                <a:gd name="T6" fmla="*/ 72 w 124"/>
                <a:gd name="T7" fmla="*/ 7 h 121"/>
                <a:gd name="T8" fmla="*/ 98 w 124"/>
                <a:gd name="T9" fmla="*/ 20 h 121"/>
                <a:gd name="T10" fmla="*/ 112 w 124"/>
                <a:gd name="T11" fmla="*/ 49 h 121"/>
                <a:gd name="T12" fmla="*/ 112 w 124"/>
                <a:gd name="T13" fmla="*/ 77 h 121"/>
                <a:gd name="T14" fmla="*/ 103 w 124"/>
                <a:gd name="T15" fmla="*/ 95 h 121"/>
                <a:gd name="T16" fmla="*/ 86 w 124"/>
                <a:gd name="T17" fmla="*/ 106 h 121"/>
                <a:gd name="T18" fmla="*/ 64 w 124"/>
                <a:gd name="T19" fmla="*/ 109 h 121"/>
                <a:gd name="T20" fmla="*/ 43 w 124"/>
                <a:gd name="T21" fmla="*/ 106 h 121"/>
                <a:gd name="T22" fmla="*/ 27 w 124"/>
                <a:gd name="T23" fmla="*/ 98 h 121"/>
                <a:gd name="T24" fmla="*/ 15 w 124"/>
                <a:gd name="T25" fmla="*/ 84 h 121"/>
                <a:gd name="T26" fmla="*/ 6 w 124"/>
                <a:gd name="T27" fmla="*/ 68 h 121"/>
                <a:gd name="T28" fmla="*/ 3 w 124"/>
                <a:gd name="T29" fmla="*/ 60 h 121"/>
                <a:gd name="T30" fmla="*/ 0 w 124"/>
                <a:gd name="T31" fmla="*/ 60 h 121"/>
                <a:gd name="T32" fmla="*/ 5 w 124"/>
                <a:gd name="T33" fmla="*/ 73 h 121"/>
                <a:gd name="T34" fmla="*/ 18 w 124"/>
                <a:gd name="T35" fmla="*/ 96 h 121"/>
                <a:gd name="T36" fmla="*/ 37 w 124"/>
                <a:gd name="T37" fmla="*/ 114 h 121"/>
                <a:gd name="T38" fmla="*/ 63 w 124"/>
                <a:gd name="T39" fmla="*/ 121 h 121"/>
                <a:gd name="T40" fmla="*/ 89 w 124"/>
                <a:gd name="T41" fmla="*/ 115 h 121"/>
                <a:gd name="T42" fmla="*/ 108 w 124"/>
                <a:gd name="T43" fmla="*/ 103 h 121"/>
                <a:gd name="T44" fmla="*/ 119 w 124"/>
                <a:gd name="T45" fmla="*/ 88 h 121"/>
                <a:gd name="T46" fmla="*/ 124 w 124"/>
                <a:gd name="T47" fmla="*/ 68 h 121"/>
                <a:gd name="T48" fmla="*/ 119 w 124"/>
                <a:gd name="T49" fmla="*/ 43 h 121"/>
                <a:gd name="T50" fmla="*/ 108 w 124"/>
                <a:gd name="T51" fmla="*/ 23 h 121"/>
                <a:gd name="T52" fmla="*/ 89 w 124"/>
                <a:gd name="T53" fmla="*/ 8 h 121"/>
                <a:gd name="T54" fmla="*/ 65 w 124"/>
                <a:gd name="T55" fmla="*/ 1 h 121"/>
                <a:gd name="T56" fmla="*/ 42 w 124"/>
                <a:gd name="T57" fmla="*/ 1 h 121"/>
                <a:gd name="T58" fmla="*/ 26 w 124"/>
                <a:gd name="T59" fmla="*/ 10 h 121"/>
                <a:gd name="T60" fmla="*/ 13 w 124"/>
                <a:gd name="T61" fmla="*/ 24 h 121"/>
                <a:gd name="T62" fmla="*/ 6 w 124"/>
                <a:gd name="T63" fmla="*/ 42 h 121"/>
                <a:gd name="T64" fmla="*/ 6 w 124"/>
                <a:gd name="T65" fmla="*/ 53 h 121"/>
                <a:gd name="T66" fmla="*/ 7 w 124"/>
                <a:gd name="T67" fmla="*/ 53 h 121"/>
                <a:gd name="T68" fmla="*/ 7 w 124"/>
                <a:gd name="T6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21">
                  <a:moveTo>
                    <a:pt x="7" y="53"/>
                  </a:moveTo>
                  <a:lnTo>
                    <a:pt x="10" y="38"/>
                  </a:lnTo>
                  <a:lnTo>
                    <a:pt x="15" y="26"/>
                  </a:lnTo>
                  <a:lnTo>
                    <a:pt x="23" y="16"/>
                  </a:lnTo>
                  <a:lnTo>
                    <a:pt x="34" y="9"/>
                  </a:lnTo>
                  <a:lnTo>
                    <a:pt x="45" y="5"/>
                  </a:lnTo>
                  <a:lnTo>
                    <a:pt x="58" y="4"/>
                  </a:lnTo>
                  <a:lnTo>
                    <a:pt x="72" y="7"/>
                  </a:lnTo>
                  <a:lnTo>
                    <a:pt x="85" y="11"/>
                  </a:lnTo>
                  <a:lnTo>
                    <a:pt x="98" y="20"/>
                  </a:lnTo>
                  <a:lnTo>
                    <a:pt x="106" y="34"/>
                  </a:lnTo>
                  <a:lnTo>
                    <a:pt x="112" y="49"/>
                  </a:lnTo>
                  <a:lnTo>
                    <a:pt x="113" y="65"/>
                  </a:lnTo>
                  <a:lnTo>
                    <a:pt x="112" y="77"/>
                  </a:lnTo>
                  <a:lnTo>
                    <a:pt x="109" y="87"/>
                  </a:lnTo>
                  <a:lnTo>
                    <a:pt x="103" y="95"/>
                  </a:lnTo>
                  <a:lnTo>
                    <a:pt x="95" y="101"/>
                  </a:lnTo>
                  <a:lnTo>
                    <a:pt x="86" y="106"/>
                  </a:lnTo>
                  <a:lnTo>
                    <a:pt x="75" y="108"/>
                  </a:lnTo>
                  <a:lnTo>
                    <a:pt x="64" y="109"/>
                  </a:lnTo>
                  <a:lnTo>
                    <a:pt x="52" y="108"/>
                  </a:lnTo>
                  <a:lnTo>
                    <a:pt x="43" y="106"/>
                  </a:lnTo>
                  <a:lnTo>
                    <a:pt x="35" y="102"/>
                  </a:lnTo>
                  <a:lnTo>
                    <a:pt x="27" y="98"/>
                  </a:lnTo>
                  <a:lnTo>
                    <a:pt x="21" y="91"/>
                  </a:lnTo>
                  <a:lnTo>
                    <a:pt x="15" y="84"/>
                  </a:lnTo>
                  <a:lnTo>
                    <a:pt x="10" y="77"/>
                  </a:lnTo>
                  <a:lnTo>
                    <a:pt x="6" y="68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5" y="73"/>
                  </a:lnTo>
                  <a:lnTo>
                    <a:pt x="11" y="86"/>
                  </a:lnTo>
                  <a:lnTo>
                    <a:pt x="18" y="96"/>
                  </a:lnTo>
                  <a:lnTo>
                    <a:pt x="27" y="107"/>
                  </a:lnTo>
                  <a:lnTo>
                    <a:pt x="37" y="114"/>
                  </a:lnTo>
                  <a:lnTo>
                    <a:pt x="49" y="118"/>
                  </a:lnTo>
                  <a:lnTo>
                    <a:pt x="63" y="121"/>
                  </a:lnTo>
                  <a:lnTo>
                    <a:pt x="78" y="118"/>
                  </a:lnTo>
                  <a:lnTo>
                    <a:pt x="89" y="115"/>
                  </a:lnTo>
                  <a:lnTo>
                    <a:pt x="98" y="110"/>
                  </a:lnTo>
                  <a:lnTo>
                    <a:pt x="108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3" y="79"/>
                  </a:lnTo>
                  <a:lnTo>
                    <a:pt x="124" y="68"/>
                  </a:lnTo>
                  <a:lnTo>
                    <a:pt x="123" y="56"/>
                  </a:lnTo>
                  <a:lnTo>
                    <a:pt x="119" y="43"/>
                  </a:lnTo>
                  <a:lnTo>
                    <a:pt x="115" y="32"/>
                  </a:lnTo>
                  <a:lnTo>
                    <a:pt x="108" y="23"/>
                  </a:lnTo>
                  <a:lnTo>
                    <a:pt x="98" y="13"/>
                  </a:lnTo>
                  <a:lnTo>
                    <a:pt x="89" y="8"/>
                  </a:lnTo>
                  <a:lnTo>
                    <a:pt x="78" y="3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3" y="4"/>
                  </a:lnTo>
                  <a:lnTo>
                    <a:pt x="26" y="10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8" y="33"/>
                  </a:lnTo>
                  <a:lnTo>
                    <a:pt x="6" y="42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77"/>
            <p:cNvSpPr>
              <a:spLocks/>
            </p:cNvSpPr>
            <p:nvPr/>
          </p:nvSpPr>
          <p:spPr bwMode="auto">
            <a:xfrm>
              <a:off x="2018" y="1460"/>
              <a:ext cx="65" cy="14"/>
            </a:xfrm>
            <a:custGeom>
              <a:avLst/>
              <a:gdLst>
                <a:gd name="T0" fmla="*/ 131 w 131"/>
                <a:gd name="T1" fmla="*/ 0 h 28"/>
                <a:gd name="T2" fmla="*/ 115 w 131"/>
                <a:gd name="T3" fmla="*/ 2 h 28"/>
                <a:gd name="T4" fmla="*/ 98 w 131"/>
                <a:gd name="T5" fmla="*/ 4 h 28"/>
                <a:gd name="T6" fmla="*/ 82 w 131"/>
                <a:gd name="T7" fmla="*/ 6 h 28"/>
                <a:gd name="T8" fmla="*/ 67 w 131"/>
                <a:gd name="T9" fmla="*/ 9 h 28"/>
                <a:gd name="T10" fmla="*/ 51 w 131"/>
                <a:gd name="T11" fmla="*/ 12 h 28"/>
                <a:gd name="T12" fmla="*/ 35 w 131"/>
                <a:gd name="T13" fmla="*/ 15 h 28"/>
                <a:gd name="T14" fmla="*/ 20 w 131"/>
                <a:gd name="T15" fmla="*/ 18 h 28"/>
                <a:gd name="T16" fmla="*/ 4 w 131"/>
                <a:gd name="T17" fmla="*/ 23 h 28"/>
                <a:gd name="T18" fmla="*/ 2 w 131"/>
                <a:gd name="T19" fmla="*/ 24 h 28"/>
                <a:gd name="T20" fmla="*/ 0 w 131"/>
                <a:gd name="T21" fmla="*/ 26 h 28"/>
                <a:gd name="T22" fmla="*/ 0 w 131"/>
                <a:gd name="T23" fmla="*/ 28 h 28"/>
                <a:gd name="T24" fmla="*/ 3 w 131"/>
                <a:gd name="T25" fmla="*/ 28 h 28"/>
                <a:gd name="T26" fmla="*/ 19 w 131"/>
                <a:gd name="T27" fmla="*/ 25 h 28"/>
                <a:gd name="T28" fmla="*/ 35 w 131"/>
                <a:gd name="T29" fmla="*/ 21 h 28"/>
                <a:gd name="T30" fmla="*/ 50 w 131"/>
                <a:gd name="T31" fmla="*/ 18 h 28"/>
                <a:gd name="T32" fmla="*/ 66 w 131"/>
                <a:gd name="T33" fmla="*/ 13 h 28"/>
                <a:gd name="T34" fmla="*/ 82 w 131"/>
                <a:gd name="T35" fmla="*/ 10 h 28"/>
                <a:gd name="T36" fmla="*/ 98 w 131"/>
                <a:gd name="T37" fmla="*/ 6 h 28"/>
                <a:gd name="T38" fmla="*/ 115 w 131"/>
                <a:gd name="T39" fmla="*/ 3 h 28"/>
                <a:gd name="T40" fmla="*/ 131 w 131"/>
                <a:gd name="T41" fmla="*/ 0 h 28"/>
                <a:gd name="T42" fmla="*/ 131 w 131"/>
                <a:gd name="T43" fmla="*/ 0 h 28"/>
                <a:gd name="T44" fmla="*/ 131 w 131"/>
                <a:gd name="T45" fmla="*/ 0 h 28"/>
                <a:gd name="T46" fmla="*/ 131 w 131"/>
                <a:gd name="T47" fmla="*/ 0 h 28"/>
                <a:gd name="T48" fmla="*/ 131 w 131"/>
                <a:gd name="T49" fmla="*/ 0 h 28"/>
                <a:gd name="T50" fmla="*/ 131 w 131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28">
                  <a:moveTo>
                    <a:pt x="131" y="0"/>
                  </a:moveTo>
                  <a:lnTo>
                    <a:pt x="115" y="2"/>
                  </a:lnTo>
                  <a:lnTo>
                    <a:pt x="98" y="4"/>
                  </a:lnTo>
                  <a:lnTo>
                    <a:pt x="82" y="6"/>
                  </a:lnTo>
                  <a:lnTo>
                    <a:pt x="67" y="9"/>
                  </a:lnTo>
                  <a:lnTo>
                    <a:pt x="51" y="12"/>
                  </a:lnTo>
                  <a:lnTo>
                    <a:pt x="35" y="15"/>
                  </a:lnTo>
                  <a:lnTo>
                    <a:pt x="20" y="18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19" y="25"/>
                  </a:lnTo>
                  <a:lnTo>
                    <a:pt x="35" y="21"/>
                  </a:lnTo>
                  <a:lnTo>
                    <a:pt x="50" y="18"/>
                  </a:lnTo>
                  <a:lnTo>
                    <a:pt x="66" y="13"/>
                  </a:lnTo>
                  <a:lnTo>
                    <a:pt x="82" y="10"/>
                  </a:lnTo>
                  <a:lnTo>
                    <a:pt x="98" y="6"/>
                  </a:lnTo>
                  <a:lnTo>
                    <a:pt x="115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78"/>
            <p:cNvSpPr>
              <a:spLocks/>
            </p:cNvSpPr>
            <p:nvPr/>
          </p:nvSpPr>
          <p:spPr bwMode="auto">
            <a:xfrm>
              <a:off x="2071" y="1318"/>
              <a:ext cx="53" cy="159"/>
            </a:xfrm>
            <a:custGeom>
              <a:avLst/>
              <a:gdLst>
                <a:gd name="T0" fmla="*/ 12 w 106"/>
                <a:gd name="T1" fmla="*/ 4 h 319"/>
                <a:gd name="T2" fmla="*/ 35 w 106"/>
                <a:gd name="T3" fmla="*/ 12 h 319"/>
                <a:gd name="T4" fmla="*/ 56 w 106"/>
                <a:gd name="T5" fmla="*/ 23 h 319"/>
                <a:gd name="T6" fmla="*/ 74 w 106"/>
                <a:gd name="T7" fmla="*/ 37 h 319"/>
                <a:gd name="T8" fmla="*/ 93 w 106"/>
                <a:gd name="T9" fmla="*/ 63 h 319"/>
                <a:gd name="T10" fmla="*/ 93 w 106"/>
                <a:gd name="T11" fmla="*/ 101 h 319"/>
                <a:gd name="T12" fmla="*/ 74 w 106"/>
                <a:gd name="T13" fmla="*/ 121 h 319"/>
                <a:gd name="T14" fmla="*/ 65 w 106"/>
                <a:gd name="T15" fmla="*/ 127 h 319"/>
                <a:gd name="T16" fmla="*/ 56 w 106"/>
                <a:gd name="T17" fmla="*/ 134 h 319"/>
                <a:gd name="T18" fmla="*/ 47 w 106"/>
                <a:gd name="T19" fmla="*/ 141 h 319"/>
                <a:gd name="T20" fmla="*/ 32 w 106"/>
                <a:gd name="T21" fmla="*/ 158 h 319"/>
                <a:gd name="T22" fmla="*/ 22 w 106"/>
                <a:gd name="T23" fmla="*/ 187 h 319"/>
                <a:gd name="T24" fmla="*/ 24 w 106"/>
                <a:gd name="T25" fmla="*/ 214 h 319"/>
                <a:gd name="T26" fmla="*/ 28 w 106"/>
                <a:gd name="T27" fmla="*/ 238 h 319"/>
                <a:gd name="T28" fmla="*/ 28 w 106"/>
                <a:gd name="T29" fmla="*/ 267 h 319"/>
                <a:gd name="T30" fmla="*/ 18 w 106"/>
                <a:gd name="T31" fmla="*/ 302 h 319"/>
                <a:gd name="T32" fmla="*/ 13 w 106"/>
                <a:gd name="T33" fmla="*/ 319 h 319"/>
                <a:gd name="T34" fmla="*/ 14 w 106"/>
                <a:gd name="T35" fmla="*/ 319 h 319"/>
                <a:gd name="T36" fmla="*/ 19 w 106"/>
                <a:gd name="T37" fmla="*/ 303 h 319"/>
                <a:gd name="T38" fmla="*/ 28 w 106"/>
                <a:gd name="T39" fmla="*/ 275 h 319"/>
                <a:gd name="T40" fmla="*/ 33 w 106"/>
                <a:gd name="T41" fmla="*/ 248 h 319"/>
                <a:gd name="T42" fmla="*/ 32 w 106"/>
                <a:gd name="T43" fmla="*/ 220 h 319"/>
                <a:gd name="T44" fmla="*/ 34 w 106"/>
                <a:gd name="T45" fmla="*/ 191 h 319"/>
                <a:gd name="T46" fmla="*/ 49 w 106"/>
                <a:gd name="T47" fmla="*/ 165 h 319"/>
                <a:gd name="T48" fmla="*/ 72 w 106"/>
                <a:gd name="T49" fmla="*/ 144 h 319"/>
                <a:gd name="T50" fmla="*/ 94 w 106"/>
                <a:gd name="T51" fmla="*/ 122 h 319"/>
                <a:gd name="T52" fmla="*/ 106 w 106"/>
                <a:gd name="T53" fmla="*/ 88 h 319"/>
                <a:gd name="T54" fmla="*/ 95 w 106"/>
                <a:gd name="T55" fmla="*/ 50 h 319"/>
                <a:gd name="T56" fmla="*/ 63 w 106"/>
                <a:gd name="T57" fmla="*/ 22 h 319"/>
                <a:gd name="T58" fmla="*/ 21 w 106"/>
                <a:gd name="T59" fmla="*/ 5 h 319"/>
                <a:gd name="T60" fmla="*/ 0 w 106"/>
                <a:gd name="T61" fmla="*/ 0 h 319"/>
                <a:gd name="T62" fmla="*/ 0 w 106"/>
                <a:gd name="T63" fmla="*/ 1 h 319"/>
                <a:gd name="T64" fmla="*/ 0 w 106"/>
                <a:gd name="T65" fmla="*/ 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319">
                  <a:moveTo>
                    <a:pt x="0" y="1"/>
                  </a:moveTo>
                  <a:lnTo>
                    <a:pt x="12" y="4"/>
                  </a:lnTo>
                  <a:lnTo>
                    <a:pt x="24" y="8"/>
                  </a:lnTo>
                  <a:lnTo>
                    <a:pt x="35" y="12"/>
                  </a:lnTo>
                  <a:lnTo>
                    <a:pt x="45" y="16"/>
                  </a:lnTo>
                  <a:lnTo>
                    <a:pt x="56" y="23"/>
                  </a:lnTo>
                  <a:lnTo>
                    <a:pt x="65" y="29"/>
                  </a:lnTo>
                  <a:lnTo>
                    <a:pt x="74" y="37"/>
                  </a:lnTo>
                  <a:lnTo>
                    <a:pt x="82" y="46"/>
                  </a:lnTo>
                  <a:lnTo>
                    <a:pt x="93" y="63"/>
                  </a:lnTo>
                  <a:lnTo>
                    <a:pt x="96" y="83"/>
                  </a:lnTo>
                  <a:lnTo>
                    <a:pt x="93" y="101"/>
                  </a:lnTo>
                  <a:lnTo>
                    <a:pt x="79" y="118"/>
                  </a:lnTo>
                  <a:lnTo>
                    <a:pt x="74" y="121"/>
                  </a:lnTo>
                  <a:lnTo>
                    <a:pt x="70" y="124"/>
                  </a:lnTo>
                  <a:lnTo>
                    <a:pt x="65" y="127"/>
                  </a:lnTo>
                  <a:lnTo>
                    <a:pt x="60" y="130"/>
                  </a:lnTo>
                  <a:lnTo>
                    <a:pt x="56" y="134"/>
                  </a:lnTo>
                  <a:lnTo>
                    <a:pt x="51" y="137"/>
                  </a:lnTo>
                  <a:lnTo>
                    <a:pt x="47" y="141"/>
                  </a:lnTo>
                  <a:lnTo>
                    <a:pt x="42" y="145"/>
                  </a:lnTo>
                  <a:lnTo>
                    <a:pt x="32" y="158"/>
                  </a:lnTo>
                  <a:lnTo>
                    <a:pt x="26" y="172"/>
                  </a:lnTo>
                  <a:lnTo>
                    <a:pt x="22" y="187"/>
                  </a:lnTo>
                  <a:lnTo>
                    <a:pt x="22" y="203"/>
                  </a:lnTo>
                  <a:lnTo>
                    <a:pt x="24" y="214"/>
                  </a:lnTo>
                  <a:lnTo>
                    <a:pt x="26" y="227"/>
                  </a:lnTo>
                  <a:lnTo>
                    <a:pt x="28" y="238"/>
                  </a:lnTo>
                  <a:lnTo>
                    <a:pt x="29" y="251"/>
                  </a:lnTo>
                  <a:lnTo>
                    <a:pt x="28" y="267"/>
                  </a:lnTo>
                  <a:lnTo>
                    <a:pt x="24" y="285"/>
                  </a:lnTo>
                  <a:lnTo>
                    <a:pt x="18" y="302"/>
                  </a:lnTo>
                  <a:lnTo>
                    <a:pt x="13" y="318"/>
                  </a:lnTo>
                  <a:lnTo>
                    <a:pt x="13" y="319"/>
                  </a:lnTo>
                  <a:lnTo>
                    <a:pt x="14" y="319"/>
                  </a:lnTo>
                  <a:lnTo>
                    <a:pt x="14" y="319"/>
                  </a:lnTo>
                  <a:lnTo>
                    <a:pt x="14" y="318"/>
                  </a:lnTo>
                  <a:lnTo>
                    <a:pt x="19" y="303"/>
                  </a:lnTo>
                  <a:lnTo>
                    <a:pt x="24" y="289"/>
                  </a:lnTo>
                  <a:lnTo>
                    <a:pt x="28" y="275"/>
                  </a:lnTo>
                  <a:lnTo>
                    <a:pt x="32" y="260"/>
                  </a:lnTo>
                  <a:lnTo>
                    <a:pt x="33" y="248"/>
                  </a:lnTo>
                  <a:lnTo>
                    <a:pt x="33" y="234"/>
                  </a:lnTo>
                  <a:lnTo>
                    <a:pt x="32" y="220"/>
                  </a:lnTo>
                  <a:lnTo>
                    <a:pt x="32" y="207"/>
                  </a:lnTo>
                  <a:lnTo>
                    <a:pt x="34" y="191"/>
                  </a:lnTo>
                  <a:lnTo>
                    <a:pt x="40" y="177"/>
                  </a:lnTo>
                  <a:lnTo>
                    <a:pt x="49" y="165"/>
                  </a:lnTo>
                  <a:lnTo>
                    <a:pt x="60" y="154"/>
                  </a:lnTo>
                  <a:lnTo>
                    <a:pt x="72" y="144"/>
                  </a:lnTo>
                  <a:lnTo>
                    <a:pt x="83" y="134"/>
                  </a:lnTo>
                  <a:lnTo>
                    <a:pt x="94" y="122"/>
                  </a:lnTo>
                  <a:lnTo>
                    <a:pt x="102" y="109"/>
                  </a:lnTo>
                  <a:lnTo>
                    <a:pt x="106" y="88"/>
                  </a:lnTo>
                  <a:lnTo>
                    <a:pt x="104" y="68"/>
                  </a:lnTo>
                  <a:lnTo>
                    <a:pt x="95" y="50"/>
                  </a:lnTo>
                  <a:lnTo>
                    <a:pt x="80" y="35"/>
                  </a:lnTo>
                  <a:lnTo>
                    <a:pt x="63" y="22"/>
                  </a:lnTo>
                  <a:lnTo>
                    <a:pt x="42" y="12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Freeform 79"/>
            <p:cNvSpPr>
              <a:spLocks/>
            </p:cNvSpPr>
            <p:nvPr/>
          </p:nvSpPr>
          <p:spPr bwMode="auto">
            <a:xfrm>
              <a:off x="1933" y="1306"/>
              <a:ext cx="85" cy="107"/>
            </a:xfrm>
            <a:custGeom>
              <a:avLst/>
              <a:gdLst>
                <a:gd name="T0" fmla="*/ 169 w 169"/>
                <a:gd name="T1" fmla="*/ 0 h 214"/>
                <a:gd name="T2" fmla="*/ 150 w 169"/>
                <a:gd name="T3" fmla="*/ 0 h 214"/>
                <a:gd name="T4" fmla="*/ 131 w 169"/>
                <a:gd name="T5" fmla="*/ 3 h 214"/>
                <a:gd name="T6" fmla="*/ 113 w 169"/>
                <a:gd name="T7" fmla="*/ 9 h 214"/>
                <a:gd name="T8" fmla="*/ 96 w 169"/>
                <a:gd name="T9" fmla="*/ 17 h 214"/>
                <a:gd name="T10" fmla="*/ 78 w 169"/>
                <a:gd name="T11" fmla="*/ 28 h 214"/>
                <a:gd name="T12" fmla="*/ 62 w 169"/>
                <a:gd name="T13" fmla="*/ 40 h 214"/>
                <a:gd name="T14" fmla="*/ 48 w 169"/>
                <a:gd name="T15" fmla="*/ 53 h 214"/>
                <a:gd name="T16" fmla="*/ 36 w 169"/>
                <a:gd name="T17" fmla="*/ 67 h 214"/>
                <a:gd name="T18" fmla="*/ 24 w 169"/>
                <a:gd name="T19" fmla="*/ 82 h 214"/>
                <a:gd name="T20" fmla="*/ 15 w 169"/>
                <a:gd name="T21" fmla="*/ 99 h 214"/>
                <a:gd name="T22" fmla="*/ 7 w 169"/>
                <a:gd name="T23" fmla="*/ 118 h 214"/>
                <a:gd name="T24" fmla="*/ 2 w 169"/>
                <a:gd name="T25" fmla="*/ 137 h 214"/>
                <a:gd name="T26" fmla="*/ 0 w 169"/>
                <a:gd name="T27" fmla="*/ 158 h 214"/>
                <a:gd name="T28" fmla="*/ 1 w 169"/>
                <a:gd name="T29" fmla="*/ 177 h 214"/>
                <a:gd name="T30" fmla="*/ 6 w 169"/>
                <a:gd name="T31" fmla="*/ 196 h 214"/>
                <a:gd name="T32" fmla="*/ 15 w 169"/>
                <a:gd name="T33" fmla="*/ 213 h 214"/>
                <a:gd name="T34" fmla="*/ 17 w 169"/>
                <a:gd name="T35" fmla="*/ 214 h 214"/>
                <a:gd name="T36" fmla="*/ 21 w 169"/>
                <a:gd name="T37" fmla="*/ 212 h 214"/>
                <a:gd name="T38" fmla="*/ 23 w 169"/>
                <a:gd name="T39" fmla="*/ 210 h 214"/>
                <a:gd name="T40" fmla="*/ 24 w 169"/>
                <a:gd name="T41" fmla="*/ 206 h 214"/>
                <a:gd name="T42" fmla="*/ 23 w 169"/>
                <a:gd name="T43" fmla="*/ 194 h 214"/>
                <a:gd name="T44" fmla="*/ 21 w 169"/>
                <a:gd name="T45" fmla="*/ 182 h 214"/>
                <a:gd name="T46" fmla="*/ 18 w 169"/>
                <a:gd name="T47" fmla="*/ 169 h 214"/>
                <a:gd name="T48" fmla="*/ 15 w 169"/>
                <a:gd name="T49" fmla="*/ 158 h 214"/>
                <a:gd name="T50" fmla="*/ 15 w 169"/>
                <a:gd name="T51" fmla="*/ 139 h 214"/>
                <a:gd name="T52" fmla="*/ 18 w 169"/>
                <a:gd name="T53" fmla="*/ 119 h 214"/>
                <a:gd name="T54" fmla="*/ 25 w 169"/>
                <a:gd name="T55" fmla="*/ 100 h 214"/>
                <a:gd name="T56" fmla="*/ 33 w 169"/>
                <a:gd name="T57" fmla="*/ 83 h 214"/>
                <a:gd name="T58" fmla="*/ 44 w 169"/>
                <a:gd name="T59" fmla="*/ 66 h 214"/>
                <a:gd name="T60" fmla="*/ 58 w 169"/>
                <a:gd name="T61" fmla="*/ 50 h 214"/>
                <a:gd name="T62" fmla="*/ 72 w 169"/>
                <a:gd name="T63" fmla="*/ 36 h 214"/>
                <a:gd name="T64" fmla="*/ 90 w 169"/>
                <a:gd name="T65" fmla="*/ 23 h 214"/>
                <a:gd name="T66" fmla="*/ 109 w 169"/>
                <a:gd name="T67" fmla="*/ 14 h 214"/>
                <a:gd name="T68" fmla="*/ 129 w 169"/>
                <a:gd name="T69" fmla="*/ 6 h 214"/>
                <a:gd name="T70" fmla="*/ 149 w 169"/>
                <a:gd name="T71" fmla="*/ 1 h 214"/>
                <a:gd name="T72" fmla="*/ 169 w 169"/>
                <a:gd name="T73" fmla="*/ 0 h 214"/>
                <a:gd name="T74" fmla="*/ 169 w 169"/>
                <a:gd name="T75" fmla="*/ 0 h 214"/>
                <a:gd name="T76" fmla="*/ 169 w 169"/>
                <a:gd name="T77" fmla="*/ 0 h 214"/>
                <a:gd name="T78" fmla="*/ 169 w 169"/>
                <a:gd name="T79" fmla="*/ 0 h 214"/>
                <a:gd name="T80" fmla="*/ 169 w 169"/>
                <a:gd name="T81" fmla="*/ 0 h 214"/>
                <a:gd name="T82" fmla="*/ 169 w 169"/>
                <a:gd name="T8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214">
                  <a:moveTo>
                    <a:pt x="169" y="0"/>
                  </a:moveTo>
                  <a:lnTo>
                    <a:pt x="150" y="0"/>
                  </a:lnTo>
                  <a:lnTo>
                    <a:pt x="131" y="3"/>
                  </a:lnTo>
                  <a:lnTo>
                    <a:pt x="113" y="9"/>
                  </a:lnTo>
                  <a:lnTo>
                    <a:pt x="96" y="17"/>
                  </a:lnTo>
                  <a:lnTo>
                    <a:pt x="78" y="28"/>
                  </a:lnTo>
                  <a:lnTo>
                    <a:pt x="62" y="40"/>
                  </a:lnTo>
                  <a:lnTo>
                    <a:pt x="48" y="53"/>
                  </a:lnTo>
                  <a:lnTo>
                    <a:pt x="36" y="67"/>
                  </a:lnTo>
                  <a:lnTo>
                    <a:pt x="24" y="82"/>
                  </a:lnTo>
                  <a:lnTo>
                    <a:pt x="15" y="99"/>
                  </a:lnTo>
                  <a:lnTo>
                    <a:pt x="7" y="118"/>
                  </a:lnTo>
                  <a:lnTo>
                    <a:pt x="2" y="137"/>
                  </a:lnTo>
                  <a:lnTo>
                    <a:pt x="0" y="158"/>
                  </a:lnTo>
                  <a:lnTo>
                    <a:pt x="1" y="177"/>
                  </a:lnTo>
                  <a:lnTo>
                    <a:pt x="6" y="196"/>
                  </a:lnTo>
                  <a:lnTo>
                    <a:pt x="15" y="213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3" y="210"/>
                  </a:lnTo>
                  <a:lnTo>
                    <a:pt x="24" y="206"/>
                  </a:lnTo>
                  <a:lnTo>
                    <a:pt x="23" y="194"/>
                  </a:lnTo>
                  <a:lnTo>
                    <a:pt x="21" y="182"/>
                  </a:lnTo>
                  <a:lnTo>
                    <a:pt x="18" y="169"/>
                  </a:lnTo>
                  <a:lnTo>
                    <a:pt x="15" y="158"/>
                  </a:lnTo>
                  <a:lnTo>
                    <a:pt x="15" y="139"/>
                  </a:lnTo>
                  <a:lnTo>
                    <a:pt x="18" y="119"/>
                  </a:lnTo>
                  <a:lnTo>
                    <a:pt x="25" y="100"/>
                  </a:lnTo>
                  <a:lnTo>
                    <a:pt x="33" y="83"/>
                  </a:lnTo>
                  <a:lnTo>
                    <a:pt x="44" y="66"/>
                  </a:lnTo>
                  <a:lnTo>
                    <a:pt x="58" y="50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09" y="14"/>
                  </a:lnTo>
                  <a:lnTo>
                    <a:pt x="129" y="6"/>
                  </a:lnTo>
                  <a:lnTo>
                    <a:pt x="149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80"/>
            <p:cNvSpPr>
              <a:spLocks/>
            </p:cNvSpPr>
            <p:nvPr/>
          </p:nvSpPr>
          <p:spPr bwMode="auto">
            <a:xfrm>
              <a:off x="2018" y="1288"/>
              <a:ext cx="144" cy="163"/>
            </a:xfrm>
            <a:custGeom>
              <a:avLst/>
              <a:gdLst>
                <a:gd name="T0" fmla="*/ 15 w 290"/>
                <a:gd name="T1" fmla="*/ 24 h 327"/>
                <a:gd name="T2" fmla="*/ 44 w 290"/>
                <a:gd name="T3" fmla="*/ 14 h 327"/>
                <a:gd name="T4" fmla="*/ 75 w 290"/>
                <a:gd name="T5" fmla="*/ 9 h 327"/>
                <a:gd name="T6" fmla="*/ 106 w 290"/>
                <a:gd name="T7" fmla="*/ 11 h 327"/>
                <a:gd name="T8" fmla="*/ 136 w 290"/>
                <a:gd name="T9" fmla="*/ 19 h 327"/>
                <a:gd name="T10" fmla="*/ 165 w 290"/>
                <a:gd name="T11" fmla="*/ 30 h 327"/>
                <a:gd name="T12" fmla="*/ 194 w 290"/>
                <a:gd name="T13" fmla="*/ 45 h 327"/>
                <a:gd name="T14" fmla="*/ 219 w 290"/>
                <a:gd name="T15" fmla="*/ 65 h 327"/>
                <a:gd name="T16" fmla="*/ 241 w 290"/>
                <a:gd name="T17" fmla="*/ 87 h 327"/>
                <a:gd name="T18" fmla="*/ 257 w 290"/>
                <a:gd name="T19" fmla="*/ 113 h 327"/>
                <a:gd name="T20" fmla="*/ 269 w 290"/>
                <a:gd name="T21" fmla="*/ 143 h 327"/>
                <a:gd name="T22" fmla="*/ 276 w 290"/>
                <a:gd name="T23" fmla="*/ 174 h 327"/>
                <a:gd name="T24" fmla="*/ 278 w 290"/>
                <a:gd name="T25" fmla="*/ 207 h 327"/>
                <a:gd name="T26" fmla="*/ 273 w 290"/>
                <a:gd name="T27" fmla="*/ 246 h 327"/>
                <a:gd name="T28" fmla="*/ 260 w 290"/>
                <a:gd name="T29" fmla="*/ 280 h 327"/>
                <a:gd name="T30" fmla="*/ 238 w 290"/>
                <a:gd name="T31" fmla="*/ 312 h 327"/>
                <a:gd name="T32" fmla="*/ 224 w 290"/>
                <a:gd name="T33" fmla="*/ 326 h 327"/>
                <a:gd name="T34" fmla="*/ 224 w 290"/>
                <a:gd name="T35" fmla="*/ 327 h 327"/>
                <a:gd name="T36" fmla="*/ 249 w 290"/>
                <a:gd name="T37" fmla="*/ 302 h 327"/>
                <a:gd name="T38" fmla="*/ 281 w 290"/>
                <a:gd name="T39" fmla="*/ 241 h 327"/>
                <a:gd name="T40" fmla="*/ 290 w 290"/>
                <a:gd name="T41" fmla="*/ 173 h 327"/>
                <a:gd name="T42" fmla="*/ 271 w 290"/>
                <a:gd name="T43" fmla="*/ 106 h 327"/>
                <a:gd name="T44" fmla="*/ 241 w 290"/>
                <a:gd name="T45" fmla="*/ 61 h 327"/>
                <a:gd name="T46" fmla="*/ 215 w 290"/>
                <a:gd name="T47" fmla="*/ 36 h 327"/>
                <a:gd name="T48" fmla="*/ 185 w 290"/>
                <a:gd name="T49" fmla="*/ 19 h 327"/>
                <a:gd name="T50" fmla="*/ 152 w 290"/>
                <a:gd name="T51" fmla="*/ 6 h 327"/>
                <a:gd name="T52" fmla="*/ 118 w 290"/>
                <a:gd name="T53" fmla="*/ 1 h 327"/>
                <a:gd name="T54" fmla="*/ 83 w 290"/>
                <a:gd name="T55" fmla="*/ 1 h 327"/>
                <a:gd name="T56" fmla="*/ 49 w 290"/>
                <a:gd name="T57" fmla="*/ 9 h 327"/>
                <a:gd name="T58" fmla="*/ 16 w 290"/>
                <a:gd name="T59" fmla="*/ 23 h 327"/>
                <a:gd name="T60" fmla="*/ 0 w 290"/>
                <a:gd name="T61" fmla="*/ 32 h 327"/>
                <a:gd name="T62" fmla="*/ 0 w 290"/>
                <a:gd name="T63" fmla="*/ 32 h 327"/>
                <a:gd name="T64" fmla="*/ 0 w 290"/>
                <a:gd name="T65" fmla="*/ 3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327">
                  <a:moveTo>
                    <a:pt x="0" y="32"/>
                  </a:moveTo>
                  <a:lnTo>
                    <a:pt x="15" y="24"/>
                  </a:lnTo>
                  <a:lnTo>
                    <a:pt x="29" y="17"/>
                  </a:lnTo>
                  <a:lnTo>
                    <a:pt x="44" y="14"/>
                  </a:lnTo>
                  <a:lnTo>
                    <a:pt x="60" y="11"/>
                  </a:lnTo>
                  <a:lnTo>
                    <a:pt x="75" y="9"/>
                  </a:lnTo>
                  <a:lnTo>
                    <a:pt x="90" y="9"/>
                  </a:lnTo>
                  <a:lnTo>
                    <a:pt x="106" y="11"/>
                  </a:lnTo>
                  <a:lnTo>
                    <a:pt x="121" y="14"/>
                  </a:lnTo>
                  <a:lnTo>
                    <a:pt x="136" y="19"/>
                  </a:lnTo>
                  <a:lnTo>
                    <a:pt x="151" y="23"/>
                  </a:lnTo>
                  <a:lnTo>
                    <a:pt x="165" y="30"/>
                  </a:lnTo>
                  <a:lnTo>
                    <a:pt x="180" y="37"/>
                  </a:lnTo>
                  <a:lnTo>
                    <a:pt x="194" y="45"/>
                  </a:lnTo>
                  <a:lnTo>
                    <a:pt x="207" y="54"/>
                  </a:lnTo>
                  <a:lnTo>
                    <a:pt x="219" y="65"/>
                  </a:lnTo>
                  <a:lnTo>
                    <a:pt x="231" y="75"/>
                  </a:lnTo>
                  <a:lnTo>
                    <a:pt x="241" y="87"/>
                  </a:lnTo>
                  <a:lnTo>
                    <a:pt x="249" y="99"/>
                  </a:lnTo>
                  <a:lnTo>
                    <a:pt x="257" y="113"/>
                  </a:lnTo>
                  <a:lnTo>
                    <a:pt x="263" y="128"/>
                  </a:lnTo>
                  <a:lnTo>
                    <a:pt x="269" y="143"/>
                  </a:lnTo>
                  <a:lnTo>
                    <a:pt x="272" y="159"/>
                  </a:lnTo>
                  <a:lnTo>
                    <a:pt x="276" y="174"/>
                  </a:lnTo>
                  <a:lnTo>
                    <a:pt x="278" y="189"/>
                  </a:lnTo>
                  <a:lnTo>
                    <a:pt x="278" y="207"/>
                  </a:lnTo>
                  <a:lnTo>
                    <a:pt x="277" y="227"/>
                  </a:lnTo>
                  <a:lnTo>
                    <a:pt x="273" y="246"/>
                  </a:lnTo>
                  <a:lnTo>
                    <a:pt x="268" y="263"/>
                  </a:lnTo>
                  <a:lnTo>
                    <a:pt x="260" y="280"/>
                  </a:lnTo>
                  <a:lnTo>
                    <a:pt x="249" y="297"/>
                  </a:lnTo>
                  <a:lnTo>
                    <a:pt x="238" y="312"/>
                  </a:lnTo>
                  <a:lnTo>
                    <a:pt x="225" y="326"/>
                  </a:lnTo>
                  <a:lnTo>
                    <a:pt x="224" y="326"/>
                  </a:lnTo>
                  <a:lnTo>
                    <a:pt x="224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49" y="302"/>
                  </a:lnTo>
                  <a:lnTo>
                    <a:pt x="269" y="273"/>
                  </a:lnTo>
                  <a:lnTo>
                    <a:pt x="281" y="241"/>
                  </a:lnTo>
                  <a:lnTo>
                    <a:pt x="288" y="207"/>
                  </a:lnTo>
                  <a:lnTo>
                    <a:pt x="290" y="173"/>
                  </a:lnTo>
                  <a:lnTo>
                    <a:pt x="284" y="138"/>
                  </a:lnTo>
                  <a:lnTo>
                    <a:pt x="271" y="106"/>
                  </a:lnTo>
                  <a:lnTo>
                    <a:pt x="253" y="75"/>
                  </a:lnTo>
                  <a:lnTo>
                    <a:pt x="241" y="61"/>
                  </a:lnTo>
                  <a:lnTo>
                    <a:pt x="228" y="47"/>
                  </a:lnTo>
                  <a:lnTo>
                    <a:pt x="215" y="36"/>
                  </a:lnTo>
                  <a:lnTo>
                    <a:pt x="200" y="27"/>
                  </a:lnTo>
                  <a:lnTo>
                    <a:pt x="185" y="19"/>
                  </a:lnTo>
                  <a:lnTo>
                    <a:pt x="169" y="12"/>
                  </a:lnTo>
                  <a:lnTo>
                    <a:pt x="152" y="6"/>
                  </a:lnTo>
                  <a:lnTo>
                    <a:pt x="135" y="2"/>
                  </a:lnTo>
                  <a:lnTo>
                    <a:pt x="118" y="1"/>
                  </a:lnTo>
                  <a:lnTo>
                    <a:pt x="101" y="0"/>
                  </a:lnTo>
                  <a:lnTo>
                    <a:pt x="83" y="1"/>
                  </a:lnTo>
                  <a:lnTo>
                    <a:pt x="66" y="5"/>
                  </a:lnTo>
                  <a:lnTo>
                    <a:pt x="49" y="9"/>
                  </a:lnTo>
                  <a:lnTo>
                    <a:pt x="33" y="15"/>
                  </a:lnTo>
                  <a:lnTo>
                    <a:pt x="16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81"/>
            <p:cNvSpPr>
              <a:spLocks/>
            </p:cNvSpPr>
            <p:nvPr/>
          </p:nvSpPr>
          <p:spPr bwMode="auto">
            <a:xfrm>
              <a:off x="2034" y="1312"/>
              <a:ext cx="127" cy="67"/>
            </a:xfrm>
            <a:custGeom>
              <a:avLst/>
              <a:gdLst>
                <a:gd name="T0" fmla="*/ 0 w 253"/>
                <a:gd name="T1" fmla="*/ 0 h 133"/>
                <a:gd name="T2" fmla="*/ 17 w 253"/>
                <a:gd name="T3" fmla="*/ 9 h 133"/>
                <a:gd name="T4" fmla="*/ 34 w 253"/>
                <a:gd name="T5" fmla="*/ 15 h 133"/>
                <a:gd name="T6" fmla="*/ 53 w 253"/>
                <a:gd name="T7" fmla="*/ 18 h 133"/>
                <a:gd name="T8" fmla="*/ 71 w 253"/>
                <a:gd name="T9" fmla="*/ 20 h 133"/>
                <a:gd name="T10" fmla="*/ 90 w 253"/>
                <a:gd name="T11" fmla="*/ 23 h 133"/>
                <a:gd name="T12" fmla="*/ 108 w 253"/>
                <a:gd name="T13" fmla="*/ 24 h 133"/>
                <a:gd name="T14" fmla="*/ 126 w 253"/>
                <a:gd name="T15" fmla="*/ 26 h 133"/>
                <a:gd name="T16" fmla="*/ 145 w 253"/>
                <a:gd name="T17" fmla="*/ 29 h 133"/>
                <a:gd name="T18" fmla="*/ 162 w 253"/>
                <a:gd name="T19" fmla="*/ 35 h 133"/>
                <a:gd name="T20" fmla="*/ 179 w 253"/>
                <a:gd name="T21" fmla="*/ 44 h 133"/>
                <a:gd name="T22" fmla="*/ 196 w 253"/>
                <a:gd name="T23" fmla="*/ 56 h 133"/>
                <a:gd name="T24" fmla="*/ 209 w 253"/>
                <a:gd name="T25" fmla="*/ 70 h 133"/>
                <a:gd name="T26" fmla="*/ 223 w 253"/>
                <a:gd name="T27" fmla="*/ 85 h 133"/>
                <a:gd name="T28" fmla="*/ 235 w 253"/>
                <a:gd name="T29" fmla="*/ 100 h 133"/>
                <a:gd name="T30" fmla="*/ 245 w 253"/>
                <a:gd name="T31" fmla="*/ 117 h 133"/>
                <a:gd name="T32" fmla="*/ 253 w 253"/>
                <a:gd name="T33" fmla="*/ 133 h 133"/>
                <a:gd name="T34" fmla="*/ 253 w 253"/>
                <a:gd name="T35" fmla="*/ 133 h 133"/>
                <a:gd name="T36" fmla="*/ 253 w 253"/>
                <a:gd name="T37" fmla="*/ 133 h 133"/>
                <a:gd name="T38" fmla="*/ 253 w 253"/>
                <a:gd name="T39" fmla="*/ 133 h 133"/>
                <a:gd name="T40" fmla="*/ 253 w 253"/>
                <a:gd name="T41" fmla="*/ 133 h 133"/>
                <a:gd name="T42" fmla="*/ 245 w 253"/>
                <a:gd name="T43" fmla="*/ 116 h 133"/>
                <a:gd name="T44" fmla="*/ 237 w 253"/>
                <a:gd name="T45" fmla="*/ 101 h 133"/>
                <a:gd name="T46" fmla="*/ 227 w 253"/>
                <a:gd name="T47" fmla="*/ 86 h 133"/>
                <a:gd name="T48" fmla="*/ 215 w 253"/>
                <a:gd name="T49" fmla="*/ 72 h 133"/>
                <a:gd name="T50" fmla="*/ 203 w 253"/>
                <a:gd name="T51" fmla="*/ 59 h 133"/>
                <a:gd name="T52" fmla="*/ 189 w 253"/>
                <a:gd name="T53" fmla="*/ 48 h 133"/>
                <a:gd name="T54" fmla="*/ 174 w 253"/>
                <a:gd name="T55" fmla="*/ 38 h 133"/>
                <a:gd name="T56" fmla="*/ 158 w 253"/>
                <a:gd name="T57" fmla="*/ 27 h 133"/>
                <a:gd name="T58" fmla="*/ 139 w 253"/>
                <a:gd name="T59" fmla="*/ 19 h 133"/>
                <a:gd name="T60" fmla="*/ 121 w 253"/>
                <a:gd name="T61" fmla="*/ 15 h 133"/>
                <a:gd name="T62" fmla="*/ 100 w 253"/>
                <a:gd name="T63" fmla="*/ 12 h 133"/>
                <a:gd name="T64" fmla="*/ 80 w 253"/>
                <a:gd name="T65" fmla="*/ 10 h 133"/>
                <a:gd name="T66" fmla="*/ 60 w 253"/>
                <a:gd name="T67" fmla="*/ 10 h 133"/>
                <a:gd name="T68" fmla="*/ 39 w 253"/>
                <a:gd name="T69" fmla="*/ 8 h 133"/>
                <a:gd name="T70" fmla="*/ 19 w 253"/>
                <a:gd name="T71" fmla="*/ 5 h 133"/>
                <a:gd name="T72" fmla="*/ 1 w 253"/>
                <a:gd name="T73" fmla="*/ 0 h 133"/>
                <a:gd name="T74" fmla="*/ 0 w 253"/>
                <a:gd name="T75" fmla="*/ 0 h 133"/>
                <a:gd name="T76" fmla="*/ 0 w 253"/>
                <a:gd name="T77" fmla="*/ 0 h 133"/>
                <a:gd name="T78" fmla="*/ 0 w 253"/>
                <a:gd name="T79" fmla="*/ 0 h 133"/>
                <a:gd name="T80" fmla="*/ 0 w 253"/>
                <a:gd name="T81" fmla="*/ 0 h 133"/>
                <a:gd name="T82" fmla="*/ 0 w 253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133">
                  <a:moveTo>
                    <a:pt x="0" y="0"/>
                  </a:moveTo>
                  <a:lnTo>
                    <a:pt x="17" y="9"/>
                  </a:lnTo>
                  <a:lnTo>
                    <a:pt x="34" y="15"/>
                  </a:lnTo>
                  <a:lnTo>
                    <a:pt x="53" y="18"/>
                  </a:lnTo>
                  <a:lnTo>
                    <a:pt x="71" y="20"/>
                  </a:lnTo>
                  <a:lnTo>
                    <a:pt x="90" y="23"/>
                  </a:lnTo>
                  <a:lnTo>
                    <a:pt x="108" y="24"/>
                  </a:lnTo>
                  <a:lnTo>
                    <a:pt x="126" y="26"/>
                  </a:lnTo>
                  <a:lnTo>
                    <a:pt x="145" y="29"/>
                  </a:lnTo>
                  <a:lnTo>
                    <a:pt x="162" y="35"/>
                  </a:lnTo>
                  <a:lnTo>
                    <a:pt x="179" y="44"/>
                  </a:lnTo>
                  <a:lnTo>
                    <a:pt x="196" y="56"/>
                  </a:lnTo>
                  <a:lnTo>
                    <a:pt x="209" y="70"/>
                  </a:lnTo>
                  <a:lnTo>
                    <a:pt x="223" y="85"/>
                  </a:lnTo>
                  <a:lnTo>
                    <a:pt x="235" y="100"/>
                  </a:lnTo>
                  <a:lnTo>
                    <a:pt x="245" y="117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45" y="116"/>
                  </a:lnTo>
                  <a:lnTo>
                    <a:pt x="237" y="101"/>
                  </a:lnTo>
                  <a:lnTo>
                    <a:pt x="227" y="86"/>
                  </a:lnTo>
                  <a:lnTo>
                    <a:pt x="215" y="72"/>
                  </a:lnTo>
                  <a:lnTo>
                    <a:pt x="203" y="59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58" y="27"/>
                  </a:lnTo>
                  <a:lnTo>
                    <a:pt x="139" y="19"/>
                  </a:lnTo>
                  <a:lnTo>
                    <a:pt x="121" y="15"/>
                  </a:lnTo>
                  <a:lnTo>
                    <a:pt x="100" y="12"/>
                  </a:lnTo>
                  <a:lnTo>
                    <a:pt x="80" y="10"/>
                  </a:lnTo>
                  <a:lnTo>
                    <a:pt x="60" y="10"/>
                  </a:lnTo>
                  <a:lnTo>
                    <a:pt x="39" y="8"/>
                  </a:lnTo>
                  <a:lnTo>
                    <a:pt x="19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82"/>
            <p:cNvSpPr>
              <a:spLocks/>
            </p:cNvSpPr>
            <p:nvPr/>
          </p:nvSpPr>
          <p:spPr bwMode="auto">
            <a:xfrm>
              <a:off x="2079" y="1434"/>
              <a:ext cx="54" cy="69"/>
            </a:xfrm>
            <a:custGeom>
              <a:avLst/>
              <a:gdLst>
                <a:gd name="T0" fmla="*/ 2 w 109"/>
                <a:gd name="T1" fmla="*/ 76 h 138"/>
                <a:gd name="T2" fmla="*/ 7 w 109"/>
                <a:gd name="T3" fmla="*/ 64 h 138"/>
                <a:gd name="T4" fmla="*/ 12 w 109"/>
                <a:gd name="T5" fmla="*/ 53 h 138"/>
                <a:gd name="T6" fmla="*/ 18 w 109"/>
                <a:gd name="T7" fmla="*/ 42 h 138"/>
                <a:gd name="T8" fmla="*/ 25 w 109"/>
                <a:gd name="T9" fmla="*/ 31 h 138"/>
                <a:gd name="T10" fmla="*/ 32 w 109"/>
                <a:gd name="T11" fmla="*/ 22 h 138"/>
                <a:gd name="T12" fmla="*/ 40 w 109"/>
                <a:gd name="T13" fmla="*/ 15 h 138"/>
                <a:gd name="T14" fmla="*/ 49 w 109"/>
                <a:gd name="T15" fmla="*/ 10 h 138"/>
                <a:gd name="T16" fmla="*/ 59 w 109"/>
                <a:gd name="T17" fmla="*/ 8 h 138"/>
                <a:gd name="T18" fmla="*/ 68 w 109"/>
                <a:gd name="T19" fmla="*/ 8 h 138"/>
                <a:gd name="T20" fmla="*/ 77 w 109"/>
                <a:gd name="T21" fmla="*/ 11 h 138"/>
                <a:gd name="T22" fmla="*/ 83 w 109"/>
                <a:gd name="T23" fmla="*/ 18 h 138"/>
                <a:gd name="T24" fmla="*/ 89 w 109"/>
                <a:gd name="T25" fmla="*/ 30 h 138"/>
                <a:gd name="T26" fmla="*/ 91 w 109"/>
                <a:gd name="T27" fmla="*/ 44 h 138"/>
                <a:gd name="T28" fmla="*/ 89 w 109"/>
                <a:gd name="T29" fmla="*/ 60 h 138"/>
                <a:gd name="T30" fmla="*/ 82 w 109"/>
                <a:gd name="T31" fmla="*/ 75 h 138"/>
                <a:gd name="T32" fmla="*/ 72 w 109"/>
                <a:gd name="T33" fmla="*/ 88 h 138"/>
                <a:gd name="T34" fmla="*/ 59 w 109"/>
                <a:gd name="T35" fmla="*/ 102 h 138"/>
                <a:gd name="T36" fmla="*/ 47 w 109"/>
                <a:gd name="T37" fmla="*/ 114 h 138"/>
                <a:gd name="T38" fmla="*/ 33 w 109"/>
                <a:gd name="T39" fmla="*/ 123 h 138"/>
                <a:gd name="T40" fmla="*/ 20 w 109"/>
                <a:gd name="T41" fmla="*/ 130 h 138"/>
                <a:gd name="T42" fmla="*/ 18 w 109"/>
                <a:gd name="T43" fmla="*/ 132 h 138"/>
                <a:gd name="T44" fmla="*/ 15 w 109"/>
                <a:gd name="T45" fmla="*/ 135 h 138"/>
                <a:gd name="T46" fmla="*/ 15 w 109"/>
                <a:gd name="T47" fmla="*/ 137 h 138"/>
                <a:gd name="T48" fmla="*/ 17 w 109"/>
                <a:gd name="T49" fmla="*/ 138 h 138"/>
                <a:gd name="T50" fmla="*/ 36 w 109"/>
                <a:gd name="T51" fmla="*/ 136 h 138"/>
                <a:gd name="T52" fmla="*/ 56 w 109"/>
                <a:gd name="T53" fmla="*/ 128 h 138"/>
                <a:gd name="T54" fmla="*/ 73 w 109"/>
                <a:gd name="T55" fmla="*/ 115 h 138"/>
                <a:gd name="T56" fmla="*/ 89 w 109"/>
                <a:gd name="T57" fmla="*/ 98 h 138"/>
                <a:gd name="T58" fmla="*/ 101 w 109"/>
                <a:gd name="T59" fmla="*/ 79 h 138"/>
                <a:gd name="T60" fmla="*/ 109 w 109"/>
                <a:gd name="T61" fmla="*/ 60 h 138"/>
                <a:gd name="T62" fmla="*/ 109 w 109"/>
                <a:gd name="T63" fmla="*/ 40 h 138"/>
                <a:gd name="T64" fmla="*/ 103 w 109"/>
                <a:gd name="T65" fmla="*/ 20 h 138"/>
                <a:gd name="T66" fmla="*/ 97 w 109"/>
                <a:gd name="T67" fmla="*/ 11 h 138"/>
                <a:gd name="T68" fmla="*/ 91 w 109"/>
                <a:gd name="T69" fmla="*/ 5 h 138"/>
                <a:gd name="T70" fmla="*/ 83 w 109"/>
                <a:gd name="T71" fmla="*/ 2 h 138"/>
                <a:gd name="T72" fmla="*/ 77 w 109"/>
                <a:gd name="T73" fmla="*/ 0 h 138"/>
                <a:gd name="T74" fmla="*/ 68 w 109"/>
                <a:gd name="T75" fmla="*/ 0 h 138"/>
                <a:gd name="T76" fmla="*/ 59 w 109"/>
                <a:gd name="T77" fmla="*/ 1 h 138"/>
                <a:gd name="T78" fmla="*/ 51 w 109"/>
                <a:gd name="T79" fmla="*/ 3 h 138"/>
                <a:gd name="T80" fmla="*/ 42 w 109"/>
                <a:gd name="T81" fmla="*/ 8 h 138"/>
                <a:gd name="T82" fmla="*/ 34 w 109"/>
                <a:gd name="T83" fmla="*/ 12 h 138"/>
                <a:gd name="T84" fmla="*/ 28 w 109"/>
                <a:gd name="T85" fmla="*/ 20 h 138"/>
                <a:gd name="T86" fmla="*/ 22 w 109"/>
                <a:gd name="T87" fmla="*/ 29 h 138"/>
                <a:gd name="T88" fmla="*/ 17 w 109"/>
                <a:gd name="T89" fmla="*/ 38 h 138"/>
                <a:gd name="T90" fmla="*/ 12 w 109"/>
                <a:gd name="T91" fmla="*/ 48 h 138"/>
                <a:gd name="T92" fmla="*/ 9 w 109"/>
                <a:gd name="T93" fmla="*/ 58 h 138"/>
                <a:gd name="T94" fmla="*/ 4 w 109"/>
                <a:gd name="T95" fmla="*/ 68 h 138"/>
                <a:gd name="T96" fmla="*/ 0 w 109"/>
                <a:gd name="T97" fmla="*/ 76 h 138"/>
                <a:gd name="T98" fmla="*/ 0 w 109"/>
                <a:gd name="T99" fmla="*/ 76 h 138"/>
                <a:gd name="T100" fmla="*/ 2 w 109"/>
                <a:gd name="T101" fmla="*/ 76 h 138"/>
                <a:gd name="T102" fmla="*/ 2 w 109"/>
                <a:gd name="T103" fmla="*/ 76 h 138"/>
                <a:gd name="T104" fmla="*/ 2 w 109"/>
                <a:gd name="T105" fmla="*/ 76 h 138"/>
                <a:gd name="T106" fmla="*/ 2 w 109"/>
                <a:gd name="T10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138">
                  <a:moveTo>
                    <a:pt x="2" y="76"/>
                  </a:moveTo>
                  <a:lnTo>
                    <a:pt x="7" y="64"/>
                  </a:lnTo>
                  <a:lnTo>
                    <a:pt x="12" y="53"/>
                  </a:lnTo>
                  <a:lnTo>
                    <a:pt x="18" y="42"/>
                  </a:lnTo>
                  <a:lnTo>
                    <a:pt x="25" y="31"/>
                  </a:lnTo>
                  <a:lnTo>
                    <a:pt x="32" y="22"/>
                  </a:lnTo>
                  <a:lnTo>
                    <a:pt x="40" y="15"/>
                  </a:lnTo>
                  <a:lnTo>
                    <a:pt x="49" y="10"/>
                  </a:lnTo>
                  <a:lnTo>
                    <a:pt x="59" y="8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3" y="18"/>
                  </a:lnTo>
                  <a:lnTo>
                    <a:pt x="89" y="30"/>
                  </a:lnTo>
                  <a:lnTo>
                    <a:pt x="91" y="44"/>
                  </a:lnTo>
                  <a:lnTo>
                    <a:pt x="89" y="60"/>
                  </a:lnTo>
                  <a:lnTo>
                    <a:pt x="82" y="75"/>
                  </a:lnTo>
                  <a:lnTo>
                    <a:pt x="72" y="88"/>
                  </a:lnTo>
                  <a:lnTo>
                    <a:pt x="59" y="102"/>
                  </a:lnTo>
                  <a:lnTo>
                    <a:pt x="47" y="114"/>
                  </a:lnTo>
                  <a:lnTo>
                    <a:pt x="33" y="123"/>
                  </a:lnTo>
                  <a:lnTo>
                    <a:pt x="20" y="130"/>
                  </a:lnTo>
                  <a:lnTo>
                    <a:pt x="18" y="132"/>
                  </a:lnTo>
                  <a:lnTo>
                    <a:pt x="15" y="135"/>
                  </a:lnTo>
                  <a:lnTo>
                    <a:pt x="15" y="137"/>
                  </a:lnTo>
                  <a:lnTo>
                    <a:pt x="17" y="138"/>
                  </a:lnTo>
                  <a:lnTo>
                    <a:pt x="36" y="136"/>
                  </a:lnTo>
                  <a:lnTo>
                    <a:pt x="56" y="128"/>
                  </a:lnTo>
                  <a:lnTo>
                    <a:pt x="73" y="115"/>
                  </a:lnTo>
                  <a:lnTo>
                    <a:pt x="89" y="98"/>
                  </a:lnTo>
                  <a:lnTo>
                    <a:pt x="101" y="79"/>
                  </a:lnTo>
                  <a:lnTo>
                    <a:pt x="109" y="60"/>
                  </a:lnTo>
                  <a:lnTo>
                    <a:pt x="109" y="40"/>
                  </a:lnTo>
                  <a:lnTo>
                    <a:pt x="103" y="20"/>
                  </a:lnTo>
                  <a:lnTo>
                    <a:pt x="97" y="11"/>
                  </a:lnTo>
                  <a:lnTo>
                    <a:pt x="91" y="5"/>
                  </a:lnTo>
                  <a:lnTo>
                    <a:pt x="83" y="2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8" y="20"/>
                  </a:lnTo>
                  <a:lnTo>
                    <a:pt x="22" y="29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9" y="58"/>
                  </a:lnTo>
                  <a:lnTo>
                    <a:pt x="4" y="6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83"/>
            <p:cNvSpPr>
              <a:spLocks/>
            </p:cNvSpPr>
            <p:nvPr/>
          </p:nvSpPr>
          <p:spPr bwMode="auto">
            <a:xfrm>
              <a:off x="2105" y="1488"/>
              <a:ext cx="248" cy="268"/>
            </a:xfrm>
            <a:custGeom>
              <a:avLst/>
              <a:gdLst>
                <a:gd name="T0" fmla="*/ 1 w 497"/>
                <a:gd name="T1" fmla="*/ 45 h 536"/>
                <a:gd name="T2" fmla="*/ 4 w 497"/>
                <a:gd name="T3" fmla="*/ 141 h 536"/>
                <a:gd name="T4" fmla="*/ 22 w 497"/>
                <a:gd name="T5" fmla="*/ 205 h 536"/>
                <a:gd name="T6" fmla="*/ 45 w 497"/>
                <a:gd name="T7" fmla="*/ 241 h 536"/>
                <a:gd name="T8" fmla="*/ 74 w 497"/>
                <a:gd name="T9" fmla="*/ 273 h 536"/>
                <a:gd name="T10" fmla="*/ 107 w 497"/>
                <a:gd name="T11" fmla="*/ 301 h 536"/>
                <a:gd name="T12" fmla="*/ 135 w 497"/>
                <a:gd name="T13" fmla="*/ 321 h 536"/>
                <a:gd name="T14" fmla="*/ 158 w 497"/>
                <a:gd name="T15" fmla="*/ 335 h 536"/>
                <a:gd name="T16" fmla="*/ 180 w 497"/>
                <a:gd name="T17" fmla="*/ 348 h 536"/>
                <a:gd name="T18" fmla="*/ 203 w 497"/>
                <a:gd name="T19" fmla="*/ 359 h 536"/>
                <a:gd name="T20" fmla="*/ 227 w 497"/>
                <a:gd name="T21" fmla="*/ 370 h 536"/>
                <a:gd name="T22" fmla="*/ 250 w 497"/>
                <a:gd name="T23" fmla="*/ 380 h 536"/>
                <a:gd name="T24" fmla="*/ 275 w 497"/>
                <a:gd name="T25" fmla="*/ 390 h 536"/>
                <a:gd name="T26" fmla="*/ 299 w 497"/>
                <a:gd name="T27" fmla="*/ 401 h 536"/>
                <a:gd name="T28" fmla="*/ 323 w 497"/>
                <a:gd name="T29" fmla="*/ 412 h 536"/>
                <a:gd name="T30" fmla="*/ 348 w 497"/>
                <a:gd name="T31" fmla="*/ 426 h 536"/>
                <a:gd name="T32" fmla="*/ 373 w 497"/>
                <a:gd name="T33" fmla="*/ 440 h 536"/>
                <a:gd name="T34" fmla="*/ 396 w 497"/>
                <a:gd name="T35" fmla="*/ 455 h 536"/>
                <a:gd name="T36" fmla="*/ 419 w 497"/>
                <a:gd name="T37" fmla="*/ 471 h 536"/>
                <a:gd name="T38" fmla="*/ 442 w 497"/>
                <a:gd name="T39" fmla="*/ 488 h 536"/>
                <a:gd name="T40" fmla="*/ 464 w 497"/>
                <a:gd name="T41" fmla="*/ 507 h 536"/>
                <a:gd name="T42" fmla="*/ 484 w 497"/>
                <a:gd name="T43" fmla="*/ 525 h 536"/>
                <a:gd name="T44" fmla="*/ 496 w 497"/>
                <a:gd name="T45" fmla="*/ 536 h 536"/>
                <a:gd name="T46" fmla="*/ 497 w 497"/>
                <a:gd name="T47" fmla="*/ 534 h 536"/>
                <a:gd name="T48" fmla="*/ 481 w 497"/>
                <a:gd name="T49" fmla="*/ 517 h 536"/>
                <a:gd name="T50" fmla="*/ 449 w 497"/>
                <a:gd name="T51" fmla="*/ 487 h 536"/>
                <a:gd name="T52" fmla="*/ 415 w 497"/>
                <a:gd name="T53" fmla="*/ 458 h 536"/>
                <a:gd name="T54" fmla="*/ 381 w 497"/>
                <a:gd name="T55" fmla="*/ 432 h 536"/>
                <a:gd name="T56" fmla="*/ 340 w 497"/>
                <a:gd name="T57" fmla="*/ 405 h 536"/>
                <a:gd name="T58" fmla="*/ 298 w 497"/>
                <a:gd name="T59" fmla="*/ 380 h 536"/>
                <a:gd name="T60" fmla="*/ 253 w 497"/>
                <a:gd name="T61" fmla="*/ 357 h 536"/>
                <a:gd name="T62" fmla="*/ 209 w 497"/>
                <a:gd name="T63" fmla="*/ 333 h 536"/>
                <a:gd name="T64" fmla="*/ 167 w 497"/>
                <a:gd name="T65" fmla="*/ 308 h 536"/>
                <a:gd name="T66" fmla="*/ 129 w 497"/>
                <a:gd name="T67" fmla="*/ 282 h 536"/>
                <a:gd name="T68" fmla="*/ 94 w 497"/>
                <a:gd name="T69" fmla="*/ 253 h 536"/>
                <a:gd name="T70" fmla="*/ 61 w 497"/>
                <a:gd name="T71" fmla="*/ 221 h 536"/>
                <a:gd name="T72" fmla="*/ 31 w 497"/>
                <a:gd name="T73" fmla="*/ 181 h 536"/>
                <a:gd name="T74" fmla="*/ 12 w 497"/>
                <a:gd name="T75" fmla="*/ 132 h 536"/>
                <a:gd name="T76" fmla="*/ 4 w 497"/>
                <a:gd name="T77" fmla="*/ 79 h 536"/>
                <a:gd name="T78" fmla="*/ 5 w 497"/>
                <a:gd name="T79" fmla="*/ 25 h 536"/>
                <a:gd name="T80" fmla="*/ 10 w 497"/>
                <a:gd name="T81" fmla="*/ 0 h 536"/>
                <a:gd name="T82" fmla="*/ 10 w 497"/>
                <a:gd name="T83" fmla="*/ 0 h 536"/>
                <a:gd name="T84" fmla="*/ 10 w 497"/>
                <a:gd name="T8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536">
                  <a:moveTo>
                    <a:pt x="10" y="0"/>
                  </a:moveTo>
                  <a:lnTo>
                    <a:pt x="1" y="45"/>
                  </a:lnTo>
                  <a:lnTo>
                    <a:pt x="0" y="93"/>
                  </a:lnTo>
                  <a:lnTo>
                    <a:pt x="4" y="141"/>
                  </a:lnTo>
                  <a:lnTo>
                    <a:pt x="14" y="185"/>
                  </a:lnTo>
                  <a:lnTo>
                    <a:pt x="22" y="205"/>
                  </a:lnTo>
                  <a:lnTo>
                    <a:pt x="33" y="223"/>
                  </a:lnTo>
                  <a:lnTo>
                    <a:pt x="45" y="241"/>
                  </a:lnTo>
                  <a:lnTo>
                    <a:pt x="59" y="258"/>
                  </a:lnTo>
                  <a:lnTo>
                    <a:pt x="74" y="273"/>
                  </a:lnTo>
                  <a:lnTo>
                    <a:pt x="91" y="287"/>
                  </a:lnTo>
                  <a:lnTo>
                    <a:pt x="107" y="301"/>
                  </a:lnTo>
                  <a:lnTo>
                    <a:pt x="125" y="313"/>
                  </a:lnTo>
                  <a:lnTo>
                    <a:pt x="135" y="321"/>
                  </a:lnTo>
                  <a:lnTo>
                    <a:pt x="147" y="328"/>
                  </a:lnTo>
                  <a:lnTo>
                    <a:pt x="158" y="335"/>
                  </a:lnTo>
                  <a:lnTo>
                    <a:pt x="170" y="341"/>
                  </a:lnTo>
                  <a:lnTo>
                    <a:pt x="180" y="348"/>
                  </a:lnTo>
                  <a:lnTo>
                    <a:pt x="192" y="354"/>
                  </a:lnTo>
                  <a:lnTo>
                    <a:pt x="203" y="359"/>
                  </a:lnTo>
                  <a:lnTo>
                    <a:pt x="216" y="365"/>
                  </a:lnTo>
                  <a:lnTo>
                    <a:pt x="227" y="370"/>
                  </a:lnTo>
                  <a:lnTo>
                    <a:pt x="239" y="376"/>
                  </a:lnTo>
                  <a:lnTo>
                    <a:pt x="250" y="380"/>
                  </a:lnTo>
                  <a:lnTo>
                    <a:pt x="263" y="386"/>
                  </a:lnTo>
                  <a:lnTo>
                    <a:pt x="275" y="390"/>
                  </a:lnTo>
                  <a:lnTo>
                    <a:pt x="286" y="396"/>
                  </a:lnTo>
                  <a:lnTo>
                    <a:pt x="299" y="401"/>
                  </a:lnTo>
                  <a:lnTo>
                    <a:pt x="310" y="407"/>
                  </a:lnTo>
                  <a:lnTo>
                    <a:pt x="323" y="412"/>
                  </a:lnTo>
                  <a:lnTo>
                    <a:pt x="336" y="419"/>
                  </a:lnTo>
                  <a:lnTo>
                    <a:pt x="348" y="426"/>
                  </a:lnTo>
                  <a:lnTo>
                    <a:pt x="361" y="433"/>
                  </a:lnTo>
                  <a:lnTo>
                    <a:pt x="373" y="440"/>
                  </a:lnTo>
                  <a:lnTo>
                    <a:pt x="384" y="448"/>
                  </a:lnTo>
                  <a:lnTo>
                    <a:pt x="396" y="455"/>
                  </a:lnTo>
                  <a:lnTo>
                    <a:pt x="408" y="463"/>
                  </a:lnTo>
                  <a:lnTo>
                    <a:pt x="419" y="471"/>
                  </a:lnTo>
                  <a:lnTo>
                    <a:pt x="430" y="480"/>
                  </a:lnTo>
                  <a:lnTo>
                    <a:pt x="442" y="488"/>
                  </a:lnTo>
                  <a:lnTo>
                    <a:pt x="452" y="498"/>
                  </a:lnTo>
                  <a:lnTo>
                    <a:pt x="464" y="507"/>
                  </a:lnTo>
                  <a:lnTo>
                    <a:pt x="474" y="516"/>
                  </a:lnTo>
                  <a:lnTo>
                    <a:pt x="484" y="525"/>
                  </a:lnTo>
                  <a:lnTo>
                    <a:pt x="495" y="536"/>
                  </a:lnTo>
                  <a:lnTo>
                    <a:pt x="496" y="536"/>
                  </a:lnTo>
                  <a:lnTo>
                    <a:pt x="496" y="534"/>
                  </a:lnTo>
                  <a:lnTo>
                    <a:pt x="497" y="534"/>
                  </a:lnTo>
                  <a:lnTo>
                    <a:pt x="497" y="533"/>
                  </a:lnTo>
                  <a:lnTo>
                    <a:pt x="481" y="517"/>
                  </a:lnTo>
                  <a:lnTo>
                    <a:pt x="466" y="502"/>
                  </a:lnTo>
                  <a:lnTo>
                    <a:pt x="449" y="487"/>
                  </a:lnTo>
                  <a:lnTo>
                    <a:pt x="432" y="472"/>
                  </a:lnTo>
                  <a:lnTo>
                    <a:pt x="415" y="458"/>
                  </a:lnTo>
                  <a:lnTo>
                    <a:pt x="398" y="446"/>
                  </a:lnTo>
                  <a:lnTo>
                    <a:pt x="381" y="432"/>
                  </a:lnTo>
                  <a:lnTo>
                    <a:pt x="362" y="419"/>
                  </a:lnTo>
                  <a:lnTo>
                    <a:pt x="340" y="405"/>
                  </a:lnTo>
                  <a:lnTo>
                    <a:pt x="320" y="393"/>
                  </a:lnTo>
                  <a:lnTo>
                    <a:pt x="298" y="380"/>
                  </a:lnTo>
                  <a:lnTo>
                    <a:pt x="275" y="369"/>
                  </a:lnTo>
                  <a:lnTo>
                    <a:pt x="253" y="357"/>
                  </a:lnTo>
                  <a:lnTo>
                    <a:pt x="231" y="344"/>
                  </a:lnTo>
                  <a:lnTo>
                    <a:pt x="209" y="333"/>
                  </a:lnTo>
                  <a:lnTo>
                    <a:pt x="187" y="320"/>
                  </a:lnTo>
                  <a:lnTo>
                    <a:pt x="167" y="308"/>
                  </a:lnTo>
                  <a:lnTo>
                    <a:pt x="148" y="295"/>
                  </a:lnTo>
                  <a:lnTo>
                    <a:pt x="129" y="282"/>
                  </a:lnTo>
                  <a:lnTo>
                    <a:pt x="111" y="268"/>
                  </a:lnTo>
                  <a:lnTo>
                    <a:pt x="94" y="253"/>
                  </a:lnTo>
                  <a:lnTo>
                    <a:pt x="78" y="237"/>
                  </a:lnTo>
                  <a:lnTo>
                    <a:pt x="61" y="221"/>
                  </a:lnTo>
                  <a:lnTo>
                    <a:pt x="46" y="203"/>
                  </a:lnTo>
                  <a:lnTo>
                    <a:pt x="31" y="181"/>
                  </a:lnTo>
                  <a:lnTo>
                    <a:pt x="21" y="157"/>
                  </a:lnTo>
                  <a:lnTo>
                    <a:pt x="12" y="132"/>
                  </a:lnTo>
                  <a:lnTo>
                    <a:pt x="6" y="106"/>
                  </a:lnTo>
                  <a:lnTo>
                    <a:pt x="4" y="79"/>
                  </a:lnTo>
                  <a:lnTo>
                    <a:pt x="3" y="52"/>
                  </a:lnTo>
                  <a:lnTo>
                    <a:pt x="5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84"/>
            <p:cNvSpPr>
              <a:spLocks/>
            </p:cNvSpPr>
            <p:nvPr/>
          </p:nvSpPr>
          <p:spPr bwMode="auto">
            <a:xfrm>
              <a:off x="2012" y="1732"/>
              <a:ext cx="333" cy="428"/>
            </a:xfrm>
            <a:custGeom>
              <a:avLst/>
              <a:gdLst>
                <a:gd name="T0" fmla="*/ 654 w 665"/>
                <a:gd name="T1" fmla="*/ 59 h 856"/>
                <a:gd name="T2" fmla="*/ 627 w 665"/>
                <a:gd name="T3" fmla="*/ 174 h 856"/>
                <a:gd name="T4" fmla="*/ 590 w 665"/>
                <a:gd name="T5" fmla="*/ 287 h 856"/>
                <a:gd name="T6" fmla="*/ 543 w 665"/>
                <a:gd name="T7" fmla="*/ 396 h 856"/>
                <a:gd name="T8" fmla="*/ 493 w 665"/>
                <a:gd name="T9" fmla="*/ 486 h 856"/>
                <a:gd name="T10" fmla="*/ 446 w 665"/>
                <a:gd name="T11" fmla="*/ 555 h 856"/>
                <a:gd name="T12" fmla="*/ 392 w 665"/>
                <a:gd name="T13" fmla="*/ 619 h 856"/>
                <a:gd name="T14" fmla="*/ 332 w 665"/>
                <a:gd name="T15" fmla="*/ 675 h 856"/>
                <a:gd name="T16" fmla="*/ 267 w 665"/>
                <a:gd name="T17" fmla="*/ 726 h 856"/>
                <a:gd name="T18" fmla="*/ 197 w 665"/>
                <a:gd name="T19" fmla="*/ 769 h 856"/>
                <a:gd name="T20" fmla="*/ 122 w 665"/>
                <a:gd name="T21" fmla="*/ 807 h 856"/>
                <a:gd name="T22" fmla="*/ 44 w 665"/>
                <a:gd name="T23" fmla="*/ 837 h 856"/>
                <a:gd name="T24" fmla="*/ 1 w 665"/>
                <a:gd name="T25" fmla="*/ 850 h 856"/>
                <a:gd name="T26" fmla="*/ 0 w 665"/>
                <a:gd name="T27" fmla="*/ 855 h 856"/>
                <a:gd name="T28" fmla="*/ 23 w 665"/>
                <a:gd name="T29" fmla="*/ 851 h 856"/>
                <a:gd name="T30" fmla="*/ 67 w 665"/>
                <a:gd name="T31" fmla="*/ 842 h 856"/>
                <a:gd name="T32" fmla="*/ 111 w 665"/>
                <a:gd name="T33" fmla="*/ 830 h 856"/>
                <a:gd name="T34" fmla="*/ 153 w 665"/>
                <a:gd name="T35" fmla="*/ 815 h 856"/>
                <a:gd name="T36" fmla="*/ 195 w 665"/>
                <a:gd name="T37" fmla="*/ 796 h 856"/>
                <a:gd name="T38" fmla="*/ 235 w 665"/>
                <a:gd name="T39" fmla="*/ 777 h 856"/>
                <a:gd name="T40" fmla="*/ 274 w 665"/>
                <a:gd name="T41" fmla="*/ 754 h 856"/>
                <a:gd name="T42" fmla="*/ 311 w 665"/>
                <a:gd name="T43" fmla="*/ 729 h 856"/>
                <a:gd name="T44" fmla="*/ 346 w 665"/>
                <a:gd name="T45" fmla="*/ 703 h 856"/>
                <a:gd name="T46" fmla="*/ 376 w 665"/>
                <a:gd name="T47" fmla="*/ 678 h 856"/>
                <a:gd name="T48" fmla="*/ 404 w 665"/>
                <a:gd name="T49" fmla="*/ 650 h 856"/>
                <a:gd name="T50" fmla="*/ 431 w 665"/>
                <a:gd name="T51" fmla="*/ 621 h 856"/>
                <a:gd name="T52" fmla="*/ 456 w 665"/>
                <a:gd name="T53" fmla="*/ 590 h 856"/>
                <a:gd name="T54" fmla="*/ 480 w 665"/>
                <a:gd name="T55" fmla="*/ 559 h 856"/>
                <a:gd name="T56" fmla="*/ 504 w 665"/>
                <a:gd name="T57" fmla="*/ 526 h 856"/>
                <a:gd name="T58" fmla="*/ 524 w 665"/>
                <a:gd name="T59" fmla="*/ 492 h 856"/>
                <a:gd name="T60" fmla="*/ 562 w 665"/>
                <a:gd name="T61" fmla="*/ 420 h 856"/>
                <a:gd name="T62" fmla="*/ 605 w 665"/>
                <a:gd name="T63" fmla="*/ 304 h 856"/>
                <a:gd name="T64" fmla="*/ 635 w 665"/>
                <a:gd name="T65" fmla="*/ 185 h 856"/>
                <a:gd name="T66" fmla="*/ 657 w 665"/>
                <a:gd name="T67" fmla="*/ 62 h 856"/>
                <a:gd name="T68" fmla="*/ 665 w 665"/>
                <a:gd name="T69" fmla="*/ 0 h 856"/>
                <a:gd name="T70" fmla="*/ 665 w 665"/>
                <a:gd name="T71" fmla="*/ 0 h 856"/>
                <a:gd name="T72" fmla="*/ 665 w 665"/>
                <a:gd name="T73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5" h="856">
                  <a:moveTo>
                    <a:pt x="665" y="0"/>
                  </a:moveTo>
                  <a:lnTo>
                    <a:pt x="654" y="59"/>
                  </a:lnTo>
                  <a:lnTo>
                    <a:pt x="642" y="117"/>
                  </a:lnTo>
                  <a:lnTo>
                    <a:pt x="627" y="174"/>
                  </a:lnTo>
                  <a:lnTo>
                    <a:pt x="610" y="232"/>
                  </a:lnTo>
                  <a:lnTo>
                    <a:pt x="590" y="287"/>
                  </a:lnTo>
                  <a:lnTo>
                    <a:pt x="567" y="342"/>
                  </a:lnTo>
                  <a:lnTo>
                    <a:pt x="543" y="396"/>
                  </a:lnTo>
                  <a:lnTo>
                    <a:pt x="515" y="449"/>
                  </a:lnTo>
                  <a:lnTo>
                    <a:pt x="493" y="486"/>
                  </a:lnTo>
                  <a:lnTo>
                    <a:pt x="470" y="522"/>
                  </a:lnTo>
                  <a:lnTo>
                    <a:pt x="446" y="555"/>
                  </a:lnTo>
                  <a:lnTo>
                    <a:pt x="419" y="588"/>
                  </a:lnTo>
                  <a:lnTo>
                    <a:pt x="392" y="619"/>
                  </a:lnTo>
                  <a:lnTo>
                    <a:pt x="363" y="648"/>
                  </a:lnTo>
                  <a:lnTo>
                    <a:pt x="332" y="675"/>
                  </a:lnTo>
                  <a:lnTo>
                    <a:pt x="301" y="701"/>
                  </a:lnTo>
                  <a:lnTo>
                    <a:pt x="267" y="726"/>
                  </a:lnTo>
                  <a:lnTo>
                    <a:pt x="233" y="748"/>
                  </a:lnTo>
                  <a:lnTo>
                    <a:pt x="197" y="769"/>
                  </a:lnTo>
                  <a:lnTo>
                    <a:pt x="160" y="788"/>
                  </a:lnTo>
                  <a:lnTo>
                    <a:pt x="122" y="807"/>
                  </a:lnTo>
                  <a:lnTo>
                    <a:pt x="84" y="822"/>
                  </a:lnTo>
                  <a:lnTo>
                    <a:pt x="44" y="837"/>
                  </a:lnTo>
                  <a:lnTo>
                    <a:pt x="3" y="849"/>
                  </a:lnTo>
                  <a:lnTo>
                    <a:pt x="1" y="850"/>
                  </a:lnTo>
                  <a:lnTo>
                    <a:pt x="0" y="853"/>
                  </a:lnTo>
                  <a:lnTo>
                    <a:pt x="0" y="855"/>
                  </a:lnTo>
                  <a:lnTo>
                    <a:pt x="1" y="856"/>
                  </a:lnTo>
                  <a:lnTo>
                    <a:pt x="23" y="851"/>
                  </a:lnTo>
                  <a:lnTo>
                    <a:pt x="45" y="847"/>
                  </a:lnTo>
                  <a:lnTo>
                    <a:pt x="67" y="842"/>
                  </a:lnTo>
                  <a:lnTo>
                    <a:pt x="89" y="835"/>
                  </a:lnTo>
                  <a:lnTo>
                    <a:pt x="111" y="830"/>
                  </a:lnTo>
                  <a:lnTo>
                    <a:pt x="131" y="822"/>
                  </a:lnTo>
                  <a:lnTo>
                    <a:pt x="153" y="815"/>
                  </a:lnTo>
                  <a:lnTo>
                    <a:pt x="174" y="805"/>
                  </a:lnTo>
                  <a:lnTo>
                    <a:pt x="195" y="796"/>
                  </a:lnTo>
                  <a:lnTo>
                    <a:pt x="215" y="787"/>
                  </a:lnTo>
                  <a:lnTo>
                    <a:pt x="235" y="777"/>
                  </a:lnTo>
                  <a:lnTo>
                    <a:pt x="255" y="766"/>
                  </a:lnTo>
                  <a:lnTo>
                    <a:pt x="274" y="754"/>
                  </a:lnTo>
                  <a:lnTo>
                    <a:pt x="293" y="742"/>
                  </a:lnTo>
                  <a:lnTo>
                    <a:pt x="311" y="729"/>
                  </a:lnTo>
                  <a:lnTo>
                    <a:pt x="330" y="716"/>
                  </a:lnTo>
                  <a:lnTo>
                    <a:pt x="346" y="703"/>
                  </a:lnTo>
                  <a:lnTo>
                    <a:pt x="361" y="690"/>
                  </a:lnTo>
                  <a:lnTo>
                    <a:pt x="376" y="678"/>
                  </a:lnTo>
                  <a:lnTo>
                    <a:pt x="389" y="664"/>
                  </a:lnTo>
                  <a:lnTo>
                    <a:pt x="404" y="650"/>
                  </a:lnTo>
                  <a:lnTo>
                    <a:pt x="417" y="635"/>
                  </a:lnTo>
                  <a:lnTo>
                    <a:pt x="431" y="621"/>
                  </a:lnTo>
                  <a:lnTo>
                    <a:pt x="444" y="605"/>
                  </a:lnTo>
                  <a:lnTo>
                    <a:pt x="456" y="590"/>
                  </a:lnTo>
                  <a:lnTo>
                    <a:pt x="469" y="575"/>
                  </a:lnTo>
                  <a:lnTo>
                    <a:pt x="480" y="559"/>
                  </a:lnTo>
                  <a:lnTo>
                    <a:pt x="492" y="543"/>
                  </a:lnTo>
                  <a:lnTo>
                    <a:pt x="504" y="526"/>
                  </a:lnTo>
                  <a:lnTo>
                    <a:pt x="514" y="509"/>
                  </a:lnTo>
                  <a:lnTo>
                    <a:pt x="524" y="492"/>
                  </a:lnTo>
                  <a:lnTo>
                    <a:pt x="533" y="475"/>
                  </a:lnTo>
                  <a:lnTo>
                    <a:pt x="562" y="420"/>
                  </a:lnTo>
                  <a:lnTo>
                    <a:pt x="585" y="362"/>
                  </a:lnTo>
                  <a:lnTo>
                    <a:pt x="605" y="304"/>
                  </a:lnTo>
                  <a:lnTo>
                    <a:pt x="622" y="244"/>
                  </a:lnTo>
                  <a:lnTo>
                    <a:pt x="635" y="185"/>
                  </a:lnTo>
                  <a:lnTo>
                    <a:pt x="646" y="124"/>
                  </a:lnTo>
                  <a:lnTo>
                    <a:pt x="657" y="62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85"/>
            <p:cNvSpPr>
              <a:spLocks/>
            </p:cNvSpPr>
            <p:nvPr/>
          </p:nvSpPr>
          <p:spPr bwMode="auto">
            <a:xfrm>
              <a:off x="1772" y="1873"/>
              <a:ext cx="46" cy="77"/>
            </a:xfrm>
            <a:custGeom>
              <a:avLst/>
              <a:gdLst>
                <a:gd name="T0" fmla="*/ 94 w 94"/>
                <a:gd name="T1" fmla="*/ 0 h 153"/>
                <a:gd name="T2" fmla="*/ 91 w 94"/>
                <a:gd name="T3" fmla="*/ 27 h 153"/>
                <a:gd name="T4" fmla="*/ 85 w 94"/>
                <a:gd name="T5" fmla="*/ 53 h 153"/>
                <a:gd name="T6" fmla="*/ 76 w 94"/>
                <a:gd name="T7" fmla="*/ 77 h 153"/>
                <a:gd name="T8" fmla="*/ 61 w 94"/>
                <a:gd name="T9" fmla="*/ 100 h 153"/>
                <a:gd name="T10" fmla="*/ 56 w 94"/>
                <a:gd name="T11" fmla="*/ 107 h 153"/>
                <a:gd name="T12" fmla="*/ 51 w 94"/>
                <a:gd name="T13" fmla="*/ 115 h 153"/>
                <a:gd name="T14" fmla="*/ 44 w 94"/>
                <a:gd name="T15" fmla="*/ 122 h 153"/>
                <a:gd name="T16" fmla="*/ 38 w 94"/>
                <a:gd name="T17" fmla="*/ 129 h 153"/>
                <a:gd name="T18" fmla="*/ 31 w 94"/>
                <a:gd name="T19" fmla="*/ 134 h 153"/>
                <a:gd name="T20" fmla="*/ 23 w 94"/>
                <a:gd name="T21" fmla="*/ 139 h 153"/>
                <a:gd name="T22" fmla="*/ 15 w 94"/>
                <a:gd name="T23" fmla="*/ 141 h 153"/>
                <a:gd name="T24" fmla="*/ 6 w 94"/>
                <a:gd name="T25" fmla="*/ 144 h 153"/>
                <a:gd name="T26" fmla="*/ 4 w 94"/>
                <a:gd name="T27" fmla="*/ 144 h 153"/>
                <a:gd name="T28" fmla="*/ 1 w 94"/>
                <a:gd name="T29" fmla="*/ 146 h 153"/>
                <a:gd name="T30" fmla="*/ 0 w 94"/>
                <a:gd name="T31" fmla="*/ 147 h 153"/>
                <a:gd name="T32" fmla="*/ 1 w 94"/>
                <a:gd name="T33" fmla="*/ 149 h 153"/>
                <a:gd name="T34" fmla="*/ 9 w 94"/>
                <a:gd name="T35" fmla="*/ 153 h 153"/>
                <a:gd name="T36" fmla="*/ 17 w 94"/>
                <a:gd name="T37" fmla="*/ 153 h 153"/>
                <a:gd name="T38" fmla="*/ 26 w 94"/>
                <a:gd name="T39" fmla="*/ 148 h 153"/>
                <a:gd name="T40" fmla="*/ 34 w 94"/>
                <a:gd name="T41" fmla="*/ 142 h 153"/>
                <a:gd name="T42" fmla="*/ 42 w 94"/>
                <a:gd name="T43" fmla="*/ 136 h 153"/>
                <a:gd name="T44" fmla="*/ 49 w 94"/>
                <a:gd name="T45" fmla="*/ 127 h 153"/>
                <a:gd name="T46" fmla="*/ 54 w 94"/>
                <a:gd name="T47" fmla="*/ 121 h 153"/>
                <a:gd name="T48" fmla="*/ 59 w 94"/>
                <a:gd name="T49" fmla="*/ 115 h 153"/>
                <a:gd name="T50" fmla="*/ 68 w 94"/>
                <a:gd name="T51" fmla="*/ 102 h 153"/>
                <a:gd name="T52" fmla="*/ 75 w 94"/>
                <a:gd name="T53" fmla="*/ 88 h 153"/>
                <a:gd name="T54" fmla="*/ 81 w 94"/>
                <a:gd name="T55" fmla="*/ 74 h 153"/>
                <a:gd name="T56" fmla="*/ 87 w 94"/>
                <a:gd name="T57" fmla="*/ 61 h 153"/>
                <a:gd name="T58" fmla="*/ 90 w 94"/>
                <a:gd name="T59" fmla="*/ 46 h 153"/>
                <a:gd name="T60" fmla="*/ 92 w 94"/>
                <a:gd name="T61" fmla="*/ 31 h 153"/>
                <a:gd name="T62" fmla="*/ 94 w 94"/>
                <a:gd name="T63" fmla="*/ 16 h 153"/>
                <a:gd name="T64" fmla="*/ 94 w 94"/>
                <a:gd name="T65" fmla="*/ 0 h 153"/>
                <a:gd name="T66" fmla="*/ 94 w 94"/>
                <a:gd name="T67" fmla="*/ 0 h 153"/>
                <a:gd name="T68" fmla="*/ 94 w 94"/>
                <a:gd name="T69" fmla="*/ 0 h 153"/>
                <a:gd name="T70" fmla="*/ 94 w 94"/>
                <a:gd name="T71" fmla="*/ 0 h 153"/>
                <a:gd name="T72" fmla="*/ 94 w 94"/>
                <a:gd name="T73" fmla="*/ 0 h 153"/>
                <a:gd name="T74" fmla="*/ 94 w 94"/>
                <a:gd name="T7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153">
                  <a:moveTo>
                    <a:pt x="94" y="0"/>
                  </a:moveTo>
                  <a:lnTo>
                    <a:pt x="91" y="27"/>
                  </a:lnTo>
                  <a:lnTo>
                    <a:pt x="85" y="53"/>
                  </a:lnTo>
                  <a:lnTo>
                    <a:pt x="76" y="77"/>
                  </a:lnTo>
                  <a:lnTo>
                    <a:pt x="61" y="100"/>
                  </a:lnTo>
                  <a:lnTo>
                    <a:pt x="56" y="107"/>
                  </a:lnTo>
                  <a:lnTo>
                    <a:pt x="51" y="115"/>
                  </a:lnTo>
                  <a:lnTo>
                    <a:pt x="44" y="122"/>
                  </a:lnTo>
                  <a:lnTo>
                    <a:pt x="38" y="129"/>
                  </a:lnTo>
                  <a:lnTo>
                    <a:pt x="31" y="134"/>
                  </a:lnTo>
                  <a:lnTo>
                    <a:pt x="23" y="139"/>
                  </a:lnTo>
                  <a:lnTo>
                    <a:pt x="15" y="141"/>
                  </a:lnTo>
                  <a:lnTo>
                    <a:pt x="6" y="144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9" y="153"/>
                  </a:lnTo>
                  <a:lnTo>
                    <a:pt x="17" y="153"/>
                  </a:lnTo>
                  <a:lnTo>
                    <a:pt x="26" y="148"/>
                  </a:lnTo>
                  <a:lnTo>
                    <a:pt x="34" y="142"/>
                  </a:lnTo>
                  <a:lnTo>
                    <a:pt x="42" y="136"/>
                  </a:lnTo>
                  <a:lnTo>
                    <a:pt x="49" y="127"/>
                  </a:lnTo>
                  <a:lnTo>
                    <a:pt x="54" y="121"/>
                  </a:lnTo>
                  <a:lnTo>
                    <a:pt x="59" y="115"/>
                  </a:lnTo>
                  <a:lnTo>
                    <a:pt x="68" y="102"/>
                  </a:lnTo>
                  <a:lnTo>
                    <a:pt x="75" y="88"/>
                  </a:lnTo>
                  <a:lnTo>
                    <a:pt x="81" y="74"/>
                  </a:lnTo>
                  <a:lnTo>
                    <a:pt x="87" y="61"/>
                  </a:lnTo>
                  <a:lnTo>
                    <a:pt x="90" y="46"/>
                  </a:lnTo>
                  <a:lnTo>
                    <a:pt x="92" y="31"/>
                  </a:lnTo>
                  <a:lnTo>
                    <a:pt x="94" y="16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86"/>
            <p:cNvSpPr>
              <a:spLocks/>
            </p:cNvSpPr>
            <p:nvPr/>
          </p:nvSpPr>
          <p:spPr bwMode="auto">
            <a:xfrm>
              <a:off x="1779" y="1889"/>
              <a:ext cx="60" cy="105"/>
            </a:xfrm>
            <a:custGeom>
              <a:avLst/>
              <a:gdLst>
                <a:gd name="T0" fmla="*/ 121 w 121"/>
                <a:gd name="T1" fmla="*/ 0 h 210"/>
                <a:gd name="T2" fmla="*/ 120 w 121"/>
                <a:gd name="T3" fmla="*/ 17 h 210"/>
                <a:gd name="T4" fmla="*/ 118 w 121"/>
                <a:gd name="T5" fmla="*/ 34 h 210"/>
                <a:gd name="T6" fmla="*/ 115 w 121"/>
                <a:gd name="T7" fmla="*/ 52 h 210"/>
                <a:gd name="T8" fmla="*/ 112 w 121"/>
                <a:gd name="T9" fmla="*/ 68 h 210"/>
                <a:gd name="T10" fmla="*/ 106 w 121"/>
                <a:gd name="T11" fmla="*/ 84 h 210"/>
                <a:gd name="T12" fmla="*/ 99 w 121"/>
                <a:gd name="T13" fmla="*/ 100 h 210"/>
                <a:gd name="T14" fmla="*/ 91 w 121"/>
                <a:gd name="T15" fmla="*/ 115 h 210"/>
                <a:gd name="T16" fmla="*/ 81 w 121"/>
                <a:gd name="T17" fmla="*/ 129 h 210"/>
                <a:gd name="T18" fmla="*/ 71 w 121"/>
                <a:gd name="T19" fmla="*/ 138 h 210"/>
                <a:gd name="T20" fmla="*/ 62 w 121"/>
                <a:gd name="T21" fmla="*/ 146 h 210"/>
                <a:gd name="T22" fmla="*/ 52 w 121"/>
                <a:gd name="T23" fmla="*/ 154 h 210"/>
                <a:gd name="T24" fmla="*/ 42 w 121"/>
                <a:gd name="T25" fmla="*/ 161 h 210"/>
                <a:gd name="T26" fmla="*/ 31 w 121"/>
                <a:gd name="T27" fmla="*/ 169 h 210"/>
                <a:gd name="T28" fmla="*/ 21 w 121"/>
                <a:gd name="T29" fmla="*/ 177 h 210"/>
                <a:gd name="T30" fmla="*/ 12 w 121"/>
                <a:gd name="T31" fmla="*/ 185 h 210"/>
                <a:gd name="T32" fmla="*/ 3 w 121"/>
                <a:gd name="T33" fmla="*/ 195 h 210"/>
                <a:gd name="T34" fmla="*/ 1 w 121"/>
                <a:gd name="T35" fmla="*/ 198 h 210"/>
                <a:gd name="T36" fmla="*/ 0 w 121"/>
                <a:gd name="T37" fmla="*/ 204 h 210"/>
                <a:gd name="T38" fmla="*/ 0 w 121"/>
                <a:gd name="T39" fmla="*/ 208 h 210"/>
                <a:gd name="T40" fmla="*/ 3 w 121"/>
                <a:gd name="T41" fmla="*/ 210 h 210"/>
                <a:gd name="T42" fmla="*/ 17 w 121"/>
                <a:gd name="T43" fmla="*/ 205 h 210"/>
                <a:gd name="T44" fmla="*/ 31 w 121"/>
                <a:gd name="T45" fmla="*/ 198 h 210"/>
                <a:gd name="T46" fmla="*/ 45 w 121"/>
                <a:gd name="T47" fmla="*/ 188 h 210"/>
                <a:gd name="T48" fmla="*/ 58 w 121"/>
                <a:gd name="T49" fmla="*/ 176 h 210"/>
                <a:gd name="T50" fmla="*/ 69 w 121"/>
                <a:gd name="T51" fmla="*/ 163 h 210"/>
                <a:gd name="T52" fmla="*/ 81 w 121"/>
                <a:gd name="T53" fmla="*/ 150 h 210"/>
                <a:gd name="T54" fmla="*/ 90 w 121"/>
                <a:gd name="T55" fmla="*/ 136 h 210"/>
                <a:gd name="T56" fmla="*/ 97 w 121"/>
                <a:gd name="T57" fmla="*/ 124 h 210"/>
                <a:gd name="T58" fmla="*/ 110 w 121"/>
                <a:gd name="T59" fmla="*/ 95 h 210"/>
                <a:gd name="T60" fmla="*/ 118 w 121"/>
                <a:gd name="T61" fmla="*/ 63 h 210"/>
                <a:gd name="T62" fmla="*/ 121 w 121"/>
                <a:gd name="T63" fmla="*/ 32 h 210"/>
                <a:gd name="T64" fmla="*/ 121 w 121"/>
                <a:gd name="T65" fmla="*/ 0 h 210"/>
                <a:gd name="T66" fmla="*/ 121 w 121"/>
                <a:gd name="T67" fmla="*/ 0 h 210"/>
                <a:gd name="T68" fmla="*/ 121 w 121"/>
                <a:gd name="T69" fmla="*/ 0 h 210"/>
                <a:gd name="T70" fmla="*/ 121 w 121"/>
                <a:gd name="T71" fmla="*/ 0 h 210"/>
                <a:gd name="T72" fmla="*/ 121 w 121"/>
                <a:gd name="T73" fmla="*/ 0 h 210"/>
                <a:gd name="T74" fmla="*/ 121 w 121"/>
                <a:gd name="T7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210">
                  <a:moveTo>
                    <a:pt x="121" y="0"/>
                  </a:moveTo>
                  <a:lnTo>
                    <a:pt x="120" y="17"/>
                  </a:lnTo>
                  <a:lnTo>
                    <a:pt x="118" y="34"/>
                  </a:lnTo>
                  <a:lnTo>
                    <a:pt x="115" y="52"/>
                  </a:lnTo>
                  <a:lnTo>
                    <a:pt x="112" y="68"/>
                  </a:lnTo>
                  <a:lnTo>
                    <a:pt x="106" y="84"/>
                  </a:lnTo>
                  <a:lnTo>
                    <a:pt x="99" y="100"/>
                  </a:lnTo>
                  <a:lnTo>
                    <a:pt x="91" y="115"/>
                  </a:lnTo>
                  <a:lnTo>
                    <a:pt x="81" y="129"/>
                  </a:lnTo>
                  <a:lnTo>
                    <a:pt x="71" y="138"/>
                  </a:lnTo>
                  <a:lnTo>
                    <a:pt x="62" y="146"/>
                  </a:lnTo>
                  <a:lnTo>
                    <a:pt x="52" y="154"/>
                  </a:lnTo>
                  <a:lnTo>
                    <a:pt x="42" y="161"/>
                  </a:lnTo>
                  <a:lnTo>
                    <a:pt x="31" y="169"/>
                  </a:lnTo>
                  <a:lnTo>
                    <a:pt x="21" y="177"/>
                  </a:lnTo>
                  <a:lnTo>
                    <a:pt x="12" y="185"/>
                  </a:lnTo>
                  <a:lnTo>
                    <a:pt x="3" y="195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3" y="210"/>
                  </a:lnTo>
                  <a:lnTo>
                    <a:pt x="17" y="205"/>
                  </a:lnTo>
                  <a:lnTo>
                    <a:pt x="31" y="198"/>
                  </a:lnTo>
                  <a:lnTo>
                    <a:pt x="45" y="188"/>
                  </a:lnTo>
                  <a:lnTo>
                    <a:pt x="58" y="176"/>
                  </a:lnTo>
                  <a:lnTo>
                    <a:pt x="69" y="163"/>
                  </a:lnTo>
                  <a:lnTo>
                    <a:pt x="81" y="150"/>
                  </a:lnTo>
                  <a:lnTo>
                    <a:pt x="90" y="136"/>
                  </a:lnTo>
                  <a:lnTo>
                    <a:pt x="97" y="124"/>
                  </a:lnTo>
                  <a:lnTo>
                    <a:pt x="110" y="95"/>
                  </a:lnTo>
                  <a:lnTo>
                    <a:pt x="118" y="63"/>
                  </a:lnTo>
                  <a:lnTo>
                    <a:pt x="121" y="3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Freeform 87"/>
            <p:cNvSpPr>
              <a:spLocks/>
            </p:cNvSpPr>
            <p:nvPr/>
          </p:nvSpPr>
          <p:spPr bwMode="auto">
            <a:xfrm>
              <a:off x="1644" y="1699"/>
              <a:ext cx="174" cy="197"/>
            </a:xfrm>
            <a:custGeom>
              <a:avLst/>
              <a:gdLst>
                <a:gd name="T0" fmla="*/ 337 w 348"/>
                <a:gd name="T1" fmla="*/ 381 h 395"/>
                <a:gd name="T2" fmla="*/ 319 w 348"/>
                <a:gd name="T3" fmla="*/ 354 h 395"/>
                <a:gd name="T4" fmla="*/ 303 w 348"/>
                <a:gd name="T5" fmla="*/ 327 h 395"/>
                <a:gd name="T6" fmla="*/ 286 w 348"/>
                <a:gd name="T7" fmla="*/ 299 h 395"/>
                <a:gd name="T8" fmla="*/ 274 w 348"/>
                <a:gd name="T9" fmla="*/ 266 h 395"/>
                <a:gd name="T10" fmla="*/ 267 w 348"/>
                <a:gd name="T11" fmla="*/ 227 h 395"/>
                <a:gd name="T12" fmla="*/ 259 w 348"/>
                <a:gd name="T13" fmla="*/ 190 h 395"/>
                <a:gd name="T14" fmla="*/ 246 w 348"/>
                <a:gd name="T15" fmla="*/ 156 h 395"/>
                <a:gd name="T16" fmla="*/ 231 w 348"/>
                <a:gd name="T17" fmla="*/ 134 h 395"/>
                <a:gd name="T18" fmla="*/ 220 w 348"/>
                <a:gd name="T19" fmla="*/ 122 h 395"/>
                <a:gd name="T20" fmla="*/ 206 w 348"/>
                <a:gd name="T21" fmla="*/ 110 h 395"/>
                <a:gd name="T22" fmla="*/ 193 w 348"/>
                <a:gd name="T23" fmla="*/ 98 h 395"/>
                <a:gd name="T24" fmla="*/ 182 w 348"/>
                <a:gd name="T25" fmla="*/ 86 h 395"/>
                <a:gd name="T26" fmla="*/ 170 w 348"/>
                <a:gd name="T27" fmla="*/ 77 h 395"/>
                <a:gd name="T28" fmla="*/ 159 w 348"/>
                <a:gd name="T29" fmla="*/ 70 h 395"/>
                <a:gd name="T30" fmla="*/ 146 w 348"/>
                <a:gd name="T31" fmla="*/ 63 h 395"/>
                <a:gd name="T32" fmla="*/ 122 w 348"/>
                <a:gd name="T33" fmla="*/ 54 h 395"/>
                <a:gd name="T34" fmla="*/ 87 w 348"/>
                <a:gd name="T35" fmla="*/ 41 h 395"/>
                <a:gd name="T36" fmla="*/ 53 w 348"/>
                <a:gd name="T37" fmla="*/ 27 h 395"/>
                <a:gd name="T38" fmla="*/ 20 w 348"/>
                <a:gd name="T39" fmla="*/ 10 h 395"/>
                <a:gd name="T40" fmla="*/ 3 w 348"/>
                <a:gd name="T41" fmla="*/ 1 h 395"/>
                <a:gd name="T42" fmla="*/ 0 w 348"/>
                <a:gd name="T43" fmla="*/ 7 h 395"/>
                <a:gd name="T44" fmla="*/ 12 w 348"/>
                <a:gd name="T45" fmla="*/ 19 h 395"/>
                <a:gd name="T46" fmla="*/ 39 w 348"/>
                <a:gd name="T47" fmla="*/ 38 h 395"/>
                <a:gd name="T48" fmla="*/ 65 w 348"/>
                <a:gd name="T49" fmla="*/ 53 h 395"/>
                <a:gd name="T50" fmla="*/ 94 w 348"/>
                <a:gd name="T51" fmla="*/ 66 h 395"/>
                <a:gd name="T52" fmla="*/ 118 w 348"/>
                <a:gd name="T53" fmla="*/ 76 h 395"/>
                <a:gd name="T54" fmla="*/ 136 w 348"/>
                <a:gd name="T55" fmla="*/ 83 h 395"/>
                <a:gd name="T56" fmla="*/ 153 w 348"/>
                <a:gd name="T57" fmla="*/ 91 h 395"/>
                <a:gd name="T58" fmla="*/ 168 w 348"/>
                <a:gd name="T59" fmla="*/ 101 h 395"/>
                <a:gd name="T60" fmla="*/ 182 w 348"/>
                <a:gd name="T61" fmla="*/ 114 h 395"/>
                <a:gd name="T62" fmla="*/ 195 w 348"/>
                <a:gd name="T63" fmla="*/ 124 h 395"/>
                <a:gd name="T64" fmla="*/ 209 w 348"/>
                <a:gd name="T65" fmla="*/ 134 h 395"/>
                <a:gd name="T66" fmla="*/ 223 w 348"/>
                <a:gd name="T67" fmla="*/ 145 h 395"/>
                <a:gd name="T68" fmla="*/ 243 w 348"/>
                <a:gd name="T69" fmla="*/ 164 h 395"/>
                <a:gd name="T70" fmla="*/ 257 w 348"/>
                <a:gd name="T71" fmla="*/ 199 h 395"/>
                <a:gd name="T72" fmla="*/ 263 w 348"/>
                <a:gd name="T73" fmla="*/ 238 h 395"/>
                <a:gd name="T74" fmla="*/ 271 w 348"/>
                <a:gd name="T75" fmla="*/ 275 h 395"/>
                <a:gd name="T76" fmla="*/ 285 w 348"/>
                <a:gd name="T77" fmla="*/ 306 h 395"/>
                <a:gd name="T78" fmla="*/ 301 w 348"/>
                <a:gd name="T79" fmla="*/ 332 h 395"/>
                <a:gd name="T80" fmla="*/ 319 w 348"/>
                <a:gd name="T81" fmla="*/ 358 h 395"/>
                <a:gd name="T82" fmla="*/ 337 w 348"/>
                <a:gd name="T83" fmla="*/ 382 h 395"/>
                <a:gd name="T84" fmla="*/ 348 w 348"/>
                <a:gd name="T85" fmla="*/ 395 h 395"/>
                <a:gd name="T86" fmla="*/ 348 w 348"/>
                <a:gd name="T87" fmla="*/ 395 h 395"/>
                <a:gd name="T88" fmla="*/ 348 w 348"/>
                <a:gd name="T89" fmla="*/ 39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395">
                  <a:moveTo>
                    <a:pt x="348" y="394"/>
                  </a:moveTo>
                  <a:lnTo>
                    <a:pt x="337" y="381"/>
                  </a:lnTo>
                  <a:lnTo>
                    <a:pt x="328" y="368"/>
                  </a:lnTo>
                  <a:lnTo>
                    <a:pt x="319" y="354"/>
                  </a:lnTo>
                  <a:lnTo>
                    <a:pt x="311" y="341"/>
                  </a:lnTo>
                  <a:lnTo>
                    <a:pt x="303" y="327"/>
                  </a:lnTo>
                  <a:lnTo>
                    <a:pt x="295" y="313"/>
                  </a:lnTo>
                  <a:lnTo>
                    <a:pt x="286" y="299"/>
                  </a:lnTo>
                  <a:lnTo>
                    <a:pt x="280" y="284"/>
                  </a:lnTo>
                  <a:lnTo>
                    <a:pt x="274" y="266"/>
                  </a:lnTo>
                  <a:lnTo>
                    <a:pt x="270" y="246"/>
                  </a:lnTo>
                  <a:lnTo>
                    <a:pt x="267" y="227"/>
                  </a:lnTo>
                  <a:lnTo>
                    <a:pt x="263" y="207"/>
                  </a:lnTo>
                  <a:lnTo>
                    <a:pt x="259" y="190"/>
                  </a:lnTo>
                  <a:lnTo>
                    <a:pt x="253" y="172"/>
                  </a:lnTo>
                  <a:lnTo>
                    <a:pt x="246" y="156"/>
                  </a:lnTo>
                  <a:lnTo>
                    <a:pt x="237" y="141"/>
                  </a:lnTo>
                  <a:lnTo>
                    <a:pt x="231" y="134"/>
                  </a:lnTo>
                  <a:lnTo>
                    <a:pt x="225" y="129"/>
                  </a:lnTo>
                  <a:lnTo>
                    <a:pt x="220" y="122"/>
                  </a:lnTo>
                  <a:lnTo>
                    <a:pt x="213" y="116"/>
                  </a:lnTo>
                  <a:lnTo>
                    <a:pt x="206" y="110"/>
                  </a:lnTo>
                  <a:lnTo>
                    <a:pt x="200" y="104"/>
                  </a:lnTo>
                  <a:lnTo>
                    <a:pt x="193" y="98"/>
                  </a:lnTo>
                  <a:lnTo>
                    <a:pt x="187" y="92"/>
                  </a:lnTo>
                  <a:lnTo>
                    <a:pt x="182" y="86"/>
                  </a:lnTo>
                  <a:lnTo>
                    <a:pt x="176" y="81"/>
                  </a:lnTo>
                  <a:lnTo>
                    <a:pt x="170" y="77"/>
                  </a:lnTo>
                  <a:lnTo>
                    <a:pt x="164" y="73"/>
                  </a:lnTo>
                  <a:lnTo>
                    <a:pt x="159" y="70"/>
                  </a:lnTo>
                  <a:lnTo>
                    <a:pt x="152" y="66"/>
                  </a:lnTo>
                  <a:lnTo>
                    <a:pt x="146" y="63"/>
                  </a:lnTo>
                  <a:lnTo>
                    <a:pt x="139" y="61"/>
                  </a:lnTo>
                  <a:lnTo>
                    <a:pt x="122" y="54"/>
                  </a:lnTo>
                  <a:lnTo>
                    <a:pt x="104" y="47"/>
                  </a:lnTo>
                  <a:lnTo>
                    <a:pt x="87" y="41"/>
                  </a:lnTo>
                  <a:lnTo>
                    <a:pt x="70" y="34"/>
                  </a:lnTo>
                  <a:lnTo>
                    <a:pt x="53" y="27"/>
                  </a:lnTo>
                  <a:lnTo>
                    <a:pt x="36" y="19"/>
                  </a:lnTo>
                  <a:lnTo>
                    <a:pt x="20" y="1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12" y="19"/>
                  </a:lnTo>
                  <a:lnTo>
                    <a:pt x="25" y="28"/>
                  </a:lnTo>
                  <a:lnTo>
                    <a:pt x="39" y="38"/>
                  </a:lnTo>
                  <a:lnTo>
                    <a:pt x="51" y="46"/>
                  </a:lnTo>
                  <a:lnTo>
                    <a:pt x="65" y="53"/>
                  </a:lnTo>
                  <a:lnTo>
                    <a:pt x="80" y="59"/>
                  </a:lnTo>
                  <a:lnTo>
                    <a:pt x="94" y="66"/>
                  </a:lnTo>
                  <a:lnTo>
                    <a:pt x="109" y="72"/>
                  </a:lnTo>
                  <a:lnTo>
                    <a:pt x="118" y="76"/>
                  </a:lnTo>
                  <a:lnTo>
                    <a:pt x="127" y="79"/>
                  </a:lnTo>
                  <a:lnTo>
                    <a:pt x="136" y="83"/>
                  </a:lnTo>
                  <a:lnTo>
                    <a:pt x="145" y="86"/>
                  </a:lnTo>
                  <a:lnTo>
                    <a:pt x="153" y="91"/>
                  </a:lnTo>
                  <a:lnTo>
                    <a:pt x="161" y="95"/>
                  </a:lnTo>
                  <a:lnTo>
                    <a:pt x="168" y="101"/>
                  </a:lnTo>
                  <a:lnTo>
                    <a:pt x="176" y="108"/>
                  </a:lnTo>
                  <a:lnTo>
                    <a:pt x="182" y="114"/>
                  </a:lnTo>
                  <a:lnTo>
                    <a:pt x="189" y="119"/>
                  </a:lnTo>
                  <a:lnTo>
                    <a:pt x="195" y="124"/>
                  </a:lnTo>
                  <a:lnTo>
                    <a:pt x="202" y="130"/>
                  </a:lnTo>
                  <a:lnTo>
                    <a:pt x="209" y="134"/>
                  </a:lnTo>
                  <a:lnTo>
                    <a:pt x="216" y="140"/>
                  </a:lnTo>
                  <a:lnTo>
                    <a:pt x="223" y="145"/>
                  </a:lnTo>
                  <a:lnTo>
                    <a:pt x="230" y="150"/>
                  </a:lnTo>
                  <a:lnTo>
                    <a:pt x="243" y="164"/>
                  </a:lnTo>
                  <a:lnTo>
                    <a:pt x="251" y="182"/>
                  </a:lnTo>
                  <a:lnTo>
                    <a:pt x="257" y="199"/>
                  </a:lnTo>
                  <a:lnTo>
                    <a:pt x="261" y="218"/>
                  </a:lnTo>
                  <a:lnTo>
                    <a:pt x="263" y="238"/>
                  </a:lnTo>
                  <a:lnTo>
                    <a:pt x="267" y="256"/>
                  </a:lnTo>
                  <a:lnTo>
                    <a:pt x="271" y="275"/>
                  </a:lnTo>
                  <a:lnTo>
                    <a:pt x="278" y="292"/>
                  </a:lnTo>
                  <a:lnTo>
                    <a:pt x="285" y="306"/>
                  </a:lnTo>
                  <a:lnTo>
                    <a:pt x="293" y="319"/>
                  </a:lnTo>
                  <a:lnTo>
                    <a:pt x="301" y="332"/>
                  </a:lnTo>
                  <a:lnTo>
                    <a:pt x="310" y="345"/>
                  </a:lnTo>
                  <a:lnTo>
                    <a:pt x="319" y="358"/>
                  </a:lnTo>
                  <a:lnTo>
                    <a:pt x="327" y="370"/>
                  </a:lnTo>
                  <a:lnTo>
                    <a:pt x="337" y="382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4"/>
                  </a:lnTo>
                  <a:lnTo>
                    <a:pt x="348" y="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88"/>
            <p:cNvSpPr>
              <a:spLocks/>
            </p:cNvSpPr>
            <p:nvPr/>
          </p:nvSpPr>
          <p:spPr bwMode="auto">
            <a:xfrm>
              <a:off x="1698" y="1824"/>
              <a:ext cx="91" cy="118"/>
            </a:xfrm>
            <a:custGeom>
              <a:avLst/>
              <a:gdLst>
                <a:gd name="T0" fmla="*/ 4 w 183"/>
                <a:gd name="T1" fmla="*/ 19 h 237"/>
                <a:gd name="T2" fmla="*/ 7 w 183"/>
                <a:gd name="T3" fmla="*/ 58 h 237"/>
                <a:gd name="T4" fmla="*/ 9 w 183"/>
                <a:gd name="T5" fmla="*/ 99 h 237"/>
                <a:gd name="T6" fmla="*/ 19 w 183"/>
                <a:gd name="T7" fmla="*/ 135 h 237"/>
                <a:gd name="T8" fmla="*/ 38 w 183"/>
                <a:gd name="T9" fmla="*/ 161 h 237"/>
                <a:gd name="T10" fmla="*/ 53 w 183"/>
                <a:gd name="T11" fmla="*/ 175 h 237"/>
                <a:gd name="T12" fmla="*/ 70 w 183"/>
                <a:gd name="T13" fmla="*/ 186 h 237"/>
                <a:gd name="T14" fmla="*/ 88 w 183"/>
                <a:gd name="T15" fmla="*/ 195 h 237"/>
                <a:gd name="T16" fmla="*/ 102 w 183"/>
                <a:gd name="T17" fmla="*/ 201 h 237"/>
                <a:gd name="T18" fmla="*/ 111 w 183"/>
                <a:gd name="T19" fmla="*/ 205 h 237"/>
                <a:gd name="T20" fmla="*/ 122 w 183"/>
                <a:gd name="T21" fmla="*/ 207 h 237"/>
                <a:gd name="T22" fmla="*/ 132 w 183"/>
                <a:gd name="T23" fmla="*/ 209 h 237"/>
                <a:gd name="T24" fmla="*/ 141 w 183"/>
                <a:gd name="T25" fmla="*/ 214 h 237"/>
                <a:gd name="T26" fmla="*/ 151 w 183"/>
                <a:gd name="T27" fmla="*/ 221 h 237"/>
                <a:gd name="T28" fmla="*/ 161 w 183"/>
                <a:gd name="T29" fmla="*/ 228 h 237"/>
                <a:gd name="T30" fmla="*/ 170 w 183"/>
                <a:gd name="T31" fmla="*/ 233 h 237"/>
                <a:gd name="T32" fmla="*/ 178 w 183"/>
                <a:gd name="T33" fmla="*/ 237 h 237"/>
                <a:gd name="T34" fmla="*/ 183 w 183"/>
                <a:gd name="T35" fmla="*/ 232 h 237"/>
                <a:gd name="T36" fmla="*/ 176 w 183"/>
                <a:gd name="T37" fmla="*/ 222 h 237"/>
                <a:gd name="T38" fmla="*/ 167 w 183"/>
                <a:gd name="T39" fmla="*/ 209 h 237"/>
                <a:gd name="T40" fmla="*/ 156 w 183"/>
                <a:gd name="T41" fmla="*/ 197 h 237"/>
                <a:gd name="T42" fmla="*/ 144 w 183"/>
                <a:gd name="T43" fmla="*/ 186 h 237"/>
                <a:gd name="T44" fmla="*/ 125 w 183"/>
                <a:gd name="T45" fmla="*/ 178 h 237"/>
                <a:gd name="T46" fmla="*/ 107 w 183"/>
                <a:gd name="T47" fmla="*/ 170 h 237"/>
                <a:gd name="T48" fmla="*/ 88 w 183"/>
                <a:gd name="T49" fmla="*/ 161 h 237"/>
                <a:gd name="T50" fmla="*/ 71 w 183"/>
                <a:gd name="T51" fmla="*/ 149 h 237"/>
                <a:gd name="T52" fmla="*/ 48 w 183"/>
                <a:gd name="T53" fmla="*/ 127 h 237"/>
                <a:gd name="T54" fmla="*/ 29 w 183"/>
                <a:gd name="T55" fmla="*/ 94 h 237"/>
                <a:gd name="T56" fmla="*/ 18 w 183"/>
                <a:gd name="T57" fmla="*/ 57 h 237"/>
                <a:gd name="T58" fmla="*/ 8 w 183"/>
                <a:gd name="T59" fmla="*/ 19 h 237"/>
                <a:gd name="T60" fmla="*/ 0 w 183"/>
                <a:gd name="T61" fmla="*/ 0 h 237"/>
                <a:gd name="T62" fmla="*/ 0 w 183"/>
                <a:gd name="T63" fmla="*/ 0 h 237"/>
                <a:gd name="T64" fmla="*/ 0 w 183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237">
                  <a:moveTo>
                    <a:pt x="0" y="0"/>
                  </a:moveTo>
                  <a:lnTo>
                    <a:pt x="4" y="19"/>
                  </a:lnTo>
                  <a:lnTo>
                    <a:pt x="5" y="39"/>
                  </a:lnTo>
                  <a:lnTo>
                    <a:pt x="7" y="58"/>
                  </a:lnTo>
                  <a:lnTo>
                    <a:pt x="8" y="79"/>
                  </a:lnTo>
                  <a:lnTo>
                    <a:pt x="9" y="99"/>
                  </a:lnTo>
                  <a:lnTo>
                    <a:pt x="14" y="117"/>
                  </a:lnTo>
                  <a:lnTo>
                    <a:pt x="19" y="135"/>
                  </a:lnTo>
                  <a:lnTo>
                    <a:pt x="31" y="153"/>
                  </a:lnTo>
                  <a:lnTo>
                    <a:pt x="38" y="161"/>
                  </a:lnTo>
                  <a:lnTo>
                    <a:pt x="46" y="168"/>
                  </a:lnTo>
                  <a:lnTo>
                    <a:pt x="53" y="175"/>
                  </a:lnTo>
                  <a:lnTo>
                    <a:pt x="61" y="180"/>
                  </a:lnTo>
                  <a:lnTo>
                    <a:pt x="70" y="186"/>
                  </a:lnTo>
                  <a:lnTo>
                    <a:pt x="78" y="191"/>
                  </a:lnTo>
                  <a:lnTo>
                    <a:pt x="88" y="195"/>
                  </a:lnTo>
                  <a:lnTo>
                    <a:pt x="98" y="200"/>
                  </a:lnTo>
                  <a:lnTo>
                    <a:pt x="102" y="201"/>
                  </a:lnTo>
                  <a:lnTo>
                    <a:pt x="107" y="203"/>
                  </a:lnTo>
                  <a:lnTo>
                    <a:pt x="111" y="205"/>
                  </a:lnTo>
                  <a:lnTo>
                    <a:pt x="117" y="206"/>
                  </a:lnTo>
                  <a:lnTo>
                    <a:pt x="122" y="207"/>
                  </a:lnTo>
                  <a:lnTo>
                    <a:pt x="126" y="208"/>
                  </a:lnTo>
                  <a:lnTo>
                    <a:pt x="132" y="209"/>
                  </a:lnTo>
                  <a:lnTo>
                    <a:pt x="137" y="211"/>
                  </a:lnTo>
                  <a:lnTo>
                    <a:pt x="141" y="214"/>
                  </a:lnTo>
                  <a:lnTo>
                    <a:pt x="146" y="217"/>
                  </a:lnTo>
                  <a:lnTo>
                    <a:pt x="151" y="221"/>
                  </a:lnTo>
                  <a:lnTo>
                    <a:pt x="156" y="224"/>
                  </a:lnTo>
                  <a:lnTo>
                    <a:pt x="161" y="228"/>
                  </a:lnTo>
                  <a:lnTo>
                    <a:pt x="166" y="230"/>
                  </a:lnTo>
                  <a:lnTo>
                    <a:pt x="170" y="233"/>
                  </a:lnTo>
                  <a:lnTo>
                    <a:pt x="175" y="237"/>
                  </a:lnTo>
                  <a:lnTo>
                    <a:pt x="178" y="237"/>
                  </a:lnTo>
                  <a:lnTo>
                    <a:pt x="181" y="235"/>
                  </a:lnTo>
                  <a:lnTo>
                    <a:pt x="183" y="232"/>
                  </a:lnTo>
                  <a:lnTo>
                    <a:pt x="182" y="229"/>
                  </a:lnTo>
                  <a:lnTo>
                    <a:pt x="176" y="222"/>
                  </a:lnTo>
                  <a:lnTo>
                    <a:pt x="171" y="216"/>
                  </a:lnTo>
                  <a:lnTo>
                    <a:pt x="167" y="209"/>
                  </a:lnTo>
                  <a:lnTo>
                    <a:pt x="161" y="202"/>
                  </a:lnTo>
                  <a:lnTo>
                    <a:pt x="156" y="197"/>
                  </a:lnTo>
                  <a:lnTo>
                    <a:pt x="150" y="192"/>
                  </a:lnTo>
                  <a:lnTo>
                    <a:pt x="144" y="186"/>
                  </a:lnTo>
                  <a:lnTo>
                    <a:pt x="136" y="183"/>
                  </a:lnTo>
                  <a:lnTo>
                    <a:pt x="125" y="178"/>
                  </a:lnTo>
                  <a:lnTo>
                    <a:pt x="116" y="173"/>
                  </a:lnTo>
                  <a:lnTo>
                    <a:pt x="107" y="170"/>
                  </a:lnTo>
                  <a:lnTo>
                    <a:pt x="98" y="165"/>
                  </a:lnTo>
                  <a:lnTo>
                    <a:pt x="88" y="161"/>
                  </a:lnTo>
                  <a:lnTo>
                    <a:pt x="79" y="156"/>
                  </a:lnTo>
                  <a:lnTo>
                    <a:pt x="71" y="149"/>
                  </a:lnTo>
                  <a:lnTo>
                    <a:pt x="62" y="142"/>
                  </a:lnTo>
                  <a:lnTo>
                    <a:pt x="48" y="127"/>
                  </a:lnTo>
                  <a:lnTo>
                    <a:pt x="37" y="111"/>
                  </a:lnTo>
                  <a:lnTo>
                    <a:pt x="29" y="94"/>
                  </a:lnTo>
                  <a:lnTo>
                    <a:pt x="23" y="76"/>
                  </a:lnTo>
                  <a:lnTo>
                    <a:pt x="18" y="57"/>
                  </a:lnTo>
                  <a:lnTo>
                    <a:pt x="14" y="38"/>
                  </a:lnTo>
                  <a:lnTo>
                    <a:pt x="8" y="1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89"/>
            <p:cNvSpPr>
              <a:spLocks/>
            </p:cNvSpPr>
            <p:nvPr/>
          </p:nvSpPr>
          <p:spPr bwMode="auto">
            <a:xfrm>
              <a:off x="1660" y="1804"/>
              <a:ext cx="68" cy="36"/>
            </a:xfrm>
            <a:custGeom>
              <a:avLst/>
              <a:gdLst>
                <a:gd name="T0" fmla="*/ 1 w 136"/>
                <a:gd name="T1" fmla="*/ 72 h 72"/>
                <a:gd name="T2" fmla="*/ 0 w 136"/>
                <a:gd name="T3" fmla="*/ 58 h 72"/>
                <a:gd name="T4" fmla="*/ 4 w 136"/>
                <a:gd name="T5" fmla="*/ 48 h 72"/>
                <a:gd name="T6" fmla="*/ 11 w 136"/>
                <a:gd name="T7" fmla="*/ 40 h 72"/>
                <a:gd name="T8" fmla="*/ 21 w 136"/>
                <a:gd name="T9" fmla="*/ 35 h 72"/>
                <a:gd name="T10" fmla="*/ 32 w 136"/>
                <a:gd name="T11" fmla="*/ 31 h 72"/>
                <a:gd name="T12" fmla="*/ 44 w 136"/>
                <a:gd name="T13" fmla="*/ 30 h 72"/>
                <a:gd name="T14" fmla="*/ 55 w 136"/>
                <a:gd name="T15" fmla="*/ 28 h 72"/>
                <a:gd name="T16" fmla="*/ 65 w 136"/>
                <a:gd name="T17" fmla="*/ 27 h 72"/>
                <a:gd name="T18" fmla="*/ 74 w 136"/>
                <a:gd name="T19" fmla="*/ 25 h 72"/>
                <a:gd name="T20" fmla="*/ 82 w 136"/>
                <a:gd name="T21" fmla="*/ 22 h 72"/>
                <a:gd name="T22" fmla="*/ 90 w 136"/>
                <a:gd name="T23" fmla="*/ 20 h 72"/>
                <a:gd name="T24" fmla="*/ 99 w 136"/>
                <a:gd name="T25" fmla="*/ 18 h 72"/>
                <a:gd name="T26" fmla="*/ 107 w 136"/>
                <a:gd name="T27" fmla="*/ 15 h 72"/>
                <a:gd name="T28" fmla="*/ 115 w 136"/>
                <a:gd name="T29" fmla="*/ 13 h 72"/>
                <a:gd name="T30" fmla="*/ 123 w 136"/>
                <a:gd name="T31" fmla="*/ 10 h 72"/>
                <a:gd name="T32" fmla="*/ 131 w 136"/>
                <a:gd name="T33" fmla="*/ 7 h 72"/>
                <a:gd name="T34" fmla="*/ 133 w 136"/>
                <a:gd name="T35" fmla="*/ 6 h 72"/>
                <a:gd name="T36" fmla="*/ 135 w 136"/>
                <a:gd name="T37" fmla="*/ 4 h 72"/>
                <a:gd name="T38" fmla="*/ 136 w 136"/>
                <a:gd name="T39" fmla="*/ 2 h 72"/>
                <a:gd name="T40" fmla="*/ 133 w 136"/>
                <a:gd name="T41" fmla="*/ 0 h 72"/>
                <a:gd name="T42" fmla="*/ 117 w 136"/>
                <a:gd name="T43" fmla="*/ 3 h 72"/>
                <a:gd name="T44" fmla="*/ 95 w 136"/>
                <a:gd name="T45" fmla="*/ 5 h 72"/>
                <a:gd name="T46" fmla="*/ 71 w 136"/>
                <a:gd name="T47" fmla="*/ 8 h 72"/>
                <a:gd name="T48" fmla="*/ 47 w 136"/>
                <a:gd name="T49" fmla="*/ 14 h 72"/>
                <a:gd name="T50" fmla="*/ 25 w 136"/>
                <a:gd name="T51" fmla="*/ 23 h 72"/>
                <a:gd name="T52" fmla="*/ 9 w 136"/>
                <a:gd name="T53" fmla="*/ 35 h 72"/>
                <a:gd name="T54" fmla="*/ 0 w 136"/>
                <a:gd name="T55" fmla="*/ 51 h 72"/>
                <a:gd name="T56" fmla="*/ 0 w 136"/>
                <a:gd name="T57" fmla="*/ 72 h 72"/>
                <a:gd name="T58" fmla="*/ 0 w 136"/>
                <a:gd name="T59" fmla="*/ 72 h 72"/>
                <a:gd name="T60" fmla="*/ 1 w 136"/>
                <a:gd name="T61" fmla="*/ 72 h 72"/>
                <a:gd name="T62" fmla="*/ 1 w 136"/>
                <a:gd name="T63" fmla="*/ 72 h 72"/>
                <a:gd name="T64" fmla="*/ 1 w 136"/>
                <a:gd name="T65" fmla="*/ 72 h 72"/>
                <a:gd name="T66" fmla="*/ 1 w 136"/>
                <a:gd name="T6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72">
                  <a:moveTo>
                    <a:pt x="1" y="72"/>
                  </a:moveTo>
                  <a:lnTo>
                    <a:pt x="0" y="58"/>
                  </a:lnTo>
                  <a:lnTo>
                    <a:pt x="4" y="48"/>
                  </a:lnTo>
                  <a:lnTo>
                    <a:pt x="11" y="40"/>
                  </a:lnTo>
                  <a:lnTo>
                    <a:pt x="21" y="35"/>
                  </a:lnTo>
                  <a:lnTo>
                    <a:pt x="32" y="31"/>
                  </a:lnTo>
                  <a:lnTo>
                    <a:pt x="44" y="30"/>
                  </a:lnTo>
                  <a:lnTo>
                    <a:pt x="55" y="28"/>
                  </a:lnTo>
                  <a:lnTo>
                    <a:pt x="65" y="27"/>
                  </a:lnTo>
                  <a:lnTo>
                    <a:pt x="74" y="25"/>
                  </a:lnTo>
                  <a:lnTo>
                    <a:pt x="82" y="22"/>
                  </a:lnTo>
                  <a:lnTo>
                    <a:pt x="90" y="20"/>
                  </a:lnTo>
                  <a:lnTo>
                    <a:pt x="99" y="18"/>
                  </a:lnTo>
                  <a:lnTo>
                    <a:pt x="107" y="15"/>
                  </a:lnTo>
                  <a:lnTo>
                    <a:pt x="115" y="13"/>
                  </a:lnTo>
                  <a:lnTo>
                    <a:pt x="123" y="10"/>
                  </a:lnTo>
                  <a:lnTo>
                    <a:pt x="131" y="7"/>
                  </a:lnTo>
                  <a:lnTo>
                    <a:pt x="133" y="6"/>
                  </a:lnTo>
                  <a:lnTo>
                    <a:pt x="135" y="4"/>
                  </a:lnTo>
                  <a:lnTo>
                    <a:pt x="136" y="2"/>
                  </a:lnTo>
                  <a:lnTo>
                    <a:pt x="133" y="0"/>
                  </a:lnTo>
                  <a:lnTo>
                    <a:pt x="117" y="3"/>
                  </a:lnTo>
                  <a:lnTo>
                    <a:pt x="95" y="5"/>
                  </a:lnTo>
                  <a:lnTo>
                    <a:pt x="71" y="8"/>
                  </a:lnTo>
                  <a:lnTo>
                    <a:pt x="47" y="14"/>
                  </a:lnTo>
                  <a:lnTo>
                    <a:pt x="25" y="23"/>
                  </a:lnTo>
                  <a:lnTo>
                    <a:pt x="9" y="35"/>
                  </a:lnTo>
                  <a:lnTo>
                    <a:pt x="0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90"/>
            <p:cNvSpPr>
              <a:spLocks/>
            </p:cNvSpPr>
            <p:nvPr/>
          </p:nvSpPr>
          <p:spPr bwMode="auto">
            <a:xfrm>
              <a:off x="1678" y="1831"/>
              <a:ext cx="32" cy="21"/>
            </a:xfrm>
            <a:custGeom>
              <a:avLst/>
              <a:gdLst>
                <a:gd name="T0" fmla="*/ 0 w 63"/>
                <a:gd name="T1" fmla="*/ 1 h 41"/>
                <a:gd name="T2" fmla="*/ 5 w 63"/>
                <a:gd name="T3" fmla="*/ 6 h 41"/>
                <a:gd name="T4" fmla="*/ 12 w 63"/>
                <a:gd name="T5" fmla="*/ 13 h 41"/>
                <a:gd name="T6" fmla="*/ 19 w 63"/>
                <a:gd name="T7" fmla="*/ 19 h 41"/>
                <a:gd name="T8" fmla="*/ 27 w 63"/>
                <a:gd name="T9" fmla="*/ 25 h 41"/>
                <a:gd name="T10" fmla="*/ 33 w 63"/>
                <a:gd name="T11" fmla="*/ 29 h 41"/>
                <a:gd name="T12" fmla="*/ 40 w 63"/>
                <a:gd name="T13" fmla="*/ 34 h 41"/>
                <a:gd name="T14" fmla="*/ 47 w 63"/>
                <a:gd name="T15" fmla="*/ 39 h 41"/>
                <a:gd name="T16" fmla="*/ 54 w 63"/>
                <a:gd name="T17" fmla="*/ 41 h 41"/>
                <a:gd name="T18" fmla="*/ 57 w 63"/>
                <a:gd name="T19" fmla="*/ 41 h 41"/>
                <a:gd name="T20" fmla="*/ 61 w 63"/>
                <a:gd name="T21" fmla="*/ 39 h 41"/>
                <a:gd name="T22" fmla="*/ 63 w 63"/>
                <a:gd name="T23" fmla="*/ 34 h 41"/>
                <a:gd name="T24" fmla="*/ 63 w 63"/>
                <a:gd name="T25" fmla="*/ 31 h 41"/>
                <a:gd name="T26" fmla="*/ 63 w 63"/>
                <a:gd name="T27" fmla="*/ 31 h 41"/>
                <a:gd name="T28" fmla="*/ 63 w 63"/>
                <a:gd name="T29" fmla="*/ 29 h 41"/>
                <a:gd name="T30" fmla="*/ 63 w 63"/>
                <a:gd name="T31" fmla="*/ 29 h 41"/>
                <a:gd name="T32" fmla="*/ 63 w 63"/>
                <a:gd name="T33" fmla="*/ 29 h 41"/>
                <a:gd name="T34" fmla="*/ 62 w 63"/>
                <a:gd name="T35" fmla="*/ 28 h 41"/>
                <a:gd name="T36" fmla="*/ 62 w 63"/>
                <a:gd name="T37" fmla="*/ 27 h 41"/>
                <a:gd name="T38" fmla="*/ 61 w 63"/>
                <a:gd name="T39" fmla="*/ 26 h 41"/>
                <a:gd name="T40" fmla="*/ 59 w 63"/>
                <a:gd name="T41" fmla="*/ 26 h 41"/>
                <a:gd name="T42" fmla="*/ 53 w 63"/>
                <a:gd name="T43" fmla="*/ 24 h 41"/>
                <a:gd name="T44" fmla="*/ 46 w 63"/>
                <a:gd name="T45" fmla="*/ 21 h 41"/>
                <a:gd name="T46" fmla="*/ 39 w 63"/>
                <a:gd name="T47" fmla="*/ 20 h 41"/>
                <a:gd name="T48" fmla="*/ 32 w 63"/>
                <a:gd name="T49" fmla="*/ 18 h 41"/>
                <a:gd name="T50" fmla="*/ 23 w 63"/>
                <a:gd name="T51" fmla="*/ 14 h 41"/>
                <a:gd name="T52" fmla="*/ 14 w 63"/>
                <a:gd name="T53" fmla="*/ 10 h 41"/>
                <a:gd name="T54" fmla="*/ 8 w 63"/>
                <a:gd name="T55" fmla="*/ 5 h 41"/>
                <a:gd name="T56" fmla="*/ 0 w 63"/>
                <a:gd name="T57" fmla="*/ 0 h 41"/>
                <a:gd name="T58" fmla="*/ 0 w 63"/>
                <a:gd name="T59" fmla="*/ 0 h 41"/>
                <a:gd name="T60" fmla="*/ 0 w 63"/>
                <a:gd name="T61" fmla="*/ 0 h 41"/>
                <a:gd name="T62" fmla="*/ 0 w 63"/>
                <a:gd name="T63" fmla="*/ 0 h 41"/>
                <a:gd name="T64" fmla="*/ 0 w 63"/>
                <a:gd name="T65" fmla="*/ 1 h 41"/>
                <a:gd name="T66" fmla="*/ 0 w 63"/>
                <a:gd name="T6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41">
                  <a:moveTo>
                    <a:pt x="0" y="1"/>
                  </a:moveTo>
                  <a:lnTo>
                    <a:pt x="5" y="6"/>
                  </a:lnTo>
                  <a:lnTo>
                    <a:pt x="12" y="13"/>
                  </a:lnTo>
                  <a:lnTo>
                    <a:pt x="19" y="19"/>
                  </a:lnTo>
                  <a:lnTo>
                    <a:pt x="27" y="25"/>
                  </a:lnTo>
                  <a:lnTo>
                    <a:pt x="33" y="29"/>
                  </a:lnTo>
                  <a:lnTo>
                    <a:pt x="40" y="34"/>
                  </a:lnTo>
                  <a:lnTo>
                    <a:pt x="47" y="39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61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3" y="24"/>
                  </a:lnTo>
                  <a:lnTo>
                    <a:pt x="46" y="21"/>
                  </a:lnTo>
                  <a:lnTo>
                    <a:pt x="39" y="20"/>
                  </a:lnTo>
                  <a:lnTo>
                    <a:pt x="32" y="18"/>
                  </a:lnTo>
                  <a:lnTo>
                    <a:pt x="23" y="14"/>
                  </a:lnTo>
                  <a:lnTo>
                    <a:pt x="14" y="10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Freeform 91"/>
            <p:cNvSpPr>
              <a:spLocks/>
            </p:cNvSpPr>
            <p:nvPr/>
          </p:nvSpPr>
          <p:spPr bwMode="auto">
            <a:xfrm>
              <a:off x="1662" y="1842"/>
              <a:ext cx="54" cy="39"/>
            </a:xfrm>
            <a:custGeom>
              <a:avLst/>
              <a:gdLst>
                <a:gd name="T0" fmla="*/ 0 w 107"/>
                <a:gd name="T1" fmla="*/ 2 h 78"/>
                <a:gd name="T2" fmla="*/ 5 w 107"/>
                <a:gd name="T3" fmla="*/ 6 h 78"/>
                <a:gd name="T4" fmla="*/ 9 w 107"/>
                <a:gd name="T5" fmla="*/ 11 h 78"/>
                <a:gd name="T6" fmla="*/ 15 w 107"/>
                <a:gd name="T7" fmla="*/ 14 h 78"/>
                <a:gd name="T8" fmla="*/ 21 w 107"/>
                <a:gd name="T9" fmla="*/ 18 h 78"/>
                <a:gd name="T10" fmla="*/ 27 w 107"/>
                <a:gd name="T11" fmla="*/ 21 h 78"/>
                <a:gd name="T12" fmla="*/ 33 w 107"/>
                <a:gd name="T13" fmla="*/ 25 h 78"/>
                <a:gd name="T14" fmla="*/ 38 w 107"/>
                <a:gd name="T15" fmla="*/ 28 h 78"/>
                <a:gd name="T16" fmla="*/ 44 w 107"/>
                <a:gd name="T17" fmla="*/ 32 h 78"/>
                <a:gd name="T18" fmla="*/ 52 w 107"/>
                <a:gd name="T19" fmla="*/ 37 h 78"/>
                <a:gd name="T20" fmla="*/ 60 w 107"/>
                <a:gd name="T21" fmla="*/ 42 h 78"/>
                <a:gd name="T22" fmla="*/ 68 w 107"/>
                <a:gd name="T23" fmla="*/ 48 h 78"/>
                <a:gd name="T24" fmla="*/ 75 w 107"/>
                <a:gd name="T25" fmla="*/ 53 h 78"/>
                <a:gd name="T26" fmla="*/ 83 w 107"/>
                <a:gd name="T27" fmla="*/ 59 h 78"/>
                <a:gd name="T28" fmla="*/ 91 w 107"/>
                <a:gd name="T29" fmla="*/ 66 h 78"/>
                <a:gd name="T30" fmla="*/ 98 w 107"/>
                <a:gd name="T31" fmla="*/ 72 h 78"/>
                <a:gd name="T32" fmla="*/ 106 w 107"/>
                <a:gd name="T33" fmla="*/ 78 h 78"/>
                <a:gd name="T34" fmla="*/ 107 w 107"/>
                <a:gd name="T35" fmla="*/ 78 h 78"/>
                <a:gd name="T36" fmla="*/ 107 w 107"/>
                <a:gd name="T37" fmla="*/ 76 h 78"/>
                <a:gd name="T38" fmla="*/ 107 w 107"/>
                <a:gd name="T39" fmla="*/ 75 h 78"/>
                <a:gd name="T40" fmla="*/ 107 w 107"/>
                <a:gd name="T41" fmla="*/ 74 h 78"/>
                <a:gd name="T42" fmla="*/ 102 w 107"/>
                <a:gd name="T43" fmla="*/ 68 h 78"/>
                <a:gd name="T44" fmla="*/ 96 w 107"/>
                <a:gd name="T45" fmla="*/ 63 h 78"/>
                <a:gd name="T46" fmla="*/ 90 w 107"/>
                <a:gd name="T47" fmla="*/ 57 h 78"/>
                <a:gd name="T48" fmla="*/ 84 w 107"/>
                <a:gd name="T49" fmla="*/ 52 h 78"/>
                <a:gd name="T50" fmla="*/ 77 w 107"/>
                <a:gd name="T51" fmla="*/ 48 h 78"/>
                <a:gd name="T52" fmla="*/ 72 w 107"/>
                <a:gd name="T53" fmla="*/ 43 h 78"/>
                <a:gd name="T54" fmla="*/ 65 w 107"/>
                <a:gd name="T55" fmla="*/ 38 h 78"/>
                <a:gd name="T56" fmla="*/ 58 w 107"/>
                <a:gd name="T57" fmla="*/ 34 h 78"/>
                <a:gd name="T58" fmla="*/ 51 w 107"/>
                <a:gd name="T59" fmla="*/ 30 h 78"/>
                <a:gd name="T60" fmla="*/ 43 w 107"/>
                <a:gd name="T61" fmla="*/ 27 h 78"/>
                <a:gd name="T62" fmla="*/ 36 w 107"/>
                <a:gd name="T63" fmla="*/ 23 h 78"/>
                <a:gd name="T64" fmla="*/ 28 w 107"/>
                <a:gd name="T65" fmla="*/ 19 h 78"/>
                <a:gd name="T66" fmla="*/ 20 w 107"/>
                <a:gd name="T67" fmla="*/ 15 h 78"/>
                <a:gd name="T68" fmla="*/ 13 w 107"/>
                <a:gd name="T69" fmla="*/ 11 h 78"/>
                <a:gd name="T70" fmla="*/ 6 w 107"/>
                <a:gd name="T71" fmla="*/ 6 h 78"/>
                <a:gd name="T72" fmla="*/ 0 w 107"/>
                <a:gd name="T73" fmla="*/ 0 h 78"/>
                <a:gd name="T74" fmla="*/ 0 w 107"/>
                <a:gd name="T75" fmla="*/ 0 h 78"/>
                <a:gd name="T76" fmla="*/ 0 w 107"/>
                <a:gd name="T77" fmla="*/ 0 h 78"/>
                <a:gd name="T78" fmla="*/ 0 w 107"/>
                <a:gd name="T79" fmla="*/ 2 h 78"/>
                <a:gd name="T80" fmla="*/ 0 w 107"/>
                <a:gd name="T81" fmla="*/ 2 h 78"/>
                <a:gd name="T82" fmla="*/ 0 w 107"/>
                <a:gd name="T8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78">
                  <a:moveTo>
                    <a:pt x="0" y="2"/>
                  </a:moveTo>
                  <a:lnTo>
                    <a:pt x="5" y="6"/>
                  </a:lnTo>
                  <a:lnTo>
                    <a:pt x="9" y="11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3" y="25"/>
                  </a:lnTo>
                  <a:lnTo>
                    <a:pt x="38" y="28"/>
                  </a:lnTo>
                  <a:lnTo>
                    <a:pt x="44" y="32"/>
                  </a:lnTo>
                  <a:lnTo>
                    <a:pt x="52" y="37"/>
                  </a:lnTo>
                  <a:lnTo>
                    <a:pt x="60" y="42"/>
                  </a:lnTo>
                  <a:lnTo>
                    <a:pt x="68" y="48"/>
                  </a:lnTo>
                  <a:lnTo>
                    <a:pt x="75" y="53"/>
                  </a:lnTo>
                  <a:lnTo>
                    <a:pt x="83" y="59"/>
                  </a:lnTo>
                  <a:lnTo>
                    <a:pt x="91" y="66"/>
                  </a:lnTo>
                  <a:lnTo>
                    <a:pt x="98" y="72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2" y="68"/>
                  </a:lnTo>
                  <a:lnTo>
                    <a:pt x="96" y="63"/>
                  </a:lnTo>
                  <a:lnTo>
                    <a:pt x="90" y="57"/>
                  </a:lnTo>
                  <a:lnTo>
                    <a:pt x="84" y="52"/>
                  </a:lnTo>
                  <a:lnTo>
                    <a:pt x="77" y="48"/>
                  </a:lnTo>
                  <a:lnTo>
                    <a:pt x="72" y="43"/>
                  </a:lnTo>
                  <a:lnTo>
                    <a:pt x="65" y="38"/>
                  </a:lnTo>
                  <a:lnTo>
                    <a:pt x="58" y="34"/>
                  </a:lnTo>
                  <a:lnTo>
                    <a:pt x="51" y="30"/>
                  </a:lnTo>
                  <a:lnTo>
                    <a:pt x="43" y="27"/>
                  </a:lnTo>
                  <a:lnTo>
                    <a:pt x="36" y="23"/>
                  </a:lnTo>
                  <a:lnTo>
                    <a:pt x="28" y="19"/>
                  </a:lnTo>
                  <a:lnTo>
                    <a:pt x="20" y="15"/>
                  </a:lnTo>
                  <a:lnTo>
                    <a:pt x="13" y="11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92"/>
            <p:cNvSpPr>
              <a:spLocks/>
            </p:cNvSpPr>
            <p:nvPr/>
          </p:nvSpPr>
          <p:spPr bwMode="auto">
            <a:xfrm>
              <a:off x="1655" y="1789"/>
              <a:ext cx="84" cy="37"/>
            </a:xfrm>
            <a:custGeom>
              <a:avLst/>
              <a:gdLst>
                <a:gd name="T0" fmla="*/ 7 w 170"/>
                <a:gd name="T1" fmla="*/ 73 h 73"/>
                <a:gd name="T2" fmla="*/ 3 w 170"/>
                <a:gd name="T3" fmla="*/ 56 h 73"/>
                <a:gd name="T4" fmla="*/ 5 w 170"/>
                <a:gd name="T5" fmla="*/ 43 h 73"/>
                <a:gd name="T6" fmla="*/ 13 w 170"/>
                <a:gd name="T7" fmla="*/ 34 h 73"/>
                <a:gd name="T8" fmla="*/ 24 w 170"/>
                <a:gd name="T9" fmla="*/ 28 h 73"/>
                <a:gd name="T10" fmla="*/ 39 w 170"/>
                <a:gd name="T11" fmla="*/ 25 h 73"/>
                <a:gd name="T12" fmla="*/ 54 w 170"/>
                <a:gd name="T13" fmla="*/ 23 h 73"/>
                <a:gd name="T14" fmla="*/ 69 w 170"/>
                <a:gd name="T15" fmla="*/ 23 h 73"/>
                <a:gd name="T16" fmla="*/ 82 w 170"/>
                <a:gd name="T17" fmla="*/ 22 h 73"/>
                <a:gd name="T18" fmla="*/ 92 w 170"/>
                <a:gd name="T19" fmla="*/ 21 h 73"/>
                <a:gd name="T20" fmla="*/ 103 w 170"/>
                <a:gd name="T21" fmla="*/ 19 h 73"/>
                <a:gd name="T22" fmla="*/ 114 w 170"/>
                <a:gd name="T23" fmla="*/ 17 h 73"/>
                <a:gd name="T24" fmla="*/ 125 w 170"/>
                <a:gd name="T25" fmla="*/ 13 h 73"/>
                <a:gd name="T26" fmla="*/ 135 w 170"/>
                <a:gd name="T27" fmla="*/ 11 h 73"/>
                <a:gd name="T28" fmla="*/ 147 w 170"/>
                <a:gd name="T29" fmla="*/ 9 h 73"/>
                <a:gd name="T30" fmla="*/ 157 w 170"/>
                <a:gd name="T31" fmla="*/ 9 h 73"/>
                <a:gd name="T32" fmla="*/ 167 w 170"/>
                <a:gd name="T33" fmla="*/ 10 h 73"/>
                <a:gd name="T34" fmla="*/ 169 w 170"/>
                <a:gd name="T35" fmla="*/ 10 h 73"/>
                <a:gd name="T36" fmla="*/ 170 w 170"/>
                <a:gd name="T37" fmla="*/ 9 h 73"/>
                <a:gd name="T38" fmla="*/ 170 w 170"/>
                <a:gd name="T39" fmla="*/ 7 h 73"/>
                <a:gd name="T40" fmla="*/ 170 w 170"/>
                <a:gd name="T41" fmla="*/ 7 h 73"/>
                <a:gd name="T42" fmla="*/ 164 w 170"/>
                <a:gd name="T43" fmla="*/ 4 h 73"/>
                <a:gd name="T44" fmla="*/ 157 w 170"/>
                <a:gd name="T45" fmla="*/ 3 h 73"/>
                <a:gd name="T46" fmla="*/ 151 w 170"/>
                <a:gd name="T47" fmla="*/ 2 h 73"/>
                <a:gd name="T48" fmla="*/ 144 w 170"/>
                <a:gd name="T49" fmla="*/ 0 h 73"/>
                <a:gd name="T50" fmla="*/ 139 w 170"/>
                <a:gd name="T51" fmla="*/ 0 h 73"/>
                <a:gd name="T52" fmla="*/ 132 w 170"/>
                <a:gd name="T53" fmla="*/ 2 h 73"/>
                <a:gd name="T54" fmla="*/ 126 w 170"/>
                <a:gd name="T55" fmla="*/ 2 h 73"/>
                <a:gd name="T56" fmla="*/ 119 w 170"/>
                <a:gd name="T57" fmla="*/ 2 h 73"/>
                <a:gd name="T58" fmla="*/ 109 w 170"/>
                <a:gd name="T59" fmla="*/ 2 h 73"/>
                <a:gd name="T60" fmla="*/ 98 w 170"/>
                <a:gd name="T61" fmla="*/ 3 h 73"/>
                <a:gd name="T62" fmla="*/ 88 w 170"/>
                <a:gd name="T63" fmla="*/ 3 h 73"/>
                <a:gd name="T64" fmla="*/ 79 w 170"/>
                <a:gd name="T65" fmla="*/ 4 h 73"/>
                <a:gd name="T66" fmla="*/ 68 w 170"/>
                <a:gd name="T67" fmla="*/ 5 h 73"/>
                <a:gd name="T68" fmla="*/ 58 w 170"/>
                <a:gd name="T69" fmla="*/ 6 h 73"/>
                <a:gd name="T70" fmla="*/ 48 w 170"/>
                <a:gd name="T71" fmla="*/ 9 h 73"/>
                <a:gd name="T72" fmla="*/ 37 w 170"/>
                <a:gd name="T73" fmla="*/ 11 h 73"/>
                <a:gd name="T74" fmla="*/ 26 w 170"/>
                <a:gd name="T75" fmla="*/ 14 h 73"/>
                <a:gd name="T76" fmla="*/ 16 w 170"/>
                <a:gd name="T77" fmla="*/ 19 h 73"/>
                <a:gd name="T78" fmla="*/ 8 w 170"/>
                <a:gd name="T79" fmla="*/ 26 h 73"/>
                <a:gd name="T80" fmla="*/ 4 w 170"/>
                <a:gd name="T81" fmla="*/ 34 h 73"/>
                <a:gd name="T82" fmla="*/ 0 w 170"/>
                <a:gd name="T83" fmla="*/ 43 h 73"/>
                <a:gd name="T84" fmla="*/ 0 w 170"/>
                <a:gd name="T85" fmla="*/ 52 h 73"/>
                <a:gd name="T86" fmla="*/ 3 w 170"/>
                <a:gd name="T87" fmla="*/ 63 h 73"/>
                <a:gd name="T88" fmla="*/ 7 w 170"/>
                <a:gd name="T89" fmla="*/ 73 h 73"/>
                <a:gd name="T90" fmla="*/ 7 w 170"/>
                <a:gd name="T91" fmla="*/ 73 h 73"/>
                <a:gd name="T92" fmla="*/ 7 w 170"/>
                <a:gd name="T93" fmla="*/ 73 h 73"/>
                <a:gd name="T94" fmla="*/ 7 w 170"/>
                <a:gd name="T95" fmla="*/ 73 h 73"/>
                <a:gd name="T96" fmla="*/ 7 w 170"/>
                <a:gd name="T97" fmla="*/ 73 h 73"/>
                <a:gd name="T98" fmla="*/ 7 w 170"/>
                <a:gd name="T9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0" h="73">
                  <a:moveTo>
                    <a:pt x="7" y="73"/>
                  </a:moveTo>
                  <a:lnTo>
                    <a:pt x="3" y="56"/>
                  </a:lnTo>
                  <a:lnTo>
                    <a:pt x="5" y="43"/>
                  </a:lnTo>
                  <a:lnTo>
                    <a:pt x="13" y="34"/>
                  </a:lnTo>
                  <a:lnTo>
                    <a:pt x="24" y="28"/>
                  </a:lnTo>
                  <a:lnTo>
                    <a:pt x="39" y="25"/>
                  </a:lnTo>
                  <a:lnTo>
                    <a:pt x="54" y="23"/>
                  </a:lnTo>
                  <a:lnTo>
                    <a:pt x="69" y="23"/>
                  </a:lnTo>
                  <a:lnTo>
                    <a:pt x="82" y="22"/>
                  </a:lnTo>
                  <a:lnTo>
                    <a:pt x="92" y="21"/>
                  </a:lnTo>
                  <a:lnTo>
                    <a:pt x="103" y="19"/>
                  </a:lnTo>
                  <a:lnTo>
                    <a:pt x="114" y="17"/>
                  </a:lnTo>
                  <a:lnTo>
                    <a:pt x="125" y="13"/>
                  </a:lnTo>
                  <a:lnTo>
                    <a:pt x="135" y="11"/>
                  </a:lnTo>
                  <a:lnTo>
                    <a:pt x="147" y="9"/>
                  </a:lnTo>
                  <a:lnTo>
                    <a:pt x="157" y="9"/>
                  </a:lnTo>
                  <a:lnTo>
                    <a:pt x="167" y="10"/>
                  </a:lnTo>
                  <a:lnTo>
                    <a:pt x="169" y="10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4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19" y="2"/>
                  </a:lnTo>
                  <a:lnTo>
                    <a:pt x="109" y="2"/>
                  </a:lnTo>
                  <a:lnTo>
                    <a:pt x="98" y="3"/>
                  </a:lnTo>
                  <a:lnTo>
                    <a:pt x="88" y="3"/>
                  </a:lnTo>
                  <a:lnTo>
                    <a:pt x="79" y="4"/>
                  </a:lnTo>
                  <a:lnTo>
                    <a:pt x="68" y="5"/>
                  </a:lnTo>
                  <a:lnTo>
                    <a:pt x="58" y="6"/>
                  </a:lnTo>
                  <a:lnTo>
                    <a:pt x="48" y="9"/>
                  </a:lnTo>
                  <a:lnTo>
                    <a:pt x="37" y="11"/>
                  </a:lnTo>
                  <a:lnTo>
                    <a:pt x="26" y="14"/>
                  </a:lnTo>
                  <a:lnTo>
                    <a:pt x="16" y="19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3" y="6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93"/>
            <p:cNvSpPr>
              <a:spLocks/>
            </p:cNvSpPr>
            <p:nvPr/>
          </p:nvSpPr>
          <p:spPr bwMode="auto">
            <a:xfrm>
              <a:off x="1664" y="1764"/>
              <a:ext cx="82" cy="32"/>
            </a:xfrm>
            <a:custGeom>
              <a:avLst/>
              <a:gdLst>
                <a:gd name="T0" fmla="*/ 2 w 162"/>
                <a:gd name="T1" fmla="*/ 64 h 64"/>
                <a:gd name="T2" fmla="*/ 4 w 162"/>
                <a:gd name="T3" fmla="*/ 49 h 64"/>
                <a:gd name="T4" fmla="*/ 10 w 162"/>
                <a:gd name="T5" fmla="*/ 39 h 64"/>
                <a:gd name="T6" fmla="*/ 19 w 162"/>
                <a:gd name="T7" fmla="*/ 31 h 64"/>
                <a:gd name="T8" fmla="*/ 36 w 162"/>
                <a:gd name="T9" fmla="*/ 27 h 64"/>
                <a:gd name="T10" fmla="*/ 40 w 162"/>
                <a:gd name="T11" fmla="*/ 26 h 64"/>
                <a:gd name="T12" fmla="*/ 45 w 162"/>
                <a:gd name="T13" fmla="*/ 26 h 64"/>
                <a:gd name="T14" fmla="*/ 49 w 162"/>
                <a:gd name="T15" fmla="*/ 26 h 64"/>
                <a:gd name="T16" fmla="*/ 54 w 162"/>
                <a:gd name="T17" fmla="*/ 26 h 64"/>
                <a:gd name="T18" fmla="*/ 59 w 162"/>
                <a:gd name="T19" fmla="*/ 27 h 64"/>
                <a:gd name="T20" fmla="*/ 63 w 162"/>
                <a:gd name="T21" fmla="*/ 27 h 64"/>
                <a:gd name="T22" fmla="*/ 68 w 162"/>
                <a:gd name="T23" fmla="*/ 29 h 64"/>
                <a:gd name="T24" fmla="*/ 72 w 162"/>
                <a:gd name="T25" fmla="*/ 29 h 64"/>
                <a:gd name="T26" fmla="*/ 84 w 162"/>
                <a:gd name="T27" fmla="*/ 29 h 64"/>
                <a:gd name="T28" fmla="*/ 94 w 162"/>
                <a:gd name="T29" fmla="*/ 29 h 64"/>
                <a:gd name="T30" fmla="*/ 106 w 162"/>
                <a:gd name="T31" fmla="*/ 29 h 64"/>
                <a:gd name="T32" fmla="*/ 117 w 162"/>
                <a:gd name="T33" fmla="*/ 29 h 64"/>
                <a:gd name="T34" fmla="*/ 129 w 162"/>
                <a:gd name="T35" fmla="*/ 30 h 64"/>
                <a:gd name="T36" fmla="*/ 139 w 162"/>
                <a:gd name="T37" fmla="*/ 31 h 64"/>
                <a:gd name="T38" fmla="*/ 151 w 162"/>
                <a:gd name="T39" fmla="*/ 32 h 64"/>
                <a:gd name="T40" fmla="*/ 161 w 162"/>
                <a:gd name="T41" fmla="*/ 35 h 64"/>
                <a:gd name="T42" fmla="*/ 162 w 162"/>
                <a:gd name="T43" fmla="*/ 35 h 64"/>
                <a:gd name="T44" fmla="*/ 162 w 162"/>
                <a:gd name="T45" fmla="*/ 33 h 64"/>
                <a:gd name="T46" fmla="*/ 162 w 162"/>
                <a:gd name="T47" fmla="*/ 32 h 64"/>
                <a:gd name="T48" fmla="*/ 162 w 162"/>
                <a:gd name="T49" fmla="*/ 32 h 64"/>
                <a:gd name="T50" fmla="*/ 154 w 162"/>
                <a:gd name="T51" fmla="*/ 29 h 64"/>
                <a:gd name="T52" fmla="*/ 147 w 162"/>
                <a:gd name="T53" fmla="*/ 26 h 64"/>
                <a:gd name="T54" fmla="*/ 139 w 162"/>
                <a:gd name="T55" fmla="*/ 24 h 64"/>
                <a:gd name="T56" fmla="*/ 130 w 162"/>
                <a:gd name="T57" fmla="*/ 22 h 64"/>
                <a:gd name="T58" fmla="*/ 122 w 162"/>
                <a:gd name="T59" fmla="*/ 20 h 64"/>
                <a:gd name="T60" fmla="*/ 114 w 162"/>
                <a:gd name="T61" fmla="*/ 18 h 64"/>
                <a:gd name="T62" fmla="*/ 106 w 162"/>
                <a:gd name="T63" fmla="*/ 17 h 64"/>
                <a:gd name="T64" fmla="*/ 98 w 162"/>
                <a:gd name="T65" fmla="*/ 15 h 64"/>
                <a:gd name="T66" fmla="*/ 91 w 162"/>
                <a:gd name="T67" fmla="*/ 12 h 64"/>
                <a:gd name="T68" fmla="*/ 84 w 162"/>
                <a:gd name="T69" fmla="*/ 9 h 64"/>
                <a:gd name="T70" fmla="*/ 76 w 162"/>
                <a:gd name="T71" fmla="*/ 7 h 64"/>
                <a:gd name="T72" fmla="*/ 69 w 162"/>
                <a:gd name="T73" fmla="*/ 4 h 64"/>
                <a:gd name="T74" fmla="*/ 61 w 162"/>
                <a:gd name="T75" fmla="*/ 2 h 64"/>
                <a:gd name="T76" fmla="*/ 53 w 162"/>
                <a:gd name="T77" fmla="*/ 0 h 64"/>
                <a:gd name="T78" fmla="*/ 46 w 162"/>
                <a:gd name="T79" fmla="*/ 0 h 64"/>
                <a:gd name="T80" fmla="*/ 38 w 162"/>
                <a:gd name="T81" fmla="*/ 1 h 64"/>
                <a:gd name="T82" fmla="*/ 33 w 162"/>
                <a:gd name="T83" fmla="*/ 2 h 64"/>
                <a:gd name="T84" fmla="*/ 28 w 162"/>
                <a:gd name="T85" fmla="*/ 4 h 64"/>
                <a:gd name="T86" fmla="*/ 22 w 162"/>
                <a:gd name="T87" fmla="*/ 7 h 64"/>
                <a:gd name="T88" fmla="*/ 17 w 162"/>
                <a:gd name="T89" fmla="*/ 9 h 64"/>
                <a:gd name="T90" fmla="*/ 13 w 162"/>
                <a:gd name="T91" fmla="*/ 12 h 64"/>
                <a:gd name="T92" fmla="*/ 8 w 162"/>
                <a:gd name="T93" fmla="*/ 16 h 64"/>
                <a:gd name="T94" fmla="*/ 4 w 162"/>
                <a:gd name="T95" fmla="*/ 20 h 64"/>
                <a:gd name="T96" fmla="*/ 2 w 162"/>
                <a:gd name="T97" fmla="*/ 25 h 64"/>
                <a:gd name="T98" fmla="*/ 0 w 162"/>
                <a:gd name="T99" fmla="*/ 35 h 64"/>
                <a:gd name="T100" fmla="*/ 0 w 162"/>
                <a:gd name="T101" fmla="*/ 45 h 64"/>
                <a:gd name="T102" fmla="*/ 1 w 162"/>
                <a:gd name="T103" fmla="*/ 54 h 64"/>
                <a:gd name="T104" fmla="*/ 2 w 162"/>
                <a:gd name="T105" fmla="*/ 64 h 64"/>
                <a:gd name="T106" fmla="*/ 2 w 162"/>
                <a:gd name="T107" fmla="*/ 64 h 64"/>
                <a:gd name="T108" fmla="*/ 2 w 162"/>
                <a:gd name="T109" fmla="*/ 64 h 64"/>
                <a:gd name="T110" fmla="*/ 2 w 162"/>
                <a:gd name="T111" fmla="*/ 64 h 64"/>
                <a:gd name="T112" fmla="*/ 2 w 162"/>
                <a:gd name="T113" fmla="*/ 64 h 64"/>
                <a:gd name="T114" fmla="*/ 2 w 162"/>
                <a:gd name="T1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2" h="64">
                  <a:moveTo>
                    <a:pt x="2" y="64"/>
                  </a:moveTo>
                  <a:lnTo>
                    <a:pt x="4" y="49"/>
                  </a:lnTo>
                  <a:lnTo>
                    <a:pt x="10" y="39"/>
                  </a:lnTo>
                  <a:lnTo>
                    <a:pt x="19" y="31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9" y="27"/>
                  </a:lnTo>
                  <a:lnTo>
                    <a:pt x="63" y="27"/>
                  </a:lnTo>
                  <a:lnTo>
                    <a:pt x="68" y="29"/>
                  </a:lnTo>
                  <a:lnTo>
                    <a:pt x="72" y="29"/>
                  </a:lnTo>
                  <a:lnTo>
                    <a:pt x="84" y="29"/>
                  </a:lnTo>
                  <a:lnTo>
                    <a:pt x="94" y="29"/>
                  </a:lnTo>
                  <a:lnTo>
                    <a:pt x="106" y="29"/>
                  </a:lnTo>
                  <a:lnTo>
                    <a:pt x="117" y="29"/>
                  </a:lnTo>
                  <a:lnTo>
                    <a:pt x="129" y="30"/>
                  </a:lnTo>
                  <a:lnTo>
                    <a:pt x="139" y="31"/>
                  </a:lnTo>
                  <a:lnTo>
                    <a:pt x="15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54" y="29"/>
                  </a:lnTo>
                  <a:lnTo>
                    <a:pt x="147" y="26"/>
                  </a:lnTo>
                  <a:lnTo>
                    <a:pt x="139" y="24"/>
                  </a:lnTo>
                  <a:lnTo>
                    <a:pt x="130" y="22"/>
                  </a:lnTo>
                  <a:lnTo>
                    <a:pt x="122" y="20"/>
                  </a:lnTo>
                  <a:lnTo>
                    <a:pt x="114" y="18"/>
                  </a:lnTo>
                  <a:lnTo>
                    <a:pt x="106" y="17"/>
                  </a:lnTo>
                  <a:lnTo>
                    <a:pt x="98" y="15"/>
                  </a:lnTo>
                  <a:lnTo>
                    <a:pt x="91" y="12"/>
                  </a:lnTo>
                  <a:lnTo>
                    <a:pt x="84" y="9"/>
                  </a:lnTo>
                  <a:lnTo>
                    <a:pt x="76" y="7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3" y="2"/>
                  </a:lnTo>
                  <a:lnTo>
                    <a:pt x="28" y="4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2" y="25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94"/>
            <p:cNvSpPr>
              <a:spLocks/>
            </p:cNvSpPr>
            <p:nvPr/>
          </p:nvSpPr>
          <p:spPr bwMode="auto">
            <a:xfrm>
              <a:off x="1716" y="1805"/>
              <a:ext cx="22" cy="26"/>
            </a:xfrm>
            <a:custGeom>
              <a:avLst/>
              <a:gdLst>
                <a:gd name="T0" fmla="*/ 0 w 45"/>
                <a:gd name="T1" fmla="*/ 5 h 53"/>
                <a:gd name="T2" fmla="*/ 5 w 45"/>
                <a:gd name="T3" fmla="*/ 4 h 53"/>
                <a:gd name="T4" fmla="*/ 11 w 45"/>
                <a:gd name="T5" fmla="*/ 4 h 53"/>
                <a:gd name="T6" fmla="*/ 15 w 45"/>
                <a:gd name="T7" fmla="*/ 4 h 53"/>
                <a:gd name="T8" fmla="*/ 20 w 45"/>
                <a:gd name="T9" fmla="*/ 6 h 53"/>
                <a:gd name="T10" fmla="*/ 25 w 45"/>
                <a:gd name="T11" fmla="*/ 9 h 53"/>
                <a:gd name="T12" fmla="*/ 28 w 45"/>
                <a:gd name="T13" fmla="*/ 11 h 53"/>
                <a:gd name="T14" fmla="*/ 32 w 45"/>
                <a:gd name="T15" fmla="*/ 15 h 53"/>
                <a:gd name="T16" fmla="*/ 34 w 45"/>
                <a:gd name="T17" fmla="*/ 19 h 53"/>
                <a:gd name="T18" fmla="*/ 37 w 45"/>
                <a:gd name="T19" fmla="*/ 26 h 53"/>
                <a:gd name="T20" fmla="*/ 40 w 45"/>
                <a:gd name="T21" fmla="*/ 34 h 53"/>
                <a:gd name="T22" fmla="*/ 40 w 45"/>
                <a:gd name="T23" fmla="*/ 43 h 53"/>
                <a:gd name="T24" fmla="*/ 41 w 45"/>
                <a:gd name="T25" fmla="*/ 51 h 53"/>
                <a:gd name="T26" fmla="*/ 41 w 45"/>
                <a:gd name="T27" fmla="*/ 53 h 53"/>
                <a:gd name="T28" fmla="*/ 43 w 45"/>
                <a:gd name="T29" fmla="*/ 51 h 53"/>
                <a:gd name="T30" fmla="*/ 44 w 45"/>
                <a:gd name="T31" fmla="*/ 50 h 53"/>
                <a:gd name="T32" fmla="*/ 44 w 45"/>
                <a:gd name="T33" fmla="*/ 49 h 53"/>
                <a:gd name="T34" fmla="*/ 45 w 45"/>
                <a:gd name="T35" fmla="*/ 39 h 53"/>
                <a:gd name="T36" fmla="*/ 45 w 45"/>
                <a:gd name="T37" fmla="*/ 28 h 53"/>
                <a:gd name="T38" fmla="*/ 44 w 45"/>
                <a:gd name="T39" fmla="*/ 19 h 53"/>
                <a:gd name="T40" fmla="*/ 40 w 45"/>
                <a:gd name="T41" fmla="*/ 10 h 53"/>
                <a:gd name="T42" fmla="*/ 36 w 45"/>
                <a:gd name="T43" fmla="*/ 5 h 53"/>
                <a:gd name="T44" fmla="*/ 32 w 45"/>
                <a:gd name="T45" fmla="*/ 2 h 53"/>
                <a:gd name="T46" fmla="*/ 27 w 45"/>
                <a:gd name="T47" fmla="*/ 0 h 53"/>
                <a:gd name="T48" fmla="*/ 22 w 45"/>
                <a:gd name="T49" fmla="*/ 0 h 53"/>
                <a:gd name="T50" fmla="*/ 17 w 45"/>
                <a:gd name="T51" fmla="*/ 0 h 53"/>
                <a:gd name="T52" fmla="*/ 11 w 45"/>
                <a:gd name="T53" fmla="*/ 2 h 53"/>
                <a:gd name="T54" fmla="*/ 6 w 45"/>
                <a:gd name="T55" fmla="*/ 3 h 53"/>
                <a:gd name="T56" fmla="*/ 0 w 45"/>
                <a:gd name="T57" fmla="*/ 5 h 53"/>
                <a:gd name="T58" fmla="*/ 0 w 45"/>
                <a:gd name="T59" fmla="*/ 5 h 53"/>
                <a:gd name="T60" fmla="*/ 0 w 45"/>
                <a:gd name="T61" fmla="*/ 5 h 53"/>
                <a:gd name="T62" fmla="*/ 0 w 45"/>
                <a:gd name="T63" fmla="*/ 5 h 53"/>
                <a:gd name="T64" fmla="*/ 0 w 45"/>
                <a:gd name="T65" fmla="*/ 5 h 53"/>
                <a:gd name="T66" fmla="*/ 0 w 45"/>
                <a:gd name="T67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53">
                  <a:moveTo>
                    <a:pt x="0" y="5"/>
                  </a:moveTo>
                  <a:lnTo>
                    <a:pt x="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2" y="15"/>
                  </a:lnTo>
                  <a:lnTo>
                    <a:pt x="34" y="19"/>
                  </a:lnTo>
                  <a:lnTo>
                    <a:pt x="37" y="26"/>
                  </a:lnTo>
                  <a:lnTo>
                    <a:pt x="40" y="34"/>
                  </a:lnTo>
                  <a:lnTo>
                    <a:pt x="40" y="43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4" y="50"/>
                  </a:lnTo>
                  <a:lnTo>
                    <a:pt x="44" y="49"/>
                  </a:lnTo>
                  <a:lnTo>
                    <a:pt x="45" y="39"/>
                  </a:lnTo>
                  <a:lnTo>
                    <a:pt x="45" y="28"/>
                  </a:lnTo>
                  <a:lnTo>
                    <a:pt x="44" y="19"/>
                  </a:lnTo>
                  <a:lnTo>
                    <a:pt x="40" y="10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Freeform 95"/>
            <p:cNvSpPr>
              <a:spLocks/>
            </p:cNvSpPr>
            <p:nvPr/>
          </p:nvSpPr>
          <p:spPr bwMode="auto">
            <a:xfrm>
              <a:off x="1730" y="1792"/>
              <a:ext cx="23" cy="20"/>
            </a:xfrm>
            <a:custGeom>
              <a:avLst/>
              <a:gdLst>
                <a:gd name="T0" fmla="*/ 0 w 46"/>
                <a:gd name="T1" fmla="*/ 0 h 42"/>
                <a:gd name="T2" fmla="*/ 8 w 46"/>
                <a:gd name="T3" fmla="*/ 2 h 42"/>
                <a:gd name="T4" fmla="*/ 16 w 46"/>
                <a:gd name="T5" fmla="*/ 5 h 42"/>
                <a:gd name="T6" fmla="*/ 23 w 46"/>
                <a:gd name="T7" fmla="*/ 8 h 42"/>
                <a:gd name="T8" fmla="*/ 30 w 46"/>
                <a:gd name="T9" fmla="*/ 14 h 42"/>
                <a:gd name="T10" fmla="*/ 35 w 46"/>
                <a:gd name="T11" fmla="*/ 20 h 42"/>
                <a:gd name="T12" fmla="*/ 39 w 46"/>
                <a:gd name="T13" fmla="*/ 25 h 42"/>
                <a:gd name="T14" fmla="*/ 43 w 46"/>
                <a:gd name="T15" fmla="*/ 33 h 42"/>
                <a:gd name="T16" fmla="*/ 45 w 46"/>
                <a:gd name="T17" fmla="*/ 42 h 42"/>
                <a:gd name="T18" fmla="*/ 45 w 46"/>
                <a:gd name="T19" fmla="*/ 42 h 42"/>
                <a:gd name="T20" fmla="*/ 46 w 46"/>
                <a:gd name="T21" fmla="*/ 42 h 42"/>
                <a:gd name="T22" fmla="*/ 46 w 46"/>
                <a:gd name="T23" fmla="*/ 42 h 42"/>
                <a:gd name="T24" fmla="*/ 46 w 46"/>
                <a:gd name="T25" fmla="*/ 40 h 42"/>
                <a:gd name="T26" fmla="*/ 45 w 46"/>
                <a:gd name="T27" fmla="*/ 32 h 42"/>
                <a:gd name="T28" fmla="*/ 43 w 46"/>
                <a:gd name="T29" fmla="*/ 25 h 42"/>
                <a:gd name="T30" fmla="*/ 39 w 46"/>
                <a:gd name="T31" fmla="*/ 20 h 42"/>
                <a:gd name="T32" fmla="*/ 35 w 46"/>
                <a:gd name="T33" fmla="*/ 14 h 42"/>
                <a:gd name="T34" fmla="*/ 31 w 46"/>
                <a:gd name="T35" fmla="*/ 10 h 42"/>
                <a:gd name="T36" fmla="*/ 27 w 46"/>
                <a:gd name="T37" fmla="*/ 8 h 42"/>
                <a:gd name="T38" fmla="*/ 23 w 46"/>
                <a:gd name="T39" fmla="*/ 6 h 42"/>
                <a:gd name="T40" fmla="*/ 19 w 46"/>
                <a:gd name="T41" fmla="*/ 4 h 42"/>
                <a:gd name="T42" fmla="*/ 14 w 46"/>
                <a:gd name="T43" fmla="*/ 2 h 42"/>
                <a:gd name="T44" fmla="*/ 9 w 46"/>
                <a:gd name="T45" fmla="*/ 1 h 42"/>
                <a:gd name="T46" fmla="*/ 5 w 46"/>
                <a:gd name="T47" fmla="*/ 0 h 42"/>
                <a:gd name="T48" fmla="*/ 0 w 46"/>
                <a:gd name="T49" fmla="*/ 0 h 42"/>
                <a:gd name="T50" fmla="*/ 0 w 46"/>
                <a:gd name="T51" fmla="*/ 0 h 42"/>
                <a:gd name="T52" fmla="*/ 0 w 46"/>
                <a:gd name="T53" fmla="*/ 0 h 42"/>
                <a:gd name="T54" fmla="*/ 0 w 46"/>
                <a:gd name="T55" fmla="*/ 0 h 42"/>
                <a:gd name="T56" fmla="*/ 0 w 46"/>
                <a:gd name="T57" fmla="*/ 0 h 42"/>
                <a:gd name="T58" fmla="*/ 0 w 46"/>
                <a:gd name="T5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2">
                  <a:moveTo>
                    <a:pt x="0" y="0"/>
                  </a:moveTo>
                  <a:lnTo>
                    <a:pt x="8" y="2"/>
                  </a:lnTo>
                  <a:lnTo>
                    <a:pt x="16" y="5"/>
                  </a:lnTo>
                  <a:lnTo>
                    <a:pt x="23" y="8"/>
                  </a:lnTo>
                  <a:lnTo>
                    <a:pt x="30" y="14"/>
                  </a:lnTo>
                  <a:lnTo>
                    <a:pt x="35" y="20"/>
                  </a:lnTo>
                  <a:lnTo>
                    <a:pt x="39" y="25"/>
                  </a:lnTo>
                  <a:lnTo>
                    <a:pt x="43" y="33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5" y="32"/>
                  </a:lnTo>
                  <a:lnTo>
                    <a:pt x="43" y="25"/>
                  </a:lnTo>
                  <a:lnTo>
                    <a:pt x="39" y="20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Freeform 96"/>
            <p:cNvSpPr>
              <a:spLocks/>
            </p:cNvSpPr>
            <p:nvPr/>
          </p:nvSpPr>
          <p:spPr bwMode="auto">
            <a:xfrm>
              <a:off x="1738" y="1779"/>
              <a:ext cx="23" cy="21"/>
            </a:xfrm>
            <a:custGeom>
              <a:avLst/>
              <a:gdLst>
                <a:gd name="T0" fmla="*/ 0 w 45"/>
                <a:gd name="T1" fmla="*/ 0 h 42"/>
                <a:gd name="T2" fmla="*/ 8 w 45"/>
                <a:gd name="T3" fmla="*/ 2 h 42"/>
                <a:gd name="T4" fmla="*/ 16 w 45"/>
                <a:gd name="T5" fmla="*/ 4 h 42"/>
                <a:gd name="T6" fmla="*/ 23 w 45"/>
                <a:gd name="T7" fmla="*/ 8 h 42"/>
                <a:gd name="T8" fmla="*/ 29 w 45"/>
                <a:gd name="T9" fmla="*/ 14 h 42"/>
                <a:gd name="T10" fmla="*/ 33 w 45"/>
                <a:gd name="T11" fmla="*/ 20 h 42"/>
                <a:gd name="T12" fmla="*/ 36 w 45"/>
                <a:gd name="T13" fmla="*/ 27 h 42"/>
                <a:gd name="T14" fmla="*/ 38 w 45"/>
                <a:gd name="T15" fmla="*/ 34 h 42"/>
                <a:gd name="T16" fmla="*/ 42 w 45"/>
                <a:gd name="T17" fmla="*/ 41 h 42"/>
                <a:gd name="T18" fmla="*/ 42 w 45"/>
                <a:gd name="T19" fmla="*/ 42 h 42"/>
                <a:gd name="T20" fmla="*/ 44 w 45"/>
                <a:gd name="T21" fmla="*/ 41 h 42"/>
                <a:gd name="T22" fmla="*/ 45 w 45"/>
                <a:gd name="T23" fmla="*/ 40 h 42"/>
                <a:gd name="T24" fmla="*/ 45 w 45"/>
                <a:gd name="T25" fmla="*/ 39 h 42"/>
                <a:gd name="T26" fmla="*/ 44 w 45"/>
                <a:gd name="T27" fmla="*/ 32 h 42"/>
                <a:gd name="T28" fmla="*/ 42 w 45"/>
                <a:gd name="T29" fmla="*/ 24 h 42"/>
                <a:gd name="T30" fmla="*/ 40 w 45"/>
                <a:gd name="T31" fmla="*/ 17 h 42"/>
                <a:gd name="T32" fmla="*/ 35 w 45"/>
                <a:gd name="T33" fmla="*/ 10 h 42"/>
                <a:gd name="T34" fmla="*/ 28 w 45"/>
                <a:gd name="T35" fmla="*/ 4 h 42"/>
                <a:gd name="T36" fmla="*/ 19 w 45"/>
                <a:gd name="T37" fmla="*/ 2 h 42"/>
                <a:gd name="T38" fmla="*/ 10 w 45"/>
                <a:gd name="T39" fmla="*/ 1 h 42"/>
                <a:gd name="T40" fmla="*/ 2 w 45"/>
                <a:gd name="T41" fmla="*/ 0 h 42"/>
                <a:gd name="T42" fmla="*/ 2 w 45"/>
                <a:gd name="T43" fmla="*/ 0 h 42"/>
                <a:gd name="T44" fmla="*/ 2 w 45"/>
                <a:gd name="T45" fmla="*/ 0 h 42"/>
                <a:gd name="T46" fmla="*/ 0 w 45"/>
                <a:gd name="T47" fmla="*/ 0 h 42"/>
                <a:gd name="T48" fmla="*/ 0 w 45"/>
                <a:gd name="T49" fmla="*/ 0 h 42"/>
                <a:gd name="T50" fmla="*/ 0 w 45"/>
                <a:gd name="T5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42">
                  <a:moveTo>
                    <a:pt x="0" y="0"/>
                  </a:moveTo>
                  <a:lnTo>
                    <a:pt x="8" y="2"/>
                  </a:lnTo>
                  <a:lnTo>
                    <a:pt x="16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3" y="20"/>
                  </a:lnTo>
                  <a:lnTo>
                    <a:pt x="36" y="27"/>
                  </a:lnTo>
                  <a:lnTo>
                    <a:pt x="38" y="34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4" y="32"/>
                  </a:lnTo>
                  <a:lnTo>
                    <a:pt x="42" y="24"/>
                  </a:lnTo>
                  <a:lnTo>
                    <a:pt x="40" y="17"/>
                  </a:lnTo>
                  <a:lnTo>
                    <a:pt x="35" y="10"/>
                  </a:lnTo>
                  <a:lnTo>
                    <a:pt x="28" y="4"/>
                  </a:lnTo>
                  <a:lnTo>
                    <a:pt x="19" y="2"/>
                  </a:lnTo>
                  <a:lnTo>
                    <a:pt x="1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97"/>
            <p:cNvSpPr>
              <a:spLocks/>
            </p:cNvSpPr>
            <p:nvPr/>
          </p:nvSpPr>
          <p:spPr bwMode="auto">
            <a:xfrm>
              <a:off x="1769" y="1953"/>
              <a:ext cx="272" cy="209"/>
            </a:xfrm>
            <a:custGeom>
              <a:avLst/>
              <a:gdLst>
                <a:gd name="T0" fmla="*/ 19 w 544"/>
                <a:gd name="T1" fmla="*/ 25 h 418"/>
                <a:gd name="T2" fmla="*/ 56 w 544"/>
                <a:gd name="T3" fmla="*/ 76 h 418"/>
                <a:gd name="T4" fmla="*/ 96 w 544"/>
                <a:gd name="T5" fmla="*/ 125 h 418"/>
                <a:gd name="T6" fmla="*/ 138 w 544"/>
                <a:gd name="T7" fmla="*/ 172 h 418"/>
                <a:gd name="T8" fmla="*/ 183 w 544"/>
                <a:gd name="T9" fmla="*/ 217 h 418"/>
                <a:gd name="T10" fmla="*/ 230 w 544"/>
                <a:gd name="T11" fmla="*/ 259 h 418"/>
                <a:gd name="T12" fmla="*/ 279 w 544"/>
                <a:gd name="T13" fmla="*/ 298 h 418"/>
                <a:gd name="T14" fmla="*/ 331 w 544"/>
                <a:gd name="T15" fmla="*/ 332 h 418"/>
                <a:gd name="T16" fmla="*/ 374 w 544"/>
                <a:gd name="T17" fmla="*/ 357 h 418"/>
                <a:gd name="T18" fmla="*/ 404 w 544"/>
                <a:gd name="T19" fmla="*/ 372 h 418"/>
                <a:gd name="T20" fmla="*/ 435 w 544"/>
                <a:gd name="T21" fmla="*/ 385 h 418"/>
                <a:gd name="T22" fmla="*/ 466 w 544"/>
                <a:gd name="T23" fmla="*/ 397 h 418"/>
                <a:gd name="T24" fmla="*/ 486 w 544"/>
                <a:gd name="T25" fmla="*/ 404 h 418"/>
                <a:gd name="T26" fmla="*/ 495 w 544"/>
                <a:gd name="T27" fmla="*/ 407 h 418"/>
                <a:gd name="T28" fmla="*/ 505 w 544"/>
                <a:gd name="T29" fmla="*/ 411 h 418"/>
                <a:gd name="T30" fmla="*/ 514 w 544"/>
                <a:gd name="T31" fmla="*/ 413 h 418"/>
                <a:gd name="T32" fmla="*/ 524 w 544"/>
                <a:gd name="T33" fmla="*/ 415 h 418"/>
                <a:gd name="T34" fmla="*/ 535 w 544"/>
                <a:gd name="T35" fmla="*/ 417 h 418"/>
                <a:gd name="T36" fmla="*/ 540 w 544"/>
                <a:gd name="T37" fmla="*/ 418 h 418"/>
                <a:gd name="T38" fmla="*/ 544 w 544"/>
                <a:gd name="T39" fmla="*/ 412 h 418"/>
                <a:gd name="T40" fmla="*/ 541 w 544"/>
                <a:gd name="T41" fmla="*/ 405 h 418"/>
                <a:gd name="T42" fmla="*/ 531 w 544"/>
                <a:gd name="T43" fmla="*/ 398 h 418"/>
                <a:gd name="T44" fmla="*/ 518 w 544"/>
                <a:gd name="T45" fmla="*/ 395 h 418"/>
                <a:gd name="T46" fmla="*/ 506 w 544"/>
                <a:gd name="T47" fmla="*/ 391 h 418"/>
                <a:gd name="T48" fmla="*/ 486 w 544"/>
                <a:gd name="T49" fmla="*/ 385 h 418"/>
                <a:gd name="T50" fmla="*/ 454 w 544"/>
                <a:gd name="T51" fmla="*/ 374 h 418"/>
                <a:gd name="T52" fmla="*/ 423 w 544"/>
                <a:gd name="T53" fmla="*/ 361 h 418"/>
                <a:gd name="T54" fmla="*/ 393 w 544"/>
                <a:gd name="T55" fmla="*/ 347 h 418"/>
                <a:gd name="T56" fmla="*/ 350 w 544"/>
                <a:gd name="T57" fmla="*/ 326 h 418"/>
                <a:gd name="T58" fmla="*/ 294 w 544"/>
                <a:gd name="T59" fmla="*/ 292 h 418"/>
                <a:gd name="T60" fmla="*/ 242 w 544"/>
                <a:gd name="T61" fmla="*/ 255 h 418"/>
                <a:gd name="T62" fmla="*/ 193 w 544"/>
                <a:gd name="T63" fmla="*/ 215 h 418"/>
                <a:gd name="T64" fmla="*/ 146 w 544"/>
                <a:gd name="T65" fmla="*/ 171 h 418"/>
                <a:gd name="T66" fmla="*/ 102 w 544"/>
                <a:gd name="T67" fmla="*/ 125 h 418"/>
                <a:gd name="T68" fmla="*/ 59 w 544"/>
                <a:gd name="T69" fmla="*/ 77 h 418"/>
                <a:gd name="T70" fmla="*/ 20 w 544"/>
                <a:gd name="T71" fmla="*/ 26 h 418"/>
                <a:gd name="T72" fmla="*/ 0 w 544"/>
                <a:gd name="T73" fmla="*/ 0 h 418"/>
                <a:gd name="T74" fmla="*/ 0 w 544"/>
                <a:gd name="T75" fmla="*/ 0 h 418"/>
                <a:gd name="T76" fmla="*/ 0 w 544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4" h="418">
                  <a:moveTo>
                    <a:pt x="0" y="0"/>
                  </a:moveTo>
                  <a:lnTo>
                    <a:pt x="19" y="25"/>
                  </a:lnTo>
                  <a:lnTo>
                    <a:pt x="37" y="50"/>
                  </a:lnTo>
                  <a:lnTo>
                    <a:pt x="56" y="76"/>
                  </a:lnTo>
                  <a:lnTo>
                    <a:pt x="75" y="101"/>
                  </a:lnTo>
                  <a:lnTo>
                    <a:pt x="96" y="125"/>
                  </a:lnTo>
                  <a:lnTo>
                    <a:pt x="117" y="148"/>
                  </a:lnTo>
                  <a:lnTo>
                    <a:pt x="138" y="172"/>
                  </a:lnTo>
                  <a:lnTo>
                    <a:pt x="159" y="194"/>
                  </a:lnTo>
                  <a:lnTo>
                    <a:pt x="183" y="217"/>
                  </a:lnTo>
                  <a:lnTo>
                    <a:pt x="206" y="238"/>
                  </a:lnTo>
                  <a:lnTo>
                    <a:pt x="230" y="259"/>
                  </a:lnTo>
                  <a:lnTo>
                    <a:pt x="254" y="278"/>
                  </a:lnTo>
                  <a:lnTo>
                    <a:pt x="279" y="298"/>
                  </a:lnTo>
                  <a:lnTo>
                    <a:pt x="305" y="315"/>
                  </a:lnTo>
                  <a:lnTo>
                    <a:pt x="331" y="332"/>
                  </a:lnTo>
                  <a:lnTo>
                    <a:pt x="359" y="349"/>
                  </a:lnTo>
                  <a:lnTo>
                    <a:pt x="374" y="357"/>
                  </a:lnTo>
                  <a:lnTo>
                    <a:pt x="389" y="365"/>
                  </a:lnTo>
                  <a:lnTo>
                    <a:pt x="404" y="372"/>
                  </a:lnTo>
                  <a:lnTo>
                    <a:pt x="419" y="379"/>
                  </a:lnTo>
                  <a:lnTo>
                    <a:pt x="435" y="385"/>
                  </a:lnTo>
                  <a:lnTo>
                    <a:pt x="450" y="391"/>
                  </a:lnTo>
                  <a:lnTo>
                    <a:pt x="466" y="397"/>
                  </a:lnTo>
                  <a:lnTo>
                    <a:pt x="481" y="403"/>
                  </a:lnTo>
                  <a:lnTo>
                    <a:pt x="486" y="404"/>
                  </a:lnTo>
                  <a:lnTo>
                    <a:pt x="490" y="406"/>
                  </a:lnTo>
                  <a:lnTo>
                    <a:pt x="495" y="407"/>
                  </a:lnTo>
                  <a:lnTo>
                    <a:pt x="501" y="408"/>
                  </a:lnTo>
                  <a:lnTo>
                    <a:pt x="505" y="411"/>
                  </a:lnTo>
                  <a:lnTo>
                    <a:pt x="510" y="412"/>
                  </a:lnTo>
                  <a:lnTo>
                    <a:pt x="514" y="413"/>
                  </a:lnTo>
                  <a:lnTo>
                    <a:pt x="519" y="414"/>
                  </a:lnTo>
                  <a:lnTo>
                    <a:pt x="524" y="415"/>
                  </a:lnTo>
                  <a:lnTo>
                    <a:pt x="529" y="415"/>
                  </a:lnTo>
                  <a:lnTo>
                    <a:pt x="535" y="417"/>
                  </a:lnTo>
                  <a:lnTo>
                    <a:pt x="537" y="417"/>
                  </a:lnTo>
                  <a:lnTo>
                    <a:pt x="540" y="418"/>
                  </a:lnTo>
                  <a:lnTo>
                    <a:pt x="543" y="415"/>
                  </a:lnTo>
                  <a:lnTo>
                    <a:pt x="544" y="412"/>
                  </a:lnTo>
                  <a:lnTo>
                    <a:pt x="544" y="408"/>
                  </a:lnTo>
                  <a:lnTo>
                    <a:pt x="541" y="405"/>
                  </a:lnTo>
                  <a:lnTo>
                    <a:pt x="536" y="402"/>
                  </a:lnTo>
                  <a:lnTo>
                    <a:pt x="531" y="398"/>
                  </a:lnTo>
                  <a:lnTo>
                    <a:pt x="525" y="396"/>
                  </a:lnTo>
                  <a:lnTo>
                    <a:pt x="518" y="395"/>
                  </a:lnTo>
                  <a:lnTo>
                    <a:pt x="512" y="392"/>
                  </a:lnTo>
                  <a:lnTo>
                    <a:pt x="506" y="391"/>
                  </a:lnTo>
                  <a:lnTo>
                    <a:pt x="501" y="390"/>
                  </a:lnTo>
                  <a:lnTo>
                    <a:pt x="486" y="385"/>
                  </a:lnTo>
                  <a:lnTo>
                    <a:pt x="469" y="380"/>
                  </a:lnTo>
                  <a:lnTo>
                    <a:pt x="454" y="374"/>
                  </a:lnTo>
                  <a:lnTo>
                    <a:pt x="438" y="368"/>
                  </a:lnTo>
                  <a:lnTo>
                    <a:pt x="423" y="361"/>
                  </a:lnTo>
                  <a:lnTo>
                    <a:pt x="408" y="354"/>
                  </a:lnTo>
                  <a:lnTo>
                    <a:pt x="393" y="347"/>
                  </a:lnTo>
                  <a:lnTo>
                    <a:pt x="378" y="341"/>
                  </a:lnTo>
                  <a:lnTo>
                    <a:pt x="350" y="326"/>
                  </a:lnTo>
                  <a:lnTo>
                    <a:pt x="322" y="309"/>
                  </a:lnTo>
                  <a:lnTo>
                    <a:pt x="294" y="292"/>
                  </a:lnTo>
                  <a:lnTo>
                    <a:pt x="268" y="274"/>
                  </a:lnTo>
                  <a:lnTo>
                    <a:pt x="242" y="255"/>
                  </a:lnTo>
                  <a:lnTo>
                    <a:pt x="217" y="236"/>
                  </a:lnTo>
                  <a:lnTo>
                    <a:pt x="193" y="215"/>
                  </a:lnTo>
                  <a:lnTo>
                    <a:pt x="169" y="193"/>
                  </a:lnTo>
                  <a:lnTo>
                    <a:pt x="146" y="171"/>
                  </a:lnTo>
                  <a:lnTo>
                    <a:pt x="124" y="148"/>
                  </a:lnTo>
                  <a:lnTo>
                    <a:pt x="102" y="125"/>
                  </a:lnTo>
                  <a:lnTo>
                    <a:pt x="80" y="101"/>
                  </a:lnTo>
                  <a:lnTo>
                    <a:pt x="59" y="77"/>
                  </a:lnTo>
                  <a:lnTo>
                    <a:pt x="40" y="51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98"/>
            <p:cNvSpPr>
              <a:spLocks/>
            </p:cNvSpPr>
            <p:nvPr/>
          </p:nvSpPr>
          <p:spPr bwMode="auto">
            <a:xfrm>
              <a:off x="1818" y="1877"/>
              <a:ext cx="239" cy="190"/>
            </a:xfrm>
            <a:custGeom>
              <a:avLst/>
              <a:gdLst>
                <a:gd name="T0" fmla="*/ 11 w 478"/>
                <a:gd name="T1" fmla="*/ 13 h 381"/>
                <a:gd name="T2" fmla="*/ 33 w 478"/>
                <a:gd name="T3" fmla="*/ 41 h 381"/>
                <a:gd name="T4" fmla="*/ 54 w 478"/>
                <a:gd name="T5" fmla="*/ 70 h 381"/>
                <a:gd name="T6" fmla="*/ 79 w 478"/>
                <a:gd name="T7" fmla="*/ 94 h 381"/>
                <a:gd name="T8" fmla="*/ 112 w 478"/>
                <a:gd name="T9" fmla="*/ 115 h 381"/>
                <a:gd name="T10" fmla="*/ 151 w 478"/>
                <a:gd name="T11" fmla="*/ 131 h 381"/>
                <a:gd name="T12" fmla="*/ 189 w 478"/>
                <a:gd name="T13" fmla="*/ 142 h 381"/>
                <a:gd name="T14" fmla="*/ 229 w 478"/>
                <a:gd name="T15" fmla="*/ 150 h 381"/>
                <a:gd name="T16" fmla="*/ 260 w 478"/>
                <a:gd name="T17" fmla="*/ 157 h 381"/>
                <a:gd name="T18" fmla="*/ 280 w 478"/>
                <a:gd name="T19" fmla="*/ 163 h 381"/>
                <a:gd name="T20" fmla="*/ 299 w 478"/>
                <a:gd name="T21" fmla="*/ 171 h 381"/>
                <a:gd name="T22" fmla="*/ 318 w 478"/>
                <a:gd name="T23" fmla="*/ 179 h 381"/>
                <a:gd name="T24" fmla="*/ 336 w 478"/>
                <a:gd name="T25" fmla="*/ 190 h 381"/>
                <a:gd name="T26" fmla="*/ 352 w 478"/>
                <a:gd name="T27" fmla="*/ 201 h 381"/>
                <a:gd name="T28" fmla="*/ 367 w 478"/>
                <a:gd name="T29" fmla="*/ 214 h 381"/>
                <a:gd name="T30" fmla="*/ 383 w 478"/>
                <a:gd name="T31" fmla="*/ 226 h 381"/>
                <a:gd name="T32" fmla="*/ 409 w 478"/>
                <a:gd name="T33" fmla="*/ 246 h 381"/>
                <a:gd name="T34" fmla="*/ 436 w 478"/>
                <a:gd name="T35" fmla="*/ 278 h 381"/>
                <a:gd name="T36" fmla="*/ 456 w 478"/>
                <a:gd name="T37" fmla="*/ 316 h 381"/>
                <a:gd name="T38" fmla="*/ 470 w 478"/>
                <a:gd name="T39" fmla="*/ 358 h 381"/>
                <a:gd name="T40" fmla="*/ 474 w 478"/>
                <a:gd name="T41" fmla="*/ 381 h 381"/>
                <a:gd name="T42" fmla="*/ 478 w 478"/>
                <a:gd name="T43" fmla="*/ 378 h 381"/>
                <a:gd name="T44" fmla="*/ 476 w 478"/>
                <a:gd name="T45" fmla="*/ 359 h 381"/>
                <a:gd name="T46" fmla="*/ 467 w 478"/>
                <a:gd name="T47" fmla="*/ 323 h 381"/>
                <a:gd name="T48" fmla="*/ 455 w 478"/>
                <a:gd name="T49" fmla="*/ 290 h 381"/>
                <a:gd name="T50" fmla="*/ 437 w 478"/>
                <a:gd name="T51" fmla="*/ 258 h 381"/>
                <a:gd name="T52" fmla="*/ 419 w 478"/>
                <a:gd name="T53" fmla="*/ 237 h 381"/>
                <a:gd name="T54" fmla="*/ 404 w 478"/>
                <a:gd name="T55" fmla="*/ 223 h 381"/>
                <a:gd name="T56" fmla="*/ 389 w 478"/>
                <a:gd name="T57" fmla="*/ 209 h 381"/>
                <a:gd name="T58" fmla="*/ 374 w 478"/>
                <a:gd name="T59" fmla="*/ 196 h 381"/>
                <a:gd name="T60" fmla="*/ 359 w 478"/>
                <a:gd name="T61" fmla="*/ 184 h 381"/>
                <a:gd name="T62" fmla="*/ 343 w 478"/>
                <a:gd name="T63" fmla="*/ 172 h 381"/>
                <a:gd name="T64" fmla="*/ 327 w 478"/>
                <a:gd name="T65" fmla="*/ 162 h 381"/>
                <a:gd name="T66" fmla="*/ 310 w 478"/>
                <a:gd name="T67" fmla="*/ 153 h 381"/>
                <a:gd name="T68" fmla="*/ 280 w 478"/>
                <a:gd name="T69" fmla="*/ 141 h 381"/>
                <a:gd name="T70" fmla="*/ 236 w 478"/>
                <a:gd name="T71" fmla="*/ 130 h 381"/>
                <a:gd name="T72" fmla="*/ 192 w 478"/>
                <a:gd name="T73" fmla="*/ 122 h 381"/>
                <a:gd name="T74" fmla="*/ 148 w 478"/>
                <a:gd name="T75" fmla="*/ 112 h 381"/>
                <a:gd name="T76" fmla="*/ 116 w 478"/>
                <a:gd name="T77" fmla="*/ 101 h 381"/>
                <a:gd name="T78" fmla="*/ 96 w 478"/>
                <a:gd name="T79" fmla="*/ 92 h 381"/>
                <a:gd name="T80" fmla="*/ 79 w 478"/>
                <a:gd name="T81" fmla="*/ 80 h 381"/>
                <a:gd name="T82" fmla="*/ 62 w 478"/>
                <a:gd name="T83" fmla="*/ 66 h 381"/>
                <a:gd name="T84" fmla="*/ 47 w 478"/>
                <a:gd name="T85" fmla="*/ 51 h 381"/>
                <a:gd name="T86" fmla="*/ 34 w 478"/>
                <a:gd name="T87" fmla="*/ 35 h 381"/>
                <a:gd name="T88" fmla="*/ 20 w 478"/>
                <a:gd name="T89" fmla="*/ 20 h 381"/>
                <a:gd name="T90" fmla="*/ 6 w 478"/>
                <a:gd name="T91" fmla="*/ 6 h 381"/>
                <a:gd name="T92" fmla="*/ 0 w 478"/>
                <a:gd name="T93" fmla="*/ 0 h 381"/>
                <a:gd name="T94" fmla="*/ 0 w 478"/>
                <a:gd name="T95" fmla="*/ 1 h 381"/>
                <a:gd name="T96" fmla="*/ 0 w 478"/>
                <a:gd name="T97" fmla="*/ 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8" h="381">
                  <a:moveTo>
                    <a:pt x="0" y="1"/>
                  </a:moveTo>
                  <a:lnTo>
                    <a:pt x="11" y="13"/>
                  </a:lnTo>
                  <a:lnTo>
                    <a:pt x="23" y="27"/>
                  </a:lnTo>
                  <a:lnTo>
                    <a:pt x="33" y="41"/>
                  </a:lnTo>
                  <a:lnTo>
                    <a:pt x="43" y="56"/>
                  </a:lnTo>
                  <a:lnTo>
                    <a:pt x="54" y="70"/>
                  </a:lnTo>
                  <a:lnTo>
                    <a:pt x="66" y="82"/>
                  </a:lnTo>
                  <a:lnTo>
                    <a:pt x="79" y="94"/>
                  </a:lnTo>
                  <a:lnTo>
                    <a:pt x="94" y="104"/>
                  </a:lnTo>
                  <a:lnTo>
                    <a:pt x="112" y="115"/>
                  </a:lnTo>
                  <a:lnTo>
                    <a:pt x="131" y="123"/>
                  </a:lnTo>
                  <a:lnTo>
                    <a:pt x="151" y="131"/>
                  </a:lnTo>
                  <a:lnTo>
                    <a:pt x="169" y="137"/>
                  </a:lnTo>
                  <a:lnTo>
                    <a:pt x="189" y="142"/>
                  </a:lnTo>
                  <a:lnTo>
                    <a:pt x="209" y="147"/>
                  </a:lnTo>
                  <a:lnTo>
                    <a:pt x="229" y="150"/>
                  </a:lnTo>
                  <a:lnTo>
                    <a:pt x="250" y="155"/>
                  </a:lnTo>
                  <a:lnTo>
                    <a:pt x="260" y="157"/>
                  </a:lnTo>
                  <a:lnTo>
                    <a:pt x="270" y="160"/>
                  </a:lnTo>
                  <a:lnTo>
                    <a:pt x="280" y="163"/>
                  </a:lnTo>
                  <a:lnTo>
                    <a:pt x="290" y="167"/>
                  </a:lnTo>
                  <a:lnTo>
                    <a:pt x="299" y="171"/>
                  </a:lnTo>
                  <a:lnTo>
                    <a:pt x="308" y="175"/>
                  </a:lnTo>
                  <a:lnTo>
                    <a:pt x="318" y="179"/>
                  </a:lnTo>
                  <a:lnTo>
                    <a:pt x="327" y="184"/>
                  </a:lnTo>
                  <a:lnTo>
                    <a:pt x="336" y="190"/>
                  </a:lnTo>
                  <a:lnTo>
                    <a:pt x="344" y="195"/>
                  </a:lnTo>
                  <a:lnTo>
                    <a:pt x="352" y="201"/>
                  </a:lnTo>
                  <a:lnTo>
                    <a:pt x="360" y="208"/>
                  </a:lnTo>
                  <a:lnTo>
                    <a:pt x="367" y="214"/>
                  </a:lnTo>
                  <a:lnTo>
                    <a:pt x="375" y="221"/>
                  </a:lnTo>
                  <a:lnTo>
                    <a:pt x="383" y="226"/>
                  </a:lnTo>
                  <a:lnTo>
                    <a:pt x="391" y="232"/>
                  </a:lnTo>
                  <a:lnTo>
                    <a:pt x="409" y="246"/>
                  </a:lnTo>
                  <a:lnTo>
                    <a:pt x="424" y="262"/>
                  </a:lnTo>
                  <a:lnTo>
                    <a:pt x="436" y="278"/>
                  </a:lnTo>
                  <a:lnTo>
                    <a:pt x="447" y="297"/>
                  </a:lnTo>
                  <a:lnTo>
                    <a:pt x="456" y="316"/>
                  </a:lnTo>
                  <a:lnTo>
                    <a:pt x="463" y="336"/>
                  </a:lnTo>
                  <a:lnTo>
                    <a:pt x="470" y="358"/>
                  </a:lnTo>
                  <a:lnTo>
                    <a:pt x="474" y="380"/>
                  </a:lnTo>
                  <a:lnTo>
                    <a:pt x="474" y="381"/>
                  </a:lnTo>
                  <a:lnTo>
                    <a:pt x="477" y="380"/>
                  </a:lnTo>
                  <a:lnTo>
                    <a:pt x="478" y="378"/>
                  </a:lnTo>
                  <a:lnTo>
                    <a:pt x="478" y="377"/>
                  </a:lnTo>
                  <a:lnTo>
                    <a:pt x="476" y="359"/>
                  </a:lnTo>
                  <a:lnTo>
                    <a:pt x="472" y="342"/>
                  </a:lnTo>
                  <a:lnTo>
                    <a:pt x="467" y="323"/>
                  </a:lnTo>
                  <a:lnTo>
                    <a:pt x="462" y="306"/>
                  </a:lnTo>
                  <a:lnTo>
                    <a:pt x="455" y="290"/>
                  </a:lnTo>
                  <a:lnTo>
                    <a:pt x="447" y="274"/>
                  </a:lnTo>
                  <a:lnTo>
                    <a:pt x="437" y="258"/>
                  </a:lnTo>
                  <a:lnTo>
                    <a:pt x="426" y="244"/>
                  </a:lnTo>
                  <a:lnTo>
                    <a:pt x="419" y="237"/>
                  </a:lnTo>
                  <a:lnTo>
                    <a:pt x="412" y="230"/>
                  </a:lnTo>
                  <a:lnTo>
                    <a:pt x="404" y="223"/>
                  </a:lnTo>
                  <a:lnTo>
                    <a:pt x="397" y="216"/>
                  </a:lnTo>
                  <a:lnTo>
                    <a:pt x="389" y="209"/>
                  </a:lnTo>
                  <a:lnTo>
                    <a:pt x="381" y="202"/>
                  </a:lnTo>
                  <a:lnTo>
                    <a:pt x="374" y="196"/>
                  </a:lnTo>
                  <a:lnTo>
                    <a:pt x="366" y="190"/>
                  </a:lnTo>
                  <a:lnTo>
                    <a:pt x="359" y="184"/>
                  </a:lnTo>
                  <a:lnTo>
                    <a:pt x="351" y="177"/>
                  </a:lnTo>
                  <a:lnTo>
                    <a:pt x="343" y="172"/>
                  </a:lnTo>
                  <a:lnTo>
                    <a:pt x="335" y="167"/>
                  </a:lnTo>
                  <a:lnTo>
                    <a:pt x="327" y="162"/>
                  </a:lnTo>
                  <a:lnTo>
                    <a:pt x="318" y="157"/>
                  </a:lnTo>
                  <a:lnTo>
                    <a:pt x="310" y="153"/>
                  </a:lnTo>
                  <a:lnTo>
                    <a:pt x="300" y="149"/>
                  </a:lnTo>
                  <a:lnTo>
                    <a:pt x="280" y="141"/>
                  </a:lnTo>
                  <a:lnTo>
                    <a:pt x="258" y="135"/>
                  </a:lnTo>
                  <a:lnTo>
                    <a:pt x="236" y="130"/>
                  </a:lnTo>
                  <a:lnTo>
                    <a:pt x="214" y="126"/>
                  </a:lnTo>
                  <a:lnTo>
                    <a:pt x="192" y="122"/>
                  </a:lnTo>
                  <a:lnTo>
                    <a:pt x="170" y="118"/>
                  </a:lnTo>
                  <a:lnTo>
                    <a:pt x="148" y="112"/>
                  </a:lnTo>
                  <a:lnTo>
                    <a:pt x="126" y="105"/>
                  </a:lnTo>
                  <a:lnTo>
                    <a:pt x="116" y="101"/>
                  </a:lnTo>
                  <a:lnTo>
                    <a:pt x="107" y="96"/>
                  </a:lnTo>
                  <a:lnTo>
                    <a:pt x="96" y="92"/>
                  </a:lnTo>
                  <a:lnTo>
                    <a:pt x="87" y="86"/>
                  </a:lnTo>
                  <a:lnTo>
                    <a:pt x="79" y="80"/>
                  </a:lnTo>
                  <a:lnTo>
                    <a:pt x="70" y="73"/>
                  </a:lnTo>
                  <a:lnTo>
                    <a:pt x="62" y="66"/>
                  </a:lnTo>
                  <a:lnTo>
                    <a:pt x="54" y="58"/>
                  </a:lnTo>
                  <a:lnTo>
                    <a:pt x="47" y="51"/>
                  </a:lnTo>
                  <a:lnTo>
                    <a:pt x="40" y="43"/>
                  </a:lnTo>
                  <a:lnTo>
                    <a:pt x="34" y="35"/>
                  </a:lnTo>
                  <a:lnTo>
                    <a:pt x="27" y="28"/>
                  </a:lnTo>
                  <a:lnTo>
                    <a:pt x="20" y="20"/>
                  </a:lnTo>
                  <a:lnTo>
                    <a:pt x="13" y="13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99"/>
            <p:cNvSpPr>
              <a:spLocks/>
            </p:cNvSpPr>
            <p:nvPr/>
          </p:nvSpPr>
          <p:spPr bwMode="auto">
            <a:xfrm>
              <a:off x="2030" y="1735"/>
              <a:ext cx="288" cy="262"/>
            </a:xfrm>
            <a:custGeom>
              <a:avLst/>
              <a:gdLst>
                <a:gd name="T0" fmla="*/ 539 w 578"/>
                <a:gd name="T1" fmla="*/ 4 h 524"/>
                <a:gd name="T2" fmla="*/ 480 w 578"/>
                <a:gd name="T3" fmla="*/ 0 h 524"/>
                <a:gd name="T4" fmla="*/ 421 w 578"/>
                <a:gd name="T5" fmla="*/ 1 h 524"/>
                <a:gd name="T6" fmla="*/ 361 w 578"/>
                <a:gd name="T7" fmla="*/ 8 h 524"/>
                <a:gd name="T8" fmla="*/ 302 w 578"/>
                <a:gd name="T9" fmla="*/ 16 h 524"/>
                <a:gd name="T10" fmla="*/ 246 w 578"/>
                <a:gd name="T11" fmla="*/ 28 h 524"/>
                <a:gd name="T12" fmla="*/ 191 w 578"/>
                <a:gd name="T13" fmla="*/ 47 h 524"/>
                <a:gd name="T14" fmla="*/ 138 w 578"/>
                <a:gd name="T15" fmla="*/ 75 h 524"/>
                <a:gd name="T16" fmla="*/ 89 w 578"/>
                <a:gd name="T17" fmla="*/ 105 h 524"/>
                <a:gd name="T18" fmla="*/ 49 w 578"/>
                <a:gd name="T19" fmla="*/ 140 h 524"/>
                <a:gd name="T20" fmla="*/ 18 w 578"/>
                <a:gd name="T21" fmla="*/ 186 h 524"/>
                <a:gd name="T22" fmla="*/ 4 w 578"/>
                <a:gd name="T23" fmla="*/ 288 h 524"/>
                <a:gd name="T24" fmla="*/ 36 w 578"/>
                <a:gd name="T25" fmla="*/ 348 h 524"/>
                <a:gd name="T26" fmla="*/ 75 w 578"/>
                <a:gd name="T27" fmla="*/ 376 h 524"/>
                <a:gd name="T28" fmla="*/ 119 w 578"/>
                <a:gd name="T29" fmla="*/ 398 h 524"/>
                <a:gd name="T30" fmla="*/ 141 w 578"/>
                <a:gd name="T31" fmla="*/ 413 h 524"/>
                <a:gd name="T32" fmla="*/ 151 w 578"/>
                <a:gd name="T33" fmla="*/ 430 h 524"/>
                <a:gd name="T34" fmla="*/ 135 w 578"/>
                <a:gd name="T35" fmla="*/ 440 h 524"/>
                <a:gd name="T36" fmla="*/ 118 w 578"/>
                <a:gd name="T37" fmla="*/ 444 h 524"/>
                <a:gd name="T38" fmla="*/ 94 w 578"/>
                <a:gd name="T39" fmla="*/ 455 h 524"/>
                <a:gd name="T40" fmla="*/ 77 w 578"/>
                <a:gd name="T41" fmla="*/ 494 h 524"/>
                <a:gd name="T42" fmla="*/ 95 w 578"/>
                <a:gd name="T43" fmla="*/ 524 h 524"/>
                <a:gd name="T44" fmla="*/ 95 w 578"/>
                <a:gd name="T45" fmla="*/ 522 h 524"/>
                <a:gd name="T46" fmla="*/ 81 w 578"/>
                <a:gd name="T47" fmla="*/ 487 h 524"/>
                <a:gd name="T48" fmla="*/ 98 w 578"/>
                <a:gd name="T49" fmla="*/ 459 h 524"/>
                <a:gd name="T50" fmla="*/ 131 w 578"/>
                <a:gd name="T51" fmla="*/ 448 h 524"/>
                <a:gd name="T52" fmla="*/ 154 w 578"/>
                <a:gd name="T53" fmla="*/ 440 h 524"/>
                <a:gd name="T54" fmla="*/ 161 w 578"/>
                <a:gd name="T55" fmla="*/ 403 h 524"/>
                <a:gd name="T56" fmla="*/ 136 w 578"/>
                <a:gd name="T57" fmla="*/ 370 h 524"/>
                <a:gd name="T58" fmla="*/ 98 w 578"/>
                <a:gd name="T59" fmla="*/ 343 h 524"/>
                <a:gd name="T60" fmla="*/ 63 w 578"/>
                <a:gd name="T61" fmla="*/ 316 h 524"/>
                <a:gd name="T62" fmla="*/ 41 w 578"/>
                <a:gd name="T63" fmla="*/ 269 h 524"/>
                <a:gd name="T64" fmla="*/ 44 w 578"/>
                <a:gd name="T65" fmla="*/ 217 h 524"/>
                <a:gd name="T66" fmla="*/ 62 w 578"/>
                <a:gd name="T67" fmla="*/ 169 h 524"/>
                <a:gd name="T68" fmla="*/ 93 w 578"/>
                <a:gd name="T69" fmla="*/ 131 h 524"/>
                <a:gd name="T70" fmla="*/ 131 w 578"/>
                <a:gd name="T71" fmla="*/ 100 h 524"/>
                <a:gd name="T72" fmla="*/ 177 w 578"/>
                <a:gd name="T73" fmla="*/ 72 h 524"/>
                <a:gd name="T74" fmla="*/ 234 w 578"/>
                <a:gd name="T75" fmla="*/ 49 h 524"/>
                <a:gd name="T76" fmla="*/ 292 w 578"/>
                <a:gd name="T77" fmla="*/ 31 h 524"/>
                <a:gd name="T78" fmla="*/ 344 w 578"/>
                <a:gd name="T79" fmla="*/ 19 h 524"/>
                <a:gd name="T80" fmla="*/ 397 w 578"/>
                <a:gd name="T81" fmla="*/ 9 h 524"/>
                <a:gd name="T82" fmla="*/ 451 w 578"/>
                <a:gd name="T83" fmla="*/ 5 h 524"/>
                <a:gd name="T84" fmla="*/ 505 w 578"/>
                <a:gd name="T85" fmla="*/ 5 h 524"/>
                <a:gd name="T86" fmla="*/ 559 w 578"/>
                <a:gd name="T87" fmla="*/ 8 h 524"/>
                <a:gd name="T88" fmla="*/ 578 w 578"/>
                <a:gd name="T89" fmla="*/ 11 h 524"/>
                <a:gd name="T90" fmla="*/ 578 w 578"/>
                <a:gd name="T91" fmla="*/ 1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8" h="524">
                  <a:moveTo>
                    <a:pt x="578" y="11"/>
                  </a:moveTo>
                  <a:lnTo>
                    <a:pt x="558" y="7"/>
                  </a:lnTo>
                  <a:lnTo>
                    <a:pt x="539" y="4"/>
                  </a:lnTo>
                  <a:lnTo>
                    <a:pt x="519" y="2"/>
                  </a:lnTo>
                  <a:lnTo>
                    <a:pt x="499" y="0"/>
                  </a:lnTo>
                  <a:lnTo>
                    <a:pt x="480" y="0"/>
                  </a:lnTo>
                  <a:lnTo>
                    <a:pt x="460" y="0"/>
                  </a:lnTo>
                  <a:lnTo>
                    <a:pt x="441" y="0"/>
                  </a:lnTo>
                  <a:lnTo>
                    <a:pt x="421" y="1"/>
                  </a:lnTo>
                  <a:lnTo>
                    <a:pt x="400" y="4"/>
                  </a:lnTo>
                  <a:lnTo>
                    <a:pt x="381" y="5"/>
                  </a:lnTo>
                  <a:lnTo>
                    <a:pt x="361" y="8"/>
                  </a:lnTo>
                  <a:lnTo>
                    <a:pt x="342" y="11"/>
                  </a:lnTo>
                  <a:lnTo>
                    <a:pt x="322" y="13"/>
                  </a:lnTo>
                  <a:lnTo>
                    <a:pt x="302" y="16"/>
                  </a:lnTo>
                  <a:lnTo>
                    <a:pt x="284" y="20"/>
                  </a:lnTo>
                  <a:lnTo>
                    <a:pt x="264" y="23"/>
                  </a:lnTo>
                  <a:lnTo>
                    <a:pt x="246" y="28"/>
                  </a:lnTo>
                  <a:lnTo>
                    <a:pt x="226" y="34"/>
                  </a:lnTo>
                  <a:lnTo>
                    <a:pt x="208" y="39"/>
                  </a:lnTo>
                  <a:lnTo>
                    <a:pt x="191" y="47"/>
                  </a:lnTo>
                  <a:lnTo>
                    <a:pt x="172" y="57"/>
                  </a:lnTo>
                  <a:lnTo>
                    <a:pt x="155" y="66"/>
                  </a:lnTo>
                  <a:lnTo>
                    <a:pt x="138" y="75"/>
                  </a:lnTo>
                  <a:lnTo>
                    <a:pt x="121" y="84"/>
                  </a:lnTo>
                  <a:lnTo>
                    <a:pt x="105" y="95"/>
                  </a:lnTo>
                  <a:lnTo>
                    <a:pt x="89" y="105"/>
                  </a:lnTo>
                  <a:lnTo>
                    <a:pt x="74" y="115"/>
                  </a:lnTo>
                  <a:lnTo>
                    <a:pt x="62" y="127"/>
                  </a:lnTo>
                  <a:lnTo>
                    <a:pt x="49" y="140"/>
                  </a:lnTo>
                  <a:lnTo>
                    <a:pt x="37" y="153"/>
                  </a:lnTo>
                  <a:lnTo>
                    <a:pt x="27" y="168"/>
                  </a:lnTo>
                  <a:lnTo>
                    <a:pt x="18" y="186"/>
                  </a:lnTo>
                  <a:lnTo>
                    <a:pt x="5" y="219"/>
                  </a:lnTo>
                  <a:lnTo>
                    <a:pt x="0" y="254"/>
                  </a:lnTo>
                  <a:lnTo>
                    <a:pt x="4" y="288"/>
                  </a:lnTo>
                  <a:lnTo>
                    <a:pt x="17" y="322"/>
                  </a:lnTo>
                  <a:lnTo>
                    <a:pt x="26" y="337"/>
                  </a:lnTo>
                  <a:lnTo>
                    <a:pt x="36" y="348"/>
                  </a:lnTo>
                  <a:lnTo>
                    <a:pt x="49" y="358"/>
                  </a:lnTo>
                  <a:lnTo>
                    <a:pt x="62" y="368"/>
                  </a:lnTo>
                  <a:lnTo>
                    <a:pt x="75" y="376"/>
                  </a:lnTo>
                  <a:lnTo>
                    <a:pt x="89" y="383"/>
                  </a:lnTo>
                  <a:lnTo>
                    <a:pt x="104" y="391"/>
                  </a:lnTo>
                  <a:lnTo>
                    <a:pt x="119" y="398"/>
                  </a:lnTo>
                  <a:lnTo>
                    <a:pt x="127" y="402"/>
                  </a:lnTo>
                  <a:lnTo>
                    <a:pt x="134" y="407"/>
                  </a:lnTo>
                  <a:lnTo>
                    <a:pt x="141" y="413"/>
                  </a:lnTo>
                  <a:lnTo>
                    <a:pt x="148" y="418"/>
                  </a:lnTo>
                  <a:lnTo>
                    <a:pt x="151" y="424"/>
                  </a:lnTo>
                  <a:lnTo>
                    <a:pt x="151" y="430"/>
                  </a:lnTo>
                  <a:lnTo>
                    <a:pt x="148" y="433"/>
                  </a:lnTo>
                  <a:lnTo>
                    <a:pt x="142" y="437"/>
                  </a:lnTo>
                  <a:lnTo>
                    <a:pt x="135" y="440"/>
                  </a:lnTo>
                  <a:lnTo>
                    <a:pt x="128" y="441"/>
                  </a:lnTo>
                  <a:lnTo>
                    <a:pt x="123" y="442"/>
                  </a:lnTo>
                  <a:lnTo>
                    <a:pt x="118" y="444"/>
                  </a:lnTo>
                  <a:lnTo>
                    <a:pt x="109" y="446"/>
                  </a:lnTo>
                  <a:lnTo>
                    <a:pt x="102" y="451"/>
                  </a:lnTo>
                  <a:lnTo>
                    <a:pt x="94" y="455"/>
                  </a:lnTo>
                  <a:lnTo>
                    <a:pt x="88" y="462"/>
                  </a:lnTo>
                  <a:lnTo>
                    <a:pt x="78" y="477"/>
                  </a:lnTo>
                  <a:lnTo>
                    <a:pt x="77" y="494"/>
                  </a:lnTo>
                  <a:lnTo>
                    <a:pt x="82" y="510"/>
                  </a:lnTo>
                  <a:lnTo>
                    <a:pt x="94" y="524"/>
                  </a:lnTo>
                  <a:lnTo>
                    <a:pt x="95" y="524"/>
                  </a:lnTo>
                  <a:lnTo>
                    <a:pt x="95" y="523"/>
                  </a:lnTo>
                  <a:lnTo>
                    <a:pt x="95" y="522"/>
                  </a:lnTo>
                  <a:lnTo>
                    <a:pt x="95" y="522"/>
                  </a:lnTo>
                  <a:lnTo>
                    <a:pt x="87" y="510"/>
                  </a:lnTo>
                  <a:lnTo>
                    <a:pt x="82" y="499"/>
                  </a:lnTo>
                  <a:lnTo>
                    <a:pt x="81" y="487"/>
                  </a:lnTo>
                  <a:lnTo>
                    <a:pt x="83" y="476"/>
                  </a:lnTo>
                  <a:lnTo>
                    <a:pt x="89" y="467"/>
                  </a:lnTo>
                  <a:lnTo>
                    <a:pt x="98" y="459"/>
                  </a:lnTo>
                  <a:lnTo>
                    <a:pt x="109" y="453"/>
                  </a:lnTo>
                  <a:lnTo>
                    <a:pt x="123" y="449"/>
                  </a:lnTo>
                  <a:lnTo>
                    <a:pt x="131" y="448"/>
                  </a:lnTo>
                  <a:lnTo>
                    <a:pt x="139" y="446"/>
                  </a:lnTo>
                  <a:lnTo>
                    <a:pt x="147" y="444"/>
                  </a:lnTo>
                  <a:lnTo>
                    <a:pt x="154" y="440"/>
                  </a:lnTo>
                  <a:lnTo>
                    <a:pt x="162" y="430"/>
                  </a:lnTo>
                  <a:lnTo>
                    <a:pt x="163" y="417"/>
                  </a:lnTo>
                  <a:lnTo>
                    <a:pt x="161" y="403"/>
                  </a:lnTo>
                  <a:lnTo>
                    <a:pt x="155" y="392"/>
                  </a:lnTo>
                  <a:lnTo>
                    <a:pt x="147" y="380"/>
                  </a:lnTo>
                  <a:lnTo>
                    <a:pt x="136" y="370"/>
                  </a:lnTo>
                  <a:lnTo>
                    <a:pt x="124" y="361"/>
                  </a:lnTo>
                  <a:lnTo>
                    <a:pt x="111" y="351"/>
                  </a:lnTo>
                  <a:lnTo>
                    <a:pt x="98" y="343"/>
                  </a:lnTo>
                  <a:lnTo>
                    <a:pt x="86" y="334"/>
                  </a:lnTo>
                  <a:lnTo>
                    <a:pt x="73" y="325"/>
                  </a:lnTo>
                  <a:lnTo>
                    <a:pt x="63" y="316"/>
                  </a:lnTo>
                  <a:lnTo>
                    <a:pt x="52" y="301"/>
                  </a:lnTo>
                  <a:lnTo>
                    <a:pt x="44" y="286"/>
                  </a:lnTo>
                  <a:lnTo>
                    <a:pt x="41" y="269"/>
                  </a:lnTo>
                  <a:lnTo>
                    <a:pt x="40" y="251"/>
                  </a:lnTo>
                  <a:lnTo>
                    <a:pt x="42" y="234"/>
                  </a:lnTo>
                  <a:lnTo>
                    <a:pt x="44" y="217"/>
                  </a:lnTo>
                  <a:lnTo>
                    <a:pt x="49" y="199"/>
                  </a:lnTo>
                  <a:lnTo>
                    <a:pt x="55" y="183"/>
                  </a:lnTo>
                  <a:lnTo>
                    <a:pt x="62" y="169"/>
                  </a:lnTo>
                  <a:lnTo>
                    <a:pt x="70" y="156"/>
                  </a:lnTo>
                  <a:lnTo>
                    <a:pt x="81" y="143"/>
                  </a:lnTo>
                  <a:lnTo>
                    <a:pt x="93" y="131"/>
                  </a:lnTo>
                  <a:lnTo>
                    <a:pt x="105" y="121"/>
                  </a:lnTo>
                  <a:lnTo>
                    <a:pt x="118" y="111"/>
                  </a:lnTo>
                  <a:lnTo>
                    <a:pt x="131" y="100"/>
                  </a:lnTo>
                  <a:lnTo>
                    <a:pt x="143" y="91"/>
                  </a:lnTo>
                  <a:lnTo>
                    <a:pt x="160" y="81"/>
                  </a:lnTo>
                  <a:lnTo>
                    <a:pt x="177" y="72"/>
                  </a:lnTo>
                  <a:lnTo>
                    <a:pt x="195" y="62"/>
                  </a:lnTo>
                  <a:lnTo>
                    <a:pt x="215" y="55"/>
                  </a:lnTo>
                  <a:lnTo>
                    <a:pt x="234" y="49"/>
                  </a:lnTo>
                  <a:lnTo>
                    <a:pt x="254" y="43"/>
                  </a:lnTo>
                  <a:lnTo>
                    <a:pt x="274" y="37"/>
                  </a:lnTo>
                  <a:lnTo>
                    <a:pt x="292" y="31"/>
                  </a:lnTo>
                  <a:lnTo>
                    <a:pt x="309" y="27"/>
                  </a:lnTo>
                  <a:lnTo>
                    <a:pt x="327" y="22"/>
                  </a:lnTo>
                  <a:lnTo>
                    <a:pt x="344" y="19"/>
                  </a:lnTo>
                  <a:lnTo>
                    <a:pt x="361" y="15"/>
                  </a:lnTo>
                  <a:lnTo>
                    <a:pt x="380" y="12"/>
                  </a:lnTo>
                  <a:lnTo>
                    <a:pt x="397" y="9"/>
                  </a:lnTo>
                  <a:lnTo>
                    <a:pt x="415" y="7"/>
                  </a:lnTo>
                  <a:lnTo>
                    <a:pt x="433" y="6"/>
                  </a:lnTo>
                  <a:lnTo>
                    <a:pt x="451" y="5"/>
                  </a:lnTo>
                  <a:lnTo>
                    <a:pt x="468" y="5"/>
                  </a:lnTo>
                  <a:lnTo>
                    <a:pt x="487" y="5"/>
                  </a:lnTo>
                  <a:lnTo>
                    <a:pt x="505" y="5"/>
                  </a:lnTo>
                  <a:lnTo>
                    <a:pt x="524" y="6"/>
                  </a:lnTo>
                  <a:lnTo>
                    <a:pt x="541" y="7"/>
                  </a:lnTo>
                  <a:lnTo>
                    <a:pt x="559" y="8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100"/>
            <p:cNvSpPr>
              <a:spLocks/>
            </p:cNvSpPr>
            <p:nvPr/>
          </p:nvSpPr>
          <p:spPr bwMode="auto">
            <a:xfrm>
              <a:off x="1901" y="1566"/>
              <a:ext cx="226" cy="397"/>
            </a:xfrm>
            <a:custGeom>
              <a:avLst/>
              <a:gdLst>
                <a:gd name="T0" fmla="*/ 427 w 452"/>
                <a:gd name="T1" fmla="*/ 16 h 792"/>
                <a:gd name="T2" fmla="*/ 379 w 452"/>
                <a:gd name="T3" fmla="*/ 48 h 792"/>
                <a:gd name="T4" fmla="*/ 332 w 452"/>
                <a:gd name="T5" fmla="*/ 83 h 792"/>
                <a:gd name="T6" fmla="*/ 290 w 452"/>
                <a:gd name="T7" fmla="*/ 121 h 792"/>
                <a:gd name="T8" fmla="*/ 250 w 452"/>
                <a:gd name="T9" fmla="*/ 162 h 792"/>
                <a:gd name="T10" fmla="*/ 215 w 452"/>
                <a:gd name="T11" fmla="*/ 205 h 792"/>
                <a:gd name="T12" fmla="*/ 181 w 452"/>
                <a:gd name="T13" fmla="*/ 250 h 792"/>
                <a:gd name="T14" fmla="*/ 150 w 452"/>
                <a:gd name="T15" fmla="*/ 296 h 792"/>
                <a:gd name="T16" fmla="*/ 104 w 452"/>
                <a:gd name="T17" fmla="*/ 373 h 792"/>
                <a:gd name="T18" fmla="*/ 55 w 452"/>
                <a:gd name="T19" fmla="*/ 486 h 792"/>
                <a:gd name="T20" fmla="*/ 21 w 452"/>
                <a:gd name="T21" fmla="*/ 606 h 792"/>
                <a:gd name="T22" fmla="*/ 4 w 452"/>
                <a:gd name="T23" fmla="*/ 729 h 792"/>
                <a:gd name="T24" fmla="*/ 1 w 452"/>
                <a:gd name="T25" fmla="*/ 792 h 792"/>
                <a:gd name="T26" fmla="*/ 5 w 452"/>
                <a:gd name="T27" fmla="*/ 791 h 792"/>
                <a:gd name="T28" fmla="*/ 10 w 452"/>
                <a:gd name="T29" fmla="*/ 759 h 792"/>
                <a:gd name="T30" fmla="*/ 16 w 452"/>
                <a:gd name="T31" fmla="*/ 700 h 792"/>
                <a:gd name="T32" fmla="*/ 25 w 452"/>
                <a:gd name="T33" fmla="*/ 642 h 792"/>
                <a:gd name="T34" fmla="*/ 36 w 452"/>
                <a:gd name="T35" fmla="*/ 584 h 792"/>
                <a:gd name="T36" fmla="*/ 51 w 452"/>
                <a:gd name="T37" fmla="*/ 525 h 792"/>
                <a:gd name="T38" fmla="*/ 69 w 452"/>
                <a:gd name="T39" fmla="*/ 466 h 792"/>
                <a:gd name="T40" fmla="*/ 93 w 452"/>
                <a:gd name="T41" fmla="*/ 410 h 792"/>
                <a:gd name="T42" fmla="*/ 120 w 452"/>
                <a:gd name="T43" fmla="*/ 354 h 792"/>
                <a:gd name="T44" fmla="*/ 150 w 452"/>
                <a:gd name="T45" fmla="*/ 305 h 792"/>
                <a:gd name="T46" fmla="*/ 180 w 452"/>
                <a:gd name="T47" fmla="*/ 258 h 792"/>
                <a:gd name="T48" fmla="*/ 212 w 452"/>
                <a:gd name="T49" fmla="*/ 214 h 792"/>
                <a:gd name="T50" fmla="*/ 247 w 452"/>
                <a:gd name="T51" fmla="*/ 170 h 792"/>
                <a:gd name="T52" fmla="*/ 275 w 452"/>
                <a:gd name="T53" fmla="*/ 138 h 792"/>
                <a:gd name="T54" fmla="*/ 295 w 452"/>
                <a:gd name="T55" fmla="*/ 117 h 792"/>
                <a:gd name="T56" fmla="*/ 317 w 452"/>
                <a:gd name="T57" fmla="*/ 96 h 792"/>
                <a:gd name="T58" fmla="*/ 341 w 452"/>
                <a:gd name="T59" fmla="*/ 78 h 792"/>
                <a:gd name="T60" fmla="*/ 365 w 452"/>
                <a:gd name="T61" fmla="*/ 60 h 792"/>
                <a:gd name="T62" fmla="*/ 389 w 452"/>
                <a:gd name="T63" fmla="*/ 42 h 792"/>
                <a:gd name="T64" fmla="*/ 414 w 452"/>
                <a:gd name="T65" fmla="*/ 25 h 792"/>
                <a:gd name="T66" fmla="*/ 438 w 452"/>
                <a:gd name="T67" fmla="*/ 8 h 792"/>
                <a:gd name="T68" fmla="*/ 452 w 452"/>
                <a:gd name="T69" fmla="*/ 0 h 792"/>
                <a:gd name="T70" fmla="*/ 452 w 452"/>
                <a:gd name="T71" fmla="*/ 0 h 792"/>
                <a:gd name="T72" fmla="*/ 451 w 452"/>
                <a:gd name="T73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2" h="792">
                  <a:moveTo>
                    <a:pt x="451" y="0"/>
                  </a:moveTo>
                  <a:lnTo>
                    <a:pt x="427" y="16"/>
                  </a:lnTo>
                  <a:lnTo>
                    <a:pt x="403" y="32"/>
                  </a:lnTo>
                  <a:lnTo>
                    <a:pt x="379" y="48"/>
                  </a:lnTo>
                  <a:lnTo>
                    <a:pt x="355" y="65"/>
                  </a:lnTo>
                  <a:lnTo>
                    <a:pt x="332" y="83"/>
                  </a:lnTo>
                  <a:lnTo>
                    <a:pt x="310" y="101"/>
                  </a:lnTo>
                  <a:lnTo>
                    <a:pt x="290" y="121"/>
                  </a:lnTo>
                  <a:lnTo>
                    <a:pt x="269" y="141"/>
                  </a:lnTo>
                  <a:lnTo>
                    <a:pt x="250" y="162"/>
                  </a:lnTo>
                  <a:lnTo>
                    <a:pt x="232" y="183"/>
                  </a:lnTo>
                  <a:lnTo>
                    <a:pt x="215" y="205"/>
                  </a:lnTo>
                  <a:lnTo>
                    <a:pt x="197" y="227"/>
                  </a:lnTo>
                  <a:lnTo>
                    <a:pt x="181" y="250"/>
                  </a:lnTo>
                  <a:lnTo>
                    <a:pt x="165" y="273"/>
                  </a:lnTo>
                  <a:lnTo>
                    <a:pt x="150" y="296"/>
                  </a:lnTo>
                  <a:lnTo>
                    <a:pt x="135" y="319"/>
                  </a:lnTo>
                  <a:lnTo>
                    <a:pt x="104" y="373"/>
                  </a:lnTo>
                  <a:lnTo>
                    <a:pt x="78" y="428"/>
                  </a:lnTo>
                  <a:lnTo>
                    <a:pt x="55" y="486"/>
                  </a:lnTo>
                  <a:lnTo>
                    <a:pt x="36" y="546"/>
                  </a:lnTo>
                  <a:lnTo>
                    <a:pt x="21" y="606"/>
                  </a:lnTo>
                  <a:lnTo>
                    <a:pt x="11" y="667"/>
                  </a:lnTo>
                  <a:lnTo>
                    <a:pt x="4" y="729"/>
                  </a:lnTo>
                  <a:lnTo>
                    <a:pt x="0" y="791"/>
                  </a:lnTo>
                  <a:lnTo>
                    <a:pt x="1" y="792"/>
                  </a:lnTo>
                  <a:lnTo>
                    <a:pt x="4" y="792"/>
                  </a:lnTo>
                  <a:lnTo>
                    <a:pt x="5" y="791"/>
                  </a:lnTo>
                  <a:lnTo>
                    <a:pt x="6" y="789"/>
                  </a:lnTo>
                  <a:lnTo>
                    <a:pt x="10" y="759"/>
                  </a:lnTo>
                  <a:lnTo>
                    <a:pt x="13" y="730"/>
                  </a:lnTo>
                  <a:lnTo>
                    <a:pt x="16" y="700"/>
                  </a:lnTo>
                  <a:lnTo>
                    <a:pt x="20" y="671"/>
                  </a:lnTo>
                  <a:lnTo>
                    <a:pt x="25" y="642"/>
                  </a:lnTo>
                  <a:lnTo>
                    <a:pt x="30" y="612"/>
                  </a:lnTo>
                  <a:lnTo>
                    <a:pt x="36" y="584"/>
                  </a:lnTo>
                  <a:lnTo>
                    <a:pt x="43" y="555"/>
                  </a:lnTo>
                  <a:lnTo>
                    <a:pt x="51" y="525"/>
                  </a:lnTo>
                  <a:lnTo>
                    <a:pt x="59" y="495"/>
                  </a:lnTo>
                  <a:lnTo>
                    <a:pt x="69" y="466"/>
                  </a:lnTo>
                  <a:lnTo>
                    <a:pt x="81" y="437"/>
                  </a:lnTo>
                  <a:lnTo>
                    <a:pt x="93" y="410"/>
                  </a:lnTo>
                  <a:lnTo>
                    <a:pt x="106" y="382"/>
                  </a:lnTo>
                  <a:lnTo>
                    <a:pt x="120" y="354"/>
                  </a:lnTo>
                  <a:lnTo>
                    <a:pt x="135" y="328"/>
                  </a:lnTo>
                  <a:lnTo>
                    <a:pt x="150" y="305"/>
                  </a:lnTo>
                  <a:lnTo>
                    <a:pt x="165" y="281"/>
                  </a:lnTo>
                  <a:lnTo>
                    <a:pt x="180" y="258"/>
                  </a:lnTo>
                  <a:lnTo>
                    <a:pt x="196" y="236"/>
                  </a:lnTo>
                  <a:lnTo>
                    <a:pt x="212" y="214"/>
                  </a:lnTo>
                  <a:lnTo>
                    <a:pt x="230" y="192"/>
                  </a:lnTo>
                  <a:lnTo>
                    <a:pt x="247" y="170"/>
                  </a:lnTo>
                  <a:lnTo>
                    <a:pt x="264" y="149"/>
                  </a:lnTo>
                  <a:lnTo>
                    <a:pt x="275" y="138"/>
                  </a:lnTo>
                  <a:lnTo>
                    <a:pt x="285" y="128"/>
                  </a:lnTo>
                  <a:lnTo>
                    <a:pt x="295" y="117"/>
                  </a:lnTo>
                  <a:lnTo>
                    <a:pt x="307" y="107"/>
                  </a:lnTo>
                  <a:lnTo>
                    <a:pt x="317" y="96"/>
                  </a:lnTo>
                  <a:lnTo>
                    <a:pt x="329" y="87"/>
                  </a:lnTo>
                  <a:lnTo>
                    <a:pt x="341" y="78"/>
                  </a:lnTo>
                  <a:lnTo>
                    <a:pt x="353" y="69"/>
                  </a:lnTo>
                  <a:lnTo>
                    <a:pt x="365" y="60"/>
                  </a:lnTo>
                  <a:lnTo>
                    <a:pt x="377" y="50"/>
                  </a:lnTo>
                  <a:lnTo>
                    <a:pt x="389" y="42"/>
                  </a:lnTo>
                  <a:lnTo>
                    <a:pt x="401" y="33"/>
                  </a:lnTo>
                  <a:lnTo>
                    <a:pt x="414" y="25"/>
                  </a:lnTo>
                  <a:lnTo>
                    <a:pt x="427" y="17"/>
                  </a:lnTo>
                  <a:lnTo>
                    <a:pt x="438" y="8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1" y="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5" name="Freeform 101"/>
            <p:cNvSpPr>
              <a:spLocks/>
            </p:cNvSpPr>
            <p:nvPr/>
          </p:nvSpPr>
          <p:spPr bwMode="auto">
            <a:xfrm>
              <a:off x="2046" y="1592"/>
              <a:ext cx="86" cy="144"/>
            </a:xfrm>
            <a:custGeom>
              <a:avLst/>
              <a:gdLst>
                <a:gd name="T0" fmla="*/ 171 w 173"/>
                <a:gd name="T1" fmla="*/ 0 h 288"/>
                <a:gd name="T2" fmla="*/ 156 w 173"/>
                <a:gd name="T3" fmla="*/ 17 h 288"/>
                <a:gd name="T4" fmla="*/ 143 w 173"/>
                <a:gd name="T5" fmla="*/ 33 h 288"/>
                <a:gd name="T6" fmla="*/ 129 w 173"/>
                <a:gd name="T7" fmla="*/ 50 h 288"/>
                <a:gd name="T8" fmla="*/ 115 w 173"/>
                <a:gd name="T9" fmla="*/ 67 h 288"/>
                <a:gd name="T10" fmla="*/ 102 w 173"/>
                <a:gd name="T11" fmla="*/ 86 h 288"/>
                <a:gd name="T12" fmla="*/ 90 w 173"/>
                <a:gd name="T13" fmla="*/ 103 h 288"/>
                <a:gd name="T14" fmla="*/ 77 w 173"/>
                <a:gd name="T15" fmla="*/ 121 h 288"/>
                <a:gd name="T16" fmla="*/ 65 w 173"/>
                <a:gd name="T17" fmla="*/ 140 h 288"/>
                <a:gd name="T18" fmla="*/ 54 w 173"/>
                <a:gd name="T19" fmla="*/ 157 h 288"/>
                <a:gd name="T20" fmla="*/ 44 w 173"/>
                <a:gd name="T21" fmla="*/ 174 h 288"/>
                <a:gd name="T22" fmla="*/ 33 w 173"/>
                <a:gd name="T23" fmla="*/ 192 h 288"/>
                <a:gd name="T24" fmla="*/ 24 w 173"/>
                <a:gd name="T25" fmla="*/ 209 h 288"/>
                <a:gd name="T26" fmla="*/ 16 w 173"/>
                <a:gd name="T27" fmla="*/ 227 h 288"/>
                <a:gd name="T28" fmla="*/ 9 w 173"/>
                <a:gd name="T29" fmla="*/ 246 h 288"/>
                <a:gd name="T30" fmla="*/ 4 w 173"/>
                <a:gd name="T31" fmla="*/ 265 h 288"/>
                <a:gd name="T32" fmla="*/ 0 w 173"/>
                <a:gd name="T33" fmla="*/ 286 h 288"/>
                <a:gd name="T34" fmla="*/ 1 w 173"/>
                <a:gd name="T35" fmla="*/ 288 h 288"/>
                <a:gd name="T36" fmla="*/ 3 w 173"/>
                <a:gd name="T37" fmla="*/ 288 h 288"/>
                <a:gd name="T38" fmla="*/ 6 w 173"/>
                <a:gd name="T39" fmla="*/ 286 h 288"/>
                <a:gd name="T40" fmla="*/ 7 w 173"/>
                <a:gd name="T41" fmla="*/ 284 h 288"/>
                <a:gd name="T42" fmla="*/ 12 w 173"/>
                <a:gd name="T43" fmla="*/ 265 h 288"/>
                <a:gd name="T44" fmla="*/ 18 w 173"/>
                <a:gd name="T45" fmla="*/ 247 h 288"/>
                <a:gd name="T46" fmla="*/ 25 w 173"/>
                <a:gd name="T47" fmla="*/ 229 h 288"/>
                <a:gd name="T48" fmla="*/ 33 w 173"/>
                <a:gd name="T49" fmla="*/ 211 h 288"/>
                <a:gd name="T50" fmla="*/ 41 w 173"/>
                <a:gd name="T51" fmla="*/ 194 h 288"/>
                <a:gd name="T52" fmla="*/ 50 w 173"/>
                <a:gd name="T53" fmla="*/ 177 h 288"/>
                <a:gd name="T54" fmla="*/ 60 w 173"/>
                <a:gd name="T55" fmla="*/ 159 h 288"/>
                <a:gd name="T56" fmla="*/ 70 w 173"/>
                <a:gd name="T57" fmla="*/ 143 h 288"/>
                <a:gd name="T58" fmla="*/ 82 w 173"/>
                <a:gd name="T59" fmla="*/ 125 h 288"/>
                <a:gd name="T60" fmla="*/ 93 w 173"/>
                <a:gd name="T61" fmla="*/ 106 h 288"/>
                <a:gd name="T62" fmla="*/ 105 w 173"/>
                <a:gd name="T63" fmla="*/ 88 h 288"/>
                <a:gd name="T64" fmla="*/ 117 w 173"/>
                <a:gd name="T65" fmla="*/ 70 h 288"/>
                <a:gd name="T66" fmla="*/ 130 w 173"/>
                <a:gd name="T67" fmla="*/ 52 h 288"/>
                <a:gd name="T68" fmla="*/ 144 w 173"/>
                <a:gd name="T69" fmla="*/ 35 h 288"/>
                <a:gd name="T70" fmla="*/ 158 w 173"/>
                <a:gd name="T71" fmla="*/ 18 h 288"/>
                <a:gd name="T72" fmla="*/ 173 w 173"/>
                <a:gd name="T73" fmla="*/ 2 h 288"/>
                <a:gd name="T74" fmla="*/ 173 w 173"/>
                <a:gd name="T75" fmla="*/ 2 h 288"/>
                <a:gd name="T76" fmla="*/ 173 w 173"/>
                <a:gd name="T77" fmla="*/ 0 h 288"/>
                <a:gd name="T78" fmla="*/ 173 w 173"/>
                <a:gd name="T79" fmla="*/ 0 h 288"/>
                <a:gd name="T80" fmla="*/ 171 w 173"/>
                <a:gd name="T81" fmla="*/ 0 h 288"/>
                <a:gd name="T82" fmla="*/ 171 w 173"/>
                <a:gd name="T8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288">
                  <a:moveTo>
                    <a:pt x="171" y="0"/>
                  </a:moveTo>
                  <a:lnTo>
                    <a:pt x="156" y="17"/>
                  </a:lnTo>
                  <a:lnTo>
                    <a:pt x="143" y="33"/>
                  </a:lnTo>
                  <a:lnTo>
                    <a:pt x="129" y="50"/>
                  </a:lnTo>
                  <a:lnTo>
                    <a:pt x="115" y="67"/>
                  </a:lnTo>
                  <a:lnTo>
                    <a:pt x="102" y="86"/>
                  </a:lnTo>
                  <a:lnTo>
                    <a:pt x="90" y="103"/>
                  </a:lnTo>
                  <a:lnTo>
                    <a:pt x="77" y="121"/>
                  </a:lnTo>
                  <a:lnTo>
                    <a:pt x="65" y="140"/>
                  </a:lnTo>
                  <a:lnTo>
                    <a:pt x="54" y="157"/>
                  </a:lnTo>
                  <a:lnTo>
                    <a:pt x="44" y="174"/>
                  </a:lnTo>
                  <a:lnTo>
                    <a:pt x="33" y="192"/>
                  </a:lnTo>
                  <a:lnTo>
                    <a:pt x="24" y="209"/>
                  </a:lnTo>
                  <a:lnTo>
                    <a:pt x="16" y="227"/>
                  </a:lnTo>
                  <a:lnTo>
                    <a:pt x="9" y="246"/>
                  </a:lnTo>
                  <a:lnTo>
                    <a:pt x="4" y="265"/>
                  </a:lnTo>
                  <a:lnTo>
                    <a:pt x="0" y="286"/>
                  </a:lnTo>
                  <a:lnTo>
                    <a:pt x="1" y="288"/>
                  </a:lnTo>
                  <a:lnTo>
                    <a:pt x="3" y="288"/>
                  </a:lnTo>
                  <a:lnTo>
                    <a:pt x="6" y="286"/>
                  </a:lnTo>
                  <a:lnTo>
                    <a:pt x="7" y="284"/>
                  </a:lnTo>
                  <a:lnTo>
                    <a:pt x="12" y="265"/>
                  </a:lnTo>
                  <a:lnTo>
                    <a:pt x="18" y="247"/>
                  </a:lnTo>
                  <a:lnTo>
                    <a:pt x="25" y="229"/>
                  </a:lnTo>
                  <a:lnTo>
                    <a:pt x="33" y="211"/>
                  </a:lnTo>
                  <a:lnTo>
                    <a:pt x="41" y="194"/>
                  </a:lnTo>
                  <a:lnTo>
                    <a:pt x="50" y="177"/>
                  </a:lnTo>
                  <a:lnTo>
                    <a:pt x="60" y="159"/>
                  </a:lnTo>
                  <a:lnTo>
                    <a:pt x="70" y="143"/>
                  </a:lnTo>
                  <a:lnTo>
                    <a:pt x="82" y="125"/>
                  </a:lnTo>
                  <a:lnTo>
                    <a:pt x="93" y="106"/>
                  </a:lnTo>
                  <a:lnTo>
                    <a:pt x="105" y="88"/>
                  </a:lnTo>
                  <a:lnTo>
                    <a:pt x="117" y="70"/>
                  </a:lnTo>
                  <a:lnTo>
                    <a:pt x="130" y="52"/>
                  </a:lnTo>
                  <a:lnTo>
                    <a:pt x="144" y="35"/>
                  </a:lnTo>
                  <a:lnTo>
                    <a:pt x="158" y="18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Freeform 102"/>
            <p:cNvSpPr>
              <a:spLocks/>
            </p:cNvSpPr>
            <p:nvPr/>
          </p:nvSpPr>
          <p:spPr bwMode="auto">
            <a:xfrm>
              <a:off x="1960" y="1728"/>
              <a:ext cx="96" cy="30"/>
            </a:xfrm>
            <a:custGeom>
              <a:avLst/>
              <a:gdLst>
                <a:gd name="T0" fmla="*/ 1 w 191"/>
                <a:gd name="T1" fmla="*/ 60 h 60"/>
                <a:gd name="T2" fmla="*/ 12 w 191"/>
                <a:gd name="T3" fmla="*/ 52 h 60"/>
                <a:gd name="T4" fmla="*/ 22 w 191"/>
                <a:gd name="T5" fmla="*/ 44 h 60"/>
                <a:gd name="T6" fmla="*/ 32 w 191"/>
                <a:gd name="T7" fmla="*/ 38 h 60"/>
                <a:gd name="T8" fmla="*/ 44 w 191"/>
                <a:gd name="T9" fmla="*/ 33 h 60"/>
                <a:gd name="T10" fmla="*/ 55 w 191"/>
                <a:gd name="T11" fmla="*/ 28 h 60"/>
                <a:gd name="T12" fmla="*/ 68 w 191"/>
                <a:gd name="T13" fmla="*/ 25 h 60"/>
                <a:gd name="T14" fmla="*/ 80 w 191"/>
                <a:gd name="T15" fmla="*/ 21 h 60"/>
                <a:gd name="T16" fmla="*/ 92 w 191"/>
                <a:gd name="T17" fmla="*/ 19 h 60"/>
                <a:gd name="T18" fmla="*/ 104 w 191"/>
                <a:gd name="T19" fmla="*/ 18 h 60"/>
                <a:gd name="T20" fmla="*/ 115 w 191"/>
                <a:gd name="T21" fmla="*/ 16 h 60"/>
                <a:gd name="T22" fmla="*/ 128 w 191"/>
                <a:gd name="T23" fmla="*/ 15 h 60"/>
                <a:gd name="T24" fmla="*/ 139 w 191"/>
                <a:gd name="T25" fmla="*/ 15 h 60"/>
                <a:gd name="T26" fmla="*/ 151 w 191"/>
                <a:gd name="T27" fmla="*/ 15 h 60"/>
                <a:gd name="T28" fmla="*/ 163 w 191"/>
                <a:gd name="T29" fmla="*/ 15 h 60"/>
                <a:gd name="T30" fmla="*/ 174 w 191"/>
                <a:gd name="T31" fmla="*/ 14 h 60"/>
                <a:gd name="T32" fmla="*/ 186 w 191"/>
                <a:gd name="T33" fmla="*/ 13 h 60"/>
                <a:gd name="T34" fmla="*/ 188 w 191"/>
                <a:gd name="T35" fmla="*/ 11 h 60"/>
                <a:gd name="T36" fmla="*/ 191 w 191"/>
                <a:gd name="T37" fmla="*/ 7 h 60"/>
                <a:gd name="T38" fmla="*/ 191 w 191"/>
                <a:gd name="T39" fmla="*/ 4 h 60"/>
                <a:gd name="T40" fmla="*/ 189 w 191"/>
                <a:gd name="T41" fmla="*/ 1 h 60"/>
                <a:gd name="T42" fmla="*/ 176 w 191"/>
                <a:gd name="T43" fmla="*/ 0 h 60"/>
                <a:gd name="T44" fmla="*/ 164 w 191"/>
                <a:gd name="T45" fmla="*/ 0 h 60"/>
                <a:gd name="T46" fmla="*/ 151 w 191"/>
                <a:gd name="T47" fmla="*/ 0 h 60"/>
                <a:gd name="T48" fmla="*/ 137 w 191"/>
                <a:gd name="T49" fmla="*/ 3 h 60"/>
                <a:gd name="T50" fmla="*/ 125 w 191"/>
                <a:gd name="T51" fmla="*/ 5 h 60"/>
                <a:gd name="T52" fmla="*/ 111 w 191"/>
                <a:gd name="T53" fmla="*/ 8 h 60"/>
                <a:gd name="T54" fmla="*/ 98 w 191"/>
                <a:gd name="T55" fmla="*/ 11 h 60"/>
                <a:gd name="T56" fmla="*/ 86 w 191"/>
                <a:gd name="T57" fmla="*/ 14 h 60"/>
                <a:gd name="T58" fmla="*/ 75 w 191"/>
                <a:gd name="T59" fmla="*/ 18 h 60"/>
                <a:gd name="T60" fmla="*/ 62 w 191"/>
                <a:gd name="T61" fmla="*/ 21 h 60"/>
                <a:gd name="T62" fmla="*/ 52 w 191"/>
                <a:gd name="T63" fmla="*/ 26 h 60"/>
                <a:gd name="T64" fmla="*/ 40 w 191"/>
                <a:gd name="T65" fmla="*/ 31 h 60"/>
                <a:gd name="T66" fmla="*/ 30 w 191"/>
                <a:gd name="T67" fmla="*/ 37 h 60"/>
                <a:gd name="T68" fmla="*/ 20 w 191"/>
                <a:gd name="T69" fmla="*/ 43 h 60"/>
                <a:gd name="T70" fmla="*/ 9 w 191"/>
                <a:gd name="T71" fmla="*/ 51 h 60"/>
                <a:gd name="T72" fmla="*/ 0 w 191"/>
                <a:gd name="T73" fmla="*/ 59 h 60"/>
                <a:gd name="T74" fmla="*/ 0 w 191"/>
                <a:gd name="T75" fmla="*/ 59 h 60"/>
                <a:gd name="T76" fmla="*/ 0 w 191"/>
                <a:gd name="T77" fmla="*/ 59 h 60"/>
                <a:gd name="T78" fmla="*/ 0 w 191"/>
                <a:gd name="T79" fmla="*/ 60 h 60"/>
                <a:gd name="T80" fmla="*/ 1 w 191"/>
                <a:gd name="T81" fmla="*/ 60 h 60"/>
                <a:gd name="T82" fmla="*/ 1 w 191"/>
                <a:gd name="T8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" h="60">
                  <a:moveTo>
                    <a:pt x="1" y="60"/>
                  </a:moveTo>
                  <a:lnTo>
                    <a:pt x="12" y="52"/>
                  </a:lnTo>
                  <a:lnTo>
                    <a:pt x="22" y="44"/>
                  </a:lnTo>
                  <a:lnTo>
                    <a:pt x="32" y="38"/>
                  </a:lnTo>
                  <a:lnTo>
                    <a:pt x="44" y="33"/>
                  </a:lnTo>
                  <a:lnTo>
                    <a:pt x="55" y="28"/>
                  </a:lnTo>
                  <a:lnTo>
                    <a:pt x="68" y="25"/>
                  </a:lnTo>
                  <a:lnTo>
                    <a:pt x="80" y="21"/>
                  </a:lnTo>
                  <a:lnTo>
                    <a:pt x="92" y="19"/>
                  </a:lnTo>
                  <a:lnTo>
                    <a:pt x="104" y="18"/>
                  </a:lnTo>
                  <a:lnTo>
                    <a:pt x="115" y="16"/>
                  </a:lnTo>
                  <a:lnTo>
                    <a:pt x="128" y="15"/>
                  </a:lnTo>
                  <a:lnTo>
                    <a:pt x="139" y="15"/>
                  </a:lnTo>
                  <a:lnTo>
                    <a:pt x="151" y="15"/>
                  </a:lnTo>
                  <a:lnTo>
                    <a:pt x="163" y="15"/>
                  </a:lnTo>
                  <a:lnTo>
                    <a:pt x="174" y="14"/>
                  </a:lnTo>
                  <a:lnTo>
                    <a:pt x="186" y="13"/>
                  </a:lnTo>
                  <a:lnTo>
                    <a:pt x="188" y="11"/>
                  </a:lnTo>
                  <a:lnTo>
                    <a:pt x="191" y="7"/>
                  </a:lnTo>
                  <a:lnTo>
                    <a:pt x="191" y="4"/>
                  </a:lnTo>
                  <a:lnTo>
                    <a:pt x="189" y="1"/>
                  </a:lnTo>
                  <a:lnTo>
                    <a:pt x="176" y="0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37" y="3"/>
                  </a:lnTo>
                  <a:lnTo>
                    <a:pt x="125" y="5"/>
                  </a:lnTo>
                  <a:lnTo>
                    <a:pt x="111" y="8"/>
                  </a:lnTo>
                  <a:lnTo>
                    <a:pt x="98" y="11"/>
                  </a:lnTo>
                  <a:lnTo>
                    <a:pt x="86" y="14"/>
                  </a:lnTo>
                  <a:lnTo>
                    <a:pt x="75" y="18"/>
                  </a:lnTo>
                  <a:lnTo>
                    <a:pt x="62" y="21"/>
                  </a:lnTo>
                  <a:lnTo>
                    <a:pt x="52" y="26"/>
                  </a:lnTo>
                  <a:lnTo>
                    <a:pt x="40" y="31"/>
                  </a:lnTo>
                  <a:lnTo>
                    <a:pt x="30" y="37"/>
                  </a:lnTo>
                  <a:lnTo>
                    <a:pt x="20" y="43"/>
                  </a:lnTo>
                  <a:lnTo>
                    <a:pt x="9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7" name="Freeform 103"/>
            <p:cNvSpPr>
              <a:spLocks/>
            </p:cNvSpPr>
            <p:nvPr/>
          </p:nvSpPr>
          <p:spPr bwMode="auto">
            <a:xfrm>
              <a:off x="1954" y="1746"/>
              <a:ext cx="58" cy="66"/>
            </a:xfrm>
            <a:custGeom>
              <a:avLst/>
              <a:gdLst>
                <a:gd name="T0" fmla="*/ 0 w 115"/>
                <a:gd name="T1" fmla="*/ 0 h 133"/>
                <a:gd name="T2" fmla="*/ 11 w 115"/>
                <a:gd name="T3" fmla="*/ 17 h 133"/>
                <a:gd name="T4" fmla="*/ 25 w 115"/>
                <a:gd name="T5" fmla="*/ 35 h 133"/>
                <a:gd name="T6" fmla="*/ 39 w 115"/>
                <a:gd name="T7" fmla="*/ 51 h 133"/>
                <a:gd name="T8" fmla="*/ 54 w 115"/>
                <a:gd name="T9" fmla="*/ 66 h 133"/>
                <a:gd name="T10" fmla="*/ 68 w 115"/>
                <a:gd name="T11" fmla="*/ 81 h 133"/>
                <a:gd name="T12" fmla="*/ 82 w 115"/>
                <a:gd name="T13" fmla="*/ 97 h 133"/>
                <a:gd name="T14" fmla="*/ 95 w 115"/>
                <a:gd name="T15" fmla="*/ 114 h 133"/>
                <a:gd name="T16" fmla="*/ 107 w 115"/>
                <a:gd name="T17" fmla="*/ 131 h 133"/>
                <a:gd name="T18" fmla="*/ 109 w 115"/>
                <a:gd name="T19" fmla="*/ 133 h 133"/>
                <a:gd name="T20" fmla="*/ 112 w 115"/>
                <a:gd name="T21" fmla="*/ 131 h 133"/>
                <a:gd name="T22" fmla="*/ 115 w 115"/>
                <a:gd name="T23" fmla="*/ 128 h 133"/>
                <a:gd name="T24" fmla="*/ 115 w 115"/>
                <a:gd name="T25" fmla="*/ 126 h 133"/>
                <a:gd name="T26" fmla="*/ 106 w 115"/>
                <a:gd name="T27" fmla="*/ 106 h 133"/>
                <a:gd name="T28" fmla="*/ 93 w 115"/>
                <a:gd name="T29" fmla="*/ 90 h 133"/>
                <a:gd name="T30" fmla="*/ 78 w 115"/>
                <a:gd name="T31" fmla="*/ 74 h 133"/>
                <a:gd name="T32" fmla="*/ 62 w 115"/>
                <a:gd name="T33" fmla="*/ 60 h 133"/>
                <a:gd name="T34" fmla="*/ 46 w 115"/>
                <a:gd name="T35" fmla="*/ 46 h 133"/>
                <a:gd name="T36" fmla="*/ 29 w 115"/>
                <a:gd name="T37" fmla="*/ 31 h 133"/>
                <a:gd name="T38" fmla="*/ 15 w 115"/>
                <a:gd name="T39" fmla="*/ 16 h 133"/>
                <a:gd name="T40" fmla="*/ 1 w 115"/>
                <a:gd name="T41" fmla="*/ 0 h 133"/>
                <a:gd name="T42" fmla="*/ 1 w 115"/>
                <a:gd name="T43" fmla="*/ 0 h 133"/>
                <a:gd name="T44" fmla="*/ 1 w 115"/>
                <a:gd name="T45" fmla="*/ 0 h 133"/>
                <a:gd name="T46" fmla="*/ 0 w 115"/>
                <a:gd name="T47" fmla="*/ 0 h 133"/>
                <a:gd name="T48" fmla="*/ 0 w 115"/>
                <a:gd name="T49" fmla="*/ 0 h 133"/>
                <a:gd name="T50" fmla="*/ 0 w 115"/>
                <a:gd name="T5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33">
                  <a:moveTo>
                    <a:pt x="0" y="0"/>
                  </a:moveTo>
                  <a:lnTo>
                    <a:pt x="11" y="17"/>
                  </a:lnTo>
                  <a:lnTo>
                    <a:pt x="25" y="35"/>
                  </a:lnTo>
                  <a:lnTo>
                    <a:pt x="39" y="51"/>
                  </a:lnTo>
                  <a:lnTo>
                    <a:pt x="54" y="66"/>
                  </a:lnTo>
                  <a:lnTo>
                    <a:pt x="68" y="81"/>
                  </a:lnTo>
                  <a:lnTo>
                    <a:pt x="82" y="97"/>
                  </a:lnTo>
                  <a:lnTo>
                    <a:pt x="95" y="114"/>
                  </a:lnTo>
                  <a:lnTo>
                    <a:pt x="107" y="131"/>
                  </a:lnTo>
                  <a:lnTo>
                    <a:pt x="109" y="133"/>
                  </a:lnTo>
                  <a:lnTo>
                    <a:pt x="112" y="131"/>
                  </a:lnTo>
                  <a:lnTo>
                    <a:pt x="115" y="128"/>
                  </a:lnTo>
                  <a:lnTo>
                    <a:pt x="115" y="126"/>
                  </a:lnTo>
                  <a:lnTo>
                    <a:pt x="106" y="106"/>
                  </a:lnTo>
                  <a:lnTo>
                    <a:pt x="93" y="90"/>
                  </a:lnTo>
                  <a:lnTo>
                    <a:pt x="78" y="74"/>
                  </a:lnTo>
                  <a:lnTo>
                    <a:pt x="62" y="60"/>
                  </a:lnTo>
                  <a:lnTo>
                    <a:pt x="46" y="46"/>
                  </a:lnTo>
                  <a:lnTo>
                    <a:pt x="29" y="31"/>
                  </a:lnTo>
                  <a:lnTo>
                    <a:pt x="15" y="1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8" name="Freeform 104"/>
            <p:cNvSpPr>
              <a:spLocks/>
            </p:cNvSpPr>
            <p:nvPr/>
          </p:nvSpPr>
          <p:spPr bwMode="auto">
            <a:xfrm>
              <a:off x="1923" y="1809"/>
              <a:ext cx="87" cy="138"/>
            </a:xfrm>
            <a:custGeom>
              <a:avLst/>
              <a:gdLst>
                <a:gd name="T0" fmla="*/ 0 w 174"/>
                <a:gd name="T1" fmla="*/ 275 h 275"/>
                <a:gd name="T2" fmla="*/ 4 w 174"/>
                <a:gd name="T3" fmla="*/ 264 h 275"/>
                <a:gd name="T4" fmla="*/ 7 w 174"/>
                <a:gd name="T5" fmla="*/ 253 h 275"/>
                <a:gd name="T6" fmla="*/ 12 w 174"/>
                <a:gd name="T7" fmla="*/ 243 h 275"/>
                <a:gd name="T8" fmla="*/ 16 w 174"/>
                <a:gd name="T9" fmla="*/ 232 h 275"/>
                <a:gd name="T10" fmla="*/ 21 w 174"/>
                <a:gd name="T11" fmla="*/ 223 h 275"/>
                <a:gd name="T12" fmla="*/ 27 w 174"/>
                <a:gd name="T13" fmla="*/ 213 h 275"/>
                <a:gd name="T14" fmla="*/ 32 w 174"/>
                <a:gd name="T15" fmla="*/ 204 h 275"/>
                <a:gd name="T16" fmla="*/ 38 w 174"/>
                <a:gd name="T17" fmla="*/ 193 h 275"/>
                <a:gd name="T18" fmla="*/ 43 w 174"/>
                <a:gd name="T19" fmla="*/ 185 h 275"/>
                <a:gd name="T20" fmla="*/ 49 w 174"/>
                <a:gd name="T21" fmla="*/ 176 h 275"/>
                <a:gd name="T22" fmla="*/ 53 w 174"/>
                <a:gd name="T23" fmla="*/ 168 h 275"/>
                <a:gd name="T24" fmla="*/ 59 w 174"/>
                <a:gd name="T25" fmla="*/ 160 h 275"/>
                <a:gd name="T26" fmla="*/ 64 w 174"/>
                <a:gd name="T27" fmla="*/ 151 h 275"/>
                <a:gd name="T28" fmla="*/ 69 w 174"/>
                <a:gd name="T29" fmla="*/ 143 h 275"/>
                <a:gd name="T30" fmla="*/ 75 w 174"/>
                <a:gd name="T31" fmla="*/ 135 h 275"/>
                <a:gd name="T32" fmla="*/ 81 w 174"/>
                <a:gd name="T33" fmla="*/ 126 h 275"/>
                <a:gd name="T34" fmla="*/ 87 w 174"/>
                <a:gd name="T35" fmla="*/ 118 h 275"/>
                <a:gd name="T36" fmla="*/ 91 w 174"/>
                <a:gd name="T37" fmla="*/ 110 h 275"/>
                <a:gd name="T38" fmla="*/ 97 w 174"/>
                <a:gd name="T39" fmla="*/ 101 h 275"/>
                <a:gd name="T40" fmla="*/ 102 w 174"/>
                <a:gd name="T41" fmla="*/ 93 h 275"/>
                <a:gd name="T42" fmla="*/ 107 w 174"/>
                <a:gd name="T43" fmla="*/ 85 h 275"/>
                <a:gd name="T44" fmla="*/ 113 w 174"/>
                <a:gd name="T45" fmla="*/ 78 h 275"/>
                <a:gd name="T46" fmla="*/ 120 w 174"/>
                <a:gd name="T47" fmla="*/ 70 h 275"/>
                <a:gd name="T48" fmla="*/ 127 w 174"/>
                <a:gd name="T49" fmla="*/ 63 h 275"/>
                <a:gd name="T50" fmla="*/ 133 w 174"/>
                <a:gd name="T51" fmla="*/ 57 h 275"/>
                <a:gd name="T52" fmla="*/ 138 w 174"/>
                <a:gd name="T53" fmla="*/ 53 h 275"/>
                <a:gd name="T54" fmla="*/ 145 w 174"/>
                <a:gd name="T55" fmla="*/ 47 h 275"/>
                <a:gd name="T56" fmla="*/ 151 w 174"/>
                <a:gd name="T57" fmla="*/ 41 h 275"/>
                <a:gd name="T58" fmla="*/ 156 w 174"/>
                <a:gd name="T59" fmla="*/ 37 h 275"/>
                <a:gd name="T60" fmla="*/ 161 w 174"/>
                <a:gd name="T61" fmla="*/ 31 h 275"/>
                <a:gd name="T62" fmla="*/ 166 w 174"/>
                <a:gd name="T63" fmla="*/ 24 h 275"/>
                <a:gd name="T64" fmla="*/ 171 w 174"/>
                <a:gd name="T65" fmla="*/ 18 h 275"/>
                <a:gd name="T66" fmla="*/ 174 w 174"/>
                <a:gd name="T67" fmla="*/ 10 h 275"/>
                <a:gd name="T68" fmla="*/ 172 w 174"/>
                <a:gd name="T69" fmla="*/ 3 h 275"/>
                <a:gd name="T70" fmla="*/ 167 w 174"/>
                <a:gd name="T71" fmla="*/ 0 h 275"/>
                <a:gd name="T72" fmla="*/ 159 w 174"/>
                <a:gd name="T73" fmla="*/ 2 h 275"/>
                <a:gd name="T74" fmla="*/ 142 w 174"/>
                <a:gd name="T75" fmla="*/ 15 h 275"/>
                <a:gd name="T76" fmla="*/ 127 w 174"/>
                <a:gd name="T77" fmla="*/ 31 h 275"/>
                <a:gd name="T78" fmla="*/ 113 w 174"/>
                <a:gd name="T79" fmla="*/ 47 h 275"/>
                <a:gd name="T80" fmla="*/ 102 w 174"/>
                <a:gd name="T81" fmla="*/ 64 h 275"/>
                <a:gd name="T82" fmla="*/ 90 w 174"/>
                <a:gd name="T83" fmla="*/ 84 h 275"/>
                <a:gd name="T84" fmla="*/ 80 w 174"/>
                <a:gd name="T85" fmla="*/ 102 h 275"/>
                <a:gd name="T86" fmla="*/ 70 w 174"/>
                <a:gd name="T87" fmla="*/ 122 h 275"/>
                <a:gd name="T88" fmla="*/ 60 w 174"/>
                <a:gd name="T89" fmla="*/ 140 h 275"/>
                <a:gd name="T90" fmla="*/ 55 w 174"/>
                <a:gd name="T91" fmla="*/ 149 h 275"/>
                <a:gd name="T92" fmla="*/ 50 w 174"/>
                <a:gd name="T93" fmla="*/ 159 h 275"/>
                <a:gd name="T94" fmla="*/ 45 w 174"/>
                <a:gd name="T95" fmla="*/ 168 h 275"/>
                <a:gd name="T96" fmla="*/ 42 w 174"/>
                <a:gd name="T97" fmla="*/ 178 h 275"/>
                <a:gd name="T98" fmla="*/ 37 w 174"/>
                <a:gd name="T99" fmla="*/ 188 h 275"/>
                <a:gd name="T100" fmla="*/ 32 w 174"/>
                <a:gd name="T101" fmla="*/ 197 h 275"/>
                <a:gd name="T102" fmla="*/ 27 w 174"/>
                <a:gd name="T103" fmla="*/ 207 h 275"/>
                <a:gd name="T104" fmla="*/ 22 w 174"/>
                <a:gd name="T105" fmla="*/ 216 h 275"/>
                <a:gd name="T106" fmla="*/ 14 w 174"/>
                <a:gd name="T107" fmla="*/ 230 h 275"/>
                <a:gd name="T108" fmla="*/ 7 w 174"/>
                <a:gd name="T109" fmla="*/ 244 h 275"/>
                <a:gd name="T110" fmla="*/ 2 w 174"/>
                <a:gd name="T111" fmla="*/ 259 h 275"/>
                <a:gd name="T112" fmla="*/ 0 w 174"/>
                <a:gd name="T113" fmla="*/ 275 h 275"/>
                <a:gd name="T114" fmla="*/ 0 w 174"/>
                <a:gd name="T115" fmla="*/ 275 h 275"/>
                <a:gd name="T116" fmla="*/ 0 w 174"/>
                <a:gd name="T117" fmla="*/ 275 h 275"/>
                <a:gd name="T118" fmla="*/ 0 w 174"/>
                <a:gd name="T119" fmla="*/ 275 h 275"/>
                <a:gd name="T120" fmla="*/ 0 w 174"/>
                <a:gd name="T121" fmla="*/ 275 h 275"/>
                <a:gd name="T122" fmla="*/ 0 w 174"/>
                <a:gd name="T12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275">
                  <a:moveTo>
                    <a:pt x="0" y="275"/>
                  </a:moveTo>
                  <a:lnTo>
                    <a:pt x="4" y="264"/>
                  </a:lnTo>
                  <a:lnTo>
                    <a:pt x="7" y="253"/>
                  </a:lnTo>
                  <a:lnTo>
                    <a:pt x="12" y="243"/>
                  </a:lnTo>
                  <a:lnTo>
                    <a:pt x="16" y="232"/>
                  </a:lnTo>
                  <a:lnTo>
                    <a:pt x="21" y="223"/>
                  </a:lnTo>
                  <a:lnTo>
                    <a:pt x="27" y="213"/>
                  </a:lnTo>
                  <a:lnTo>
                    <a:pt x="32" y="204"/>
                  </a:lnTo>
                  <a:lnTo>
                    <a:pt x="38" y="193"/>
                  </a:lnTo>
                  <a:lnTo>
                    <a:pt x="43" y="185"/>
                  </a:lnTo>
                  <a:lnTo>
                    <a:pt x="49" y="176"/>
                  </a:lnTo>
                  <a:lnTo>
                    <a:pt x="53" y="168"/>
                  </a:lnTo>
                  <a:lnTo>
                    <a:pt x="59" y="160"/>
                  </a:lnTo>
                  <a:lnTo>
                    <a:pt x="64" y="151"/>
                  </a:lnTo>
                  <a:lnTo>
                    <a:pt x="69" y="143"/>
                  </a:lnTo>
                  <a:lnTo>
                    <a:pt x="75" y="135"/>
                  </a:lnTo>
                  <a:lnTo>
                    <a:pt x="81" y="126"/>
                  </a:lnTo>
                  <a:lnTo>
                    <a:pt x="87" y="118"/>
                  </a:lnTo>
                  <a:lnTo>
                    <a:pt x="91" y="110"/>
                  </a:lnTo>
                  <a:lnTo>
                    <a:pt x="97" y="101"/>
                  </a:lnTo>
                  <a:lnTo>
                    <a:pt x="102" y="93"/>
                  </a:lnTo>
                  <a:lnTo>
                    <a:pt x="107" y="85"/>
                  </a:lnTo>
                  <a:lnTo>
                    <a:pt x="113" y="78"/>
                  </a:lnTo>
                  <a:lnTo>
                    <a:pt x="120" y="70"/>
                  </a:lnTo>
                  <a:lnTo>
                    <a:pt x="127" y="63"/>
                  </a:lnTo>
                  <a:lnTo>
                    <a:pt x="133" y="57"/>
                  </a:lnTo>
                  <a:lnTo>
                    <a:pt x="138" y="53"/>
                  </a:lnTo>
                  <a:lnTo>
                    <a:pt x="145" y="47"/>
                  </a:lnTo>
                  <a:lnTo>
                    <a:pt x="151" y="41"/>
                  </a:lnTo>
                  <a:lnTo>
                    <a:pt x="156" y="37"/>
                  </a:lnTo>
                  <a:lnTo>
                    <a:pt x="161" y="31"/>
                  </a:lnTo>
                  <a:lnTo>
                    <a:pt x="166" y="24"/>
                  </a:lnTo>
                  <a:lnTo>
                    <a:pt x="171" y="18"/>
                  </a:lnTo>
                  <a:lnTo>
                    <a:pt x="174" y="10"/>
                  </a:lnTo>
                  <a:lnTo>
                    <a:pt x="172" y="3"/>
                  </a:lnTo>
                  <a:lnTo>
                    <a:pt x="167" y="0"/>
                  </a:lnTo>
                  <a:lnTo>
                    <a:pt x="159" y="2"/>
                  </a:lnTo>
                  <a:lnTo>
                    <a:pt x="142" y="15"/>
                  </a:lnTo>
                  <a:lnTo>
                    <a:pt x="127" y="31"/>
                  </a:lnTo>
                  <a:lnTo>
                    <a:pt x="113" y="47"/>
                  </a:lnTo>
                  <a:lnTo>
                    <a:pt x="102" y="64"/>
                  </a:lnTo>
                  <a:lnTo>
                    <a:pt x="90" y="84"/>
                  </a:lnTo>
                  <a:lnTo>
                    <a:pt x="80" y="102"/>
                  </a:lnTo>
                  <a:lnTo>
                    <a:pt x="70" y="122"/>
                  </a:lnTo>
                  <a:lnTo>
                    <a:pt x="60" y="140"/>
                  </a:lnTo>
                  <a:lnTo>
                    <a:pt x="55" y="149"/>
                  </a:lnTo>
                  <a:lnTo>
                    <a:pt x="50" y="159"/>
                  </a:lnTo>
                  <a:lnTo>
                    <a:pt x="45" y="168"/>
                  </a:lnTo>
                  <a:lnTo>
                    <a:pt x="42" y="178"/>
                  </a:lnTo>
                  <a:lnTo>
                    <a:pt x="37" y="188"/>
                  </a:lnTo>
                  <a:lnTo>
                    <a:pt x="32" y="197"/>
                  </a:lnTo>
                  <a:lnTo>
                    <a:pt x="27" y="207"/>
                  </a:lnTo>
                  <a:lnTo>
                    <a:pt x="22" y="216"/>
                  </a:lnTo>
                  <a:lnTo>
                    <a:pt x="14" y="230"/>
                  </a:lnTo>
                  <a:lnTo>
                    <a:pt x="7" y="244"/>
                  </a:lnTo>
                  <a:lnTo>
                    <a:pt x="2" y="259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9" name="Freeform 105"/>
            <p:cNvSpPr>
              <a:spLocks/>
            </p:cNvSpPr>
            <p:nvPr/>
          </p:nvSpPr>
          <p:spPr bwMode="auto">
            <a:xfrm>
              <a:off x="1644" y="1704"/>
              <a:ext cx="60" cy="48"/>
            </a:xfrm>
            <a:custGeom>
              <a:avLst/>
              <a:gdLst>
                <a:gd name="T0" fmla="*/ 0 w 120"/>
                <a:gd name="T1" fmla="*/ 0 h 97"/>
                <a:gd name="T2" fmla="*/ 4 w 120"/>
                <a:gd name="T3" fmla="*/ 22 h 97"/>
                <a:gd name="T4" fmla="*/ 12 w 120"/>
                <a:gd name="T5" fmla="*/ 39 h 97"/>
                <a:gd name="T6" fmla="*/ 26 w 120"/>
                <a:gd name="T7" fmla="*/ 52 h 97"/>
                <a:gd name="T8" fmla="*/ 42 w 120"/>
                <a:gd name="T9" fmla="*/ 63 h 97"/>
                <a:gd name="T10" fmla="*/ 61 w 120"/>
                <a:gd name="T11" fmla="*/ 73 h 97"/>
                <a:gd name="T12" fmla="*/ 81 w 120"/>
                <a:gd name="T13" fmla="*/ 81 h 97"/>
                <a:gd name="T14" fmla="*/ 99 w 120"/>
                <a:gd name="T15" fmla="*/ 89 h 97"/>
                <a:gd name="T16" fmla="*/ 118 w 120"/>
                <a:gd name="T17" fmla="*/ 97 h 97"/>
                <a:gd name="T18" fmla="*/ 119 w 120"/>
                <a:gd name="T19" fmla="*/ 97 h 97"/>
                <a:gd name="T20" fmla="*/ 120 w 120"/>
                <a:gd name="T21" fmla="*/ 96 h 97"/>
                <a:gd name="T22" fmla="*/ 120 w 120"/>
                <a:gd name="T23" fmla="*/ 94 h 97"/>
                <a:gd name="T24" fmla="*/ 120 w 120"/>
                <a:gd name="T25" fmla="*/ 93 h 97"/>
                <a:gd name="T26" fmla="*/ 113 w 120"/>
                <a:gd name="T27" fmla="*/ 88 h 97"/>
                <a:gd name="T28" fmla="*/ 106 w 120"/>
                <a:gd name="T29" fmla="*/ 83 h 97"/>
                <a:gd name="T30" fmla="*/ 99 w 120"/>
                <a:gd name="T31" fmla="*/ 78 h 97"/>
                <a:gd name="T32" fmla="*/ 93 w 120"/>
                <a:gd name="T33" fmla="*/ 74 h 97"/>
                <a:gd name="T34" fmla="*/ 86 w 120"/>
                <a:gd name="T35" fmla="*/ 70 h 97"/>
                <a:gd name="T36" fmla="*/ 78 w 120"/>
                <a:gd name="T37" fmla="*/ 66 h 97"/>
                <a:gd name="T38" fmla="*/ 71 w 120"/>
                <a:gd name="T39" fmla="*/ 62 h 97"/>
                <a:gd name="T40" fmla="*/ 63 w 120"/>
                <a:gd name="T41" fmla="*/ 59 h 97"/>
                <a:gd name="T42" fmla="*/ 52 w 120"/>
                <a:gd name="T43" fmla="*/ 54 h 97"/>
                <a:gd name="T44" fmla="*/ 42 w 120"/>
                <a:gd name="T45" fmla="*/ 48 h 97"/>
                <a:gd name="T46" fmla="*/ 31 w 120"/>
                <a:gd name="T47" fmla="*/ 43 h 97"/>
                <a:gd name="T48" fmla="*/ 22 w 120"/>
                <a:gd name="T49" fmla="*/ 37 h 97"/>
                <a:gd name="T50" fmla="*/ 14 w 120"/>
                <a:gd name="T51" fmla="*/ 30 h 97"/>
                <a:gd name="T52" fmla="*/ 7 w 120"/>
                <a:gd name="T53" fmla="*/ 21 h 97"/>
                <a:gd name="T54" fmla="*/ 3 w 120"/>
                <a:gd name="T55" fmla="*/ 11 h 97"/>
                <a:gd name="T56" fmla="*/ 0 w 120"/>
                <a:gd name="T57" fmla="*/ 0 h 97"/>
                <a:gd name="T58" fmla="*/ 0 w 120"/>
                <a:gd name="T59" fmla="*/ 0 h 97"/>
                <a:gd name="T60" fmla="*/ 0 w 120"/>
                <a:gd name="T61" fmla="*/ 0 h 97"/>
                <a:gd name="T62" fmla="*/ 0 w 120"/>
                <a:gd name="T63" fmla="*/ 0 h 97"/>
                <a:gd name="T64" fmla="*/ 0 w 120"/>
                <a:gd name="T65" fmla="*/ 0 h 97"/>
                <a:gd name="T66" fmla="*/ 0 w 120"/>
                <a:gd name="T6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97">
                  <a:moveTo>
                    <a:pt x="0" y="0"/>
                  </a:moveTo>
                  <a:lnTo>
                    <a:pt x="4" y="22"/>
                  </a:lnTo>
                  <a:lnTo>
                    <a:pt x="12" y="39"/>
                  </a:lnTo>
                  <a:lnTo>
                    <a:pt x="26" y="52"/>
                  </a:lnTo>
                  <a:lnTo>
                    <a:pt x="42" y="63"/>
                  </a:lnTo>
                  <a:lnTo>
                    <a:pt x="61" y="73"/>
                  </a:lnTo>
                  <a:lnTo>
                    <a:pt x="81" y="81"/>
                  </a:lnTo>
                  <a:lnTo>
                    <a:pt x="99" y="89"/>
                  </a:lnTo>
                  <a:lnTo>
                    <a:pt x="118" y="97"/>
                  </a:lnTo>
                  <a:lnTo>
                    <a:pt x="119" y="97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3"/>
                  </a:lnTo>
                  <a:lnTo>
                    <a:pt x="113" y="88"/>
                  </a:lnTo>
                  <a:lnTo>
                    <a:pt x="106" y="83"/>
                  </a:lnTo>
                  <a:lnTo>
                    <a:pt x="99" y="78"/>
                  </a:lnTo>
                  <a:lnTo>
                    <a:pt x="93" y="74"/>
                  </a:lnTo>
                  <a:lnTo>
                    <a:pt x="86" y="70"/>
                  </a:lnTo>
                  <a:lnTo>
                    <a:pt x="78" y="66"/>
                  </a:lnTo>
                  <a:lnTo>
                    <a:pt x="71" y="62"/>
                  </a:lnTo>
                  <a:lnTo>
                    <a:pt x="63" y="59"/>
                  </a:lnTo>
                  <a:lnTo>
                    <a:pt x="52" y="54"/>
                  </a:lnTo>
                  <a:lnTo>
                    <a:pt x="42" y="48"/>
                  </a:lnTo>
                  <a:lnTo>
                    <a:pt x="31" y="43"/>
                  </a:lnTo>
                  <a:lnTo>
                    <a:pt x="22" y="37"/>
                  </a:lnTo>
                  <a:lnTo>
                    <a:pt x="14" y="30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0" name="Freeform 106"/>
            <p:cNvSpPr>
              <a:spLocks/>
            </p:cNvSpPr>
            <p:nvPr/>
          </p:nvSpPr>
          <p:spPr bwMode="auto">
            <a:xfrm>
              <a:off x="1693" y="1745"/>
              <a:ext cx="42" cy="34"/>
            </a:xfrm>
            <a:custGeom>
              <a:avLst/>
              <a:gdLst>
                <a:gd name="T0" fmla="*/ 0 w 84"/>
                <a:gd name="T1" fmla="*/ 0 h 68"/>
                <a:gd name="T2" fmla="*/ 5 w 84"/>
                <a:gd name="T3" fmla="*/ 3 h 68"/>
                <a:gd name="T4" fmla="*/ 11 w 84"/>
                <a:gd name="T5" fmla="*/ 8 h 68"/>
                <a:gd name="T6" fmla="*/ 14 w 84"/>
                <a:gd name="T7" fmla="*/ 13 h 68"/>
                <a:gd name="T8" fmla="*/ 19 w 84"/>
                <a:gd name="T9" fmla="*/ 16 h 68"/>
                <a:gd name="T10" fmla="*/ 23 w 84"/>
                <a:gd name="T11" fmla="*/ 21 h 68"/>
                <a:gd name="T12" fmla="*/ 28 w 84"/>
                <a:gd name="T13" fmla="*/ 25 h 68"/>
                <a:gd name="T14" fmla="*/ 31 w 84"/>
                <a:gd name="T15" fmla="*/ 30 h 68"/>
                <a:gd name="T16" fmla="*/ 36 w 84"/>
                <a:gd name="T17" fmla="*/ 34 h 68"/>
                <a:gd name="T18" fmla="*/ 41 w 84"/>
                <a:gd name="T19" fmla="*/ 39 h 68"/>
                <a:gd name="T20" fmla="*/ 46 w 84"/>
                <a:gd name="T21" fmla="*/ 44 h 68"/>
                <a:gd name="T22" fmla="*/ 51 w 84"/>
                <a:gd name="T23" fmla="*/ 48 h 68"/>
                <a:gd name="T24" fmla="*/ 57 w 84"/>
                <a:gd name="T25" fmla="*/ 52 h 68"/>
                <a:gd name="T26" fmla="*/ 61 w 84"/>
                <a:gd name="T27" fmla="*/ 56 h 68"/>
                <a:gd name="T28" fmla="*/ 67 w 84"/>
                <a:gd name="T29" fmla="*/ 60 h 68"/>
                <a:gd name="T30" fmla="*/ 73 w 84"/>
                <a:gd name="T31" fmla="*/ 64 h 68"/>
                <a:gd name="T32" fmla="*/ 79 w 84"/>
                <a:gd name="T33" fmla="*/ 68 h 68"/>
                <a:gd name="T34" fmla="*/ 81 w 84"/>
                <a:gd name="T35" fmla="*/ 68 h 68"/>
                <a:gd name="T36" fmla="*/ 83 w 84"/>
                <a:gd name="T37" fmla="*/ 67 h 68"/>
                <a:gd name="T38" fmla="*/ 84 w 84"/>
                <a:gd name="T39" fmla="*/ 64 h 68"/>
                <a:gd name="T40" fmla="*/ 83 w 84"/>
                <a:gd name="T41" fmla="*/ 62 h 68"/>
                <a:gd name="T42" fmla="*/ 79 w 84"/>
                <a:gd name="T43" fmla="*/ 57 h 68"/>
                <a:gd name="T44" fmla="*/ 74 w 84"/>
                <a:gd name="T45" fmla="*/ 52 h 68"/>
                <a:gd name="T46" fmla="*/ 69 w 84"/>
                <a:gd name="T47" fmla="*/ 47 h 68"/>
                <a:gd name="T48" fmla="*/ 64 w 84"/>
                <a:gd name="T49" fmla="*/ 43 h 68"/>
                <a:gd name="T50" fmla="*/ 59 w 84"/>
                <a:gd name="T51" fmla="*/ 39 h 68"/>
                <a:gd name="T52" fmla="*/ 53 w 84"/>
                <a:gd name="T53" fmla="*/ 34 h 68"/>
                <a:gd name="T54" fmla="*/ 49 w 84"/>
                <a:gd name="T55" fmla="*/ 31 h 68"/>
                <a:gd name="T56" fmla="*/ 43 w 84"/>
                <a:gd name="T57" fmla="*/ 28 h 68"/>
                <a:gd name="T58" fmla="*/ 37 w 84"/>
                <a:gd name="T59" fmla="*/ 24 h 68"/>
                <a:gd name="T60" fmla="*/ 33 w 84"/>
                <a:gd name="T61" fmla="*/ 21 h 68"/>
                <a:gd name="T62" fmla="*/ 27 w 84"/>
                <a:gd name="T63" fmla="*/ 17 h 68"/>
                <a:gd name="T64" fmla="*/ 22 w 84"/>
                <a:gd name="T65" fmla="*/ 14 h 68"/>
                <a:gd name="T66" fmla="*/ 16 w 84"/>
                <a:gd name="T67" fmla="*/ 10 h 68"/>
                <a:gd name="T68" fmla="*/ 12 w 84"/>
                <a:gd name="T69" fmla="*/ 7 h 68"/>
                <a:gd name="T70" fmla="*/ 6 w 84"/>
                <a:gd name="T71" fmla="*/ 3 h 68"/>
                <a:gd name="T72" fmla="*/ 1 w 84"/>
                <a:gd name="T73" fmla="*/ 0 h 68"/>
                <a:gd name="T74" fmla="*/ 0 w 84"/>
                <a:gd name="T75" fmla="*/ 0 h 68"/>
                <a:gd name="T76" fmla="*/ 0 w 84"/>
                <a:gd name="T77" fmla="*/ 0 h 68"/>
                <a:gd name="T78" fmla="*/ 0 w 84"/>
                <a:gd name="T79" fmla="*/ 0 h 68"/>
                <a:gd name="T80" fmla="*/ 0 w 84"/>
                <a:gd name="T81" fmla="*/ 0 h 68"/>
                <a:gd name="T82" fmla="*/ 0 w 84"/>
                <a:gd name="T8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68">
                  <a:moveTo>
                    <a:pt x="0" y="0"/>
                  </a:moveTo>
                  <a:lnTo>
                    <a:pt x="5" y="3"/>
                  </a:lnTo>
                  <a:lnTo>
                    <a:pt x="11" y="8"/>
                  </a:lnTo>
                  <a:lnTo>
                    <a:pt x="14" y="13"/>
                  </a:lnTo>
                  <a:lnTo>
                    <a:pt x="19" y="16"/>
                  </a:lnTo>
                  <a:lnTo>
                    <a:pt x="23" y="21"/>
                  </a:lnTo>
                  <a:lnTo>
                    <a:pt x="28" y="25"/>
                  </a:lnTo>
                  <a:lnTo>
                    <a:pt x="31" y="30"/>
                  </a:lnTo>
                  <a:lnTo>
                    <a:pt x="36" y="34"/>
                  </a:lnTo>
                  <a:lnTo>
                    <a:pt x="41" y="39"/>
                  </a:lnTo>
                  <a:lnTo>
                    <a:pt x="46" y="44"/>
                  </a:lnTo>
                  <a:lnTo>
                    <a:pt x="51" y="48"/>
                  </a:lnTo>
                  <a:lnTo>
                    <a:pt x="57" y="52"/>
                  </a:lnTo>
                  <a:lnTo>
                    <a:pt x="61" y="56"/>
                  </a:lnTo>
                  <a:lnTo>
                    <a:pt x="67" y="6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81" y="68"/>
                  </a:lnTo>
                  <a:lnTo>
                    <a:pt x="83" y="67"/>
                  </a:lnTo>
                  <a:lnTo>
                    <a:pt x="84" y="64"/>
                  </a:lnTo>
                  <a:lnTo>
                    <a:pt x="83" y="62"/>
                  </a:lnTo>
                  <a:lnTo>
                    <a:pt x="79" y="57"/>
                  </a:lnTo>
                  <a:lnTo>
                    <a:pt x="74" y="52"/>
                  </a:lnTo>
                  <a:lnTo>
                    <a:pt x="69" y="47"/>
                  </a:lnTo>
                  <a:lnTo>
                    <a:pt x="64" y="43"/>
                  </a:lnTo>
                  <a:lnTo>
                    <a:pt x="59" y="39"/>
                  </a:lnTo>
                  <a:lnTo>
                    <a:pt x="53" y="34"/>
                  </a:lnTo>
                  <a:lnTo>
                    <a:pt x="49" y="31"/>
                  </a:lnTo>
                  <a:lnTo>
                    <a:pt x="43" y="28"/>
                  </a:lnTo>
                  <a:lnTo>
                    <a:pt x="37" y="24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22" y="14"/>
                  </a:lnTo>
                  <a:lnTo>
                    <a:pt x="16" y="10"/>
                  </a:lnTo>
                  <a:lnTo>
                    <a:pt x="12" y="7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1" name="Freeform 107"/>
            <p:cNvSpPr>
              <a:spLocks/>
            </p:cNvSpPr>
            <p:nvPr/>
          </p:nvSpPr>
          <p:spPr bwMode="auto">
            <a:xfrm>
              <a:off x="1522" y="1520"/>
              <a:ext cx="171" cy="253"/>
            </a:xfrm>
            <a:custGeom>
              <a:avLst/>
              <a:gdLst>
                <a:gd name="T0" fmla="*/ 21 w 342"/>
                <a:gd name="T1" fmla="*/ 35 h 506"/>
                <a:gd name="T2" fmla="*/ 62 w 342"/>
                <a:gd name="T3" fmla="*/ 103 h 506"/>
                <a:gd name="T4" fmla="*/ 106 w 342"/>
                <a:gd name="T5" fmla="*/ 170 h 506"/>
                <a:gd name="T6" fmla="*/ 148 w 342"/>
                <a:gd name="T7" fmla="*/ 238 h 506"/>
                <a:gd name="T8" fmla="*/ 178 w 342"/>
                <a:gd name="T9" fmla="*/ 288 h 506"/>
                <a:gd name="T10" fmla="*/ 196 w 342"/>
                <a:gd name="T11" fmla="*/ 322 h 506"/>
                <a:gd name="T12" fmla="*/ 214 w 342"/>
                <a:gd name="T13" fmla="*/ 355 h 506"/>
                <a:gd name="T14" fmla="*/ 233 w 342"/>
                <a:gd name="T15" fmla="*/ 389 h 506"/>
                <a:gd name="T16" fmla="*/ 250 w 342"/>
                <a:gd name="T17" fmla="*/ 421 h 506"/>
                <a:gd name="T18" fmla="*/ 267 w 342"/>
                <a:gd name="T19" fmla="*/ 448 h 506"/>
                <a:gd name="T20" fmla="*/ 279 w 342"/>
                <a:gd name="T21" fmla="*/ 469 h 506"/>
                <a:gd name="T22" fmla="*/ 288 w 342"/>
                <a:gd name="T23" fmla="*/ 483 h 506"/>
                <a:gd name="T24" fmla="*/ 297 w 342"/>
                <a:gd name="T25" fmla="*/ 495 h 506"/>
                <a:gd name="T26" fmla="*/ 310 w 342"/>
                <a:gd name="T27" fmla="*/ 504 h 506"/>
                <a:gd name="T28" fmla="*/ 328 w 342"/>
                <a:gd name="T29" fmla="*/ 505 h 506"/>
                <a:gd name="T30" fmla="*/ 342 w 342"/>
                <a:gd name="T31" fmla="*/ 486 h 506"/>
                <a:gd name="T32" fmla="*/ 338 w 342"/>
                <a:gd name="T33" fmla="*/ 469 h 506"/>
                <a:gd name="T34" fmla="*/ 328 w 342"/>
                <a:gd name="T35" fmla="*/ 457 h 506"/>
                <a:gd name="T36" fmla="*/ 318 w 342"/>
                <a:gd name="T37" fmla="*/ 445 h 506"/>
                <a:gd name="T38" fmla="*/ 308 w 342"/>
                <a:gd name="T39" fmla="*/ 433 h 506"/>
                <a:gd name="T40" fmla="*/ 299 w 342"/>
                <a:gd name="T41" fmla="*/ 421 h 506"/>
                <a:gd name="T42" fmla="*/ 288 w 342"/>
                <a:gd name="T43" fmla="*/ 407 h 506"/>
                <a:gd name="T44" fmla="*/ 278 w 342"/>
                <a:gd name="T45" fmla="*/ 394 h 506"/>
                <a:gd name="T46" fmla="*/ 267 w 342"/>
                <a:gd name="T47" fmla="*/ 380 h 506"/>
                <a:gd name="T48" fmla="*/ 251 w 342"/>
                <a:gd name="T49" fmla="*/ 359 h 506"/>
                <a:gd name="T50" fmla="*/ 229 w 342"/>
                <a:gd name="T51" fmla="*/ 327 h 506"/>
                <a:gd name="T52" fmla="*/ 209 w 342"/>
                <a:gd name="T53" fmla="*/ 296 h 506"/>
                <a:gd name="T54" fmla="*/ 187 w 342"/>
                <a:gd name="T55" fmla="*/ 265 h 506"/>
                <a:gd name="T56" fmla="*/ 152 w 342"/>
                <a:gd name="T57" fmla="*/ 220 h 506"/>
                <a:gd name="T58" fmla="*/ 107 w 342"/>
                <a:gd name="T59" fmla="*/ 158 h 506"/>
                <a:gd name="T60" fmla="*/ 63 w 342"/>
                <a:gd name="T61" fmla="*/ 96 h 506"/>
                <a:gd name="T62" fmla="*/ 21 w 342"/>
                <a:gd name="T63" fmla="*/ 33 h 506"/>
                <a:gd name="T64" fmla="*/ 0 w 342"/>
                <a:gd name="T65" fmla="*/ 0 h 506"/>
                <a:gd name="T66" fmla="*/ 0 w 342"/>
                <a:gd name="T67" fmla="*/ 0 h 506"/>
                <a:gd name="T68" fmla="*/ 0 w 342"/>
                <a:gd name="T6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506">
                  <a:moveTo>
                    <a:pt x="0" y="0"/>
                  </a:moveTo>
                  <a:lnTo>
                    <a:pt x="21" y="35"/>
                  </a:lnTo>
                  <a:lnTo>
                    <a:pt x="42" y="68"/>
                  </a:lnTo>
                  <a:lnTo>
                    <a:pt x="62" y="103"/>
                  </a:lnTo>
                  <a:lnTo>
                    <a:pt x="84" y="136"/>
                  </a:lnTo>
                  <a:lnTo>
                    <a:pt x="106" y="170"/>
                  </a:lnTo>
                  <a:lnTo>
                    <a:pt x="127" y="204"/>
                  </a:lnTo>
                  <a:lnTo>
                    <a:pt x="148" y="238"/>
                  </a:lnTo>
                  <a:lnTo>
                    <a:pt x="168" y="272"/>
                  </a:lnTo>
                  <a:lnTo>
                    <a:pt x="178" y="288"/>
                  </a:lnTo>
                  <a:lnTo>
                    <a:pt x="187" y="306"/>
                  </a:lnTo>
                  <a:lnTo>
                    <a:pt x="196" y="322"/>
                  </a:lnTo>
                  <a:lnTo>
                    <a:pt x="205" y="339"/>
                  </a:lnTo>
                  <a:lnTo>
                    <a:pt x="214" y="355"/>
                  </a:lnTo>
                  <a:lnTo>
                    <a:pt x="224" y="372"/>
                  </a:lnTo>
                  <a:lnTo>
                    <a:pt x="233" y="389"/>
                  </a:lnTo>
                  <a:lnTo>
                    <a:pt x="242" y="406"/>
                  </a:lnTo>
                  <a:lnTo>
                    <a:pt x="250" y="421"/>
                  </a:lnTo>
                  <a:lnTo>
                    <a:pt x="258" y="435"/>
                  </a:lnTo>
                  <a:lnTo>
                    <a:pt x="267" y="448"/>
                  </a:lnTo>
                  <a:lnTo>
                    <a:pt x="275" y="463"/>
                  </a:lnTo>
                  <a:lnTo>
                    <a:pt x="279" y="469"/>
                  </a:lnTo>
                  <a:lnTo>
                    <a:pt x="284" y="476"/>
                  </a:lnTo>
                  <a:lnTo>
                    <a:pt x="288" y="483"/>
                  </a:lnTo>
                  <a:lnTo>
                    <a:pt x="293" y="489"/>
                  </a:lnTo>
                  <a:lnTo>
                    <a:pt x="297" y="495"/>
                  </a:lnTo>
                  <a:lnTo>
                    <a:pt x="303" y="499"/>
                  </a:lnTo>
                  <a:lnTo>
                    <a:pt x="310" y="504"/>
                  </a:lnTo>
                  <a:lnTo>
                    <a:pt x="317" y="506"/>
                  </a:lnTo>
                  <a:lnTo>
                    <a:pt x="328" y="505"/>
                  </a:lnTo>
                  <a:lnTo>
                    <a:pt x="338" y="498"/>
                  </a:lnTo>
                  <a:lnTo>
                    <a:pt x="342" y="486"/>
                  </a:lnTo>
                  <a:lnTo>
                    <a:pt x="341" y="475"/>
                  </a:lnTo>
                  <a:lnTo>
                    <a:pt x="338" y="469"/>
                  </a:lnTo>
                  <a:lnTo>
                    <a:pt x="333" y="462"/>
                  </a:lnTo>
                  <a:lnTo>
                    <a:pt x="328" y="457"/>
                  </a:lnTo>
                  <a:lnTo>
                    <a:pt x="324" y="451"/>
                  </a:lnTo>
                  <a:lnTo>
                    <a:pt x="318" y="445"/>
                  </a:lnTo>
                  <a:lnTo>
                    <a:pt x="312" y="439"/>
                  </a:lnTo>
                  <a:lnTo>
                    <a:pt x="308" y="433"/>
                  </a:lnTo>
                  <a:lnTo>
                    <a:pt x="303" y="428"/>
                  </a:lnTo>
                  <a:lnTo>
                    <a:pt x="299" y="421"/>
                  </a:lnTo>
                  <a:lnTo>
                    <a:pt x="293" y="414"/>
                  </a:lnTo>
                  <a:lnTo>
                    <a:pt x="288" y="407"/>
                  </a:lnTo>
                  <a:lnTo>
                    <a:pt x="282" y="400"/>
                  </a:lnTo>
                  <a:lnTo>
                    <a:pt x="278" y="394"/>
                  </a:lnTo>
                  <a:lnTo>
                    <a:pt x="272" y="387"/>
                  </a:lnTo>
                  <a:lnTo>
                    <a:pt x="267" y="380"/>
                  </a:lnTo>
                  <a:lnTo>
                    <a:pt x="263" y="374"/>
                  </a:lnTo>
                  <a:lnTo>
                    <a:pt x="251" y="359"/>
                  </a:lnTo>
                  <a:lnTo>
                    <a:pt x="241" y="342"/>
                  </a:lnTo>
                  <a:lnTo>
                    <a:pt x="229" y="327"/>
                  </a:lnTo>
                  <a:lnTo>
                    <a:pt x="219" y="311"/>
                  </a:lnTo>
                  <a:lnTo>
                    <a:pt x="209" y="296"/>
                  </a:lnTo>
                  <a:lnTo>
                    <a:pt x="197" y="281"/>
                  </a:lnTo>
                  <a:lnTo>
                    <a:pt x="187" y="265"/>
                  </a:lnTo>
                  <a:lnTo>
                    <a:pt x="175" y="250"/>
                  </a:lnTo>
                  <a:lnTo>
                    <a:pt x="152" y="220"/>
                  </a:lnTo>
                  <a:lnTo>
                    <a:pt x="130" y="189"/>
                  </a:lnTo>
                  <a:lnTo>
                    <a:pt x="107" y="158"/>
                  </a:lnTo>
                  <a:lnTo>
                    <a:pt x="85" y="127"/>
                  </a:lnTo>
                  <a:lnTo>
                    <a:pt x="63" y="96"/>
                  </a:lnTo>
                  <a:lnTo>
                    <a:pt x="42" y="65"/>
                  </a:lnTo>
                  <a:lnTo>
                    <a:pt x="21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2" name="Freeform 108"/>
            <p:cNvSpPr>
              <a:spLocks/>
            </p:cNvSpPr>
            <p:nvPr/>
          </p:nvSpPr>
          <p:spPr bwMode="auto">
            <a:xfrm>
              <a:off x="1948" y="1513"/>
              <a:ext cx="34" cy="15"/>
            </a:xfrm>
            <a:custGeom>
              <a:avLst/>
              <a:gdLst>
                <a:gd name="T0" fmla="*/ 0 w 68"/>
                <a:gd name="T1" fmla="*/ 0 h 30"/>
                <a:gd name="T2" fmla="*/ 2 w 68"/>
                <a:gd name="T3" fmla="*/ 2 h 30"/>
                <a:gd name="T4" fmla="*/ 5 w 68"/>
                <a:gd name="T5" fmla="*/ 4 h 30"/>
                <a:gd name="T6" fmla="*/ 6 w 68"/>
                <a:gd name="T7" fmla="*/ 7 h 30"/>
                <a:gd name="T8" fmla="*/ 8 w 68"/>
                <a:gd name="T9" fmla="*/ 8 h 30"/>
                <a:gd name="T10" fmla="*/ 14 w 68"/>
                <a:gd name="T11" fmla="*/ 10 h 30"/>
                <a:gd name="T12" fmla="*/ 18 w 68"/>
                <a:gd name="T13" fmla="*/ 14 h 30"/>
                <a:gd name="T14" fmla="*/ 24 w 68"/>
                <a:gd name="T15" fmla="*/ 16 h 30"/>
                <a:gd name="T16" fmla="*/ 29 w 68"/>
                <a:gd name="T17" fmla="*/ 19 h 30"/>
                <a:gd name="T18" fmla="*/ 32 w 68"/>
                <a:gd name="T19" fmla="*/ 23 h 30"/>
                <a:gd name="T20" fmla="*/ 37 w 68"/>
                <a:gd name="T21" fmla="*/ 25 h 30"/>
                <a:gd name="T22" fmla="*/ 41 w 68"/>
                <a:gd name="T23" fmla="*/ 27 h 30"/>
                <a:gd name="T24" fmla="*/ 45 w 68"/>
                <a:gd name="T25" fmla="*/ 28 h 30"/>
                <a:gd name="T26" fmla="*/ 50 w 68"/>
                <a:gd name="T27" fmla="*/ 30 h 30"/>
                <a:gd name="T28" fmla="*/ 54 w 68"/>
                <a:gd name="T29" fmla="*/ 30 h 30"/>
                <a:gd name="T30" fmla="*/ 60 w 68"/>
                <a:gd name="T31" fmla="*/ 30 h 30"/>
                <a:gd name="T32" fmla="*/ 65 w 68"/>
                <a:gd name="T33" fmla="*/ 30 h 30"/>
                <a:gd name="T34" fmla="*/ 66 w 68"/>
                <a:gd name="T35" fmla="*/ 30 h 30"/>
                <a:gd name="T36" fmla="*/ 67 w 68"/>
                <a:gd name="T37" fmla="*/ 27 h 30"/>
                <a:gd name="T38" fmla="*/ 68 w 68"/>
                <a:gd name="T39" fmla="*/ 26 h 30"/>
                <a:gd name="T40" fmla="*/ 67 w 68"/>
                <a:gd name="T41" fmla="*/ 26 h 30"/>
                <a:gd name="T42" fmla="*/ 62 w 68"/>
                <a:gd name="T43" fmla="*/ 25 h 30"/>
                <a:gd name="T44" fmla="*/ 56 w 68"/>
                <a:gd name="T45" fmla="*/ 24 h 30"/>
                <a:gd name="T46" fmla="*/ 52 w 68"/>
                <a:gd name="T47" fmla="*/ 24 h 30"/>
                <a:gd name="T48" fmla="*/ 46 w 68"/>
                <a:gd name="T49" fmla="*/ 24 h 30"/>
                <a:gd name="T50" fmla="*/ 40 w 68"/>
                <a:gd name="T51" fmla="*/ 23 h 30"/>
                <a:gd name="T52" fmla="*/ 37 w 68"/>
                <a:gd name="T53" fmla="*/ 19 h 30"/>
                <a:gd name="T54" fmla="*/ 32 w 68"/>
                <a:gd name="T55" fmla="*/ 16 h 30"/>
                <a:gd name="T56" fmla="*/ 29 w 68"/>
                <a:gd name="T57" fmla="*/ 12 h 30"/>
                <a:gd name="T58" fmla="*/ 25 w 68"/>
                <a:gd name="T59" fmla="*/ 10 h 30"/>
                <a:gd name="T60" fmla="*/ 21 w 68"/>
                <a:gd name="T61" fmla="*/ 9 h 30"/>
                <a:gd name="T62" fmla="*/ 16 w 68"/>
                <a:gd name="T63" fmla="*/ 8 h 30"/>
                <a:gd name="T64" fmla="*/ 13 w 68"/>
                <a:gd name="T65" fmla="*/ 7 h 30"/>
                <a:gd name="T66" fmla="*/ 9 w 68"/>
                <a:gd name="T67" fmla="*/ 5 h 30"/>
                <a:gd name="T68" fmla="*/ 7 w 68"/>
                <a:gd name="T69" fmla="*/ 3 h 30"/>
                <a:gd name="T70" fmla="*/ 3 w 68"/>
                <a:gd name="T71" fmla="*/ 2 h 30"/>
                <a:gd name="T72" fmla="*/ 0 w 68"/>
                <a:gd name="T73" fmla="*/ 0 h 30"/>
                <a:gd name="T74" fmla="*/ 0 w 68"/>
                <a:gd name="T75" fmla="*/ 0 h 30"/>
                <a:gd name="T76" fmla="*/ 0 w 68"/>
                <a:gd name="T77" fmla="*/ 0 h 30"/>
                <a:gd name="T78" fmla="*/ 0 w 68"/>
                <a:gd name="T79" fmla="*/ 0 h 30"/>
                <a:gd name="T80" fmla="*/ 0 w 68"/>
                <a:gd name="T81" fmla="*/ 0 h 30"/>
                <a:gd name="T82" fmla="*/ 0 w 68"/>
                <a:gd name="T8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30">
                  <a:moveTo>
                    <a:pt x="0" y="0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6" y="7"/>
                  </a:lnTo>
                  <a:lnTo>
                    <a:pt x="8" y="8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32" y="23"/>
                  </a:lnTo>
                  <a:lnTo>
                    <a:pt x="37" y="25"/>
                  </a:lnTo>
                  <a:lnTo>
                    <a:pt x="41" y="27"/>
                  </a:lnTo>
                  <a:lnTo>
                    <a:pt x="45" y="28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7" y="27"/>
                  </a:lnTo>
                  <a:lnTo>
                    <a:pt x="68" y="26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0" y="23"/>
                  </a:lnTo>
                  <a:lnTo>
                    <a:pt x="37" y="19"/>
                  </a:lnTo>
                  <a:lnTo>
                    <a:pt x="32" y="16"/>
                  </a:lnTo>
                  <a:lnTo>
                    <a:pt x="29" y="12"/>
                  </a:lnTo>
                  <a:lnTo>
                    <a:pt x="25" y="10"/>
                  </a:lnTo>
                  <a:lnTo>
                    <a:pt x="21" y="9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Freeform 109"/>
            <p:cNvSpPr>
              <a:spLocks/>
            </p:cNvSpPr>
            <p:nvPr/>
          </p:nvSpPr>
          <p:spPr bwMode="auto">
            <a:xfrm>
              <a:off x="1956" y="1524"/>
              <a:ext cx="24" cy="20"/>
            </a:xfrm>
            <a:custGeom>
              <a:avLst/>
              <a:gdLst>
                <a:gd name="T0" fmla="*/ 0 w 48"/>
                <a:gd name="T1" fmla="*/ 2 h 42"/>
                <a:gd name="T2" fmla="*/ 1 w 48"/>
                <a:gd name="T3" fmla="*/ 6 h 42"/>
                <a:gd name="T4" fmla="*/ 2 w 48"/>
                <a:gd name="T5" fmla="*/ 12 h 42"/>
                <a:gd name="T6" fmla="*/ 2 w 48"/>
                <a:gd name="T7" fmla="*/ 17 h 42"/>
                <a:gd name="T8" fmla="*/ 2 w 48"/>
                <a:gd name="T9" fmla="*/ 22 h 42"/>
                <a:gd name="T10" fmla="*/ 2 w 48"/>
                <a:gd name="T11" fmla="*/ 25 h 42"/>
                <a:gd name="T12" fmla="*/ 1 w 48"/>
                <a:gd name="T13" fmla="*/ 26 h 42"/>
                <a:gd name="T14" fmla="*/ 1 w 48"/>
                <a:gd name="T15" fmla="*/ 28 h 42"/>
                <a:gd name="T16" fmla="*/ 0 w 48"/>
                <a:gd name="T17" fmla="*/ 30 h 42"/>
                <a:gd name="T18" fmla="*/ 0 w 48"/>
                <a:gd name="T19" fmla="*/ 35 h 42"/>
                <a:gd name="T20" fmla="*/ 2 w 48"/>
                <a:gd name="T21" fmla="*/ 38 h 42"/>
                <a:gd name="T22" fmla="*/ 6 w 48"/>
                <a:gd name="T23" fmla="*/ 42 h 42"/>
                <a:gd name="T24" fmla="*/ 9 w 48"/>
                <a:gd name="T25" fmla="*/ 42 h 42"/>
                <a:gd name="T26" fmla="*/ 14 w 48"/>
                <a:gd name="T27" fmla="*/ 41 h 42"/>
                <a:gd name="T28" fmla="*/ 18 w 48"/>
                <a:gd name="T29" fmla="*/ 38 h 42"/>
                <a:gd name="T30" fmla="*/ 22 w 48"/>
                <a:gd name="T31" fmla="*/ 35 h 42"/>
                <a:gd name="T32" fmla="*/ 25 w 48"/>
                <a:gd name="T33" fmla="*/ 32 h 42"/>
                <a:gd name="T34" fmla="*/ 31 w 48"/>
                <a:gd name="T35" fmla="*/ 26 h 42"/>
                <a:gd name="T36" fmla="*/ 36 w 48"/>
                <a:gd name="T37" fmla="*/ 21 h 42"/>
                <a:gd name="T38" fmla="*/ 41 w 48"/>
                <a:gd name="T39" fmla="*/ 15 h 42"/>
                <a:gd name="T40" fmla="*/ 47 w 48"/>
                <a:gd name="T41" fmla="*/ 12 h 42"/>
                <a:gd name="T42" fmla="*/ 47 w 48"/>
                <a:gd name="T43" fmla="*/ 11 h 42"/>
                <a:gd name="T44" fmla="*/ 48 w 48"/>
                <a:gd name="T45" fmla="*/ 8 h 42"/>
                <a:gd name="T46" fmla="*/ 48 w 48"/>
                <a:gd name="T47" fmla="*/ 7 h 42"/>
                <a:gd name="T48" fmla="*/ 47 w 48"/>
                <a:gd name="T49" fmla="*/ 7 h 42"/>
                <a:gd name="T50" fmla="*/ 39 w 48"/>
                <a:gd name="T51" fmla="*/ 10 h 42"/>
                <a:gd name="T52" fmla="*/ 32 w 48"/>
                <a:gd name="T53" fmla="*/ 14 h 42"/>
                <a:gd name="T54" fmla="*/ 25 w 48"/>
                <a:gd name="T55" fmla="*/ 20 h 42"/>
                <a:gd name="T56" fmla="*/ 20 w 48"/>
                <a:gd name="T57" fmla="*/ 26 h 42"/>
                <a:gd name="T58" fmla="*/ 17 w 48"/>
                <a:gd name="T59" fmla="*/ 28 h 42"/>
                <a:gd name="T60" fmla="*/ 15 w 48"/>
                <a:gd name="T61" fmla="*/ 30 h 42"/>
                <a:gd name="T62" fmla="*/ 12 w 48"/>
                <a:gd name="T63" fmla="*/ 32 h 42"/>
                <a:gd name="T64" fmla="*/ 8 w 48"/>
                <a:gd name="T65" fmla="*/ 30 h 42"/>
                <a:gd name="T66" fmla="*/ 7 w 48"/>
                <a:gd name="T67" fmla="*/ 29 h 42"/>
                <a:gd name="T68" fmla="*/ 6 w 48"/>
                <a:gd name="T69" fmla="*/ 27 h 42"/>
                <a:gd name="T70" fmla="*/ 6 w 48"/>
                <a:gd name="T71" fmla="*/ 23 h 42"/>
                <a:gd name="T72" fmla="*/ 6 w 48"/>
                <a:gd name="T73" fmla="*/ 21 h 42"/>
                <a:gd name="T74" fmla="*/ 6 w 48"/>
                <a:gd name="T75" fmla="*/ 15 h 42"/>
                <a:gd name="T76" fmla="*/ 5 w 48"/>
                <a:gd name="T77" fmla="*/ 11 h 42"/>
                <a:gd name="T78" fmla="*/ 2 w 48"/>
                <a:gd name="T79" fmla="*/ 5 h 42"/>
                <a:gd name="T80" fmla="*/ 0 w 48"/>
                <a:gd name="T81" fmla="*/ 0 h 42"/>
                <a:gd name="T82" fmla="*/ 0 w 48"/>
                <a:gd name="T83" fmla="*/ 0 h 42"/>
                <a:gd name="T84" fmla="*/ 0 w 48"/>
                <a:gd name="T85" fmla="*/ 0 h 42"/>
                <a:gd name="T86" fmla="*/ 0 w 48"/>
                <a:gd name="T87" fmla="*/ 0 h 42"/>
                <a:gd name="T88" fmla="*/ 0 w 48"/>
                <a:gd name="T89" fmla="*/ 2 h 42"/>
                <a:gd name="T90" fmla="*/ 0 w 48"/>
                <a:gd name="T9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42">
                  <a:moveTo>
                    <a:pt x="0" y="2"/>
                  </a:moveTo>
                  <a:lnTo>
                    <a:pt x="1" y="6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9" y="42"/>
                  </a:lnTo>
                  <a:lnTo>
                    <a:pt x="14" y="41"/>
                  </a:lnTo>
                  <a:lnTo>
                    <a:pt x="18" y="38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31" y="26"/>
                  </a:lnTo>
                  <a:lnTo>
                    <a:pt x="36" y="21"/>
                  </a:lnTo>
                  <a:lnTo>
                    <a:pt x="41" y="15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2" y="14"/>
                  </a:lnTo>
                  <a:lnTo>
                    <a:pt x="25" y="20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4" name="Freeform 110"/>
            <p:cNvSpPr>
              <a:spLocks/>
            </p:cNvSpPr>
            <p:nvPr/>
          </p:nvSpPr>
          <p:spPr bwMode="auto">
            <a:xfrm>
              <a:off x="1872" y="1643"/>
              <a:ext cx="105" cy="298"/>
            </a:xfrm>
            <a:custGeom>
              <a:avLst/>
              <a:gdLst>
                <a:gd name="T0" fmla="*/ 197 w 211"/>
                <a:gd name="T1" fmla="*/ 14 h 595"/>
                <a:gd name="T2" fmla="*/ 174 w 211"/>
                <a:gd name="T3" fmla="*/ 44 h 595"/>
                <a:gd name="T4" fmla="*/ 152 w 211"/>
                <a:gd name="T5" fmla="*/ 76 h 595"/>
                <a:gd name="T6" fmla="*/ 130 w 211"/>
                <a:gd name="T7" fmla="*/ 108 h 595"/>
                <a:gd name="T8" fmla="*/ 107 w 211"/>
                <a:gd name="T9" fmla="*/ 143 h 595"/>
                <a:gd name="T10" fmla="*/ 85 w 211"/>
                <a:gd name="T11" fmla="*/ 181 h 595"/>
                <a:gd name="T12" fmla="*/ 65 w 211"/>
                <a:gd name="T13" fmla="*/ 219 h 595"/>
                <a:gd name="T14" fmla="*/ 49 w 211"/>
                <a:gd name="T15" fmla="*/ 259 h 595"/>
                <a:gd name="T16" fmla="*/ 34 w 211"/>
                <a:gd name="T17" fmla="*/ 301 h 595"/>
                <a:gd name="T18" fmla="*/ 23 w 211"/>
                <a:gd name="T19" fmla="*/ 342 h 595"/>
                <a:gd name="T20" fmla="*/ 14 w 211"/>
                <a:gd name="T21" fmla="*/ 385 h 595"/>
                <a:gd name="T22" fmla="*/ 5 w 211"/>
                <a:gd name="T23" fmla="*/ 427 h 595"/>
                <a:gd name="T24" fmla="*/ 0 w 211"/>
                <a:gd name="T25" fmla="*/ 482 h 595"/>
                <a:gd name="T26" fmla="*/ 3 w 211"/>
                <a:gd name="T27" fmla="*/ 554 h 595"/>
                <a:gd name="T28" fmla="*/ 18 w 211"/>
                <a:gd name="T29" fmla="*/ 593 h 595"/>
                <a:gd name="T30" fmla="*/ 33 w 211"/>
                <a:gd name="T31" fmla="*/ 595 h 595"/>
                <a:gd name="T32" fmla="*/ 52 w 211"/>
                <a:gd name="T33" fmla="*/ 580 h 595"/>
                <a:gd name="T34" fmla="*/ 68 w 211"/>
                <a:gd name="T35" fmla="*/ 554 h 595"/>
                <a:gd name="T36" fmla="*/ 75 w 211"/>
                <a:gd name="T37" fmla="*/ 524 h 595"/>
                <a:gd name="T38" fmla="*/ 78 w 211"/>
                <a:gd name="T39" fmla="*/ 493 h 595"/>
                <a:gd name="T40" fmla="*/ 83 w 211"/>
                <a:gd name="T41" fmla="*/ 436 h 595"/>
                <a:gd name="T42" fmla="*/ 95 w 211"/>
                <a:gd name="T43" fmla="*/ 357 h 595"/>
                <a:gd name="T44" fmla="*/ 107 w 211"/>
                <a:gd name="T45" fmla="*/ 297 h 595"/>
                <a:gd name="T46" fmla="*/ 116 w 211"/>
                <a:gd name="T47" fmla="*/ 257 h 595"/>
                <a:gd name="T48" fmla="*/ 125 w 211"/>
                <a:gd name="T49" fmla="*/ 216 h 595"/>
                <a:gd name="T50" fmla="*/ 137 w 211"/>
                <a:gd name="T51" fmla="*/ 176 h 595"/>
                <a:gd name="T52" fmla="*/ 148 w 211"/>
                <a:gd name="T53" fmla="*/ 136 h 595"/>
                <a:gd name="T54" fmla="*/ 161 w 211"/>
                <a:gd name="T55" fmla="*/ 94 h 595"/>
                <a:gd name="T56" fmla="*/ 176 w 211"/>
                <a:gd name="T57" fmla="*/ 55 h 595"/>
                <a:gd name="T58" fmla="*/ 197 w 211"/>
                <a:gd name="T59" fmla="*/ 17 h 595"/>
                <a:gd name="T60" fmla="*/ 211 w 211"/>
                <a:gd name="T61" fmla="*/ 0 h 595"/>
                <a:gd name="T62" fmla="*/ 211 w 211"/>
                <a:gd name="T63" fmla="*/ 0 h 595"/>
                <a:gd name="T64" fmla="*/ 211 w 211"/>
                <a:gd name="T6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595">
                  <a:moveTo>
                    <a:pt x="211" y="0"/>
                  </a:moveTo>
                  <a:lnTo>
                    <a:pt x="197" y="14"/>
                  </a:lnTo>
                  <a:lnTo>
                    <a:pt x="185" y="29"/>
                  </a:lnTo>
                  <a:lnTo>
                    <a:pt x="174" y="44"/>
                  </a:lnTo>
                  <a:lnTo>
                    <a:pt x="162" y="60"/>
                  </a:lnTo>
                  <a:lnTo>
                    <a:pt x="152" y="76"/>
                  </a:lnTo>
                  <a:lnTo>
                    <a:pt x="140" y="92"/>
                  </a:lnTo>
                  <a:lnTo>
                    <a:pt x="130" y="108"/>
                  </a:lnTo>
                  <a:lnTo>
                    <a:pt x="120" y="124"/>
                  </a:lnTo>
                  <a:lnTo>
                    <a:pt x="107" y="143"/>
                  </a:lnTo>
                  <a:lnTo>
                    <a:pt x="97" y="161"/>
                  </a:lnTo>
                  <a:lnTo>
                    <a:pt x="85" y="181"/>
                  </a:lnTo>
                  <a:lnTo>
                    <a:pt x="76" y="199"/>
                  </a:lnTo>
                  <a:lnTo>
                    <a:pt x="65" y="219"/>
                  </a:lnTo>
                  <a:lnTo>
                    <a:pt x="57" y="239"/>
                  </a:lnTo>
                  <a:lnTo>
                    <a:pt x="49" y="259"/>
                  </a:lnTo>
                  <a:lnTo>
                    <a:pt x="41" y="280"/>
                  </a:lnTo>
                  <a:lnTo>
                    <a:pt x="34" y="301"/>
                  </a:lnTo>
                  <a:lnTo>
                    <a:pt x="29" y="321"/>
                  </a:lnTo>
                  <a:lnTo>
                    <a:pt x="23" y="342"/>
                  </a:lnTo>
                  <a:lnTo>
                    <a:pt x="18" y="364"/>
                  </a:lnTo>
                  <a:lnTo>
                    <a:pt x="14" y="385"/>
                  </a:lnTo>
                  <a:lnTo>
                    <a:pt x="9" y="406"/>
                  </a:lnTo>
                  <a:lnTo>
                    <a:pt x="5" y="427"/>
                  </a:lnTo>
                  <a:lnTo>
                    <a:pt x="3" y="449"/>
                  </a:lnTo>
                  <a:lnTo>
                    <a:pt x="0" y="482"/>
                  </a:lnTo>
                  <a:lnTo>
                    <a:pt x="0" y="518"/>
                  </a:lnTo>
                  <a:lnTo>
                    <a:pt x="3" y="554"/>
                  </a:lnTo>
                  <a:lnTo>
                    <a:pt x="14" y="586"/>
                  </a:lnTo>
                  <a:lnTo>
                    <a:pt x="18" y="593"/>
                  </a:lnTo>
                  <a:lnTo>
                    <a:pt x="25" y="595"/>
                  </a:lnTo>
                  <a:lnTo>
                    <a:pt x="33" y="595"/>
                  </a:lnTo>
                  <a:lnTo>
                    <a:pt x="40" y="592"/>
                  </a:lnTo>
                  <a:lnTo>
                    <a:pt x="52" y="580"/>
                  </a:lnTo>
                  <a:lnTo>
                    <a:pt x="61" y="568"/>
                  </a:lnTo>
                  <a:lnTo>
                    <a:pt x="68" y="554"/>
                  </a:lnTo>
                  <a:lnTo>
                    <a:pt x="72" y="539"/>
                  </a:lnTo>
                  <a:lnTo>
                    <a:pt x="75" y="524"/>
                  </a:lnTo>
                  <a:lnTo>
                    <a:pt x="77" y="509"/>
                  </a:lnTo>
                  <a:lnTo>
                    <a:pt x="78" y="493"/>
                  </a:lnTo>
                  <a:lnTo>
                    <a:pt x="79" y="477"/>
                  </a:lnTo>
                  <a:lnTo>
                    <a:pt x="83" y="436"/>
                  </a:lnTo>
                  <a:lnTo>
                    <a:pt x="88" y="397"/>
                  </a:lnTo>
                  <a:lnTo>
                    <a:pt x="95" y="357"/>
                  </a:lnTo>
                  <a:lnTo>
                    <a:pt x="103" y="318"/>
                  </a:lnTo>
                  <a:lnTo>
                    <a:pt x="107" y="297"/>
                  </a:lnTo>
                  <a:lnTo>
                    <a:pt x="112" y="276"/>
                  </a:lnTo>
                  <a:lnTo>
                    <a:pt x="116" y="257"/>
                  </a:lnTo>
                  <a:lnTo>
                    <a:pt x="121" y="236"/>
                  </a:lnTo>
                  <a:lnTo>
                    <a:pt x="125" y="216"/>
                  </a:lnTo>
                  <a:lnTo>
                    <a:pt x="131" y="197"/>
                  </a:lnTo>
                  <a:lnTo>
                    <a:pt x="137" y="176"/>
                  </a:lnTo>
                  <a:lnTo>
                    <a:pt x="143" y="157"/>
                  </a:lnTo>
                  <a:lnTo>
                    <a:pt x="148" y="136"/>
                  </a:lnTo>
                  <a:lnTo>
                    <a:pt x="154" y="115"/>
                  </a:lnTo>
                  <a:lnTo>
                    <a:pt x="161" y="94"/>
                  </a:lnTo>
                  <a:lnTo>
                    <a:pt x="168" y="75"/>
                  </a:lnTo>
                  <a:lnTo>
                    <a:pt x="176" y="55"/>
                  </a:lnTo>
                  <a:lnTo>
                    <a:pt x="185" y="36"/>
                  </a:lnTo>
                  <a:lnTo>
                    <a:pt x="197" y="17"/>
                  </a:lnTo>
                  <a:lnTo>
                    <a:pt x="211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5" name="Freeform 111"/>
            <p:cNvSpPr>
              <a:spLocks/>
            </p:cNvSpPr>
            <p:nvPr/>
          </p:nvSpPr>
          <p:spPr bwMode="auto">
            <a:xfrm>
              <a:off x="1984" y="1569"/>
              <a:ext cx="9" cy="60"/>
            </a:xfrm>
            <a:custGeom>
              <a:avLst/>
              <a:gdLst>
                <a:gd name="T0" fmla="*/ 0 w 20"/>
                <a:gd name="T1" fmla="*/ 0 h 119"/>
                <a:gd name="T2" fmla="*/ 1 w 20"/>
                <a:gd name="T3" fmla="*/ 30 h 119"/>
                <a:gd name="T4" fmla="*/ 5 w 20"/>
                <a:gd name="T5" fmla="*/ 60 h 119"/>
                <a:gd name="T6" fmla="*/ 10 w 20"/>
                <a:gd name="T7" fmla="*/ 89 h 119"/>
                <a:gd name="T8" fmla="*/ 15 w 20"/>
                <a:gd name="T9" fmla="*/ 118 h 119"/>
                <a:gd name="T10" fmla="*/ 16 w 20"/>
                <a:gd name="T11" fmla="*/ 119 h 119"/>
                <a:gd name="T12" fmla="*/ 18 w 20"/>
                <a:gd name="T13" fmla="*/ 118 h 119"/>
                <a:gd name="T14" fmla="*/ 20 w 20"/>
                <a:gd name="T15" fmla="*/ 117 h 119"/>
                <a:gd name="T16" fmla="*/ 20 w 20"/>
                <a:gd name="T17" fmla="*/ 116 h 119"/>
                <a:gd name="T18" fmla="*/ 15 w 20"/>
                <a:gd name="T19" fmla="*/ 87 h 119"/>
                <a:gd name="T20" fmla="*/ 10 w 20"/>
                <a:gd name="T21" fmla="*/ 58 h 119"/>
                <a:gd name="T22" fmla="*/ 4 w 20"/>
                <a:gd name="T23" fmla="*/ 29 h 119"/>
                <a:gd name="T24" fmla="*/ 0 w 20"/>
                <a:gd name="T25" fmla="*/ 0 h 119"/>
                <a:gd name="T26" fmla="*/ 0 w 20"/>
                <a:gd name="T27" fmla="*/ 0 h 119"/>
                <a:gd name="T28" fmla="*/ 0 w 20"/>
                <a:gd name="T29" fmla="*/ 0 h 119"/>
                <a:gd name="T30" fmla="*/ 0 w 20"/>
                <a:gd name="T31" fmla="*/ 0 h 119"/>
                <a:gd name="T32" fmla="*/ 0 w 20"/>
                <a:gd name="T33" fmla="*/ 0 h 119"/>
                <a:gd name="T34" fmla="*/ 0 w 20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19">
                  <a:moveTo>
                    <a:pt x="0" y="0"/>
                  </a:moveTo>
                  <a:lnTo>
                    <a:pt x="1" y="30"/>
                  </a:lnTo>
                  <a:lnTo>
                    <a:pt x="5" y="60"/>
                  </a:lnTo>
                  <a:lnTo>
                    <a:pt x="10" y="89"/>
                  </a:lnTo>
                  <a:lnTo>
                    <a:pt x="15" y="118"/>
                  </a:lnTo>
                  <a:lnTo>
                    <a:pt x="16" y="119"/>
                  </a:lnTo>
                  <a:lnTo>
                    <a:pt x="18" y="118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5" y="87"/>
                  </a:lnTo>
                  <a:lnTo>
                    <a:pt x="10" y="58"/>
                  </a:lnTo>
                  <a:lnTo>
                    <a:pt x="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Freeform 112"/>
            <p:cNvSpPr>
              <a:spLocks/>
            </p:cNvSpPr>
            <p:nvPr/>
          </p:nvSpPr>
          <p:spPr bwMode="auto">
            <a:xfrm>
              <a:off x="1962" y="1569"/>
              <a:ext cx="150" cy="68"/>
            </a:xfrm>
            <a:custGeom>
              <a:avLst/>
              <a:gdLst>
                <a:gd name="T0" fmla="*/ 299 w 299"/>
                <a:gd name="T1" fmla="*/ 0 h 136"/>
                <a:gd name="T2" fmla="*/ 292 w 299"/>
                <a:gd name="T3" fmla="*/ 4 h 136"/>
                <a:gd name="T4" fmla="*/ 284 w 299"/>
                <a:gd name="T5" fmla="*/ 7 h 136"/>
                <a:gd name="T6" fmla="*/ 277 w 299"/>
                <a:gd name="T7" fmla="*/ 12 h 136"/>
                <a:gd name="T8" fmla="*/ 270 w 299"/>
                <a:gd name="T9" fmla="*/ 15 h 136"/>
                <a:gd name="T10" fmla="*/ 263 w 299"/>
                <a:gd name="T11" fmla="*/ 21 h 136"/>
                <a:gd name="T12" fmla="*/ 256 w 299"/>
                <a:gd name="T13" fmla="*/ 26 h 136"/>
                <a:gd name="T14" fmla="*/ 251 w 299"/>
                <a:gd name="T15" fmla="*/ 30 h 136"/>
                <a:gd name="T16" fmla="*/ 244 w 299"/>
                <a:gd name="T17" fmla="*/ 35 h 136"/>
                <a:gd name="T18" fmla="*/ 235 w 299"/>
                <a:gd name="T19" fmla="*/ 42 h 136"/>
                <a:gd name="T20" fmla="*/ 225 w 299"/>
                <a:gd name="T21" fmla="*/ 48 h 136"/>
                <a:gd name="T22" fmla="*/ 216 w 299"/>
                <a:gd name="T23" fmla="*/ 53 h 136"/>
                <a:gd name="T24" fmla="*/ 207 w 299"/>
                <a:gd name="T25" fmla="*/ 58 h 136"/>
                <a:gd name="T26" fmla="*/ 198 w 299"/>
                <a:gd name="T27" fmla="*/ 63 h 136"/>
                <a:gd name="T28" fmla="*/ 187 w 299"/>
                <a:gd name="T29" fmla="*/ 67 h 136"/>
                <a:gd name="T30" fmla="*/ 178 w 299"/>
                <a:gd name="T31" fmla="*/ 72 h 136"/>
                <a:gd name="T32" fmla="*/ 168 w 299"/>
                <a:gd name="T33" fmla="*/ 75 h 136"/>
                <a:gd name="T34" fmla="*/ 148 w 299"/>
                <a:gd name="T35" fmla="*/ 82 h 136"/>
                <a:gd name="T36" fmla="*/ 129 w 299"/>
                <a:gd name="T37" fmla="*/ 89 h 136"/>
                <a:gd name="T38" fmla="*/ 108 w 299"/>
                <a:gd name="T39" fmla="*/ 94 h 136"/>
                <a:gd name="T40" fmla="*/ 88 w 299"/>
                <a:gd name="T41" fmla="*/ 99 h 136"/>
                <a:gd name="T42" fmla="*/ 67 w 299"/>
                <a:gd name="T43" fmla="*/ 104 h 136"/>
                <a:gd name="T44" fmla="*/ 47 w 299"/>
                <a:gd name="T45" fmla="*/ 110 h 136"/>
                <a:gd name="T46" fmla="*/ 27 w 299"/>
                <a:gd name="T47" fmla="*/ 114 h 136"/>
                <a:gd name="T48" fmla="*/ 8 w 299"/>
                <a:gd name="T49" fmla="*/ 121 h 136"/>
                <a:gd name="T50" fmla="*/ 3 w 299"/>
                <a:gd name="T51" fmla="*/ 125 h 136"/>
                <a:gd name="T52" fmla="*/ 0 w 299"/>
                <a:gd name="T53" fmla="*/ 131 h 136"/>
                <a:gd name="T54" fmla="*/ 0 w 299"/>
                <a:gd name="T55" fmla="*/ 135 h 136"/>
                <a:gd name="T56" fmla="*/ 5 w 299"/>
                <a:gd name="T57" fmla="*/ 136 h 136"/>
                <a:gd name="T58" fmla="*/ 25 w 299"/>
                <a:gd name="T59" fmla="*/ 134 h 136"/>
                <a:gd name="T60" fmla="*/ 44 w 299"/>
                <a:gd name="T61" fmla="*/ 129 h 136"/>
                <a:gd name="T62" fmla="*/ 64 w 299"/>
                <a:gd name="T63" fmla="*/ 124 h 136"/>
                <a:gd name="T64" fmla="*/ 85 w 299"/>
                <a:gd name="T65" fmla="*/ 117 h 136"/>
                <a:gd name="T66" fmla="*/ 103 w 299"/>
                <a:gd name="T67" fmla="*/ 109 h 136"/>
                <a:gd name="T68" fmla="*/ 123 w 299"/>
                <a:gd name="T69" fmla="*/ 101 h 136"/>
                <a:gd name="T70" fmla="*/ 141 w 299"/>
                <a:gd name="T71" fmla="*/ 94 h 136"/>
                <a:gd name="T72" fmla="*/ 160 w 299"/>
                <a:gd name="T73" fmla="*/ 86 h 136"/>
                <a:gd name="T74" fmla="*/ 168 w 299"/>
                <a:gd name="T75" fmla="*/ 82 h 136"/>
                <a:gd name="T76" fmla="*/ 175 w 299"/>
                <a:gd name="T77" fmla="*/ 79 h 136"/>
                <a:gd name="T78" fmla="*/ 183 w 299"/>
                <a:gd name="T79" fmla="*/ 75 h 136"/>
                <a:gd name="T80" fmla="*/ 191 w 299"/>
                <a:gd name="T81" fmla="*/ 71 h 136"/>
                <a:gd name="T82" fmla="*/ 198 w 299"/>
                <a:gd name="T83" fmla="*/ 67 h 136"/>
                <a:gd name="T84" fmla="*/ 206 w 299"/>
                <a:gd name="T85" fmla="*/ 63 h 136"/>
                <a:gd name="T86" fmla="*/ 213 w 299"/>
                <a:gd name="T87" fmla="*/ 58 h 136"/>
                <a:gd name="T88" fmla="*/ 220 w 299"/>
                <a:gd name="T89" fmla="*/ 53 h 136"/>
                <a:gd name="T90" fmla="*/ 230 w 299"/>
                <a:gd name="T91" fmla="*/ 46 h 136"/>
                <a:gd name="T92" fmla="*/ 239 w 299"/>
                <a:gd name="T93" fmla="*/ 40 h 136"/>
                <a:gd name="T94" fmla="*/ 250 w 299"/>
                <a:gd name="T95" fmla="*/ 33 h 136"/>
                <a:gd name="T96" fmla="*/ 259 w 299"/>
                <a:gd name="T97" fmla="*/ 26 h 136"/>
                <a:gd name="T98" fmla="*/ 269 w 299"/>
                <a:gd name="T99" fmla="*/ 19 h 136"/>
                <a:gd name="T100" fmla="*/ 278 w 299"/>
                <a:gd name="T101" fmla="*/ 12 h 136"/>
                <a:gd name="T102" fmla="*/ 289 w 299"/>
                <a:gd name="T103" fmla="*/ 6 h 136"/>
                <a:gd name="T104" fmla="*/ 299 w 299"/>
                <a:gd name="T105" fmla="*/ 0 h 136"/>
                <a:gd name="T106" fmla="*/ 299 w 299"/>
                <a:gd name="T107" fmla="*/ 0 h 136"/>
                <a:gd name="T108" fmla="*/ 299 w 299"/>
                <a:gd name="T109" fmla="*/ 0 h 136"/>
                <a:gd name="T110" fmla="*/ 299 w 299"/>
                <a:gd name="T111" fmla="*/ 0 h 136"/>
                <a:gd name="T112" fmla="*/ 299 w 299"/>
                <a:gd name="T113" fmla="*/ 0 h 136"/>
                <a:gd name="T114" fmla="*/ 299 w 299"/>
                <a:gd name="T1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136">
                  <a:moveTo>
                    <a:pt x="299" y="0"/>
                  </a:moveTo>
                  <a:lnTo>
                    <a:pt x="292" y="4"/>
                  </a:lnTo>
                  <a:lnTo>
                    <a:pt x="284" y="7"/>
                  </a:lnTo>
                  <a:lnTo>
                    <a:pt x="277" y="12"/>
                  </a:lnTo>
                  <a:lnTo>
                    <a:pt x="270" y="15"/>
                  </a:lnTo>
                  <a:lnTo>
                    <a:pt x="263" y="21"/>
                  </a:lnTo>
                  <a:lnTo>
                    <a:pt x="256" y="26"/>
                  </a:lnTo>
                  <a:lnTo>
                    <a:pt x="251" y="30"/>
                  </a:lnTo>
                  <a:lnTo>
                    <a:pt x="244" y="35"/>
                  </a:lnTo>
                  <a:lnTo>
                    <a:pt x="235" y="42"/>
                  </a:lnTo>
                  <a:lnTo>
                    <a:pt x="225" y="48"/>
                  </a:lnTo>
                  <a:lnTo>
                    <a:pt x="216" y="53"/>
                  </a:lnTo>
                  <a:lnTo>
                    <a:pt x="207" y="58"/>
                  </a:lnTo>
                  <a:lnTo>
                    <a:pt x="198" y="63"/>
                  </a:lnTo>
                  <a:lnTo>
                    <a:pt x="187" y="67"/>
                  </a:lnTo>
                  <a:lnTo>
                    <a:pt x="178" y="72"/>
                  </a:lnTo>
                  <a:lnTo>
                    <a:pt x="168" y="75"/>
                  </a:lnTo>
                  <a:lnTo>
                    <a:pt x="148" y="82"/>
                  </a:lnTo>
                  <a:lnTo>
                    <a:pt x="129" y="89"/>
                  </a:lnTo>
                  <a:lnTo>
                    <a:pt x="108" y="94"/>
                  </a:lnTo>
                  <a:lnTo>
                    <a:pt x="88" y="99"/>
                  </a:lnTo>
                  <a:lnTo>
                    <a:pt x="67" y="104"/>
                  </a:lnTo>
                  <a:lnTo>
                    <a:pt x="47" y="110"/>
                  </a:lnTo>
                  <a:lnTo>
                    <a:pt x="27" y="114"/>
                  </a:lnTo>
                  <a:lnTo>
                    <a:pt x="8" y="121"/>
                  </a:lnTo>
                  <a:lnTo>
                    <a:pt x="3" y="125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5" y="136"/>
                  </a:lnTo>
                  <a:lnTo>
                    <a:pt x="25" y="134"/>
                  </a:lnTo>
                  <a:lnTo>
                    <a:pt x="44" y="129"/>
                  </a:lnTo>
                  <a:lnTo>
                    <a:pt x="64" y="124"/>
                  </a:lnTo>
                  <a:lnTo>
                    <a:pt x="85" y="117"/>
                  </a:lnTo>
                  <a:lnTo>
                    <a:pt x="103" y="109"/>
                  </a:lnTo>
                  <a:lnTo>
                    <a:pt x="123" y="101"/>
                  </a:lnTo>
                  <a:lnTo>
                    <a:pt x="141" y="94"/>
                  </a:lnTo>
                  <a:lnTo>
                    <a:pt x="160" y="86"/>
                  </a:lnTo>
                  <a:lnTo>
                    <a:pt x="168" y="82"/>
                  </a:lnTo>
                  <a:lnTo>
                    <a:pt x="175" y="79"/>
                  </a:lnTo>
                  <a:lnTo>
                    <a:pt x="183" y="75"/>
                  </a:lnTo>
                  <a:lnTo>
                    <a:pt x="191" y="71"/>
                  </a:lnTo>
                  <a:lnTo>
                    <a:pt x="198" y="67"/>
                  </a:lnTo>
                  <a:lnTo>
                    <a:pt x="206" y="63"/>
                  </a:lnTo>
                  <a:lnTo>
                    <a:pt x="213" y="58"/>
                  </a:lnTo>
                  <a:lnTo>
                    <a:pt x="220" y="53"/>
                  </a:lnTo>
                  <a:lnTo>
                    <a:pt x="230" y="46"/>
                  </a:lnTo>
                  <a:lnTo>
                    <a:pt x="239" y="40"/>
                  </a:lnTo>
                  <a:lnTo>
                    <a:pt x="250" y="33"/>
                  </a:lnTo>
                  <a:lnTo>
                    <a:pt x="259" y="26"/>
                  </a:lnTo>
                  <a:lnTo>
                    <a:pt x="269" y="19"/>
                  </a:lnTo>
                  <a:lnTo>
                    <a:pt x="278" y="12"/>
                  </a:lnTo>
                  <a:lnTo>
                    <a:pt x="289" y="6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7" name="Freeform 113"/>
            <p:cNvSpPr>
              <a:spLocks/>
            </p:cNvSpPr>
            <p:nvPr/>
          </p:nvSpPr>
          <p:spPr bwMode="auto">
            <a:xfrm>
              <a:off x="1981" y="1625"/>
              <a:ext cx="10" cy="67"/>
            </a:xfrm>
            <a:custGeom>
              <a:avLst/>
              <a:gdLst>
                <a:gd name="T0" fmla="*/ 4 w 19"/>
                <a:gd name="T1" fmla="*/ 0 h 136"/>
                <a:gd name="T2" fmla="*/ 2 w 19"/>
                <a:gd name="T3" fmla="*/ 33 h 136"/>
                <a:gd name="T4" fmla="*/ 0 w 19"/>
                <a:gd name="T5" fmla="*/ 69 h 136"/>
                <a:gd name="T6" fmla="*/ 2 w 19"/>
                <a:gd name="T7" fmla="*/ 105 h 136"/>
                <a:gd name="T8" fmla="*/ 12 w 19"/>
                <a:gd name="T9" fmla="*/ 136 h 136"/>
                <a:gd name="T10" fmla="*/ 15 w 19"/>
                <a:gd name="T11" fmla="*/ 136 h 136"/>
                <a:gd name="T12" fmla="*/ 17 w 19"/>
                <a:gd name="T13" fmla="*/ 135 h 136"/>
                <a:gd name="T14" fmla="*/ 19 w 19"/>
                <a:gd name="T15" fmla="*/ 134 h 136"/>
                <a:gd name="T16" fmla="*/ 19 w 19"/>
                <a:gd name="T17" fmla="*/ 131 h 136"/>
                <a:gd name="T18" fmla="*/ 11 w 19"/>
                <a:gd name="T19" fmla="*/ 99 h 136"/>
                <a:gd name="T20" fmla="*/ 7 w 19"/>
                <a:gd name="T21" fmla="*/ 67 h 136"/>
                <a:gd name="T22" fmla="*/ 5 w 19"/>
                <a:gd name="T23" fmla="*/ 33 h 136"/>
                <a:gd name="T24" fmla="*/ 4 w 19"/>
                <a:gd name="T25" fmla="*/ 0 h 136"/>
                <a:gd name="T26" fmla="*/ 4 w 19"/>
                <a:gd name="T27" fmla="*/ 0 h 136"/>
                <a:gd name="T28" fmla="*/ 4 w 19"/>
                <a:gd name="T29" fmla="*/ 0 h 136"/>
                <a:gd name="T30" fmla="*/ 4 w 19"/>
                <a:gd name="T31" fmla="*/ 0 h 136"/>
                <a:gd name="T32" fmla="*/ 4 w 19"/>
                <a:gd name="T33" fmla="*/ 0 h 136"/>
                <a:gd name="T34" fmla="*/ 4 w 19"/>
                <a:gd name="T3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36">
                  <a:moveTo>
                    <a:pt x="4" y="0"/>
                  </a:moveTo>
                  <a:lnTo>
                    <a:pt x="2" y="33"/>
                  </a:lnTo>
                  <a:lnTo>
                    <a:pt x="0" y="69"/>
                  </a:lnTo>
                  <a:lnTo>
                    <a:pt x="2" y="105"/>
                  </a:lnTo>
                  <a:lnTo>
                    <a:pt x="12" y="136"/>
                  </a:lnTo>
                  <a:lnTo>
                    <a:pt x="15" y="136"/>
                  </a:lnTo>
                  <a:lnTo>
                    <a:pt x="17" y="135"/>
                  </a:lnTo>
                  <a:lnTo>
                    <a:pt x="19" y="134"/>
                  </a:lnTo>
                  <a:lnTo>
                    <a:pt x="19" y="131"/>
                  </a:lnTo>
                  <a:lnTo>
                    <a:pt x="11" y="99"/>
                  </a:lnTo>
                  <a:lnTo>
                    <a:pt x="7" y="67"/>
                  </a:lnTo>
                  <a:lnTo>
                    <a:pt x="5" y="3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8" name="Freeform 114"/>
            <p:cNvSpPr>
              <a:spLocks/>
            </p:cNvSpPr>
            <p:nvPr/>
          </p:nvSpPr>
          <p:spPr bwMode="auto">
            <a:xfrm>
              <a:off x="1951" y="1619"/>
              <a:ext cx="48" cy="55"/>
            </a:xfrm>
            <a:custGeom>
              <a:avLst/>
              <a:gdLst>
                <a:gd name="T0" fmla="*/ 0 w 95"/>
                <a:gd name="T1" fmla="*/ 111 h 111"/>
                <a:gd name="T2" fmla="*/ 7 w 95"/>
                <a:gd name="T3" fmla="*/ 109 h 111"/>
                <a:gd name="T4" fmla="*/ 11 w 95"/>
                <a:gd name="T5" fmla="*/ 106 h 111"/>
                <a:gd name="T6" fmla="*/ 17 w 95"/>
                <a:gd name="T7" fmla="*/ 105 h 111"/>
                <a:gd name="T8" fmla="*/ 23 w 95"/>
                <a:gd name="T9" fmla="*/ 104 h 111"/>
                <a:gd name="T10" fmla="*/ 27 w 95"/>
                <a:gd name="T11" fmla="*/ 102 h 111"/>
                <a:gd name="T12" fmla="*/ 32 w 95"/>
                <a:gd name="T13" fmla="*/ 101 h 111"/>
                <a:gd name="T14" fmla="*/ 35 w 95"/>
                <a:gd name="T15" fmla="*/ 98 h 111"/>
                <a:gd name="T16" fmla="*/ 40 w 95"/>
                <a:gd name="T17" fmla="*/ 97 h 111"/>
                <a:gd name="T18" fmla="*/ 45 w 95"/>
                <a:gd name="T19" fmla="*/ 96 h 111"/>
                <a:gd name="T20" fmla="*/ 48 w 95"/>
                <a:gd name="T21" fmla="*/ 94 h 111"/>
                <a:gd name="T22" fmla="*/ 52 w 95"/>
                <a:gd name="T23" fmla="*/ 91 h 111"/>
                <a:gd name="T24" fmla="*/ 55 w 95"/>
                <a:gd name="T25" fmla="*/ 89 h 111"/>
                <a:gd name="T26" fmla="*/ 56 w 95"/>
                <a:gd name="T27" fmla="*/ 88 h 111"/>
                <a:gd name="T28" fmla="*/ 59 w 95"/>
                <a:gd name="T29" fmla="*/ 86 h 111"/>
                <a:gd name="T30" fmla="*/ 60 w 95"/>
                <a:gd name="T31" fmla="*/ 85 h 111"/>
                <a:gd name="T32" fmla="*/ 61 w 95"/>
                <a:gd name="T33" fmla="*/ 83 h 111"/>
                <a:gd name="T34" fmla="*/ 63 w 95"/>
                <a:gd name="T35" fmla="*/ 82 h 111"/>
                <a:gd name="T36" fmla="*/ 65 w 95"/>
                <a:gd name="T37" fmla="*/ 82 h 111"/>
                <a:gd name="T38" fmla="*/ 65 w 95"/>
                <a:gd name="T39" fmla="*/ 82 h 111"/>
                <a:gd name="T40" fmla="*/ 63 w 95"/>
                <a:gd name="T41" fmla="*/ 83 h 111"/>
                <a:gd name="T42" fmla="*/ 72 w 95"/>
                <a:gd name="T43" fmla="*/ 80 h 111"/>
                <a:gd name="T44" fmla="*/ 80 w 95"/>
                <a:gd name="T45" fmla="*/ 74 h 111"/>
                <a:gd name="T46" fmla="*/ 87 w 95"/>
                <a:gd name="T47" fmla="*/ 66 h 111"/>
                <a:gd name="T48" fmla="*/ 92 w 95"/>
                <a:gd name="T49" fmla="*/ 57 h 111"/>
                <a:gd name="T50" fmla="*/ 94 w 95"/>
                <a:gd name="T51" fmla="*/ 48 h 111"/>
                <a:gd name="T52" fmla="*/ 95 w 95"/>
                <a:gd name="T53" fmla="*/ 37 h 111"/>
                <a:gd name="T54" fmla="*/ 94 w 95"/>
                <a:gd name="T55" fmla="*/ 28 h 111"/>
                <a:gd name="T56" fmla="*/ 91 w 95"/>
                <a:gd name="T57" fmla="*/ 19 h 111"/>
                <a:gd name="T58" fmla="*/ 84 w 95"/>
                <a:gd name="T59" fmla="*/ 10 h 111"/>
                <a:gd name="T60" fmla="*/ 75 w 95"/>
                <a:gd name="T61" fmla="*/ 4 h 111"/>
                <a:gd name="T62" fmla="*/ 64 w 95"/>
                <a:gd name="T63" fmla="*/ 0 h 111"/>
                <a:gd name="T64" fmla="*/ 54 w 95"/>
                <a:gd name="T65" fmla="*/ 0 h 111"/>
                <a:gd name="T66" fmla="*/ 42 w 95"/>
                <a:gd name="T67" fmla="*/ 3 h 111"/>
                <a:gd name="T68" fmla="*/ 33 w 95"/>
                <a:gd name="T69" fmla="*/ 9 h 111"/>
                <a:gd name="T70" fmla="*/ 24 w 95"/>
                <a:gd name="T71" fmla="*/ 15 h 111"/>
                <a:gd name="T72" fmla="*/ 17 w 95"/>
                <a:gd name="T73" fmla="*/ 25 h 111"/>
                <a:gd name="T74" fmla="*/ 12 w 95"/>
                <a:gd name="T75" fmla="*/ 35 h 111"/>
                <a:gd name="T76" fmla="*/ 10 w 95"/>
                <a:gd name="T77" fmla="*/ 47 h 111"/>
                <a:gd name="T78" fmla="*/ 8 w 95"/>
                <a:gd name="T79" fmla="*/ 57 h 111"/>
                <a:gd name="T80" fmla="*/ 7 w 95"/>
                <a:gd name="T81" fmla="*/ 68 h 111"/>
                <a:gd name="T82" fmla="*/ 7 w 95"/>
                <a:gd name="T83" fmla="*/ 72 h 111"/>
                <a:gd name="T84" fmla="*/ 4 w 95"/>
                <a:gd name="T85" fmla="*/ 75 h 111"/>
                <a:gd name="T86" fmla="*/ 3 w 95"/>
                <a:gd name="T87" fmla="*/ 80 h 111"/>
                <a:gd name="T88" fmla="*/ 2 w 95"/>
                <a:gd name="T89" fmla="*/ 83 h 111"/>
                <a:gd name="T90" fmla="*/ 1 w 95"/>
                <a:gd name="T91" fmla="*/ 90 h 111"/>
                <a:gd name="T92" fmla="*/ 1 w 95"/>
                <a:gd name="T93" fmla="*/ 97 h 111"/>
                <a:gd name="T94" fmla="*/ 0 w 95"/>
                <a:gd name="T95" fmla="*/ 104 h 111"/>
                <a:gd name="T96" fmla="*/ 0 w 95"/>
                <a:gd name="T97" fmla="*/ 111 h 111"/>
                <a:gd name="T98" fmla="*/ 0 w 95"/>
                <a:gd name="T99" fmla="*/ 111 h 111"/>
                <a:gd name="T100" fmla="*/ 0 w 95"/>
                <a:gd name="T101" fmla="*/ 111 h 111"/>
                <a:gd name="T102" fmla="*/ 0 w 95"/>
                <a:gd name="T103" fmla="*/ 111 h 111"/>
                <a:gd name="T104" fmla="*/ 0 w 95"/>
                <a:gd name="T105" fmla="*/ 111 h 111"/>
                <a:gd name="T106" fmla="*/ 0 w 95"/>
                <a:gd name="T10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111">
                  <a:moveTo>
                    <a:pt x="0" y="111"/>
                  </a:moveTo>
                  <a:lnTo>
                    <a:pt x="7" y="109"/>
                  </a:lnTo>
                  <a:lnTo>
                    <a:pt x="11" y="106"/>
                  </a:lnTo>
                  <a:lnTo>
                    <a:pt x="17" y="105"/>
                  </a:lnTo>
                  <a:lnTo>
                    <a:pt x="23" y="104"/>
                  </a:lnTo>
                  <a:lnTo>
                    <a:pt x="27" y="102"/>
                  </a:lnTo>
                  <a:lnTo>
                    <a:pt x="32" y="101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2" y="91"/>
                  </a:lnTo>
                  <a:lnTo>
                    <a:pt x="55" y="89"/>
                  </a:lnTo>
                  <a:lnTo>
                    <a:pt x="56" y="88"/>
                  </a:lnTo>
                  <a:lnTo>
                    <a:pt x="59" y="86"/>
                  </a:lnTo>
                  <a:lnTo>
                    <a:pt x="60" y="85"/>
                  </a:lnTo>
                  <a:lnTo>
                    <a:pt x="61" y="83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3" y="83"/>
                  </a:lnTo>
                  <a:lnTo>
                    <a:pt x="72" y="80"/>
                  </a:lnTo>
                  <a:lnTo>
                    <a:pt x="80" y="74"/>
                  </a:lnTo>
                  <a:lnTo>
                    <a:pt x="87" y="66"/>
                  </a:lnTo>
                  <a:lnTo>
                    <a:pt x="92" y="57"/>
                  </a:lnTo>
                  <a:lnTo>
                    <a:pt x="94" y="48"/>
                  </a:lnTo>
                  <a:lnTo>
                    <a:pt x="95" y="37"/>
                  </a:lnTo>
                  <a:lnTo>
                    <a:pt x="94" y="28"/>
                  </a:lnTo>
                  <a:lnTo>
                    <a:pt x="91" y="19"/>
                  </a:lnTo>
                  <a:lnTo>
                    <a:pt x="84" y="10"/>
                  </a:lnTo>
                  <a:lnTo>
                    <a:pt x="75" y="4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2" y="3"/>
                  </a:lnTo>
                  <a:lnTo>
                    <a:pt x="33" y="9"/>
                  </a:lnTo>
                  <a:lnTo>
                    <a:pt x="24" y="15"/>
                  </a:lnTo>
                  <a:lnTo>
                    <a:pt x="17" y="25"/>
                  </a:lnTo>
                  <a:lnTo>
                    <a:pt x="12" y="35"/>
                  </a:lnTo>
                  <a:lnTo>
                    <a:pt x="10" y="47"/>
                  </a:lnTo>
                  <a:lnTo>
                    <a:pt x="8" y="57"/>
                  </a:lnTo>
                  <a:lnTo>
                    <a:pt x="7" y="68"/>
                  </a:lnTo>
                  <a:lnTo>
                    <a:pt x="7" y="72"/>
                  </a:lnTo>
                  <a:lnTo>
                    <a:pt x="4" y="75"/>
                  </a:lnTo>
                  <a:lnTo>
                    <a:pt x="3" y="80"/>
                  </a:lnTo>
                  <a:lnTo>
                    <a:pt x="2" y="83"/>
                  </a:lnTo>
                  <a:lnTo>
                    <a:pt x="1" y="90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" name="Freeform 115"/>
            <p:cNvSpPr>
              <a:spLocks/>
            </p:cNvSpPr>
            <p:nvPr/>
          </p:nvSpPr>
          <p:spPr bwMode="auto">
            <a:xfrm>
              <a:off x="1925" y="1628"/>
              <a:ext cx="58" cy="29"/>
            </a:xfrm>
            <a:custGeom>
              <a:avLst/>
              <a:gdLst>
                <a:gd name="T0" fmla="*/ 0 w 115"/>
                <a:gd name="T1" fmla="*/ 58 h 58"/>
                <a:gd name="T2" fmla="*/ 5 w 115"/>
                <a:gd name="T3" fmla="*/ 55 h 58"/>
                <a:gd name="T4" fmla="*/ 9 w 115"/>
                <a:gd name="T5" fmla="*/ 54 h 58"/>
                <a:gd name="T6" fmla="*/ 14 w 115"/>
                <a:gd name="T7" fmla="*/ 52 h 58"/>
                <a:gd name="T8" fmla="*/ 18 w 115"/>
                <a:gd name="T9" fmla="*/ 48 h 58"/>
                <a:gd name="T10" fmla="*/ 22 w 115"/>
                <a:gd name="T11" fmla="*/ 46 h 58"/>
                <a:gd name="T12" fmla="*/ 26 w 115"/>
                <a:gd name="T13" fmla="*/ 44 h 58"/>
                <a:gd name="T14" fmla="*/ 31 w 115"/>
                <a:gd name="T15" fmla="*/ 40 h 58"/>
                <a:gd name="T16" fmla="*/ 34 w 115"/>
                <a:gd name="T17" fmla="*/ 37 h 58"/>
                <a:gd name="T18" fmla="*/ 44 w 115"/>
                <a:gd name="T19" fmla="*/ 31 h 58"/>
                <a:gd name="T20" fmla="*/ 52 w 115"/>
                <a:gd name="T21" fmla="*/ 25 h 58"/>
                <a:gd name="T22" fmla="*/ 61 w 115"/>
                <a:gd name="T23" fmla="*/ 21 h 58"/>
                <a:gd name="T24" fmla="*/ 70 w 115"/>
                <a:gd name="T25" fmla="*/ 17 h 58"/>
                <a:gd name="T26" fmla="*/ 79 w 115"/>
                <a:gd name="T27" fmla="*/ 15 h 58"/>
                <a:gd name="T28" fmla="*/ 90 w 115"/>
                <a:gd name="T29" fmla="*/ 13 h 58"/>
                <a:gd name="T30" fmla="*/ 99 w 115"/>
                <a:gd name="T31" fmla="*/ 11 h 58"/>
                <a:gd name="T32" fmla="*/ 109 w 115"/>
                <a:gd name="T33" fmla="*/ 9 h 58"/>
                <a:gd name="T34" fmla="*/ 112 w 115"/>
                <a:gd name="T35" fmla="*/ 7 h 58"/>
                <a:gd name="T36" fmla="*/ 114 w 115"/>
                <a:gd name="T37" fmla="*/ 5 h 58"/>
                <a:gd name="T38" fmla="*/ 115 w 115"/>
                <a:gd name="T39" fmla="*/ 2 h 58"/>
                <a:gd name="T40" fmla="*/ 113 w 115"/>
                <a:gd name="T41" fmla="*/ 1 h 58"/>
                <a:gd name="T42" fmla="*/ 106 w 115"/>
                <a:gd name="T43" fmla="*/ 0 h 58"/>
                <a:gd name="T44" fmla="*/ 98 w 115"/>
                <a:gd name="T45" fmla="*/ 0 h 58"/>
                <a:gd name="T46" fmla="*/ 91 w 115"/>
                <a:gd name="T47" fmla="*/ 0 h 58"/>
                <a:gd name="T48" fmla="*/ 84 w 115"/>
                <a:gd name="T49" fmla="*/ 1 h 58"/>
                <a:gd name="T50" fmla="*/ 77 w 115"/>
                <a:gd name="T51" fmla="*/ 2 h 58"/>
                <a:gd name="T52" fmla="*/ 70 w 115"/>
                <a:gd name="T53" fmla="*/ 5 h 58"/>
                <a:gd name="T54" fmla="*/ 64 w 115"/>
                <a:gd name="T55" fmla="*/ 7 h 58"/>
                <a:gd name="T56" fmla="*/ 58 w 115"/>
                <a:gd name="T57" fmla="*/ 10 h 58"/>
                <a:gd name="T58" fmla="*/ 49 w 115"/>
                <a:gd name="T59" fmla="*/ 16 h 58"/>
                <a:gd name="T60" fmla="*/ 43 w 115"/>
                <a:gd name="T61" fmla="*/ 22 h 58"/>
                <a:gd name="T62" fmla="*/ 36 w 115"/>
                <a:gd name="T63" fmla="*/ 28 h 58"/>
                <a:gd name="T64" fmla="*/ 29 w 115"/>
                <a:gd name="T65" fmla="*/ 34 h 58"/>
                <a:gd name="T66" fmla="*/ 23 w 115"/>
                <a:gd name="T67" fmla="*/ 41 h 58"/>
                <a:gd name="T68" fmla="*/ 16 w 115"/>
                <a:gd name="T69" fmla="*/ 47 h 58"/>
                <a:gd name="T70" fmla="*/ 8 w 115"/>
                <a:gd name="T71" fmla="*/ 53 h 58"/>
                <a:gd name="T72" fmla="*/ 0 w 115"/>
                <a:gd name="T73" fmla="*/ 58 h 58"/>
                <a:gd name="T74" fmla="*/ 0 w 115"/>
                <a:gd name="T75" fmla="*/ 58 h 58"/>
                <a:gd name="T76" fmla="*/ 0 w 115"/>
                <a:gd name="T77" fmla="*/ 58 h 58"/>
                <a:gd name="T78" fmla="*/ 0 w 115"/>
                <a:gd name="T79" fmla="*/ 58 h 58"/>
                <a:gd name="T80" fmla="*/ 0 w 115"/>
                <a:gd name="T81" fmla="*/ 58 h 58"/>
                <a:gd name="T82" fmla="*/ 0 w 115"/>
                <a:gd name="T8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58">
                  <a:moveTo>
                    <a:pt x="0" y="58"/>
                  </a:moveTo>
                  <a:lnTo>
                    <a:pt x="5" y="55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4"/>
                  </a:lnTo>
                  <a:lnTo>
                    <a:pt x="31" y="40"/>
                  </a:lnTo>
                  <a:lnTo>
                    <a:pt x="34" y="37"/>
                  </a:lnTo>
                  <a:lnTo>
                    <a:pt x="44" y="31"/>
                  </a:lnTo>
                  <a:lnTo>
                    <a:pt x="52" y="25"/>
                  </a:lnTo>
                  <a:lnTo>
                    <a:pt x="61" y="21"/>
                  </a:lnTo>
                  <a:lnTo>
                    <a:pt x="70" y="17"/>
                  </a:lnTo>
                  <a:lnTo>
                    <a:pt x="79" y="15"/>
                  </a:lnTo>
                  <a:lnTo>
                    <a:pt x="90" y="13"/>
                  </a:lnTo>
                  <a:lnTo>
                    <a:pt x="99" y="11"/>
                  </a:lnTo>
                  <a:lnTo>
                    <a:pt x="109" y="9"/>
                  </a:lnTo>
                  <a:lnTo>
                    <a:pt x="112" y="7"/>
                  </a:lnTo>
                  <a:lnTo>
                    <a:pt x="114" y="5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4" y="1"/>
                  </a:lnTo>
                  <a:lnTo>
                    <a:pt x="77" y="2"/>
                  </a:lnTo>
                  <a:lnTo>
                    <a:pt x="70" y="5"/>
                  </a:lnTo>
                  <a:lnTo>
                    <a:pt x="64" y="7"/>
                  </a:lnTo>
                  <a:lnTo>
                    <a:pt x="58" y="10"/>
                  </a:lnTo>
                  <a:lnTo>
                    <a:pt x="49" y="16"/>
                  </a:lnTo>
                  <a:lnTo>
                    <a:pt x="43" y="22"/>
                  </a:lnTo>
                  <a:lnTo>
                    <a:pt x="36" y="28"/>
                  </a:lnTo>
                  <a:lnTo>
                    <a:pt x="29" y="34"/>
                  </a:lnTo>
                  <a:lnTo>
                    <a:pt x="23" y="41"/>
                  </a:lnTo>
                  <a:lnTo>
                    <a:pt x="16" y="47"/>
                  </a:lnTo>
                  <a:lnTo>
                    <a:pt x="8" y="5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Freeform 116"/>
            <p:cNvSpPr>
              <a:spLocks/>
            </p:cNvSpPr>
            <p:nvPr/>
          </p:nvSpPr>
          <p:spPr bwMode="auto">
            <a:xfrm>
              <a:off x="1867" y="1593"/>
              <a:ext cx="98" cy="347"/>
            </a:xfrm>
            <a:custGeom>
              <a:avLst/>
              <a:gdLst>
                <a:gd name="T0" fmla="*/ 195 w 195"/>
                <a:gd name="T1" fmla="*/ 0 h 693"/>
                <a:gd name="T2" fmla="*/ 182 w 195"/>
                <a:gd name="T3" fmla="*/ 18 h 693"/>
                <a:gd name="T4" fmla="*/ 169 w 195"/>
                <a:gd name="T5" fmla="*/ 38 h 693"/>
                <a:gd name="T6" fmla="*/ 156 w 195"/>
                <a:gd name="T7" fmla="*/ 56 h 693"/>
                <a:gd name="T8" fmla="*/ 144 w 195"/>
                <a:gd name="T9" fmla="*/ 76 h 693"/>
                <a:gd name="T10" fmla="*/ 131 w 195"/>
                <a:gd name="T11" fmla="*/ 95 h 693"/>
                <a:gd name="T12" fmla="*/ 118 w 195"/>
                <a:gd name="T13" fmla="*/ 116 h 693"/>
                <a:gd name="T14" fmla="*/ 107 w 195"/>
                <a:gd name="T15" fmla="*/ 136 h 693"/>
                <a:gd name="T16" fmla="*/ 95 w 195"/>
                <a:gd name="T17" fmla="*/ 155 h 693"/>
                <a:gd name="T18" fmla="*/ 85 w 195"/>
                <a:gd name="T19" fmla="*/ 174 h 693"/>
                <a:gd name="T20" fmla="*/ 76 w 195"/>
                <a:gd name="T21" fmla="*/ 194 h 693"/>
                <a:gd name="T22" fmla="*/ 69 w 195"/>
                <a:gd name="T23" fmla="*/ 214 h 693"/>
                <a:gd name="T24" fmla="*/ 61 w 195"/>
                <a:gd name="T25" fmla="*/ 235 h 693"/>
                <a:gd name="T26" fmla="*/ 54 w 195"/>
                <a:gd name="T27" fmla="*/ 256 h 693"/>
                <a:gd name="T28" fmla="*/ 48 w 195"/>
                <a:gd name="T29" fmla="*/ 277 h 693"/>
                <a:gd name="T30" fmla="*/ 42 w 195"/>
                <a:gd name="T31" fmla="*/ 298 h 693"/>
                <a:gd name="T32" fmla="*/ 35 w 195"/>
                <a:gd name="T33" fmla="*/ 319 h 693"/>
                <a:gd name="T34" fmla="*/ 23 w 195"/>
                <a:gd name="T35" fmla="*/ 365 h 693"/>
                <a:gd name="T36" fmla="*/ 14 w 195"/>
                <a:gd name="T37" fmla="*/ 411 h 693"/>
                <a:gd name="T38" fmla="*/ 8 w 195"/>
                <a:gd name="T39" fmla="*/ 458 h 693"/>
                <a:gd name="T40" fmla="*/ 3 w 195"/>
                <a:gd name="T41" fmla="*/ 505 h 693"/>
                <a:gd name="T42" fmla="*/ 0 w 195"/>
                <a:gd name="T43" fmla="*/ 552 h 693"/>
                <a:gd name="T44" fmla="*/ 0 w 195"/>
                <a:gd name="T45" fmla="*/ 598 h 693"/>
                <a:gd name="T46" fmla="*/ 2 w 195"/>
                <a:gd name="T47" fmla="*/ 645 h 693"/>
                <a:gd name="T48" fmla="*/ 8 w 195"/>
                <a:gd name="T49" fmla="*/ 691 h 693"/>
                <a:gd name="T50" fmla="*/ 10 w 195"/>
                <a:gd name="T51" fmla="*/ 693 h 693"/>
                <a:gd name="T52" fmla="*/ 13 w 195"/>
                <a:gd name="T53" fmla="*/ 691 h 693"/>
                <a:gd name="T54" fmla="*/ 17 w 195"/>
                <a:gd name="T55" fmla="*/ 689 h 693"/>
                <a:gd name="T56" fmla="*/ 18 w 195"/>
                <a:gd name="T57" fmla="*/ 685 h 693"/>
                <a:gd name="T58" fmla="*/ 23 w 195"/>
                <a:gd name="T59" fmla="*/ 592 h 693"/>
                <a:gd name="T60" fmla="*/ 27 w 195"/>
                <a:gd name="T61" fmla="*/ 500 h 693"/>
                <a:gd name="T62" fmla="*/ 35 w 195"/>
                <a:gd name="T63" fmla="*/ 408 h 693"/>
                <a:gd name="T64" fmla="*/ 51 w 195"/>
                <a:gd name="T65" fmla="*/ 315 h 693"/>
                <a:gd name="T66" fmla="*/ 57 w 195"/>
                <a:gd name="T67" fmla="*/ 294 h 693"/>
                <a:gd name="T68" fmla="*/ 63 w 195"/>
                <a:gd name="T69" fmla="*/ 273 h 693"/>
                <a:gd name="T70" fmla="*/ 69 w 195"/>
                <a:gd name="T71" fmla="*/ 251 h 693"/>
                <a:gd name="T72" fmla="*/ 76 w 195"/>
                <a:gd name="T73" fmla="*/ 230 h 693"/>
                <a:gd name="T74" fmla="*/ 82 w 195"/>
                <a:gd name="T75" fmla="*/ 208 h 693"/>
                <a:gd name="T76" fmla="*/ 91 w 195"/>
                <a:gd name="T77" fmla="*/ 189 h 693"/>
                <a:gd name="T78" fmla="*/ 99 w 195"/>
                <a:gd name="T79" fmla="*/ 168 h 693"/>
                <a:gd name="T80" fmla="*/ 109 w 195"/>
                <a:gd name="T81" fmla="*/ 148 h 693"/>
                <a:gd name="T82" fmla="*/ 119 w 195"/>
                <a:gd name="T83" fmla="*/ 130 h 693"/>
                <a:gd name="T84" fmla="*/ 130 w 195"/>
                <a:gd name="T85" fmla="*/ 110 h 693"/>
                <a:gd name="T86" fmla="*/ 141 w 195"/>
                <a:gd name="T87" fmla="*/ 92 h 693"/>
                <a:gd name="T88" fmla="*/ 153 w 195"/>
                <a:gd name="T89" fmla="*/ 74 h 693"/>
                <a:gd name="T90" fmla="*/ 163 w 195"/>
                <a:gd name="T91" fmla="*/ 56 h 693"/>
                <a:gd name="T92" fmla="*/ 175 w 195"/>
                <a:gd name="T93" fmla="*/ 38 h 693"/>
                <a:gd name="T94" fmla="*/ 185 w 195"/>
                <a:gd name="T95" fmla="*/ 18 h 693"/>
                <a:gd name="T96" fmla="*/ 195 w 195"/>
                <a:gd name="T97" fmla="*/ 0 h 693"/>
                <a:gd name="T98" fmla="*/ 195 w 195"/>
                <a:gd name="T99" fmla="*/ 0 h 693"/>
                <a:gd name="T100" fmla="*/ 195 w 195"/>
                <a:gd name="T101" fmla="*/ 0 h 693"/>
                <a:gd name="T102" fmla="*/ 195 w 195"/>
                <a:gd name="T103" fmla="*/ 0 h 693"/>
                <a:gd name="T104" fmla="*/ 195 w 195"/>
                <a:gd name="T105" fmla="*/ 0 h 693"/>
                <a:gd name="T106" fmla="*/ 195 w 195"/>
                <a:gd name="T107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693">
                  <a:moveTo>
                    <a:pt x="195" y="0"/>
                  </a:moveTo>
                  <a:lnTo>
                    <a:pt x="182" y="18"/>
                  </a:lnTo>
                  <a:lnTo>
                    <a:pt x="169" y="38"/>
                  </a:lnTo>
                  <a:lnTo>
                    <a:pt x="156" y="56"/>
                  </a:lnTo>
                  <a:lnTo>
                    <a:pt x="144" y="76"/>
                  </a:lnTo>
                  <a:lnTo>
                    <a:pt x="131" y="95"/>
                  </a:lnTo>
                  <a:lnTo>
                    <a:pt x="118" y="116"/>
                  </a:lnTo>
                  <a:lnTo>
                    <a:pt x="107" y="136"/>
                  </a:lnTo>
                  <a:lnTo>
                    <a:pt x="95" y="155"/>
                  </a:lnTo>
                  <a:lnTo>
                    <a:pt x="85" y="174"/>
                  </a:lnTo>
                  <a:lnTo>
                    <a:pt x="76" y="194"/>
                  </a:lnTo>
                  <a:lnTo>
                    <a:pt x="69" y="214"/>
                  </a:lnTo>
                  <a:lnTo>
                    <a:pt x="61" y="235"/>
                  </a:lnTo>
                  <a:lnTo>
                    <a:pt x="54" y="256"/>
                  </a:lnTo>
                  <a:lnTo>
                    <a:pt x="48" y="277"/>
                  </a:lnTo>
                  <a:lnTo>
                    <a:pt x="42" y="298"/>
                  </a:lnTo>
                  <a:lnTo>
                    <a:pt x="35" y="319"/>
                  </a:lnTo>
                  <a:lnTo>
                    <a:pt x="23" y="365"/>
                  </a:lnTo>
                  <a:lnTo>
                    <a:pt x="14" y="411"/>
                  </a:lnTo>
                  <a:lnTo>
                    <a:pt x="8" y="458"/>
                  </a:lnTo>
                  <a:lnTo>
                    <a:pt x="3" y="505"/>
                  </a:lnTo>
                  <a:lnTo>
                    <a:pt x="0" y="552"/>
                  </a:lnTo>
                  <a:lnTo>
                    <a:pt x="0" y="598"/>
                  </a:lnTo>
                  <a:lnTo>
                    <a:pt x="2" y="645"/>
                  </a:lnTo>
                  <a:lnTo>
                    <a:pt x="8" y="691"/>
                  </a:lnTo>
                  <a:lnTo>
                    <a:pt x="10" y="693"/>
                  </a:lnTo>
                  <a:lnTo>
                    <a:pt x="13" y="691"/>
                  </a:lnTo>
                  <a:lnTo>
                    <a:pt x="17" y="689"/>
                  </a:lnTo>
                  <a:lnTo>
                    <a:pt x="18" y="685"/>
                  </a:lnTo>
                  <a:lnTo>
                    <a:pt x="23" y="592"/>
                  </a:lnTo>
                  <a:lnTo>
                    <a:pt x="27" y="500"/>
                  </a:lnTo>
                  <a:lnTo>
                    <a:pt x="35" y="408"/>
                  </a:lnTo>
                  <a:lnTo>
                    <a:pt x="51" y="315"/>
                  </a:lnTo>
                  <a:lnTo>
                    <a:pt x="57" y="294"/>
                  </a:lnTo>
                  <a:lnTo>
                    <a:pt x="63" y="273"/>
                  </a:lnTo>
                  <a:lnTo>
                    <a:pt x="69" y="251"/>
                  </a:lnTo>
                  <a:lnTo>
                    <a:pt x="76" y="230"/>
                  </a:lnTo>
                  <a:lnTo>
                    <a:pt x="82" y="208"/>
                  </a:lnTo>
                  <a:lnTo>
                    <a:pt x="91" y="189"/>
                  </a:lnTo>
                  <a:lnTo>
                    <a:pt x="99" y="168"/>
                  </a:lnTo>
                  <a:lnTo>
                    <a:pt x="109" y="148"/>
                  </a:lnTo>
                  <a:lnTo>
                    <a:pt x="119" y="130"/>
                  </a:lnTo>
                  <a:lnTo>
                    <a:pt x="130" y="110"/>
                  </a:lnTo>
                  <a:lnTo>
                    <a:pt x="141" y="92"/>
                  </a:lnTo>
                  <a:lnTo>
                    <a:pt x="153" y="74"/>
                  </a:lnTo>
                  <a:lnTo>
                    <a:pt x="163" y="56"/>
                  </a:lnTo>
                  <a:lnTo>
                    <a:pt x="175" y="38"/>
                  </a:lnTo>
                  <a:lnTo>
                    <a:pt x="185" y="18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1" name="Freeform 117"/>
            <p:cNvSpPr>
              <a:spLocks/>
            </p:cNvSpPr>
            <p:nvPr/>
          </p:nvSpPr>
          <p:spPr bwMode="auto">
            <a:xfrm>
              <a:off x="1874" y="1599"/>
              <a:ext cx="92" cy="93"/>
            </a:xfrm>
            <a:custGeom>
              <a:avLst/>
              <a:gdLst>
                <a:gd name="T0" fmla="*/ 185 w 185"/>
                <a:gd name="T1" fmla="*/ 0 h 188"/>
                <a:gd name="T2" fmla="*/ 179 w 185"/>
                <a:gd name="T3" fmla="*/ 2 h 188"/>
                <a:gd name="T4" fmla="*/ 172 w 185"/>
                <a:gd name="T5" fmla="*/ 5 h 188"/>
                <a:gd name="T6" fmla="*/ 166 w 185"/>
                <a:gd name="T7" fmla="*/ 8 h 188"/>
                <a:gd name="T8" fmla="*/ 161 w 185"/>
                <a:gd name="T9" fmla="*/ 12 h 188"/>
                <a:gd name="T10" fmla="*/ 155 w 185"/>
                <a:gd name="T11" fmla="*/ 15 h 188"/>
                <a:gd name="T12" fmla="*/ 150 w 185"/>
                <a:gd name="T13" fmla="*/ 19 h 188"/>
                <a:gd name="T14" fmla="*/ 144 w 185"/>
                <a:gd name="T15" fmla="*/ 22 h 188"/>
                <a:gd name="T16" fmla="*/ 139 w 185"/>
                <a:gd name="T17" fmla="*/ 27 h 188"/>
                <a:gd name="T18" fmla="*/ 133 w 185"/>
                <a:gd name="T19" fmla="*/ 31 h 188"/>
                <a:gd name="T20" fmla="*/ 126 w 185"/>
                <a:gd name="T21" fmla="*/ 36 h 188"/>
                <a:gd name="T22" fmla="*/ 120 w 185"/>
                <a:gd name="T23" fmla="*/ 40 h 188"/>
                <a:gd name="T24" fmla="*/ 113 w 185"/>
                <a:gd name="T25" fmla="*/ 46 h 188"/>
                <a:gd name="T26" fmla="*/ 106 w 185"/>
                <a:gd name="T27" fmla="*/ 52 h 188"/>
                <a:gd name="T28" fmla="*/ 101 w 185"/>
                <a:gd name="T29" fmla="*/ 57 h 188"/>
                <a:gd name="T30" fmla="*/ 95 w 185"/>
                <a:gd name="T31" fmla="*/ 62 h 188"/>
                <a:gd name="T32" fmla="*/ 90 w 185"/>
                <a:gd name="T33" fmla="*/ 68 h 188"/>
                <a:gd name="T34" fmla="*/ 83 w 185"/>
                <a:gd name="T35" fmla="*/ 76 h 188"/>
                <a:gd name="T36" fmla="*/ 78 w 185"/>
                <a:gd name="T37" fmla="*/ 83 h 188"/>
                <a:gd name="T38" fmla="*/ 71 w 185"/>
                <a:gd name="T39" fmla="*/ 91 h 188"/>
                <a:gd name="T40" fmla="*/ 64 w 185"/>
                <a:gd name="T41" fmla="*/ 98 h 188"/>
                <a:gd name="T42" fmla="*/ 57 w 185"/>
                <a:gd name="T43" fmla="*/ 106 h 188"/>
                <a:gd name="T44" fmla="*/ 50 w 185"/>
                <a:gd name="T45" fmla="*/ 113 h 188"/>
                <a:gd name="T46" fmla="*/ 44 w 185"/>
                <a:gd name="T47" fmla="*/ 121 h 188"/>
                <a:gd name="T48" fmla="*/ 37 w 185"/>
                <a:gd name="T49" fmla="*/ 128 h 188"/>
                <a:gd name="T50" fmla="*/ 31 w 185"/>
                <a:gd name="T51" fmla="*/ 135 h 188"/>
                <a:gd name="T52" fmla="*/ 27 w 185"/>
                <a:gd name="T53" fmla="*/ 142 h 188"/>
                <a:gd name="T54" fmla="*/ 23 w 185"/>
                <a:gd name="T55" fmla="*/ 149 h 188"/>
                <a:gd name="T56" fmla="*/ 19 w 185"/>
                <a:gd name="T57" fmla="*/ 156 h 188"/>
                <a:gd name="T58" fmla="*/ 15 w 185"/>
                <a:gd name="T59" fmla="*/ 163 h 188"/>
                <a:gd name="T60" fmla="*/ 11 w 185"/>
                <a:gd name="T61" fmla="*/ 169 h 188"/>
                <a:gd name="T62" fmla="*/ 6 w 185"/>
                <a:gd name="T63" fmla="*/ 176 h 188"/>
                <a:gd name="T64" fmla="*/ 1 w 185"/>
                <a:gd name="T65" fmla="*/ 183 h 188"/>
                <a:gd name="T66" fmla="*/ 0 w 185"/>
                <a:gd name="T67" fmla="*/ 186 h 188"/>
                <a:gd name="T68" fmla="*/ 1 w 185"/>
                <a:gd name="T69" fmla="*/ 188 h 188"/>
                <a:gd name="T70" fmla="*/ 3 w 185"/>
                <a:gd name="T71" fmla="*/ 188 h 188"/>
                <a:gd name="T72" fmla="*/ 5 w 185"/>
                <a:gd name="T73" fmla="*/ 187 h 188"/>
                <a:gd name="T74" fmla="*/ 13 w 185"/>
                <a:gd name="T75" fmla="*/ 179 h 188"/>
                <a:gd name="T76" fmla="*/ 20 w 185"/>
                <a:gd name="T77" fmla="*/ 169 h 188"/>
                <a:gd name="T78" fmla="*/ 26 w 185"/>
                <a:gd name="T79" fmla="*/ 159 h 188"/>
                <a:gd name="T80" fmla="*/ 31 w 185"/>
                <a:gd name="T81" fmla="*/ 150 h 188"/>
                <a:gd name="T82" fmla="*/ 36 w 185"/>
                <a:gd name="T83" fmla="*/ 142 h 188"/>
                <a:gd name="T84" fmla="*/ 42 w 185"/>
                <a:gd name="T85" fmla="*/ 134 h 188"/>
                <a:gd name="T86" fmla="*/ 48 w 185"/>
                <a:gd name="T87" fmla="*/ 126 h 188"/>
                <a:gd name="T88" fmla="*/ 54 w 185"/>
                <a:gd name="T89" fmla="*/ 118 h 188"/>
                <a:gd name="T90" fmla="*/ 60 w 185"/>
                <a:gd name="T91" fmla="*/ 110 h 188"/>
                <a:gd name="T92" fmla="*/ 67 w 185"/>
                <a:gd name="T93" fmla="*/ 103 h 188"/>
                <a:gd name="T94" fmla="*/ 74 w 185"/>
                <a:gd name="T95" fmla="*/ 95 h 188"/>
                <a:gd name="T96" fmla="*/ 80 w 185"/>
                <a:gd name="T97" fmla="*/ 88 h 188"/>
                <a:gd name="T98" fmla="*/ 90 w 185"/>
                <a:gd name="T99" fmla="*/ 75 h 188"/>
                <a:gd name="T100" fmla="*/ 102 w 185"/>
                <a:gd name="T101" fmla="*/ 62 h 188"/>
                <a:gd name="T102" fmla="*/ 114 w 185"/>
                <a:gd name="T103" fmla="*/ 50 h 188"/>
                <a:gd name="T104" fmla="*/ 127 w 185"/>
                <a:gd name="T105" fmla="*/ 37 h 188"/>
                <a:gd name="T106" fmla="*/ 141 w 185"/>
                <a:gd name="T107" fmla="*/ 27 h 188"/>
                <a:gd name="T108" fmla="*/ 155 w 185"/>
                <a:gd name="T109" fmla="*/ 16 h 188"/>
                <a:gd name="T110" fmla="*/ 170 w 185"/>
                <a:gd name="T111" fmla="*/ 7 h 188"/>
                <a:gd name="T112" fmla="*/ 185 w 185"/>
                <a:gd name="T113" fmla="*/ 0 h 188"/>
                <a:gd name="T114" fmla="*/ 185 w 185"/>
                <a:gd name="T115" fmla="*/ 0 h 188"/>
                <a:gd name="T116" fmla="*/ 185 w 185"/>
                <a:gd name="T117" fmla="*/ 0 h 188"/>
                <a:gd name="T118" fmla="*/ 185 w 185"/>
                <a:gd name="T119" fmla="*/ 0 h 188"/>
                <a:gd name="T120" fmla="*/ 185 w 185"/>
                <a:gd name="T121" fmla="*/ 0 h 188"/>
                <a:gd name="T122" fmla="*/ 185 w 185"/>
                <a:gd name="T12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88">
                  <a:moveTo>
                    <a:pt x="185" y="0"/>
                  </a:moveTo>
                  <a:lnTo>
                    <a:pt x="179" y="2"/>
                  </a:lnTo>
                  <a:lnTo>
                    <a:pt x="172" y="5"/>
                  </a:lnTo>
                  <a:lnTo>
                    <a:pt x="166" y="8"/>
                  </a:lnTo>
                  <a:lnTo>
                    <a:pt x="161" y="12"/>
                  </a:lnTo>
                  <a:lnTo>
                    <a:pt x="155" y="15"/>
                  </a:lnTo>
                  <a:lnTo>
                    <a:pt x="150" y="19"/>
                  </a:lnTo>
                  <a:lnTo>
                    <a:pt x="144" y="22"/>
                  </a:lnTo>
                  <a:lnTo>
                    <a:pt x="139" y="27"/>
                  </a:lnTo>
                  <a:lnTo>
                    <a:pt x="133" y="31"/>
                  </a:lnTo>
                  <a:lnTo>
                    <a:pt x="126" y="36"/>
                  </a:lnTo>
                  <a:lnTo>
                    <a:pt x="120" y="40"/>
                  </a:lnTo>
                  <a:lnTo>
                    <a:pt x="113" y="46"/>
                  </a:lnTo>
                  <a:lnTo>
                    <a:pt x="106" y="52"/>
                  </a:lnTo>
                  <a:lnTo>
                    <a:pt x="101" y="57"/>
                  </a:lnTo>
                  <a:lnTo>
                    <a:pt x="95" y="62"/>
                  </a:lnTo>
                  <a:lnTo>
                    <a:pt x="90" y="68"/>
                  </a:lnTo>
                  <a:lnTo>
                    <a:pt x="83" y="76"/>
                  </a:lnTo>
                  <a:lnTo>
                    <a:pt x="78" y="83"/>
                  </a:lnTo>
                  <a:lnTo>
                    <a:pt x="71" y="91"/>
                  </a:lnTo>
                  <a:lnTo>
                    <a:pt x="64" y="98"/>
                  </a:lnTo>
                  <a:lnTo>
                    <a:pt x="57" y="106"/>
                  </a:lnTo>
                  <a:lnTo>
                    <a:pt x="50" y="113"/>
                  </a:lnTo>
                  <a:lnTo>
                    <a:pt x="44" y="121"/>
                  </a:lnTo>
                  <a:lnTo>
                    <a:pt x="37" y="128"/>
                  </a:lnTo>
                  <a:lnTo>
                    <a:pt x="31" y="135"/>
                  </a:lnTo>
                  <a:lnTo>
                    <a:pt x="27" y="142"/>
                  </a:lnTo>
                  <a:lnTo>
                    <a:pt x="23" y="149"/>
                  </a:lnTo>
                  <a:lnTo>
                    <a:pt x="19" y="156"/>
                  </a:lnTo>
                  <a:lnTo>
                    <a:pt x="15" y="163"/>
                  </a:lnTo>
                  <a:lnTo>
                    <a:pt x="11" y="169"/>
                  </a:lnTo>
                  <a:lnTo>
                    <a:pt x="6" y="176"/>
                  </a:lnTo>
                  <a:lnTo>
                    <a:pt x="1" y="183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8"/>
                  </a:lnTo>
                  <a:lnTo>
                    <a:pt x="5" y="187"/>
                  </a:lnTo>
                  <a:lnTo>
                    <a:pt x="13" y="179"/>
                  </a:lnTo>
                  <a:lnTo>
                    <a:pt x="20" y="169"/>
                  </a:lnTo>
                  <a:lnTo>
                    <a:pt x="26" y="159"/>
                  </a:lnTo>
                  <a:lnTo>
                    <a:pt x="31" y="150"/>
                  </a:lnTo>
                  <a:lnTo>
                    <a:pt x="36" y="142"/>
                  </a:lnTo>
                  <a:lnTo>
                    <a:pt x="42" y="134"/>
                  </a:lnTo>
                  <a:lnTo>
                    <a:pt x="48" y="126"/>
                  </a:lnTo>
                  <a:lnTo>
                    <a:pt x="54" y="118"/>
                  </a:lnTo>
                  <a:lnTo>
                    <a:pt x="60" y="110"/>
                  </a:lnTo>
                  <a:lnTo>
                    <a:pt x="67" y="103"/>
                  </a:lnTo>
                  <a:lnTo>
                    <a:pt x="74" y="95"/>
                  </a:lnTo>
                  <a:lnTo>
                    <a:pt x="80" y="88"/>
                  </a:lnTo>
                  <a:lnTo>
                    <a:pt x="90" y="75"/>
                  </a:lnTo>
                  <a:lnTo>
                    <a:pt x="102" y="62"/>
                  </a:lnTo>
                  <a:lnTo>
                    <a:pt x="114" y="50"/>
                  </a:lnTo>
                  <a:lnTo>
                    <a:pt x="127" y="37"/>
                  </a:lnTo>
                  <a:lnTo>
                    <a:pt x="141" y="27"/>
                  </a:lnTo>
                  <a:lnTo>
                    <a:pt x="155" y="16"/>
                  </a:lnTo>
                  <a:lnTo>
                    <a:pt x="170" y="7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2" name="Freeform 118"/>
            <p:cNvSpPr>
              <a:spLocks/>
            </p:cNvSpPr>
            <p:nvPr/>
          </p:nvSpPr>
          <p:spPr bwMode="auto">
            <a:xfrm>
              <a:off x="1870" y="1694"/>
              <a:ext cx="25" cy="46"/>
            </a:xfrm>
            <a:custGeom>
              <a:avLst/>
              <a:gdLst>
                <a:gd name="T0" fmla="*/ 0 w 50"/>
                <a:gd name="T1" fmla="*/ 1 h 92"/>
                <a:gd name="T2" fmla="*/ 7 w 50"/>
                <a:gd name="T3" fmla="*/ 12 h 92"/>
                <a:gd name="T4" fmla="*/ 13 w 50"/>
                <a:gd name="T5" fmla="*/ 22 h 92"/>
                <a:gd name="T6" fmla="*/ 19 w 50"/>
                <a:gd name="T7" fmla="*/ 34 h 92"/>
                <a:gd name="T8" fmla="*/ 24 w 50"/>
                <a:gd name="T9" fmla="*/ 45 h 92"/>
                <a:gd name="T10" fmla="*/ 29 w 50"/>
                <a:gd name="T11" fmla="*/ 57 h 92"/>
                <a:gd name="T12" fmla="*/ 34 w 50"/>
                <a:gd name="T13" fmla="*/ 68 h 92"/>
                <a:gd name="T14" fmla="*/ 38 w 50"/>
                <a:gd name="T15" fmla="*/ 80 h 92"/>
                <a:gd name="T16" fmla="*/ 44 w 50"/>
                <a:gd name="T17" fmla="*/ 91 h 92"/>
                <a:gd name="T18" fmla="*/ 46 w 50"/>
                <a:gd name="T19" fmla="*/ 92 h 92"/>
                <a:gd name="T20" fmla="*/ 48 w 50"/>
                <a:gd name="T21" fmla="*/ 90 h 92"/>
                <a:gd name="T22" fmla="*/ 50 w 50"/>
                <a:gd name="T23" fmla="*/ 88 h 92"/>
                <a:gd name="T24" fmla="*/ 50 w 50"/>
                <a:gd name="T25" fmla="*/ 85 h 92"/>
                <a:gd name="T26" fmla="*/ 46 w 50"/>
                <a:gd name="T27" fmla="*/ 74 h 92"/>
                <a:gd name="T28" fmla="*/ 42 w 50"/>
                <a:gd name="T29" fmla="*/ 61 h 92"/>
                <a:gd name="T30" fmla="*/ 37 w 50"/>
                <a:gd name="T31" fmla="*/ 50 h 92"/>
                <a:gd name="T32" fmla="*/ 31 w 50"/>
                <a:gd name="T33" fmla="*/ 39 h 92"/>
                <a:gd name="T34" fmla="*/ 26 w 50"/>
                <a:gd name="T35" fmla="*/ 28 h 92"/>
                <a:gd name="T36" fmla="*/ 19 w 50"/>
                <a:gd name="T37" fmla="*/ 19 h 92"/>
                <a:gd name="T38" fmla="*/ 9 w 50"/>
                <a:gd name="T39" fmla="*/ 8 h 92"/>
                <a:gd name="T40" fmla="*/ 0 w 50"/>
                <a:gd name="T41" fmla="*/ 0 h 92"/>
                <a:gd name="T42" fmla="*/ 0 w 50"/>
                <a:gd name="T43" fmla="*/ 0 h 92"/>
                <a:gd name="T44" fmla="*/ 0 w 50"/>
                <a:gd name="T45" fmla="*/ 0 h 92"/>
                <a:gd name="T46" fmla="*/ 0 w 50"/>
                <a:gd name="T47" fmla="*/ 0 h 92"/>
                <a:gd name="T48" fmla="*/ 0 w 50"/>
                <a:gd name="T49" fmla="*/ 1 h 92"/>
                <a:gd name="T50" fmla="*/ 0 w 50"/>
                <a:gd name="T5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2">
                  <a:moveTo>
                    <a:pt x="0" y="1"/>
                  </a:moveTo>
                  <a:lnTo>
                    <a:pt x="7" y="12"/>
                  </a:lnTo>
                  <a:lnTo>
                    <a:pt x="13" y="22"/>
                  </a:lnTo>
                  <a:lnTo>
                    <a:pt x="19" y="34"/>
                  </a:lnTo>
                  <a:lnTo>
                    <a:pt x="24" y="45"/>
                  </a:lnTo>
                  <a:lnTo>
                    <a:pt x="29" y="57"/>
                  </a:lnTo>
                  <a:lnTo>
                    <a:pt x="34" y="68"/>
                  </a:lnTo>
                  <a:lnTo>
                    <a:pt x="38" y="80"/>
                  </a:lnTo>
                  <a:lnTo>
                    <a:pt x="44" y="91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6" y="74"/>
                  </a:lnTo>
                  <a:lnTo>
                    <a:pt x="42" y="61"/>
                  </a:lnTo>
                  <a:lnTo>
                    <a:pt x="37" y="50"/>
                  </a:lnTo>
                  <a:lnTo>
                    <a:pt x="31" y="39"/>
                  </a:lnTo>
                  <a:lnTo>
                    <a:pt x="26" y="28"/>
                  </a:lnTo>
                  <a:lnTo>
                    <a:pt x="19" y="19"/>
                  </a:lnTo>
                  <a:lnTo>
                    <a:pt x="9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3" name="Freeform 119"/>
            <p:cNvSpPr>
              <a:spLocks/>
            </p:cNvSpPr>
            <p:nvPr/>
          </p:nvSpPr>
          <p:spPr bwMode="auto">
            <a:xfrm>
              <a:off x="1835" y="1741"/>
              <a:ext cx="64" cy="32"/>
            </a:xfrm>
            <a:custGeom>
              <a:avLst/>
              <a:gdLst>
                <a:gd name="T0" fmla="*/ 0 w 128"/>
                <a:gd name="T1" fmla="*/ 63 h 63"/>
                <a:gd name="T2" fmla="*/ 15 w 128"/>
                <a:gd name="T3" fmla="*/ 55 h 63"/>
                <a:gd name="T4" fmla="*/ 30 w 128"/>
                <a:gd name="T5" fmla="*/ 47 h 63"/>
                <a:gd name="T6" fmla="*/ 45 w 128"/>
                <a:gd name="T7" fmla="*/ 39 h 63"/>
                <a:gd name="T8" fmla="*/ 60 w 128"/>
                <a:gd name="T9" fmla="*/ 32 h 63"/>
                <a:gd name="T10" fmla="*/ 75 w 128"/>
                <a:gd name="T11" fmla="*/ 25 h 63"/>
                <a:gd name="T12" fmla="*/ 90 w 128"/>
                <a:gd name="T13" fmla="*/ 19 h 63"/>
                <a:gd name="T14" fmla="*/ 106 w 128"/>
                <a:gd name="T15" fmla="*/ 14 h 63"/>
                <a:gd name="T16" fmla="*/ 122 w 128"/>
                <a:gd name="T17" fmla="*/ 9 h 63"/>
                <a:gd name="T18" fmla="*/ 126 w 128"/>
                <a:gd name="T19" fmla="*/ 7 h 63"/>
                <a:gd name="T20" fmla="*/ 128 w 128"/>
                <a:gd name="T21" fmla="*/ 4 h 63"/>
                <a:gd name="T22" fmla="*/ 128 w 128"/>
                <a:gd name="T23" fmla="*/ 1 h 63"/>
                <a:gd name="T24" fmla="*/ 124 w 128"/>
                <a:gd name="T25" fmla="*/ 0 h 63"/>
                <a:gd name="T26" fmla="*/ 107 w 128"/>
                <a:gd name="T27" fmla="*/ 1 h 63"/>
                <a:gd name="T28" fmla="*/ 90 w 128"/>
                <a:gd name="T29" fmla="*/ 5 h 63"/>
                <a:gd name="T30" fmla="*/ 74 w 128"/>
                <a:gd name="T31" fmla="*/ 12 h 63"/>
                <a:gd name="T32" fmla="*/ 59 w 128"/>
                <a:gd name="T33" fmla="*/ 20 h 63"/>
                <a:gd name="T34" fmla="*/ 43 w 128"/>
                <a:gd name="T35" fmla="*/ 31 h 63"/>
                <a:gd name="T36" fmla="*/ 29 w 128"/>
                <a:gd name="T37" fmla="*/ 41 h 63"/>
                <a:gd name="T38" fmla="*/ 14 w 128"/>
                <a:gd name="T39" fmla="*/ 53 h 63"/>
                <a:gd name="T40" fmla="*/ 0 w 128"/>
                <a:gd name="T41" fmla="*/ 63 h 63"/>
                <a:gd name="T42" fmla="*/ 0 w 128"/>
                <a:gd name="T43" fmla="*/ 63 h 63"/>
                <a:gd name="T44" fmla="*/ 0 w 128"/>
                <a:gd name="T45" fmla="*/ 63 h 63"/>
                <a:gd name="T46" fmla="*/ 0 w 128"/>
                <a:gd name="T47" fmla="*/ 63 h 63"/>
                <a:gd name="T48" fmla="*/ 0 w 128"/>
                <a:gd name="T49" fmla="*/ 63 h 63"/>
                <a:gd name="T50" fmla="*/ 0 w 128"/>
                <a:gd name="T5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63">
                  <a:moveTo>
                    <a:pt x="0" y="63"/>
                  </a:moveTo>
                  <a:lnTo>
                    <a:pt x="15" y="55"/>
                  </a:lnTo>
                  <a:lnTo>
                    <a:pt x="30" y="47"/>
                  </a:lnTo>
                  <a:lnTo>
                    <a:pt x="45" y="39"/>
                  </a:lnTo>
                  <a:lnTo>
                    <a:pt x="60" y="32"/>
                  </a:lnTo>
                  <a:lnTo>
                    <a:pt x="75" y="25"/>
                  </a:lnTo>
                  <a:lnTo>
                    <a:pt x="90" y="19"/>
                  </a:lnTo>
                  <a:lnTo>
                    <a:pt x="106" y="14"/>
                  </a:lnTo>
                  <a:lnTo>
                    <a:pt x="122" y="9"/>
                  </a:lnTo>
                  <a:lnTo>
                    <a:pt x="126" y="7"/>
                  </a:lnTo>
                  <a:lnTo>
                    <a:pt x="128" y="4"/>
                  </a:lnTo>
                  <a:lnTo>
                    <a:pt x="128" y="1"/>
                  </a:lnTo>
                  <a:lnTo>
                    <a:pt x="124" y="0"/>
                  </a:lnTo>
                  <a:lnTo>
                    <a:pt x="107" y="1"/>
                  </a:lnTo>
                  <a:lnTo>
                    <a:pt x="90" y="5"/>
                  </a:lnTo>
                  <a:lnTo>
                    <a:pt x="74" y="12"/>
                  </a:lnTo>
                  <a:lnTo>
                    <a:pt x="59" y="20"/>
                  </a:lnTo>
                  <a:lnTo>
                    <a:pt x="43" y="31"/>
                  </a:lnTo>
                  <a:lnTo>
                    <a:pt x="29" y="41"/>
                  </a:lnTo>
                  <a:lnTo>
                    <a:pt x="14" y="5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4" name="Freeform 120"/>
            <p:cNvSpPr>
              <a:spLocks/>
            </p:cNvSpPr>
            <p:nvPr/>
          </p:nvSpPr>
          <p:spPr bwMode="auto">
            <a:xfrm>
              <a:off x="1835" y="1767"/>
              <a:ext cx="29" cy="160"/>
            </a:xfrm>
            <a:custGeom>
              <a:avLst/>
              <a:gdLst>
                <a:gd name="T0" fmla="*/ 9 w 59"/>
                <a:gd name="T1" fmla="*/ 0 h 319"/>
                <a:gd name="T2" fmla="*/ 1 w 59"/>
                <a:gd name="T3" fmla="*/ 41 h 319"/>
                <a:gd name="T4" fmla="*/ 0 w 59"/>
                <a:gd name="T5" fmla="*/ 84 h 319"/>
                <a:gd name="T6" fmla="*/ 3 w 59"/>
                <a:gd name="T7" fmla="*/ 126 h 319"/>
                <a:gd name="T8" fmla="*/ 9 w 59"/>
                <a:gd name="T9" fmla="*/ 168 h 319"/>
                <a:gd name="T10" fmla="*/ 13 w 59"/>
                <a:gd name="T11" fmla="*/ 186 h 319"/>
                <a:gd name="T12" fmla="*/ 16 w 59"/>
                <a:gd name="T13" fmla="*/ 206 h 319"/>
                <a:gd name="T14" fmla="*/ 20 w 59"/>
                <a:gd name="T15" fmla="*/ 225 h 319"/>
                <a:gd name="T16" fmla="*/ 25 w 59"/>
                <a:gd name="T17" fmla="*/ 245 h 319"/>
                <a:gd name="T18" fmla="*/ 30 w 59"/>
                <a:gd name="T19" fmla="*/ 265 h 319"/>
                <a:gd name="T20" fmla="*/ 37 w 59"/>
                <a:gd name="T21" fmla="*/ 283 h 319"/>
                <a:gd name="T22" fmla="*/ 45 w 59"/>
                <a:gd name="T23" fmla="*/ 300 h 319"/>
                <a:gd name="T24" fmla="*/ 54 w 59"/>
                <a:gd name="T25" fmla="*/ 318 h 319"/>
                <a:gd name="T26" fmla="*/ 55 w 59"/>
                <a:gd name="T27" fmla="*/ 319 h 319"/>
                <a:gd name="T28" fmla="*/ 58 w 59"/>
                <a:gd name="T29" fmla="*/ 318 h 319"/>
                <a:gd name="T30" fmla="*/ 59 w 59"/>
                <a:gd name="T31" fmla="*/ 315 h 319"/>
                <a:gd name="T32" fmla="*/ 59 w 59"/>
                <a:gd name="T33" fmla="*/ 314 h 319"/>
                <a:gd name="T34" fmla="*/ 52 w 59"/>
                <a:gd name="T35" fmla="*/ 298 h 319"/>
                <a:gd name="T36" fmla="*/ 45 w 59"/>
                <a:gd name="T37" fmla="*/ 282 h 319"/>
                <a:gd name="T38" fmla="*/ 38 w 59"/>
                <a:gd name="T39" fmla="*/ 266 h 319"/>
                <a:gd name="T40" fmla="*/ 33 w 59"/>
                <a:gd name="T41" fmla="*/ 248 h 319"/>
                <a:gd name="T42" fmla="*/ 28 w 59"/>
                <a:gd name="T43" fmla="*/ 232 h 319"/>
                <a:gd name="T44" fmla="*/ 24 w 59"/>
                <a:gd name="T45" fmla="*/ 215 h 319"/>
                <a:gd name="T46" fmla="*/ 20 w 59"/>
                <a:gd name="T47" fmla="*/ 198 h 319"/>
                <a:gd name="T48" fmla="*/ 16 w 59"/>
                <a:gd name="T49" fmla="*/ 181 h 319"/>
                <a:gd name="T50" fmla="*/ 8 w 59"/>
                <a:gd name="T51" fmla="*/ 137 h 319"/>
                <a:gd name="T52" fmla="*/ 5 w 59"/>
                <a:gd name="T53" fmla="*/ 92 h 319"/>
                <a:gd name="T54" fmla="*/ 5 w 59"/>
                <a:gd name="T55" fmla="*/ 46 h 319"/>
                <a:gd name="T56" fmla="*/ 9 w 59"/>
                <a:gd name="T57" fmla="*/ 0 h 319"/>
                <a:gd name="T58" fmla="*/ 9 w 59"/>
                <a:gd name="T59" fmla="*/ 0 h 319"/>
                <a:gd name="T60" fmla="*/ 9 w 59"/>
                <a:gd name="T61" fmla="*/ 0 h 319"/>
                <a:gd name="T62" fmla="*/ 9 w 59"/>
                <a:gd name="T63" fmla="*/ 0 h 319"/>
                <a:gd name="T64" fmla="*/ 9 w 59"/>
                <a:gd name="T65" fmla="*/ 0 h 319"/>
                <a:gd name="T66" fmla="*/ 9 w 59"/>
                <a:gd name="T6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19">
                  <a:moveTo>
                    <a:pt x="9" y="0"/>
                  </a:moveTo>
                  <a:lnTo>
                    <a:pt x="1" y="41"/>
                  </a:lnTo>
                  <a:lnTo>
                    <a:pt x="0" y="84"/>
                  </a:lnTo>
                  <a:lnTo>
                    <a:pt x="3" y="126"/>
                  </a:lnTo>
                  <a:lnTo>
                    <a:pt x="9" y="168"/>
                  </a:lnTo>
                  <a:lnTo>
                    <a:pt x="13" y="186"/>
                  </a:lnTo>
                  <a:lnTo>
                    <a:pt x="16" y="206"/>
                  </a:lnTo>
                  <a:lnTo>
                    <a:pt x="20" y="225"/>
                  </a:lnTo>
                  <a:lnTo>
                    <a:pt x="25" y="245"/>
                  </a:lnTo>
                  <a:lnTo>
                    <a:pt x="30" y="265"/>
                  </a:lnTo>
                  <a:lnTo>
                    <a:pt x="37" y="283"/>
                  </a:lnTo>
                  <a:lnTo>
                    <a:pt x="45" y="300"/>
                  </a:lnTo>
                  <a:lnTo>
                    <a:pt x="54" y="318"/>
                  </a:lnTo>
                  <a:lnTo>
                    <a:pt x="55" y="319"/>
                  </a:lnTo>
                  <a:lnTo>
                    <a:pt x="58" y="318"/>
                  </a:lnTo>
                  <a:lnTo>
                    <a:pt x="59" y="315"/>
                  </a:lnTo>
                  <a:lnTo>
                    <a:pt x="59" y="314"/>
                  </a:lnTo>
                  <a:lnTo>
                    <a:pt x="52" y="298"/>
                  </a:lnTo>
                  <a:lnTo>
                    <a:pt x="45" y="282"/>
                  </a:lnTo>
                  <a:lnTo>
                    <a:pt x="38" y="266"/>
                  </a:lnTo>
                  <a:lnTo>
                    <a:pt x="33" y="248"/>
                  </a:lnTo>
                  <a:lnTo>
                    <a:pt x="28" y="232"/>
                  </a:lnTo>
                  <a:lnTo>
                    <a:pt x="24" y="215"/>
                  </a:lnTo>
                  <a:lnTo>
                    <a:pt x="20" y="198"/>
                  </a:lnTo>
                  <a:lnTo>
                    <a:pt x="16" y="181"/>
                  </a:lnTo>
                  <a:lnTo>
                    <a:pt x="8" y="137"/>
                  </a:lnTo>
                  <a:lnTo>
                    <a:pt x="5" y="92"/>
                  </a:lnTo>
                  <a:lnTo>
                    <a:pt x="5" y="4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5" name="Freeform 121"/>
            <p:cNvSpPr>
              <a:spLocks/>
            </p:cNvSpPr>
            <p:nvPr/>
          </p:nvSpPr>
          <p:spPr bwMode="auto">
            <a:xfrm>
              <a:off x="1813" y="1601"/>
              <a:ext cx="139" cy="61"/>
            </a:xfrm>
            <a:custGeom>
              <a:avLst/>
              <a:gdLst>
                <a:gd name="T0" fmla="*/ 272 w 279"/>
                <a:gd name="T1" fmla="*/ 5 h 121"/>
                <a:gd name="T2" fmla="*/ 260 w 279"/>
                <a:gd name="T3" fmla="*/ 15 h 121"/>
                <a:gd name="T4" fmla="*/ 249 w 279"/>
                <a:gd name="T5" fmla="*/ 24 h 121"/>
                <a:gd name="T6" fmla="*/ 237 w 279"/>
                <a:gd name="T7" fmla="*/ 34 h 121"/>
                <a:gd name="T8" fmla="*/ 222 w 279"/>
                <a:gd name="T9" fmla="*/ 46 h 121"/>
                <a:gd name="T10" fmla="*/ 202 w 279"/>
                <a:gd name="T11" fmla="*/ 55 h 121"/>
                <a:gd name="T12" fmla="*/ 180 w 279"/>
                <a:gd name="T13" fmla="*/ 63 h 121"/>
                <a:gd name="T14" fmla="*/ 158 w 279"/>
                <a:gd name="T15" fmla="*/ 70 h 121"/>
                <a:gd name="T16" fmla="*/ 139 w 279"/>
                <a:gd name="T17" fmla="*/ 76 h 121"/>
                <a:gd name="T18" fmla="*/ 123 w 279"/>
                <a:gd name="T19" fmla="*/ 81 h 121"/>
                <a:gd name="T20" fmla="*/ 106 w 279"/>
                <a:gd name="T21" fmla="*/ 84 h 121"/>
                <a:gd name="T22" fmla="*/ 90 w 279"/>
                <a:gd name="T23" fmla="*/ 87 h 121"/>
                <a:gd name="T24" fmla="*/ 73 w 279"/>
                <a:gd name="T25" fmla="*/ 92 h 121"/>
                <a:gd name="T26" fmla="*/ 54 w 279"/>
                <a:gd name="T27" fmla="*/ 97 h 121"/>
                <a:gd name="T28" fmla="*/ 36 w 279"/>
                <a:gd name="T29" fmla="*/ 100 h 121"/>
                <a:gd name="T30" fmla="*/ 17 w 279"/>
                <a:gd name="T31" fmla="*/ 104 h 121"/>
                <a:gd name="T32" fmla="*/ 5 w 279"/>
                <a:gd name="T33" fmla="*/ 105 h 121"/>
                <a:gd name="T34" fmla="*/ 0 w 279"/>
                <a:gd name="T35" fmla="*/ 112 h 121"/>
                <a:gd name="T36" fmla="*/ 8 w 279"/>
                <a:gd name="T37" fmla="*/ 119 h 121"/>
                <a:gd name="T38" fmla="*/ 21 w 279"/>
                <a:gd name="T39" fmla="*/ 121 h 121"/>
                <a:gd name="T40" fmla="*/ 33 w 279"/>
                <a:gd name="T41" fmla="*/ 117 h 121"/>
                <a:gd name="T42" fmla="*/ 46 w 279"/>
                <a:gd name="T43" fmla="*/ 113 h 121"/>
                <a:gd name="T44" fmla="*/ 65 w 279"/>
                <a:gd name="T45" fmla="*/ 108 h 121"/>
                <a:gd name="T46" fmla="*/ 88 w 279"/>
                <a:gd name="T47" fmla="*/ 101 h 121"/>
                <a:gd name="T48" fmla="*/ 111 w 279"/>
                <a:gd name="T49" fmla="*/ 94 h 121"/>
                <a:gd name="T50" fmla="*/ 134 w 279"/>
                <a:gd name="T51" fmla="*/ 87 h 121"/>
                <a:gd name="T52" fmla="*/ 154 w 279"/>
                <a:gd name="T53" fmla="*/ 79 h 121"/>
                <a:gd name="T54" fmla="*/ 173 w 279"/>
                <a:gd name="T55" fmla="*/ 72 h 121"/>
                <a:gd name="T56" fmla="*/ 191 w 279"/>
                <a:gd name="T57" fmla="*/ 66 h 121"/>
                <a:gd name="T58" fmla="*/ 210 w 279"/>
                <a:gd name="T59" fmla="*/ 59 h 121"/>
                <a:gd name="T60" fmla="*/ 227 w 279"/>
                <a:gd name="T61" fmla="*/ 48 h 121"/>
                <a:gd name="T62" fmla="*/ 242 w 279"/>
                <a:gd name="T63" fmla="*/ 37 h 121"/>
                <a:gd name="T64" fmla="*/ 257 w 279"/>
                <a:gd name="T65" fmla="*/ 23 h 121"/>
                <a:gd name="T66" fmla="*/ 271 w 279"/>
                <a:gd name="T67" fmla="*/ 8 h 121"/>
                <a:gd name="T68" fmla="*/ 279 w 279"/>
                <a:gd name="T69" fmla="*/ 0 h 121"/>
                <a:gd name="T70" fmla="*/ 279 w 279"/>
                <a:gd name="T71" fmla="*/ 0 h 121"/>
                <a:gd name="T72" fmla="*/ 278 w 279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21">
                  <a:moveTo>
                    <a:pt x="278" y="0"/>
                  </a:moveTo>
                  <a:lnTo>
                    <a:pt x="272" y="5"/>
                  </a:lnTo>
                  <a:lnTo>
                    <a:pt x="266" y="9"/>
                  </a:lnTo>
                  <a:lnTo>
                    <a:pt x="260" y="15"/>
                  </a:lnTo>
                  <a:lnTo>
                    <a:pt x="255" y="20"/>
                  </a:lnTo>
                  <a:lnTo>
                    <a:pt x="249" y="24"/>
                  </a:lnTo>
                  <a:lnTo>
                    <a:pt x="243" y="30"/>
                  </a:lnTo>
                  <a:lnTo>
                    <a:pt x="237" y="34"/>
                  </a:lnTo>
                  <a:lnTo>
                    <a:pt x="232" y="39"/>
                  </a:lnTo>
                  <a:lnTo>
                    <a:pt x="222" y="46"/>
                  </a:lnTo>
                  <a:lnTo>
                    <a:pt x="212" y="51"/>
                  </a:lnTo>
                  <a:lnTo>
                    <a:pt x="202" y="55"/>
                  </a:lnTo>
                  <a:lnTo>
                    <a:pt x="191" y="60"/>
                  </a:lnTo>
                  <a:lnTo>
                    <a:pt x="180" y="63"/>
                  </a:lnTo>
                  <a:lnTo>
                    <a:pt x="169" y="67"/>
                  </a:lnTo>
                  <a:lnTo>
                    <a:pt x="158" y="70"/>
                  </a:lnTo>
                  <a:lnTo>
                    <a:pt x="148" y="74"/>
                  </a:lnTo>
                  <a:lnTo>
                    <a:pt x="139" y="76"/>
                  </a:lnTo>
                  <a:lnTo>
                    <a:pt x="131" y="78"/>
                  </a:lnTo>
                  <a:lnTo>
                    <a:pt x="123" y="81"/>
                  </a:lnTo>
                  <a:lnTo>
                    <a:pt x="115" y="83"/>
                  </a:lnTo>
                  <a:lnTo>
                    <a:pt x="106" y="84"/>
                  </a:lnTo>
                  <a:lnTo>
                    <a:pt x="98" y="86"/>
                  </a:lnTo>
                  <a:lnTo>
                    <a:pt x="90" y="87"/>
                  </a:lnTo>
                  <a:lnTo>
                    <a:pt x="82" y="90"/>
                  </a:lnTo>
                  <a:lnTo>
                    <a:pt x="73" y="92"/>
                  </a:lnTo>
                  <a:lnTo>
                    <a:pt x="63" y="94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6" y="100"/>
                  </a:lnTo>
                  <a:lnTo>
                    <a:pt x="25" y="102"/>
                  </a:lnTo>
                  <a:lnTo>
                    <a:pt x="17" y="104"/>
                  </a:lnTo>
                  <a:lnTo>
                    <a:pt x="8" y="104"/>
                  </a:lnTo>
                  <a:lnTo>
                    <a:pt x="5" y="105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1" y="115"/>
                  </a:lnTo>
                  <a:lnTo>
                    <a:pt x="8" y="119"/>
                  </a:lnTo>
                  <a:lnTo>
                    <a:pt x="14" y="121"/>
                  </a:lnTo>
                  <a:lnTo>
                    <a:pt x="21" y="121"/>
                  </a:lnTo>
                  <a:lnTo>
                    <a:pt x="27" y="120"/>
                  </a:lnTo>
                  <a:lnTo>
                    <a:pt x="33" y="117"/>
                  </a:lnTo>
                  <a:lnTo>
                    <a:pt x="39" y="115"/>
                  </a:lnTo>
                  <a:lnTo>
                    <a:pt x="46" y="113"/>
                  </a:lnTo>
                  <a:lnTo>
                    <a:pt x="53" y="111"/>
                  </a:lnTo>
                  <a:lnTo>
                    <a:pt x="65" y="108"/>
                  </a:lnTo>
                  <a:lnTo>
                    <a:pt x="76" y="105"/>
                  </a:lnTo>
                  <a:lnTo>
                    <a:pt x="88" y="101"/>
                  </a:lnTo>
                  <a:lnTo>
                    <a:pt x="99" y="98"/>
                  </a:lnTo>
                  <a:lnTo>
                    <a:pt x="111" y="94"/>
                  </a:lnTo>
                  <a:lnTo>
                    <a:pt x="122" y="91"/>
                  </a:lnTo>
                  <a:lnTo>
                    <a:pt x="134" y="87"/>
                  </a:lnTo>
                  <a:lnTo>
                    <a:pt x="145" y="83"/>
                  </a:lnTo>
                  <a:lnTo>
                    <a:pt x="154" y="79"/>
                  </a:lnTo>
                  <a:lnTo>
                    <a:pt x="164" y="76"/>
                  </a:lnTo>
                  <a:lnTo>
                    <a:pt x="173" y="72"/>
                  </a:lnTo>
                  <a:lnTo>
                    <a:pt x="182" y="69"/>
                  </a:lnTo>
                  <a:lnTo>
                    <a:pt x="191" y="66"/>
                  </a:lnTo>
                  <a:lnTo>
                    <a:pt x="201" y="62"/>
                  </a:lnTo>
                  <a:lnTo>
                    <a:pt x="210" y="59"/>
                  </a:lnTo>
                  <a:lnTo>
                    <a:pt x="218" y="54"/>
                  </a:lnTo>
                  <a:lnTo>
                    <a:pt x="227" y="48"/>
                  </a:lnTo>
                  <a:lnTo>
                    <a:pt x="235" y="43"/>
                  </a:lnTo>
                  <a:lnTo>
                    <a:pt x="242" y="37"/>
                  </a:lnTo>
                  <a:lnTo>
                    <a:pt x="250" y="30"/>
                  </a:lnTo>
                  <a:lnTo>
                    <a:pt x="257" y="23"/>
                  </a:lnTo>
                  <a:lnTo>
                    <a:pt x="264" y="15"/>
                  </a:lnTo>
                  <a:lnTo>
                    <a:pt x="271" y="8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6" name="Freeform 122"/>
            <p:cNvSpPr>
              <a:spLocks/>
            </p:cNvSpPr>
            <p:nvPr/>
          </p:nvSpPr>
          <p:spPr bwMode="auto">
            <a:xfrm>
              <a:off x="1798" y="1699"/>
              <a:ext cx="25" cy="191"/>
            </a:xfrm>
            <a:custGeom>
              <a:avLst/>
              <a:gdLst>
                <a:gd name="T0" fmla="*/ 17 w 52"/>
                <a:gd name="T1" fmla="*/ 0 h 381"/>
                <a:gd name="T2" fmla="*/ 5 w 52"/>
                <a:gd name="T3" fmla="*/ 64 h 381"/>
                <a:gd name="T4" fmla="*/ 0 w 52"/>
                <a:gd name="T5" fmla="*/ 130 h 381"/>
                <a:gd name="T6" fmla="*/ 1 w 52"/>
                <a:gd name="T7" fmla="*/ 196 h 381"/>
                <a:gd name="T8" fmla="*/ 8 w 52"/>
                <a:gd name="T9" fmla="*/ 261 h 381"/>
                <a:gd name="T10" fmla="*/ 12 w 52"/>
                <a:gd name="T11" fmla="*/ 283 h 381"/>
                <a:gd name="T12" fmla="*/ 16 w 52"/>
                <a:gd name="T13" fmla="*/ 305 h 381"/>
                <a:gd name="T14" fmla="*/ 22 w 52"/>
                <a:gd name="T15" fmla="*/ 327 h 381"/>
                <a:gd name="T16" fmla="*/ 28 w 52"/>
                <a:gd name="T17" fmla="*/ 349 h 381"/>
                <a:gd name="T18" fmla="*/ 30 w 52"/>
                <a:gd name="T19" fmla="*/ 358 h 381"/>
                <a:gd name="T20" fmla="*/ 33 w 52"/>
                <a:gd name="T21" fmla="*/ 366 h 381"/>
                <a:gd name="T22" fmla="*/ 39 w 52"/>
                <a:gd name="T23" fmla="*/ 374 h 381"/>
                <a:gd name="T24" fmla="*/ 46 w 52"/>
                <a:gd name="T25" fmla="*/ 381 h 381"/>
                <a:gd name="T26" fmla="*/ 48 w 52"/>
                <a:gd name="T27" fmla="*/ 381 h 381"/>
                <a:gd name="T28" fmla="*/ 51 w 52"/>
                <a:gd name="T29" fmla="*/ 379 h 381"/>
                <a:gd name="T30" fmla="*/ 52 w 52"/>
                <a:gd name="T31" fmla="*/ 375 h 381"/>
                <a:gd name="T32" fmla="*/ 51 w 52"/>
                <a:gd name="T33" fmla="*/ 373 h 381"/>
                <a:gd name="T34" fmla="*/ 46 w 52"/>
                <a:gd name="T35" fmla="*/ 364 h 381"/>
                <a:gd name="T36" fmla="*/ 43 w 52"/>
                <a:gd name="T37" fmla="*/ 353 h 381"/>
                <a:gd name="T38" fmla="*/ 40 w 52"/>
                <a:gd name="T39" fmla="*/ 343 h 381"/>
                <a:gd name="T40" fmla="*/ 37 w 52"/>
                <a:gd name="T41" fmla="*/ 334 h 381"/>
                <a:gd name="T42" fmla="*/ 31 w 52"/>
                <a:gd name="T43" fmla="*/ 314 h 381"/>
                <a:gd name="T44" fmla="*/ 25 w 52"/>
                <a:gd name="T45" fmla="*/ 295 h 381"/>
                <a:gd name="T46" fmla="*/ 21 w 52"/>
                <a:gd name="T47" fmla="*/ 275 h 381"/>
                <a:gd name="T48" fmla="*/ 16 w 52"/>
                <a:gd name="T49" fmla="*/ 255 h 381"/>
                <a:gd name="T50" fmla="*/ 6 w 52"/>
                <a:gd name="T51" fmla="*/ 192 h 381"/>
                <a:gd name="T52" fmla="*/ 4 w 52"/>
                <a:gd name="T53" fmla="*/ 128 h 381"/>
                <a:gd name="T54" fmla="*/ 7 w 52"/>
                <a:gd name="T55" fmla="*/ 63 h 381"/>
                <a:gd name="T56" fmla="*/ 17 w 52"/>
                <a:gd name="T57" fmla="*/ 0 h 381"/>
                <a:gd name="T58" fmla="*/ 17 w 52"/>
                <a:gd name="T59" fmla="*/ 0 h 381"/>
                <a:gd name="T60" fmla="*/ 17 w 52"/>
                <a:gd name="T61" fmla="*/ 0 h 381"/>
                <a:gd name="T62" fmla="*/ 17 w 52"/>
                <a:gd name="T63" fmla="*/ 0 h 381"/>
                <a:gd name="T64" fmla="*/ 17 w 52"/>
                <a:gd name="T65" fmla="*/ 0 h 381"/>
                <a:gd name="T66" fmla="*/ 17 w 52"/>
                <a:gd name="T6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381">
                  <a:moveTo>
                    <a:pt x="17" y="0"/>
                  </a:moveTo>
                  <a:lnTo>
                    <a:pt x="5" y="64"/>
                  </a:lnTo>
                  <a:lnTo>
                    <a:pt x="0" y="130"/>
                  </a:lnTo>
                  <a:lnTo>
                    <a:pt x="1" y="196"/>
                  </a:lnTo>
                  <a:lnTo>
                    <a:pt x="8" y="261"/>
                  </a:lnTo>
                  <a:lnTo>
                    <a:pt x="12" y="283"/>
                  </a:lnTo>
                  <a:lnTo>
                    <a:pt x="16" y="305"/>
                  </a:lnTo>
                  <a:lnTo>
                    <a:pt x="22" y="327"/>
                  </a:lnTo>
                  <a:lnTo>
                    <a:pt x="28" y="349"/>
                  </a:lnTo>
                  <a:lnTo>
                    <a:pt x="30" y="358"/>
                  </a:lnTo>
                  <a:lnTo>
                    <a:pt x="33" y="366"/>
                  </a:lnTo>
                  <a:lnTo>
                    <a:pt x="39" y="374"/>
                  </a:lnTo>
                  <a:lnTo>
                    <a:pt x="46" y="381"/>
                  </a:lnTo>
                  <a:lnTo>
                    <a:pt x="48" y="381"/>
                  </a:lnTo>
                  <a:lnTo>
                    <a:pt x="51" y="379"/>
                  </a:lnTo>
                  <a:lnTo>
                    <a:pt x="52" y="375"/>
                  </a:lnTo>
                  <a:lnTo>
                    <a:pt x="51" y="373"/>
                  </a:lnTo>
                  <a:lnTo>
                    <a:pt x="46" y="364"/>
                  </a:lnTo>
                  <a:lnTo>
                    <a:pt x="43" y="353"/>
                  </a:lnTo>
                  <a:lnTo>
                    <a:pt x="40" y="343"/>
                  </a:lnTo>
                  <a:lnTo>
                    <a:pt x="37" y="334"/>
                  </a:lnTo>
                  <a:lnTo>
                    <a:pt x="31" y="314"/>
                  </a:lnTo>
                  <a:lnTo>
                    <a:pt x="25" y="295"/>
                  </a:lnTo>
                  <a:lnTo>
                    <a:pt x="21" y="275"/>
                  </a:lnTo>
                  <a:lnTo>
                    <a:pt x="16" y="255"/>
                  </a:lnTo>
                  <a:lnTo>
                    <a:pt x="6" y="192"/>
                  </a:lnTo>
                  <a:lnTo>
                    <a:pt x="4" y="128"/>
                  </a:lnTo>
                  <a:lnTo>
                    <a:pt x="7" y="6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7" name="Freeform 123"/>
            <p:cNvSpPr>
              <a:spLocks/>
            </p:cNvSpPr>
            <p:nvPr/>
          </p:nvSpPr>
          <p:spPr bwMode="auto">
            <a:xfrm>
              <a:off x="1411" y="1755"/>
              <a:ext cx="51" cy="85"/>
            </a:xfrm>
            <a:custGeom>
              <a:avLst/>
              <a:gdLst>
                <a:gd name="T0" fmla="*/ 99 w 102"/>
                <a:gd name="T1" fmla="*/ 1 h 171"/>
                <a:gd name="T2" fmla="*/ 99 w 102"/>
                <a:gd name="T3" fmla="*/ 30 h 171"/>
                <a:gd name="T4" fmla="*/ 99 w 102"/>
                <a:gd name="T5" fmla="*/ 60 h 171"/>
                <a:gd name="T6" fmla="*/ 93 w 102"/>
                <a:gd name="T7" fmla="*/ 89 h 171"/>
                <a:gd name="T8" fmla="*/ 80 w 102"/>
                <a:gd name="T9" fmla="*/ 116 h 171"/>
                <a:gd name="T10" fmla="*/ 74 w 102"/>
                <a:gd name="T11" fmla="*/ 124 h 171"/>
                <a:gd name="T12" fmla="*/ 64 w 102"/>
                <a:gd name="T13" fmla="*/ 130 h 171"/>
                <a:gd name="T14" fmla="*/ 55 w 102"/>
                <a:gd name="T15" fmla="*/ 135 h 171"/>
                <a:gd name="T16" fmla="*/ 46 w 102"/>
                <a:gd name="T17" fmla="*/ 140 h 171"/>
                <a:gd name="T18" fmla="*/ 36 w 102"/>
                <a:gd name="T19" fmla="*/ 144 h 171"/>
                <a:gd name="T20" fmla="*/ 25 w 102"/>
                <a:gd name="T21" fmla="*/ 149 h 171"/>
                <a:gd name="T22" fmla="*/ 15 w 102"/>
                <a:gd name="T23" fmla="*/ 152 h 171"/>
                <a:gd name="T24" fmla="*/ 6 w 102"/>
                <a:gd name="T25" fmla="*/ 157 h 171"/>
                <a:gd name="T26" fmla="*/ 2 w 102"/>
                <a:gd name="T27" fmla="*/ 160 h 171"/>
                <a:gd name="T28" fmla="*/ 0 w 102"/>
                <a:gd name="T29" fmla="*/ 165 h 171"/>
                <a:gd name="T30" fmla="*/ 0 w 102"/>
                <a:gd name="T31" fmla="*/ 170 h 171"/>
                <a:gd name="T32" fmla="*/ 4 w 102"/>
                <a:gd name="T33" fmla="*/ 171 h 171"/>
                <a:gd name="T34" fmla="*/ 17 w 102"/>
                <a:gd name="T35" fmla="*/ 167 h 171"/>
                <a:gd name="T36" fmla="*/ 30 w 102"/>
                <a:gd name="T37" fmla="*/ 164 h 171"/>
                <a:gd name="T38" fmla="*/ 42 w 102"/>
                <a:gd name="T39" fmla="*/ 158 h 171"/>
                <a:gd name="T40" fmla="*/ 54 w 102"/>
                <a:gd name="T41" fmla="*/ 151 h 171"/>
                <a:gd name="T42" fmla="*/ 64 w 102"/>
                <a:gd name="T43" fmla="*/ 143 h 171"/>
                <a:gd name="T44" fmla="*/ 74 w 102"/>
                <a:gd name="T45" fmla="*/ 134 h 171"/>
                <a:gd name="T46" fmla="*/ 82 w 102"/>
                <a:gd name="T47" fmla="*/ 124 h 171"/>
                <a:gd name="T48" fmla="*/ 90 w 102"/>
                <a:gd name="T49" fmla="*/ 113 h 171"/>
                <a:gd name="T50" fmla="*/ 100 w 102"/>
                <a:gd name="T51" fmla="*/ 88 h 171"/>
                <a:gd name="T52" fmla="*/ 102 w 102"/>
                <a:gd name="T53" fmla="*/ 58 h 171"/>
                <a:gd name="T54" fmla="*/ 101 w 102"/>
                <a:gd name="T55" fmla="*/ 28 h 171"/>
                <a:gd name="T56" fmla="*/ 99 w 102"/>
                <a:gd name="T57" fmla="*/ 0 h 171"/>
                <a:gd name="T58" fmla="*/ 99 w 102"/>
                <a:gd name="T59" fmla="*/ 0 h 171"/>
                <a:gd name="T60" fmla="*/ 99 w 102"/>
                <a:gd name="T61" fmla="*/ 0 h 171"/>
                <a:gd name="T62" fmla="*/ 99 w 102"/>
                <a:gd name="T63" fmla="*/ 0 h 171"/>
                <a:gd name="T64" fmla="*/ 99 w 102"/>
                <a:gd name="T65" fmla="*/ 1 h 171"/>
                <a:gd name="T66" fmla="*/ 99 w 102"/>
                <a:gd name="T67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71">
                  <a:moveTo>
                    <a:pt x="99" y="1"/>
                  </a:moveTo>
                  <a:lnTo>
                    <a:pt x="99" y="30"/>
                  </a:lnTo>
                  <a:lnTo>
                    <a:pt x="99" y="60"/>
                  </a:lnTo>
                  <a:lnTo>
                    <a:pt x="93" y="89"/>
                  </a:lnTo>
                  <a:lnTo>
                    <a:pt x="80" y="116"/>
                  </a:lnTo>
                  <a:lnTo>
                    <a:pt x="74" y="124"/>
                  </a:lnTo>
                  <a:lnTo>
                    <a:pt x="64" y="130"/>
                  </a:lnTo>
                  <a:lnTo>
                    <a:pt x="55" y="135"/>
                  </a:lnTo>
                  <a:lnTo>
                    <a:pt x="46" y="140"/>
                  </a:lnTo>
                  <a:lnTo>
                    <a:pt x="36" y="144"/>
                  </a:lnTo>
                  <a:lnTo>
                    <a:pt x="25" y="149"/>
                  </a:lnTo>
                  <a:lnTo>
                    <a:pt x="15" y="152"/>
                  </a:lnTo>
                  <a:lnTo>
                    <a:pt x="6" y="157"/>
                  </a:lnTo>
                  <a:lnTo>
                    <a:pt x="2" y="160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17" y="167"/>
                  </a:lnTo>
                  <a:lnTo>
                    <a:pt x="30" y="164"/>
                  </a:lnTo>
                  <a:lnTo>
                    <a:pt x="42" y="158"/>
                  </a:lnTo>
                  <a:lnTo>
                    <a:pt x="54" y="151"/>
                  </a:lnTo>
                  <a:lnTo>
                    <a:pt x="64" y="143"/>
                  </a:lnTo>
                  <a:lnTo>
                    <a:pt x="74" y="134"/>
                  </a:lnTo>
                  <a:lnTo>
                    <a:pt x="82" y="124"/>
                  </a:lnTo>
                  <a:lnTo>
                    <a:pt x="90" y="113"/>
                  </a:lnTo>
                  <a:lnTo>
                    <a:pt x="100" y="88"/>
                  </a:lnTo>
                  <a:lnTo>
                    <a:pt x="102" y="58"/>
                  </a:lnTo>
                  <a:lnTo>
                    <a:pt x="101" y="28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8" name="Freeform 124"/>
            <p:cNvSpPr>
              <a:spLocks/>
            </p:cNvSpPr>
            <p:nvPr/>
          </p:nvSpPr>
          <p:spPr bwMode="auto">
            <a:xfrm>
              <a:off x="1444" y="1787"/>
              <a:ext cx="48" cy="87"/>
            </a:xfrm>
            <a:custGeom>
              <a:avLst/>
              <a:gdLst>
                <a:gd name="T0" fmla="*/ 80 w 96"/>
                <a:gd name="T1" fmla="*/ 0 h 174"/>
                <a:gd name="T2" fmla="*/ 87 w 96"/>
                <a:gd name="T3" fmla="*/ 18 h 174"/>
                <a:gd name="T4" fmla="*/ 90 w 96"/>
                <a:gd name="T5" fmla="*/ 36 h 174"/>
                <a:gd name="T6" fmla="*/ 92 w 96"/>
                <a:gd name="T7" fmla="*/ 52 h 174"/>
                <a:gd name="T8" fmla="*/ 90 w 96"/>
                <a:gd name="T9" fmla="*/ 69 h 174"/>
                <a:gd name="T10" fmla="*/ 86 w 96"/>
                <a:gd name="T11" fmla="*/ 85 h 174"/>
                <a:gd name="T12" fmla="*/ 78 w 96"/>
                <a:gd name="T13" fmla="*/ 100 h 174"/>
                <a:gd name="T14" fmla="*/ 67 w 96"/>
                <a:gd name="T15" fmla="*/ 115 h 174"/>
                <a:gd name="T16" fmla="*/ 55 w 96"/>
                <a:gd name="T17" fmla="*/ 129 h 174"/>
                <a:gd name="T18" fmla="*/ 49 w 96"/>
                <a:gd name="T19" fmla="*/ 133 h 174"/>
                <a:gd name="T20" fmla="*/ 43 w 96"/>
                <a:gd name="T21" fmla="*/ 138 h 174"/>
                <a:gd name="T22" fmla="*/ 36 w 96"/>
                <a:gd name="T23" fmla="*/ 143 h 174"/>
                <a:gd name="T24" fmla="*/ 30 w 96"/>
                <a:gd name="T25" fmla="*/ 147 h 174"/>
                <a:gd name="T26" fmla="*/ 24 w 96"/>
                <a:gd name="T27" fmla="*/ 151 h 174"/>
                <a:gd name="T28" fmla="*/ 18 w 96"/>
                <a:gd name="T29" fmla="*/ 155 h 174"/>
                <a:gd name="T30" fmla="*/ 11 w 96"/>
                <a:gd name="T31" fmla="*/ 160 h 174"/>
                <a:gd name="T32" fmla="*/ 5 w 96"/>
                <a:gd name="T33" fmla="*/ 163 h 174"/>
                <a:gd name="T34" fmla="*/ 3 w 96"/>
                <a:gd name="T35" fmla="*/ 166 h 174"/>
                <a:gd name="T36" fmla="*/ 0 w 96"/>
                <a:gd name="T37" fmla="*/ 168 h 174"/>
                <a:gd name="T38" fmla="*/ 0 w 96"/>
                <a:gd name="T39" fmla="*/ 171 h 174"/>
                <a:gd name="T40" fmla="*/ 3 w 96"/>
                <a:gd name="T41" fmla="*/ 174 h 174"/>
                <a:gd name="T42" fmla="*/ 11 w 96"/>
                <a:gd name="T43" fmla="*/ 174 h 174"/>
                <a:gd name="T44" fmla="*/ 19 w 96"/>
                <a:gd name="T45" fmla="*/ 170 h 174"/>
                <a:gd name="T46" fmla="*/ 26 w 96"/>
                <a:gd name="T47" fmla="*/ 167 h 174"/>
                <a:gd name="T48" fmla="*/ 32 w 96"/>
                <a:gd name="T49" fmla="*/ 161 h 174"/>
                <a:gd name="T50" fmla="*/ 39 w 96"/>
                <a:gd name="T51" fmla="*/ 155 h 174"/>
                <a:gd name="T52" fmla="*/ 44 w 96"/>
                <a:gd name="T53" fmla="*/ 151 h 174"/>
                <a:gd name="T54" fmla="*/ 51 w 96"/>
                <a:gd name="T55" fmla="*/ 145 h 174"/>
                <a:gd name="T56" fmla="*/ 57 w 96"/>
                <a:gd name="T57" fmla="*/ 139 h 174"/>
                <a:gd name="T58" fmla="*/ 63 w 96"/>
                <a:gd name="T59" fmla="*/ 133 h 174"/>
                <a:gd name="T60" fmla="*/ 68 w 96"/>
                <a:gd name="T61" fmla="*/ 127 h 174"/>
                <a:gd name="T62" fmla="*/ 73 w 96"/>
                <a:gd name="T63" fmla="*/ 121 h 174"/>
                <a:gd name="T64" fmla="*/ 78 w 96"/>
                <a:gd name="T65" fmla="*/ 114 h 174"/>
                <a:gd name="T66" fmla="*/ 92 w 96"/>
                <a:gd name="T67" fmla="*/ 85 h 174"/>
                <a:gd name="T68" fmla="*/ 96 w 96"/>
                <a:gd name="T69" fmla="*/ 57 h 174"/>
                <a:gd name="T70" fmla="*/ 92 w 96"/>
                <a:gd name="T71" fmla="*/ 29 h 174"/>
                <a:gd name="T72" fmla="*/ 80 w 96"/>
                <a:gd name="T73" fmla="*/ 0 h 174"/>
                <a:gd name="T74" fmla="*/ 80 w 96"/>
                <a:gd name="T75" fmla="*/ 0 h 174"/>
                <a:gd name="T76" fmla="*/ 80 w 96"/>
                <a:gd name="T77" fmla="*/ 0 h 174"/>
                <a:gd name="T78" fmla="*/ 80 w 96"/>
                <a:gd name="T79" fmla="*/ 0 h 174"/>
                <a:gd name="T80" fmla="*/ 80 w 96"/>
                <a:gd name="T81" fmla="*/ 0 h 174"/>
                <a:gd name="T82" fmla="*/ 80 w 96"/>
                <a:gd name="T8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74">
                  <a:moveTo>
                    <a:pt x="80" y="0"/>
                  </a:moveTo>
                  <a:lnTo>
                    <a:pt x="87" y="18"/>
                  </a:lnTo>
                  <a:lnTo>
                    <a:pt x="90" y="36"/>
                  </a:lnTo>
                  <a:lnTo>
                    <a:pt x="92" y="52"/>
                  </a:lnTo>
                  <a:lnTo>
                    <a:pt x="90" y="69"/>
                  </a:lnTo>
                  <a:lnTo>
                    <a:pt x="86" y="85"/>
                  </a:lnTo>
                  <a:lnTo>
                    <a:pt x="78" y="100"/>
                  </a:lnTo>
                  <a:lnTo>
                    <a:pt x="67" y="115"/>
                  </a:lnTo>
                  <a:lnTo>
                    <a:pt x="55" y="129"/>
                  </a:lnTo>
                  <a:lnTo>
                    <a:pt x="49" y="133"/>
                  </a:lnTo>
                  <a:lnTo>
                    <a:pt x="43" y="138"/>
                  </a:lnTo>
                  <a:lnTo>
                    <a:pt x="36" y="143"/>
                  </a:lnTo>
                  <a:lnTo>
                    <a:pt x="30" y="147"/>
                  </a:lnTo>
                  <a:lnTo>
                    <a:pt x="24" y="151"/>
                  </a:lnTo>
                  <a:lnTo>
                    <a:pt x="18" y="155"/>
                  </a:lnTo>
                  <a:lnTo>
                    <a:pt x="11" y="160"/>
                  </a:lnTo>
                  <a:lnTo>
                    <a:pt x="5" y="163"/>
                  </a:lnTo>
                  <a:lnTo>
                    <a:pt x="3" y="166"/>
                  </a:lnTo>
                  <a:lnTo>
                    <a:pt x="0" y="168"/>
                  </a:lnTo>
                  <a:lnTo>
                    <a:pt x="0" y="171"/>
                  </a:lnTo>
                  <a:lnTo>
                    <a:pt x="3" y="174"/>
                  </a:lnTo>
                  <a:lnTo>
                    <a:pt x="11" y="174"/>
                  </a:lnTo>
                  <a:lnTo>
                    <a:pt x="19" y="170"/>
                  </a:lnTo>
                  <a:lnTo>
                    <a:pt x="26" y="167"/>
                  </a:lnTo>
                  <a:lnTo>
                    <a:pt x="32" y="161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51" y="145"/>
                  </a:lnTo>
                  <a:lnTo>
                    <a:pt x="57" y="139"/>
                  </a:lnTo>
                  <a:lnTo>
                    <a:pt x="63" y="133"/>
                  </a:lnTo>
                  <a:lnTo>
                    <a:pt x="68" y="127"/>
                  </a:lnTo>
                  <a:lnTo>
                    <a:pt x="73" y="121"/>
                  </a:lnTo>
                  <a:lnTo>
                    <a:pt x="78" y="114"/>
                  </a:lnTo>
                  <a:lnTo>
                    <a:pt x="92" y="85"/>
                  </a:lnTo>
                  <a:lnTo>
                    <a:pt x="96" y="57"/>
                  </a:lnTo>
                  <a:lnTo>
                    <a:pt x="92" y="29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9" name="Freeform 125"/>
            <p:cNvSpPr>
              <a:spLocks/>
            </p:cNvSpPr>
            <p:nvPr/>
          </p:nvSpPr>
          <p:spPr bwMode="auto">
            <a:xfrm>
              <a:off x="1408" y="1813"/>
              <a:ext cx="277" cy="213"/>
            </a:xfrm>
            <a:custGeom>
              <a:avLst/>
              <a:gdLst>
                <a:gd name="T0" fmla="*/ 16 w 553"/>
                <a:gd name="T1" fmla="*/ 27 h 426"/>
                <a:gd name="T2" fmla="*/ 50 w 553"/>
                <a:gd name="T3" fmla="*/ 78 h 426"/>
                <a:gd name="T4" fmla="*/ 86 w 553"/>
                <a:gd name="T5" fmla="*/ 126 h 426"/>
                <a:gd name="T6" fmla="*/ 126 w 553"/>
                <a:gd name="T7" fmla="*/ 174 h 426"/>
                <a:gd name="T8" fmla="*/ 167 w 553"/>
                <a:gd name="T9" fmla="*/ 217 h 426"/>
                <a:gd name="T10" fmla="*/ 212 w 553"/>
                <a:gd name="T11" fmla="*/ 259 h 426"/>
                <a:gd name="T12" fmla="*/ 259 w 553"/>
                <a:gd name="T13" fmla="*/ 298 h 426"/>
                <a:gd name="T14" fmla="*/ 310 w 553"/>
                <a:gd name="T15" fmla="*/ 333 h 426"/>
                <a:gd name="T16" fmla="*/ 353 w 553"/>
                <a:gd name="T17" fmla="*/ 358 h 426"/>
                <a:gd name="T18" fmla="*/ 386 w 553"/>
                <a:gd name="T19" fmla="*/ 374 h 426"/>
                <a:gd name="T20" fmla="*/ 420 w 553"/>
                <a:gd name="T21" fmla="*/ 390 h 426"/>
                <a:gd name="T22" fmla="*/ 454 w 553"/>
                <a:gd name="T23" fmla="*/ 404 h 426"/>
                <a:gd name="T24" fmla="*/ 477 w 553"/>
                <a:gd name="T25" fmla="*/ 411 h 426"/>
                <a:gd name="T26" fmla="*/ 488 w 553"/>
                <a:gd name="T27" fmla="*/ 414 h 426"/>
                <a:gd name="T28" fmla="*/ 498 w 553"/>
                <a:gd name="T29" fmla="*/ 418 h 426"/>
                <a:gd name="T30" fmla="*/ 508 w 553"/>
                <a:gd name="T31" fmla="*/ 421 h 426"/>
                <a:gd name="T32" fmla="*/ 517 w 553"/>
                <a:gd name="T33" fmla="*/ 424 h 426"/>
                <a:gd name="T34" fmla="*/ 526 w 553"/>
                <a:gd name="T35" fmla="*/ 425 h 426"/>
                <a:gd name="T36" fmla="*/ 532 w 553"/>
                <a:gd name="T37" fmla="*/ 425 h 426"/>
                <a:gd name="T38" fmla="*/ 538 w 553"/>
                <a:gd name="T39" fmla="*/ 425 h 426"/>
                <a:gd name="T40" fmla="*/ 543 w 553"/>
                <a:gd name="T41" fmla="*/ 422 h 426"/>
                <a:gd name="T42" fmla="*/ 553 w 553"/>
                <a:gd name="T43" fmla="*/ 409 h 426"/>
                <a:gd name="T44" fmla="*/ 552 w 553"/>
                <a:gd name="T45" fmla="*/ 404 h 426"/>
                <a:gd name="T46" fmla="*/ 549 w 553"/>
                <a:gd name="T47" fmla="*/ 402 h 426"/>
                <a:gd name="T48" fmla="*/ 543 w 553"/>
                <a:gd name="T49" fmla="*/ 398 h 426"/>
                <a:gd name="T50" fmla="*/ 536 w 553"/>
                <a:gd name="T51" fmla="*/ 396 h 426"/>
                <a:gd name="T52" fmla="*/ 528 w 553"/>
                <a:gd name="T53" fmla="*/ 394 h 426"/>
                <a:gd name="T54" fmla="*/ 517 w 553"/>
                <a:gd name="T55" fmla="*/ 390 h 426"/>
                <a:gd name="T56" fmla="*/ 507 w 553"/>
                <a:gd name="T57" fmla="*/ 387 h 426"/>
                <a:gd name="T58" fmla="*/ 497 w 553"/>
                <a:gd name="T59" fmla="*/ 383 h 426"/>
                <a:gd name="T60" fmla="*/ 475 w 553"/>
                <a:gd name="T61" fmla="*/ 376 h 426"/>
                <a:gd name="T62" fmla="*/ 440 w 553"/>
                <a:gd name="T63" fmla="*/ 364 h 426"/>
                <a:gd name="T64" fmla="*/ 407 w 553"/>
                <a:gd name="T65" fmla="*/ 349 h 426"/>
                <a:gd name="T66" fmla="*/ 375 w 553"/>
                <a:gd name="T67" fmla="*/ 334 h 426"/>
                <a:gd name="T68" fmla="*/ 332 w 553"/>
                <a:gd name="T69" fmla="*/ 311 h 426"/>
                <a:gd name="T70" fmla="*/ 279 w 553"/>
                <a:gd name="T71" fmla="*/ 280 h 426"/>
                <a:gd name="T72" fmla="*/ 229 w 553"/>
                <a:gd name="T73" fmla="*/ 244 h 426"/>
                <a:gd name="T74" fmla="*/ 181 w 553"/>
                <a:gd name="T75" fmla="*/ 206 h 426"/>
                <a:gd name="T76" fmla="*/ 136 w 553"/>
                <a:gd name="T77" fmla="*/ 166 h 426"/>
                <a:gd name="T78" fmla="*/ 93 w 553"/>
                <a:gd name="T79" fmla="*/ 122 h 426"/>
                <a:gd name="T80" fmla="*/ 54 w 553"/>
                <a:gd name="T81" fmla="*/ 75 h 426"/>
                <a:gd name="T82" fmla="*/ 17 w 553"/>
                <a:gd name="T83" fmla="*/ 25 h 426"/>
                <a:gd name="T84" fmla="*/ 0 w 553"/>
                <a:gd name="T85" fmla="*/ 0 h 426"/>
                <a:gd name="T86" fmla="*/ 0 w 553"/>
                <a:gd name="T87" fmla="*/ 0 h 426"/>
                <a:gd name="T88" fmla="*/ 0 w 553"/>
                <a:gd name="T89" fmla="*/ 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3" h="426">
                  <a:moveTo>
                    <a:pt x="0" y="1"/>
                  </a:moveTo>
                  <a:lnTo>
                    <a:pt x="16" y="27"/>
                  </a:lnTo>
                  <a:lnTo>
                    <a:pt x="32" y="53"/>
                  </a:lnTo>
                  <a:lnTo>
                    <a:pt x="50" y="78"/>
                  </a:lnTo>
                  <a:lnTo>
                    <a:pt x="68" y="102"/>
                  </a:lnTo>
                  <a:lnTo>
                    <a:pt x="86" y="126"/>
                  </a:lnTo>
                  <a:lnTo>
                    <a:pt x="105" y="151"/>
                  </a:lnTo>
                  <a:lnTo>
                    <a:pt x="126" y="174"/>
                  </a:lnTo>
                  <a:lnTo>
                    <a:pt x="146" y="195"/>
                  </a:lnTo>
                  <a:lnTo>
                    <a:pt x="167" y="217"/>
                  </a:lnTo>
                  <a:lnTo>
                    <a:pt x="189" y="239"/>
                  </a:lnTo>
                  <a:lnTo>
                    <a:pt x="212" y="259"/>
                  </a:lnTo>
                  <a:lnTo>
                    <a:pt x="235" y="278"/>
                  </a:lnTo>
                  <a:lnTo>
                    <a:pt x="259" y="298"/>
                  </a:lnTo>
                  <a:lnTo>
                    <a:pt x="285" y="315"/>
                  </a:lnTo>
                  <a:lnTo>
                    <a:pt x="310" y="333"/>
                  </a:lnTo>
                  <a:lnTo>
                    <a:pt x="337" y="349"/>
                  </a:lnTo>
                  <a:lnTo>
                    <a:pt x="353" y="358"/>
                  </a:lnTo>
                  <a:lnTo>
                    <a:pt x="369" y="366"/>
                  </a:lnTo>
                  <a:lnTo>
                    <a:pt x="386" y="374"/>
                  </a:lnTo>
                  <a:lnTo>
                    <a:pt x="402" y="382"/>
                  </a:lnTo>
                  <a:lnTo>
                    <a:pt x="420" y="390"/>
                  </a:lnTo>
                  <a:lnTo>
                    <a:pt x="437" y="397"/>
                  </a:lnTo>
                  <a:lnTo>
                    <a:pt x="454" y="404"/>
                  </a:lnTo>
                  <a:lnTo>
                    <a:pt x="471" y="410"/>
                  </a:lnTo>
                  <a:lnTo>
                    <a:pt x="477" y="411"/>
                  </a:lnTo>
                  <a:lnTo>
                    <a:pt x="482" y="413"/>
                  </a:lnTo>
                  <a:lnTo>
                    <a:pt x="488" y="414"/>
                  </a:lnTo>
                  <a:lnTo>
                    <a:pt x="492" y="417"/>
                  </a:lnTo>
                  <a:lnTo>
                    <a:pt x="498" y="418"/>
                  </a:lnTo>
                  <a:lnTo>
                    <a:pt x="502" y="420"/>
                  </a:lnTo>
                  <a:lnTo>
                    <a:pt x="508" y="421"/>
                  </a:lnTo>
                  <a:lnTo>
                    <a:pt x="514" y="422"/>
                  </a:lnTo>
                  <a:lnTo>
                    <a:pt x="517" y="424"/>
                  </a:lnTo>
                  <a:lnTo>
                    <a:pt x="522" y="424"/>
                  </a:lnTo>
                  <a:lnTo>
                    <a:pt x="526" y="425"/>
                  </a:lnTo>
                  <a:lnTo>
                    <a:pt x="529" y="425"/>
                  </a:lnTo>
                  <a:lnTo>
                    <a:pt x="532" y="425"/>
                  </a:lnTo>
                  <a:lnTo>
                    <a:pt x="537" y="426"/>
                  </a:lnTo>
                  <a:lnTo>
                    <a:pt x="538" y="425"/>
                  </a:lnTo>
                  <a:lnTo>
                    <a:pt x="535" y="424"/>
                  </a:lnTo>
                  <a:lnTo>
                    <a:pt x="543" y="422"/>
                  </a:lnTo>
                  <a:lnTo>
                    <a:pt x="551" y="417"/>
                  </a:lnTo>
                  <a:lnTo>
                    <a:pt x="553" y="409"/>
                  </a:lnTo>
                  <a:lnTo>
                    <a:pt x="549" y="403"/>
                  </a:lnTo>
                  <a:lnTo>
                    <a:pt x="552" y="404"/>
                  </a:lnTo>
                  <a:lnTo>
                    <a:pt x="551" y="403"/>
                  </a:lnTo>
                  <a:lnTo>
                    <a:pt x="549" y="402"/>
                  </a:lnTo>
                  <a:lnTo>
                    <a:pt x="546" y="401"/>
                  </a:lnTo>
                  <a:lnTo>
                    <a:pt x="543" y="398"/>
                  </a:lnTo>
                  <a:lnTo>
                    <a:pt x="539" y="397"/>
                  </a:lnTo>
                  <a:lnTo>
                    <a:pt x="536" y="396"/>
                  </a:lnTo>
                  <a:lnTo>
                    <a:pt x="532" y="395"/>
                  </a:lnTo>
                  <a:lnTo>
                    <a:pt x="528" y="394"/>
                  </a:lnTo>
                  <a:lnTo>
                    <a:pt x="522" y="392"/>
                  </a:lnTo>
                  <a:lnTo>
                    <a:pt x="517" y="390"/>
                  </a:lnTo>
                  <a:lnTo>
                    <a:pt x="513" y="389"/>
                  </a:lnTo>
                  <a:lnTo>
                    <a:pt x="507" y="387"/>
                  </a:lnTo>
                  <a:lnTo>
                    <a:pt x="502" y="386"/>
                  </a:lnTo>
                  <a:lnTo>
                    <a:pt x="497" y="383"/>
                  </a:lnTo>
                  <a:lnTo>
                    <a:pt x="492" y="382"/>
                  </a:lnTo>
                  <a:lnTo>
                    <a:pt x="475" y="376"/>
                  </a:lnTo>
                  <a:lnTo>
                    <a:pt x="458" y="371"/>
                  </a:lnTo>
                  <a:lnTo>
                    <a:pt x="440" y="364"/>
                  </a:lnTo>
                  <a:lnTo>
                    <a:pt x="424" y="357"/>
                  </a:lnTo>
                  <a:lnTo>
                    <a:pt x="407" y="349"/>
                  </a:lnTo>
                  <a:lnTo>
                    <a:pt x="391" y="342"/>
                  </a:lnTo>
                  <a:lnTo>
                    <a:pt x="375" y="334"/>
                  </a:lnTo>
                  <a:lnTo>
                    <a:pt x="358" y="326"/>
                  </a:lnTo>
                  <a:lnTo>
                    <a:pt x="332" y="311"/>
                  </a:lnTo>
                  <a:lnTo>
                    <a:pt x="305" y="296"/>
                  </a:lnTo>
                  <a:lnTo>
                    <a:pt x="279" y="280"/>
                  </a:lnTo>
                  <a:lnTo>
                    <a:pt x="254" y="262"/>
                  </a:lnTo>
                  <a:lnTo>
                    <a:pt x="229" y="244"/>
                  </a:lnTo>
                  <a:lnTo>
                    <a:pt x="205" y="225"/>
                  </a:lnTo>
                  <a:lnTo>
                    <a:pt x="181" y="206"/>
                  </a:lnTo>
                  <a:lnTo>
                    <a:pt x="159" y="186"/>
                  </a:lnTo>
                  <a:lnTo>
                    <a:pt x="136" y="166"/>
                  </a:lnTo>
                  <a:lnTo>
                    <a:pt x="114" y="144"/>
                  </a:lnTo>
                  <a:lnTo>
                    <a:pt x="93" y="122"/>
                  </a:lnTo>
                  <a:lnTo>
                    <a:pt x="74" y="99"/>
                  </a:lnTo>
                  <a:lnTo>
                    <a:pt x="54" y="75"/>
                  </a:lnTo>
                  <a:lnTo>
                    <a:pt x="36" y="50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0" name="Freeform 126"/>
            <p:cNvSpPr>
              <a:spLocks/>
            </p:cNvSpPr>
            <p:nvPr/>
          </p:nvSpPr>
          <p:spPr bwMode="auto">
            <a:xfrm>
              <a:off x="1452" y="1752"/>
              <a:ext cx="253" cy="187"/>
            </a:xfrm>
            <a:custGeom>
              <a:avLst/>
              <a:gdLst>
                <a:gd name="T0" fmla="*/ 7 w 507"/>
                <a:gd name="T1" fmla="*/ 11 h 374"/>
                <a:gd name="T2" fmla="*/ 20 w 507"/>
                <a:gd name="T3" fmla="*/ 31 h 374"/>
                <a:gd name="T4" fmla="*/ 32 w 507"/>
                <a:gd name="T5" fmla="*/ 46 h 374"/>
                <a:gd name="T6" fmla="*/ 41 w 507"/>
                <a:gd name="T7" fmla="*/ 56 h 374"/>
                <a:gd name="T8" fmla="*/ 50 w 507"/>
                <a:gd name="T9" fmla="*/ 65 h 374"/>
                <a:gd name="T10" fmla="*/ 60 w 507"/>
                <a:gd name="T11" fmla="*/ 73 h 374"/>
                <a:gd name="T12" fmla="*/ 76 w 507"/>
                <a:gd name="T13" fmla="*/ 87 h 374"/>
                <a:gd name="T14" fmla="*/ 100 w 507"/>
                <a:gd name="T15" fmla="*/ 104 h 374"/>
                <a:gd name="T16" fmla="*/ 125 w 507"/>
                <a:gd name="T17" fmla="*/ 119 h 374"/>
                <a:gd name="T18" fmla="*/ 151 w 507"/>
                <a:gd name="T19" fmla="*/ 132 h 374"/>
                <a:gd name="T20" fmla="*/ 177 w 507"/>
                <a:gd name="T21" fmla="*/ 142 h 374"/>
                <a:gd name="T22" fmla="*/ 202 w 507"/>
                <a:gd name="T23" fmla="*/ 149 h 374"/>
                <a:gd name="T24" fmla="*/ 229 w 507"/>
                <a:gd name="T25" fmla="*/ 155 h 374"/>
                <a:gd name="T26" fmla="*/ 255 w 507"/>
                <a:gd name="T27" fmla="*/ 161 h 374"/>
                <a:gd name="T28" fmla="*/ 281 w 507"/>
                <a:gd name="T29" fmla="*/ 169 h 374"/>
                <a:gd name="T30" fmla="*/ 306 w 507"/>
                <a:gd name="T31" fmla="*/ 177 h 374"/>
                <a:gd name="T32" fmla="*/ 330 w 507"/>
                <a:gd name="T33" fmla="*/ 188 h 374"/>
                <a:gd name="T34" fmla="*/ 355 w 507"/>
                <a:gd name="T35" fmla="*/ 200 h 374"/>
                <a:gd name="T36" fmla="*/ 389 w 507"/>
                <a:gd name="T37" fmla="*/ 222 h 374"/>
                <a:gd name="T38" fmla="*/ 431 w 507"/>
                <a:gd name="T39" fmla="*/ 259 h 374"/>
                <a:gd name="T40" fmla="*/ 465 w 507"/>
                <a:gd name="T41" fmla="*/ 300 h 374"/>
                <a:gd name="T42" fmla="*/ 493 w 507"/>
                <a:gd name="T43" fmla="*/ 347 h 374"/>
                <a:gd name="T44" fmla="*/ 506 w 507"/>
                <a:gd name="T45" fmla="*/ 374 h 374"/>
                <a:gd name="T46" fmla="*/ 507 w 507"/>
                <a:gd name="T47" fmla="*/ 373 h 374"/>
                <a:gd name="T48" fmla="*/ 497 w 507"/>
                <a:gd name="T49" fmla="*/ 347 h 374"/>
                <a:gd name="T50" fmla="*/ 474 w 507"/>
                <a:gd name="T51" fmla="*/ 300 h 374"/>
                <a:gd name="T52" fmla="*/ 447 w 507"/>
                <a:gd name="T53" fmla="*/ 259 h 374"/>
                <a:gd name="T54" fmla="*/ 412 w 507"/>
                <a:gd name="T55" fmla="*/ 221 h 374"/>
                <a:gd name="T56" fmla="*/ 371 w 507"/>
                <a:gd name="T57" fmla="*/ 190 h 374"/>
                <a:gd name="T58" fmla="*/ 327 w 507"/>
                <a:gd name="T59" fmla="*/ 167 h 374"/>
                <a:gd name="T60" fmla="*/ 282 w 507"/>
                <a:gd name="T61" fmla="*/ 150 h 374"/>
                <a:gd name="T62" fmla="*/ 234 w 507"/>
                <a:gd name="T63" fmla="*/ 139 h 374"/>
                <a:gd name="T64" fmla="*/ 194 w 507"/>
                <a:gd name="T65" fmla="*/ 130 h 374"/>
                <a:gd name="T66" fmla="*/ 163 w 507"/>
                <a:gd name="T67" fmla="*/ 121 h 374"/>
                <a:gd name="T68" fmla="*/ 134 w 507"/>
                <a:gd name="T69" fmla="*/ 109 h 374"/>
                <a:gd name="T70" fmla="*/ 106 w 507"/>
                <a:gd name="T71" fmla="*/ 96 h 374"/>
                <a:gd name="T72" fmla="*/ 84 w 507"/>
                <a:gd name="T73" fmla="*/ 85 h 374"/>
                <a:gd name="T74" fmla="*/ 70 w 507"/>
                <a:gd name="T75" fmla="*/ 76 h 374"/>
                <a:gd name="T76" fmla="*/ 56 w 507"/>
                <a:gd name="T77" fmla="*/ 64 h 374"/>
                <a:gd name="T78" fmla="*/ 42 w 507"/>
                <a:gd name="T79" fmla="*/ 54 h 374"/>
                <a:gd name="T80" fmla="*/ 31 w 507"/>
                <a:gd name="T81" fmla="*/ 42 h 374"/>
                <a:gd name="T82" fmla="*/ 22 w 507"/>
                <a:gd name="T83" fmla="*/ 31 h 374"/>
                <a:gd name="T84" fmla="*/ 13 w 507"/>
                <a:gd name="T85" fmla="*/ 18 h 374"/>
                <a:gd name="T86" fmla="*/ 4 w 507"/>
                <a:gd name="T87" fmla="*/ 5 h 374"/>
                <a:gd name="T88" fmla="*/ 0 w 507"/>
                <a:gd name="T89" fmla="*/ 0 h 374"/>
                <a:gd name="T90" fmla="*/ 0 w 507"/>
                <a:gd name="T91" fmla="*/ 0 h 374"/>
                <a:gd name="T92" fmla="*/ 0 w 507"/>
                <a:gd name="T93" fmla="*/ 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7" h="374">
                  <a:moveTo>
                    <a:pt x="0" y="1"/>
                  </a:moveTo>
                  <a:lnTo>
                    <a:pt x="7" y="11"/>
                  </a:lnTo>
                  <a:lnTo>
                    <a:pt x="13" y="20"/>
                  </a:lnTo>
                  <a:lnTo>
                    <a:pt x="20" y="31"/>
                  </a:lnTo>
                  <a:lnTo>
                    <a:pt x="28" y="41"/>
                  </a:lnTo>
                  <a:lnTo>
                    <a:pt x="32" y="46"/>
                  </a:lnTo>
                  <a:lnTo>
                    <a:pt x="36" y="50"/>
                  </a:lnTo>
                  <a:lnTo>
                    <a:pt x="41" y="56"/>
                  </a:lnTo>
                  <a:lnTo>
                    <a:pt x="46" y="61"/>
                  </a:lnTo>
                  <a:lnTo>
                    <a:pt x="50" y="65"/>
                  </a:lnTo>
                  <a:lnTo>
                    <a:pt x="55" y="70"/>
                  </a:lnTo>
                  <a:lnTo>
                    <a:pt x="60" y="73"/>
                  </a:lnTo>
                  <a:lnTo>
                    <a:pt x="64" y="78"/>
                  </a:lnTo>
                  <a:lnTo>
                    <a:pt x="76" y="87"/>
                  </a:lnTo>
                  <a:lnTo>
                    <a:pt x="87" y="96"/>
                  </a:lnTo>
                  <a:lnTo>
                    <a:pt x="100" y="104"/>
                  </a:lnTo>
                  <a:lnTo>
                    <a:pt x="113" y="112"/>
                  </a:lnTo>
                  <a:lnTo>
                    <a:pt x="125" y="119"/>
                  </a:lnTo>
                  <a:lnTo>
                    <a:pt x="138" y="126"/>
                  </a:lnTo>
                  <a:lnTo>
                    <a:pt x="151" y="132"/>
                  </a:lnTo>
                  <a:lnTo>
                    <a:pt x="164" y="138"/>
                  </a:lnTo>
                  <a:lnTo>
                    <a:pt x="177" y="142"/>
                  </a:lnTo>
                  <a:lnTo>
                    <a:pt x="190" y="147"/>
                  </a:lnTo>
                  <a:lnTo>
                    <a:pt x="202" y="149"/>
                  </a:lnTo>
                  <a:lnTo>
                    <a:pt x="215" y="153"/>
                  </a:lnTo>
                  <a:lnTo>
                    <a:pt x="229" y="155"/>
                  </a:lnTo>
                  <a:lnTo>
                    <a:pt x="242" y="159"/>
                  </a:lnTo>
                  <a:lnTo>
                    <a:pt x="255" y="161"/>
                  </a:lnTo>
                  <a:lnTo>
                    <a:pt x="268" y="164"/>
                  </a:lnTo>
                  <a:lnTo>
                    <a:pt x="281" y="169"/>
                  </a:lnTo>
                  <a:lnTo>
                    <a:pt x="293" y="172"/>
                  </a:lnTo>
                  <a:lnTo>
                    <a:pt x="306" y="177"/>
                  </a:lnTo>
                  <a:lnTo>
                    <a:pt x="319" y="183"/>
                  </a:lnTo>
                  <a:lnTo>
                    <a:pt x="330" y="188"/>
                  </a:lnTo>
                  <a:lnTo>
                    <a:pt x="343" y="194"/>
                  </a:lnTo>
                  <a:lnTo>
                    <a:pt x="355" y="200"/>
                  </a:lnTo>
                  <a:lnTo>
                    <a:pt x="366" y="207"/>
                  </a:lnTo>
                  <a:lnTo>
                    <a:pt x="389" y="222"/>
                  </a:lnTo>
                  <a:lnTo>
                    <a:pt x="411" y="239"/>
                  </a:lnTo>
                  <a:lnTo>
                    <a:pt x="431" y="259"/>
                  </a:lnTo>
                  <a:lnTo>
                    <a:pt x="449" y="278"/>
                  </a:lnTo>
                  <a:lnTo>
                    <a:pt x="465" y="300"/>
                  </a:lnTo>
                  <a:lnTo>
                    <a:pt x="479" y="323"/>
                  </a:lnTo>
                  <a:lnTo>
                    <a:pt x="493" y="347"/>
                  </a:lnTo>
                  <a:lnTo>
                    <a:pt x="504" y="373"/>
                  </a:lnTo>
                  <a:lnTo>
                    <a:pt x="506" y="374"/>
                  </a:lnTo>
                  <a:lnTo>
                    <a:pt x="506" y="374"/>
                  </a:lnTo>
                  <a:lnTo>
                    <a:pt x="507" y="373"/>
                  </a:lnTo>
                  <a:lnTo>
                    <a:pt x="507" y="372"/>
                  </a:lnTo>
                  <a:lnTo>
                    <a:pt x="497" y="347"/>
                  </a:lnTo>
                  <a:lnTo>
                    <a:pt x="487" y="323"/>
                  </a:lnTo>
                  <a:lnTo>
                    <a:pt x="474" y="300"/>
                  </a:lnTo>
                  <a:lnTo>
                    <a:pt x="462" y="278"/>
                  </a:lnTo>
                  <a:lnTo>
                    <a:pt x="447" y="259"/>
                  </a:lnTo>
                  <a:lnTo>
                    <a:pt x="431" y="239"/>
                  </a:lnTo>
                  <a:lnTo>
                    <a:pt x="412" y="221"/>
                  </a:lnTo>
                  <a:lnTo>
                    <a:pt x="391" y="203"/>
                  </a:lnTo>
                  <a:lnTo>
                    <a:pt x="371" y="190"/>
                  </a:lnTo>
                  <a:lnTo>
                    <a:pt x="350" y="177"/>
                  </a:lnTo>
                  <a:lnTo>
                    <a:pt x="327" y="167"/>
                  </a:lnTo>
                  <a:lnTo>
                    <a:pt x="305" y="159"/>
                  </a:lnTo>
                  <a:lnTo>
                    <a:pt x="282" y="150"/>
                  </a:lnTo>
                  <a:lnTo>
                    <a:pt x="258" y="145"/>
                  </a:lnTo>
                  <a:lnTo>
                    <a:pt x="234" y="139"/>
                  </a:lnTo>
                  <a:lnTo>
                    <a:pt x="209" y="133"/>
                  </a:lnTo>
                  <a:lnTo>
                    <a:pt x="194" y="130"/>
                  </a:lnTo>
                  <a:lnTo>
                    <a:pt x="178" y="125"/>
                  </a:lnTo>
                  <a:lnTo>
                    <a:pt x="163" y="121"/>
                  </a:lnTo>
                  <a:lnTo>
                    <a:pt x="149" y="115"/>
                  </a:lnTo>
                  <a:lnTo>
                    <a:pt x="134" y="109"/>
                  </a:lnTo>
                  <a:lnTo>
                    <a:pt x="119" y="103"/>
                  </a:lnTo>
                  <a:lnTo>
                    <a:pt x="106" y="96"/>
                  </a:lnTo>
                  <a:lnTo>
                    <a:pt x="92" y="89"/>
                  </a:lnTo>
                  <a:lnTo>
                    <a:pt x="84" y="85"/>
                  </a:lnTo>
                  <a:lnTo>
                    <a:pt x="77" y="80"/>
                  </a:lnTo>
                  <a:lnTo>
                    <a:pt x="70" y="76"/>
                  </a:lnTo>
                  <a:lnTo>
                    <a:pt x="63" y="70"/>
                  </a:lnTo>
                  <a:lnTo>
                    <a:pt x="56" y="64"/>
                  </a:lnTo>
                  <a:lnTo>
                    <a:pt x="49" y="59"/>
                  </a:lnTo>
                  <a:lnTo>
                    <a:pt x="42" y="54"/>
                  </a:lnTo>
                  <a:lnTo>
                    <a:pt x="36" y="48"/>
                  </a:lnTo>
                  <a:lnTo>
                    <a:pt x="31" y="42"/>
                  </a:lnTo>
                  <a:lnTo>
                    <a:pt x="26" y="36"/>
                  </a:lnTo>
                  <a:lnTo>
                    <a:pt x="22" y="31"/>
                  </a:lnTo>
                  <a:lnTo>
                    <a:pt x="18" y="24"/>
                  </a:lnTo>
                  <a:lnTo>
                    <a:pt x="13" y="18"/>
                  </a:lnTo>
                  <a:lnTo>
                    <a:pt x="9" y="12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1" name="Freeform 127"/>
            <p:cNvSpPr>
              <a:spLocks/>
            </p:cNvSpPr>
            <p:nvPr/>
          </p:nvSpPr>
          <p:spPr bwMode="auto">
            <a:xfrm>
              <a:off x="1745" y="1657"/>
              <a:ext cx="65" cy="95"/>
            </a:xfrm>
            <a:custGeom>
              <a:avLst/>
              <a:gdLst>
                <a:gd name="T0" fmla="*/ 130 w 130"/>
                <a:gd name="T1" fmla="*/ 0 h 190"/>
                <a:gd name="T2" fmla="*/ 124 w 130"/>
                <a:gd name="T3" fmla="*/ 11 h 190"/>
                <a:gd name="T4" fmla="*/ 118 w 130"/>
                <a:gd name="T5" fmla="*/ 23 h 190"/>
                <a:gd name="T6" fmla="*/ 112 w 130"/>
                <a:gd name="T7" fmla="*/ 34 h 190"/>
                <a:gd name="T8" fmla="*/ 106 w 130"/>
                <a:gd name="T9" fmla="*/ 46 h 190"/>
                <a:gd name="T10" fmla="*/ 99 w 130"/>
                <a:gd name="T11" fmla="*/ 57 h 190"/>
                <a:gd name="T12" fmla="*/ 94 w 130"/>
                <a:gd name="T13" fmla="*/ 70 h 190"/>
                <a:gd name="T14" fmla="*/ 88 w 130"/>
                <a:gd name="T15" fmla="*/ 81 h 190"/>
                <a:gd name="T16" fmla="*/ 81 w 130"/>
                <a:gd name="T17" fmla="*/ 93 h 190"/>
                <a:gd name="T18" fmla="*/ 73 w 130"/>
                <a:gd name="T19" fmla="*/ 104 h 190"/>
                <a:gd name="T20" fmla="*/ 65 w 130"/>
                <a:gd name="T21" fmla="*/ 116 h 190"/>
                <a:gd name="T22" fmla="*/ 54 w 130"/>
                <a:gd name="T23" fmla="*/ 126 h 190"/>
                <a:gd name="T24" fmla="*/ 45 w 130"/>
                <a:gd name="T25" fmla="*/ 137 h 190"/>
                <a:gd name="T26" fmla="*/ 35 w 130"/>
                <a:gd name="T27" fmla="*/ 146 h 190"/>
                <a:gd name="T28" fmla="*/ 24 w 130"/>
                <a:gd name="T29" fmla="*/ 155 h 190"/>
                <a:gd name="T30" fmla="*/ 14 w 130"/>
                <a:gd name="T31" fmla="*/ 166 h 190"/>
                <a:gd name="T32" fmla="*/ 4 w 130"/>
                <a:gd name="T33" fmla="*/ 175 h 190"/>
                <a:gd name="T34" fmla="*/ 1 w 130"/>
                <a:gd name="T35" fmla="*/ 179 h 190"/>
                <a:gd name="T36" fmla="*/ 0 w 130"/>
                <a:gd name="T37" fmla="*/ 185 h 190"/>
                <a:gd name="T38" fmla="*/ 2 w 130"/>
                <a:gd name="T39" fmla="*/ 190 h 190"/>
                <a:gd name="T40" fmla="*/ 7 w 130"/>
                <a:gd name="T41" fmla="*/ 190 h 190"/>
                <a:gd name="T42" fmla="*/ 17 w 130"/>
                <a:gd name="T43" fmla="*/ 183 h 190"/>
                <a:gd name="T44" fmla="*/ 28 w 130"/>
                <a:gd name="T45" fmla="*/ 175 h 190"/>
                <a:gd name="T46" fmla="*/ 37 w 130"/>
                <a:gd name="T47" fmla="*/ 166 h 190"/>
                <a:gd name="T48" fmla="*/ 45 w 130"/>
                <a:gd name="T49" fmla="*/ 155 h 190"/>
                <a:gd name="T50" fmla="*/ 54 w 130"/>
                <a:gd name="T51" fmla="*/ 145 h 190"/>
                <a:gd name="T52" fmla="*/ 61 w 130"/>
                <a:gd name="T53" fmla="*/ 134 h 190"/>
                <a:gd name="T54" fmla="*/ 69 w 130"/>
                <a:gd name="T55" fmla="*/ 124 h 190"/>
                <a:gd name="T56" fmla="*/ 76 w 130"/>
                <a:gd name="T57" fmla="*/ 114 h 190"/>
                <a:gd name="T58" fmla="*/ 84 w 130"/>
                <a:gd name="T59" fmla="*/ 100 h 190"/>
                <a:gd name="T60" fmla="*/ 91 w 130"/>
                <a:gd name="T61" fmla="*/ 86 h 190"/>
                <a:gd name="T62" fmla="*/ 98 w 130"/>
                <a:gd name="T63" fmla="*/ 71 h 190"/>
                <a:gd name="T64" fmla="*/ 104 w 130"/>
                <a:gd name="T65" fmla="*/ 57 h 190"/>
                <a:gd name="T66" fmla="*/ 110 w 130"/>
                <a:gd name="T67" fmla="*/ 42 h 190"/>
                <a:gd name="T68" fmla="*/ 117 w 130"/>
                <a:gd name="T69" fmla="*/ 28 h 190"/>
                <a:gd name="T70" fmla="*/ 124 w 130"/>
                <a:gd name="T71" fmla="*/ 13 h 190"/>
                <a:gd name="T72" fmla="*/ 130 w 130"/>
                <a:gd name="T73" fmla="*/ 0 h 190"/>
                <a:gd name="T74" fmla="*/ 130 w 130"/>
                <a:gd name="T75" fmla="*/ 0 h 190"/>
                <a:gd name="T76" fmla="*/ 130 w 130"/>
                <a:gd name="T77" fmla="*/ 0 h 190"/>
                <a:gd name="T78" fmla="*/ 130 w 130"/>
                <a:gd name="T79" fmla="*/ 0 h 190"/>
                <a:gd name="T80" fmla="*/ 130 w 130"/>
                <a:gd name="T81" fmla="*/ 0 h 190"/>
                <a:gd name="T82" fmla="*/ 130 w 130"/>
                <a:gd name="T8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190">
                  <a:moveTo>
                    <a:pt x="130" y="0"/>
                  </a:moveTo>
                  <a:lnTo>
                    <a:pt x="124" y="11"/>
                  </a:lnTo>
                  <a:lnTo>
                    <a:pt x="118" y="23"/>
                  </a:lnTo>
                  <a:lnTo>
                    <a:pt x="112" y="34"/>
                  </a:lnTo>
                  <a:lnTo>
                    <a:pt x="106" y="46"/>
                  </a:lnTo>
                  <a:lnTo>
                    <a:pt x="99" y="57"/>
                  </a:lnTo>
                  <a:lnTo>
                    <a:pt x="94" y="70"/>
                  </a:lnTo>
                  <a:lnTo>
                    <a:pt x="88" y="81"/>
                  </a:lnTo>
                  <a:lnTo>
                    <a:pt x="81" y="93"/>
                  </a:lnTo>
                  <a:lnTo>
                    <a:pt x="73" y="104"/>
                  </a:lnTo>
                  <a:lnTo>
                    <a:pt x="65" y="116"/>
                  </a:lnTo>
                  <a:lnTo>
                    <a:pt x="54" y="126"/>
                  </a:lnTo>
                  <a:lnTo>
                    <a:pt x="45" y="137"/>
                  </a:lnTo>
                  <a:lnTo>
                    <a:pt x="35" y="146"/>
                  </a:lnTo>
                  <a:lnTo>
                    <a:pt x="24" y="155"/>
                  </a:lnTo>
                  <a:lnTo>
                    <a:pt x="14" y="166"/>
                  </a:lnTo>
                  <a:lnTo>
                    <a:pt x="4" y="175"/>
                  </a:lnTo>
                  <a:lnTo>
                    <a:pt x="1" y="179"/>
                  </a:lnTo>
                  <a:lnTo>
                    <a:pt x="0" y="185"/>
                  </a:lnTo>
                  <a:lnTo>
                    <a:pt x="2" y="190"/>
                  </a:lnTo>
                  <a:lnTo>
                    <a:pt x="7" y="190"/>
                  </a:lnTo>
                  <a:lnTo>
                    <a:pt x="17" y="183"/>
                  </a:lnTo>
                  <a:lnTo>
                    <a:pt x="28" y="175"/>
                  </a:lnTo>
                  <a:lnTo>
                    <a:pt x="37" y="166"/>
                  </a:lnTo>
                  <a:lnTo>
                    <a:pt x="45" y="155"/>
                  </a:lnTo>
                  <a:lnTo>
                    <a:pt x="54" y="145"/>
                  </a:lnTo>
                  <a:lnTo>
                    <a:pt x="61" y="134"/>
                  </a:lnTo>
                  <a:lnTo>
                    <a:pt x="69" y="124"/>
                  </a:lnTo>
                  <a:lnTo>
                    <a:pt x="76" y="114"/>
                  </a:lnTo>
                  <a:lnTo>
                    <a:pt x="84" y="100"/>
                  </a:lnTo>
                  <a:lnTo>
                    <a:pt x="91" y="86"/>
                  </a:lnTo>
                  <a:lnTo>
                    <a:pt x="98" y="71"/>
                  </a:lnTo>
                  <a:lnTo>
                    <a:pt x="104" y="57"/>
                  </a:lnTo>
                  <a:lnTo>
                    <a:pt x="110" y="42"/>
                  </a:lnTo>
                  <a:lnTo>
                    <a:pt x="117" y="28"/>
                  </a:lnTo>
                  <a:lnTo>
                    <a:pt x="124" y="1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2" name="Freeform 128"/>
            <p:cNvSpPr>
              <a:spLocks/>
            </p:cNvSpPr>
            <p:nvPr/>
          </p:nvSpPr>
          <p:spPr bwMode="auto">
            <a:xfrm>
              <a:off x="1673" y="1964"/>
              <a:ext cx="104" cy="58"/>
            </a:xfrm>
            <a:custGeom>
              <a:avLst/>
              <a:gdLst>
                <a:gd name="T0" fmla="*/ 209 w 209"/>
                <a:gd name="T1" fmla="*/ 0 h 115"/>
                <a:gd name="T2" fmla="*/ 195 w 209"/>
                <a:gd name="T3" fmla="*/ 9 h 115"/>
                <a:gd name="T4" fmla="*/ 180 w 209"/>
                <a:gd name="T5" fmla="*/ 18 h 115"/>
                <a:gd name="T6" fmla="*/ 166 w 209"/>
                <a:gd name="T7" fmla="*/ 28 h 115"/>
                <a:gd name="T8" fmla="*/ 152 w 209"/>
                <a:gd name="T9" fmla="*/ 38 h 115"/>
                <a:gd name="T10" fmla="*/ 138 w 209"/>
                <a:gd name="T11" fmla="*/ 47 h 115"/>
                <a:gd name="T12" fmla="*/ 125 w 209"/>
                <a:gd name="T13" fmla="*/ 56 h 115"/>
                <a:gd name="T14" fmla="*/ 111 w 209"/>
                <a:gd name="T15" fmla="*/ 64 h 115"/>
                <a:gd name="T16" fmla="*/ 97 w 209"/>
                <a:gd name="T17" fmla="*/ 71 h 115"/>
                <a:gd name="T18" fmla="*/ 84 w 209"/>
                <a:gd name="T19" fmla="*/ 77 h 115"/>
                <a:gd name="T20" fmla="*/ 73 w 209"/>
                <a:gd name="T21" fmla="*/ 81 h 115"/>
                <a:gd name="T22" fmla="*/ 62 w 209"/>
                <a:gd name="T23" fmla="*/ 86 h 115"/>
                <a:gd name="T24" fmla="*/ 51 w 209"/>
                <a:gd name="T25" fmla="*/ 89 h 115"/>
                <a:gd name="T26" fmla="*/ 40 w 209"/>
                <a:gd name="T27" fmla="*/ 94 h 115"/>
                <a:gd name="T28" fmla="*/ 29 w 209"/>
                <a:gd name="T29" fmla="*/ 98 h 115"/>
                <a:gd name="T30" fmla="*/ 17 w 209"/>
                <a:gd name="T31" fmla="*/ 101 h 115"/>
                <a:gd name="T32" fmla="*/ 5 w 209"/>
                <a:gd name="T33" fmla="*/ 106 h 115"/>
                <a:gd name="T34" fmla="*/ 2 w 209"/>
                <a:gd name="T35" fmla="*/ 108 h 115"/>
                <a:gd name="T36" fmla="*/ 0 w 209"/>
                <a:gd name="T37" fmla="*/ 110 h 115"/>
                <a:gd name="T38" fmla="*/ 0 w 209"/>
                <a:gd name="T39" fmla="*/ 114 h 115"/>
                <a:gd name="T40" fmla="*/ 4 w 209"/>
                <a:gd name="T41" fmla="*/ 115 h 115"/>
                <a:gd name="T42" fmla="*/ 17 w 209"/>
                <a:gd name="T43" fmla="*/ 115 h 115"/>
                <a:gd name="T44" fmla="*/ 32 w 209"/>
                <a:gd name="T45" fmla="*/ 111 h 115"/>
                <a:gd name="T46" fmla="*/ 47 w 209"/>
                <a:gd name="T47" fmla="*/ 107 h 115"/>
                <a:gd name="T48" fmla="*/ 62 w 209"/>
                <a:gd name="T49" fmla="*/ 101 h 115"/>
                <a:gd name="T50" fmla="*/ 76 w 209"/>
                <a:gd name="T51" fmla="*/ 94 h 115"/>
                <a:gd name="T52" fmla="*/ 90 w 209"/>
                <a:gd name="T53" fmla="*/ 86 h 115"/>
                <a:gd name="T54" fmla="*/ 104 w 209"/>
                <a:gd name="T55" fmla="*/ 79 h 115"/>
                <a:gd name="T56" fmla="*/ 117 w 209"/>
                <a:gd name="T57" fmla="*/ 72 h 115"/>
                <a:gd name="T58" fmla="*/ 129 w 209"/>
                <a:gd name="T59" fmla="*/ 65 h 115"/>
                <a:gd name="T60" fmla="*/ 142 w 209"/>
                <a:gd name="T61" fmla="*/ 57 h 115"/>
                <a:gd name="T62" fmla="*/ 153 w 209"/>
                <a:gd name="T63" fmla="*/ 48 h 115"/>
                <a:gd name="T64" fmla="*/ 165 w 209"/>
                <a:gd name="T65" fmla="*/ 39 h 115"/>
                <a:gd name="T66" fmla="*/ 176 w 209"/>
                <a:gd name="T67" fmla="*/ 30 h 115"/>
                <a:gd name="T68" fmla="*/ 188 w 209"/>
                <a:gd name="T69" fmla="*/ 19 h 115"/>
                <a:gd name="T70" fmla="*/ 198 w 209"/>
                <a:gd name="T71" fmla="*/ 10 h 115"/>
                <a:gd name="T72" fmla="*/ 209 w 209"/>
                <a:gd name="T73" fmla="*/ 0 h 115"/>
                <a:gd name="T74" fmla="*/ 209 w 209"/>
                <a:gd name="T75" fmla="*/ 0 h 115"/>
                <a:gd name="T76" fmla="*/ 209 w 209"/>
                <a:gd name="T77" fmla="*/ 0 h 115"/>
                <a:gd name="T78" fmla="*/ 209 w 209"/>
                <a:gd name="T79" fmla="*/ 0 h 115"/>
                <a:gd name="T80" fmla="*/ 209 w 209"/>
                <a:gd name="T81" fmla="*/ 0 h 115"/>
                <a:gd name="T82" fmla="*/ 209 w 209"/>
                <a:gd name="T8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115">
                  <a:moveTo>
                    <a:pt x="209" y="0"/>
                  </a:moveTo>
                  <a:lnTo>
                    <a:pt x="195" y="9"/>
                  </a:lnTo>
                  <a:lnTo>
                    <a:pt x="180" y="18"/>
                  </a:lnTo>
                  <a:lnTo>
                    <a:pt x="166" y="28"/>
                  </a:lnTo>
                  <a:lnTo>
                    <a:pt x="152" y="38"/>
                  </a:lnTo>
                  <a:lnTo>
                    <a:pt x="138" y="47"/>
                  </a:lnTo>
                  <a:lnTo>
                    <a:pt x="125" y="56"/>
                  </a:lnTo>
                  <a:lnTo>
                    <a:pt x="111" y="64"/>
                  </a:lnTo>
                  <a:lnTo>
                    <a:pt x="97" y="71"/>
                  </a:lnTo>
                  <a:lnTo>
                    <a:pt x="84" y="77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1" y="89"/>
                  </a:lnTo>
                  <a:lnTo>
                    <a:pt x="40" y="94"/>
                  </a:lnTo>
                  <a:lnTo>
                    <a:pt x="29" y="98"/>
                  </a:lnTo>
                  <a:lnTo>
                    <a:pt x="17" y="101"/>
                  </a:lnTo>
                  <a:lnTo>
                    <a:pt x="5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4" y="115"/>
                  </a:lnTo>
                  <a:lnTo>
                    <a:pt x="17" y="115"/>
                  </a:lnTo>
                  <a:lnTo>
                    <a:pt x="32" y="111"/>
                  </a:lnTo>
                  <a:lnTo>
                    <a:pt x="47" y="107"/>
                  </a:lnTo>
                  <a:lnTo>
                    <a:pt x="62" y="101"/>
                  </a:lnTo>
                  <a:lnTo>
                    <a:pt x="76" y="94"/>
                  </a:lnTo>
                  <a:lnTo>
                    <a:pt x="90" y="86"/>
                  </a:lnTo>
                  <a:lnTo>
                    <a:pt x="104" y="79"/>
                  </a:lnTo>
                  <a:lnTo>
                    <a:pt x="117" y="72"/>
                  </a:lnTo>
                  <a:lnTo>
                    <a:pt x="129" y="65"/>
                  </a:lnTo>
                  <a:lnTo>
                    <a:pt x="142" y="57"/>
                  </a:lnTo>
                  <a:lnTo>
                    <a:pt x="153" y="48"/>
                  </a:lnTo>
                  <a:lnTo>
                    <a:pt x="165" y="39"/>
                  </a:lnTo>
                  <a:lnTo>
                    <a:pt x="176" y="30"/>
                  </a:lnTo>
                  <a:lnTo>
                    <a:pt x="188" y="19"/>
                  </a:lnTo>
                  <a:lnTo>
                    <a:pt x="198" y="1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3" name="Freeform 129"/>
            <p:cNvSpPr>
              <a:spLocks/>
            </p:cNvSpPr>
            <p:nvPr/>
          </p:nvSpPr>
          <p:spPr bwMode="auto">
            <a:xfrm>
              <a:off x="1309" y="1603"/>
              <a:ext cx="155" cy="174"/>
            </a:xfrm>
            <a:custGeom>
              <a:avLst/>
              <a:gdLst>
                <a:gd name="T0" fmla="*/ 300 w 309"/>
                <a:gd name="T1" fmla="*/ 333 h 349"/>
                <a:gd name="T2" fmla="*/ 283 w 309"/>
                <a:gd name="T3" fmla="*/ 302 h 349"/>
                <a:gd name="T4" fmla="*/ 270 w 309"/>
                <a:gd name="T5" fmla="*/ 271 h 349"/>
                <a:gd name="T6" fmla="*/ 257 w 309"/>
                <a:gd name="T7" fmla="*/ 238 h 349"/>
                <a:gd name="T8" fmla="*/ 248 w 309"/>
                <a:gd name="T9" fmla="*/ 209 h 349"/>
                <a:gd name="T10" fmla="*/ 241 w 309"/>
                <a:gd name="T11" fmla="*/ 185 h 349"/>
                <a:gd name="T12" fmla="*/ 232 w 309"/>
                <a:gd name="T13" fmla="*/ 160 h 349"/>
                <a:gd name="T14" fmla="*/ 217 w 309"/>
                <a:gd name="T15" fmla="*/ 141 h 349"/>
                <a:gd name="T16" fmla="*/ 202 w 309"/>
                <a:gd name="T17" fmla="*/ 128 h 349"/>
                <a:gd name="T18" fmla="*/ 190 w 309"/>
                <a:gd name="T19" fmla="*/ 120 h 349"/>
                <a:gd name="T20" fmla="*/ 179 w 309"/>
                <a:gd name="T21" fmla="*/ 112 h 349"/>
                <a:gd name="T22" fmla="*/ 166 w 309"/>
                <a:gd name="T23" fmla="*/ 104 h 349"/>
                <a:gd name="T24" fmla="*/ 156 w 309"/>
                <a:gd name="T25" fmla="*/ 96 h 349"/>
                <a:gd name="T26" fmla="*/ 147 w 309"/>
                <a:gd name="T27" fmla="*/ 87 h 349"/>
                <a:gd name="T28" fmla="*/ 138 w 309"/>
                <a:gd name="T29" fmla="*/ 79 h 349"/>
                <a:gd name="T30" fmla="*/ 129 w 309"/>
                <a:gd name="T31" fmla="*/ 72 h 349"/>
                <a:gd name="T32" fmla="*/ 115 w 309"/>
                <a:gd name="T33" fmla="*/ 65 h 349"/>
                <a:gd name="T34" fmla="*/ 99 w 309"/>
                <a:gd name="T35" fmla="*/ 58 h 349"/>
                <a:gd name="T36" fmla="*/ 83 w 309"/>
                <a:gd name="T37" fmla="*/ 51 h 349"/>
                <a:gd name="T38" fmla="*/ 68 w 309"/>
                <a:gd name="T39" fmla="*/ 43 h 349"/>
                <a:gd name="T40" fmla="*/ 53 w 309"/>
                <a:gd name="T41" fmla="*/ 34 h 349"/>
                <a:gd name="T42" fmla="*/ 40 w 309"/>
                <a:gd name="T43" fmla="*/ 23 h 349"/>
                <a:gd name="T44" fmla="*/ 28 w 309"/>
                <a:gd name="T45" fmla="*/ 13 h 349"/>
                <a:gd name="T46" fmla="*/ 14 w 309"/>
                <a:gd name="T47" fmla="*/ 4 h 349"/>
                <a:gd name="T48" fmla="*/ 3 w 309"/>
                <a:gd name="T49" fmla="*/ 1 h 349"/>
                <a:gd name="T50" fmla="*/ 0 w 309"/>
                <a:gd name="T51" fmla="*/ 7 h 349"/>
                <a:gd name="T52" fmla="*/ 10 w 309"/>
                <a:gd name="T53" fmla="*/ 19 h 349"/>
                <a:gd name="T54" fmla="*/ 32 w 309"/>
                <a:gd name="T55" fmla="*/ 36 h 349"/>
                <a:gd name="T56" fmla="*/ 55 w 309"/>
                <a:gd name="T57" fmla="*/ 52 h 349"/>
                <a:gd name="T58" fmla="*/ 81 w 309"/>
                <a:gd name="T59" fmla="*/ 65 h 349"/>
                <a:gd name="T60" fmla="*/ 100 w 309"/>
                <a:gd name="T61" fmla="*/ 72 h 349"/>
                <a:gd name="T62" fmla="*/ 115 w 309"/>
                <a:gd name="T63" fmla="*/ 80 h 349"/>
                <a:gd name="T64" fmla="*/ 128 w 309"/>
                <a:gd name="T65" fmla="*/ 88 h 349"/>
                <a:gd name="T66" fmla="*/ 142 w 309"/>
                <a:gd name="T67" fmla="*/ 98 h 349"/>
                <a:gd name="T68" fmla="*/ 153 w 309"/>
                <a:gd name="T69" fmla="*/ 107 h 349"/>
                <a:gd name="T70" fmla="*/ 165 w 309"/>
                <a:gd name="T71" fmla="*/ 115 h 349"/>
                <a:gd name="T72" fmla="*/ 177 w 309"/>
                <a:gd name="T73" fmla="*/ 123 h 349"/>
                <a:gd name="T74" fmla="*/ 190 w 309"/>
                <a:gd name="T75" fmla="*/ 130 h 349"/>
                <a:gd name="T76" fmla="*/ 207 w 309"/>
                <a:gd name="T77" fmla="*/ 144 h 349"/>
                <a:gd name="T78" fmla="*/ 225 w 309"/>
                <a:gd name="T79" fmla="*/ 166 h 349"/>
                <a:gd name="T80" fmla="*/ 236 w 309"/>
                <a:gd name="T81" fmla="*/ 193 h 349"/>
                <a:gd name="T82" fmla="*/ 244 w 309"/>
                <a:gd name="T83" fmla="*/ 220 h 349"/>
                <a:gd name="T84" fmla="*/ 253 w 309"/>
                <a:gd name="T85" fmla="*/ 250 h 349"/>
                <a:gd name="T86" fmla="*/ 266 w 309"/>
                <a:gd name="T87" fmla="*/ 280 h 349"/>
                <a:gd name="T88" fmla="*/ 282 w 309"/>
                <a:gd name="T89" fmla="*/ 309 h 349"/>
                <a:gd name="T90" fmla="*/ 300 w 309"/>
                <a:gd name="T91" fmla="*/ 337 h 349"/>
                <a:gd name="T92" fmla="*/ 309 w 309"/>
                <a:gd name="T93" fmla="*/ 349 h 349"/>
                <a:gd name="T94" fmla="*/ 309 w 309"/>
                <a:gd name="T95" fmla="*/ 349 h 349"/>
                <a:gd name="T96" fmla="*/ 309 w 309"/>
                <a:gd name="T9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49">
                  <a:moveTo>
                    <a:pt x="309" y="349"/>
                  </a:moveTo>
                  <a:lnTo>
                    <a:pt x="300" y="333"/>
                  </a:lnTo>
                  <a:lnTo>
                    <a:pt x="290" y="318"/>
                  </a:lnTo>
                  <a:lnTo>
                    <a:pt x="283" y="302"/>
                  </a:lnTo>
                  <a:lnTo>
                    <a:pt x="277" y="286"/>
                  </a:lnTo>
                  <a:lnTo>
                    <a:pt x="270" y="271"/>
                  </a:lnTo>
                  <a:lnTo>
                    <a:pt x="263" y="254"/>
                  </a:lnTo>
                  <a:lnTo>
                    <a:pt x="257" y="238"/>
                  </a:lnTo>
                  <a:lnTo>
                    <a:pt x="251" y="220"/>
                  </a:lnTo>
                  <a:lnTo>
                    <a:pt x="248" y="209"/>
                  </a:lnTo>
                  <a:lnTo>
                    <a:pt x="244" y="196"/>
                  </a:lnTo>
                  <a:lnTo>
                    <a:pt x="241" y="185"/>
                  </a:lnTo>
                  <a:lnTo>
                    <a:pt x="236" y="172"/>
                  </a:lnTo>
                  <a:lnTo>
                    <a:pt x="232" y="160"/>
                  </a:lnTo>
                  <a:lnTo>
                    <a:pt x="225" y="150"/>
                  </a:lnTo>
                  <a:lnTo>
                    <a:pt x="217" y="141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6" y="125"/>
                  </a:lnTo>
                  <a:lnTo>
                    <a:pt x="190" y="120"/>
                  </a:lnTo>
                  <a:lnTo>
                    <a:pt x="184" y="115"/>
                  </a:lnTo>
                  <a:lnTo>
                    <a:pt x="179" y="112"/>
                  </a:lnTo>
                  <a:lnTo>
                    <a:pt x="172" y="107"/>
                  </a:lnTo>
                  <a:lnTo>
                    <a:pt x="166" y="104"/>
                  </a:lnTo>
                  <a:lnTo>
                    <a:pt x="160" y="99"/>
                  </a:lnTo>
                  <a:lnTo>
                    <a:pt x="156" y="96"/>
                  </a:lnTo>
                  <a:lnTo>
                    <a:pt x="151" y="91"/>
                  </a:lnTo>
                  <a:lnTo>
                    <a:pt x="147" y="87"/>
                  </a:lnTo>
                  <a:lnTo>
                    <a:pt x="143" y="82"/>
                  </a:lnTo>
                  <a:lnTo>
                    <a:pt x="138" y="79"/>
                  </a:lnTo>
                  <a:lnTo>
                    <a:pt x="134" y="74"/>
                  </a:lnTo>
                  <a:lnTo>
                    <a:pt x="129" y="72"/>
                  </a:lnTo>
                  <a:lnTo>
                    <a:pt x="123" y="68"/>
                  </a:lnTo>
                  <a:lnTo>
                    <a:pt x="115" y="65"/>
                  </a:lnTo>
                  <a:lnTo>
                    <a:pt x="107" y="61"/>
                  </a:lnTo>
                  <a:lnTo>
                    <a:pt x="99" y="58"/>
                  </a:lnTo>
                  <a:lnTo>
                    <a:pt x="91" y="54"/>
                  </a:lnTo>
                  <a:lnTo>
                    <a:pt x="83" y="51"/>
                  </a:lnTo>
                  <a:lnTo>
                    <a:pt x="75" y="46"/>
                  </a:lnTo>
                  <a:lnTo>
                    <a:pt x="68" y="43"/>
                  </a:lnTo>
                  <a:lnTo>
                    <a:pt x="60" y="38"/>
                  </a:lnTo>
                  <a:lnTo>
                    <a:pt x="53" y="34"/>
                  </a:lnTo>
                  <a:lnTo>
                    <a:pt x="46" y="29"/>
                  </a:lnTo>
                  <a:lnTo>
                    <a:pt x="40" y="23"/>
                  </a:lnTo>
                  <a:lnTo>
                    <a:pt x="33" y="19"/>
                  </a:lnTo>
                  <a:lnTo>
                    <a:pt x="28" y="13"/>
                  </a:lnTo>
                  <a:lnTo>
                    <a:pt x="21" y="8"/>
                  </a:lnTo>
                  <a:lnTo>
                    <a:pt x="14" y="4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" y="19"/>
                  </a:lnTo>
                  <a:lnTo>
                    <a:pt x="22" y="28"/>
                  </a:lnTo>
                  <a:lnTo>
                    <a:pt x="32" y="36"/>
                  </a:lnTo>
                  <a:lnTo>
                    <a:pt x="44" y="44"/>
                  </a:lnTo>
                  <a:lnTo>
                    <a:pt x="55" y="52"/>
                  </a:lnTo>
                  <a:lnTo>
                    <a:pt x="68" y="58"/>
                  </a:lnTo>
                  <a:lnTo>
                    <a:pt x="81" y="65"/>
                  </a:lnTo>
                  <a:lnTo>
                    <a:pt x="93" y="69"/>
                  </a:lnTo>
                  <a:lnTo>
                    <a:pt x="100" y="72"/>
                  </a:lnTo>
                  <a:lnTo>
                    <a:pt x="108" y="75"/>
                  </a:lnTo>
                  <a:lnTo>
                    <a:pt x="115" y="80"/>
                  </a:lnTo>
                  <a:lnTo>
                    <a:pt x="122" y="83"/>
                  </a:lnTo>
                  <a:lnTo>
                    <a:pt x="128" y="88"/>
                  </a:lnTo>
                  <a:lnTo>
                    <a:pt x="135" y="92"/>
                  </a:lnTo>
                  <a:lnTo>
                    <a:pt x="142" y="98"/>
                  </a:lnTo>
                  <a:lnTo>
                    <a:pt x="147" y="103"/>
                  </a:lnTo>
                  <a:lnTo>
                    <a:pt x="153" y="107"/>
                  </a:lnTo>
                  <a:lnTo>
                    <a:pt x="159" y="112"/>
                  </a:lnTo>
                  <a:lnTo>
                    <a:pt x="165" y="115"/>
                  </a:lnTo>
                  <a:lnTo>
                    <a:pt x="171" y="120"/>
                  </a:lnTo>
                  <a:lnTo>
                    <a:pt x="177" y="123"/>
                  </a:lnTo>
                  <a:lnTo>
                    <a:pt x="183" y="127"/>
                  </a:lnTo>
                  <a:lnTo>
                    <a:pt x="190" y="130"/>
                  </a:lnTo>
                  <a:lnTo>
                    <a:pt x="196" y="135"/>
                  </a:lnTo>
                  <a:lnTo>
                    <a:pt x="207" y="144"/>
                  </a:lnTo>
                  <a:lnTo>
                    <a:pt x="217" y="155"/>
                  </a:lnTo>
                  <a:lnTo>
                    <a:pt x="225" y="166"/>
                  </a:lnTo>
                  <a:lnTo>
                    <a:pt x="230" y="179"/>
                  </a:lnTo>
                  <a:lnTo>
                    <a:pt x="236" y="193"/>
                  </a:lnTo>
                  <a:lnTo>
                    <a:pt x="241" y="206"/>
                  </a:lnTo>
                  <a:lnTo>
                    <a:pt x="244" y="220"/>
                  </a:lnTo>
                  <a:lnTo>
                    <a:pt x="249" y="234"/>
                  </a:lnTo>
                  <a:lnTo>
                    <a:pt x="253" y="250"/>
                  </a:lnTo>
                  <a:lnTo>
                    <a:pt x="259" y="265"/>
                  </a:lnTo>
                  <a:lnTo>
                    <a:pt x="266" y="280"/>
                  </a:lnTo>
                  <a:lnTo>
                    <a:pt x="274" y="295"/>
                  </a:lnTo>
                  <a:lnTo>
                    <a:pt x="282" y="309"/>
                  </a:lnTo>
                  <a:lnTo>
                    <a:pt x="290" y="323"/>
                  </a:lnTo>
                  <a:lnTo>
                    <a:pt x="300" y="337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" name="Freeform 130"/>
            <p:cNvSpPr>
              <a:spLocks/>
            </p:cNvSpPr>
            <p:nvPr/>
          </p:nvSpPr>
          <p:spPr bwMode="auto">
            <a:xfrm>
              <a:off x="1308" y="1611"/>
              <a:ext cx="81" cy="66"/>
            </a:xfrm>
            <a:custGeom>
              <a:avLst/>
              <a:gdLst>
                <a:gd name="T0" fmla="*/ 0 w 161"/>
                <a:gd name="T1" fmla="*/ 0 h 133"/>
                <a:gd name="T2" fmla="*/ 4 w 161"/>
                <a:gd name="T3" fmla="*/ 12 h 133"/>
                <a:gd name="T4" fmla="*/ 9 w 161"/>
                <a:gd name="T5" fmla="*/ 22 h 133"/>
                <a:gd name="T6" fmla="*/ 13 w 161"/>
                <a:gd name="T7" fmla="*/ 30 h 133"/>
                <a:gd name="T8" fmla="*/ 20 w 161"/>
                <a:gd name="T9" fmla="*/ 37 h 133"/>
                <a:gd name="T10" fmla="*/ 30 w 161"/>
                <a:gd name="T11" fmla="*/ 44 h 133"/>
                <a:gd name="T12" fmla="*/ 39 w 161"/>
                <a:gd name="T13" fmla="*/ 51 h 133"/>
                <a:gd name="T14" fmla="*/ 52 w 161"/>
                <a:gd name="T15" fmla="*/ 58 h 133"/>
                <a:gd name="T16" fmla="*/ 65 w 161"/>
                <a:gd name="T17" fmla="*/ 65 h 133"/>
                <a:gd name="T18" fmla="*/ 72 w 161"/>
                <a:gd name="T19" fmla="*/ 68 h 133"/>
                <a:gd name="T20" fmla="*/ 78 w 161"/>
                <a:gd name="T21" fmla="*/ 72 h 133"/>
                <a:gd name="T22" fmla="*/ 84 w 161"/>
                <a:gd name="T23" fmla="*/ 76 h 133"/>
                <a:gd name="T24" fmla="*/ 90 w 161"/>
                <a:gd name="T25" fmla="*/ 81 h 133"/>
                <a:gd name="T26" fmla="*/ 95 w 161"/>
                <a:gd name="T27" fmla="*/ 86 h 133"/>
                <a:gd name="T28" fmla="*/ 101 w 161"/>
                <a:gd name="T29" fmla="*/ 90 h 133"/>
                <a:gd name="T30" fmla="*/ 107 w 161"/>
                <a:gd name="T31" fmla="*/ 96 h 133"/>
                <a:gd name="T32" fmla="*/ 113 w 161"/>
                <a:gd name="T33" fmla="*/ 101 h 133"/>
                <a:gd name="T34" fmla="*/ 118 w 161"/>
                <a:gd name="T35" fmla="*/ 105 h 133"/>
                <a:gd name="T36" fmla="*/ 123 w 161"/>
                <a:gd name="T37" fmla="*/ 110 h 133"/>
                <a:gd name="T38" fmla="*/ 129 w 161"/>
                <a:gd name="T39" fmla="*/ 113 h 133"/>
                <a:gd name="T40" fmla="*/ 134 w 161"/>
                <a:gd name="T41" fmla="*/ 117 h 133"/>
                <a:gd name="T42" fmla="*/ 139 w 161"/>
                <a:gd name="T43" fmla="*/ 121 h 133"/>
                <a:gd name="T44" fmla="*/ 145 w 161"/>
                <a:gd name="T45" fmla="*/ 125 h 133"/>
                <a:gd name="T46" fmla="*/ 151 w 161"/>
                <a:gd name="T47" fmla="*/ 128 h 133"/>
                <a:gd name="T48" fmla="*/ 156 w 161"/>
                <a:gd name="T49" fmla="*/ 133 h 133"/>
                <a:gd name="T50" fmla="*/ 158 w 161"/>
                <a:gd name="T51" fmla="*/ 133 h 133"/>
                <a:gd name="T52" fmla="*/ 160 w 161"/>
                <a:gd name="T53" fmla="*/ 133 h 133"/>
                <a:gd name="T54" fmla="*/ 161 w 161"/>
                <a:gd name="T55" fmla="*/ 131 h 133"/>
                <a:gd name="T56" fmla="*/ 160 w 161"/>
                <a:gd name="T57" fmla="*/ 129 h 133"/>
                <a:gd name="T58" fmla="*/ 151 w 161"/>
                <a:gd name="T59" fmla="*/ 121 h 133"/>
                <a:gd name="T60" fmla="*/ 141 w 161"/>
                <a:gd name="T61" fmla="*/ 114 h 133"/>
                <a:gd name="T62" fmla="*/ 131 w 161"/>
                <a:gd name="T63" fmla="*/ 107 h 133"/>
                <a:gd name="T64" fmla="*/ 122 w 161"/>
                <a:gd name="T65" fmla="*/ 101 h 133"/>
                <a:gd name="T66" fmla="*/ 113 w 161"/>
                <a:gd name="T67" fmla="*/ 94 h 133"/>
                <a:gd name="T68" fmla="*/ 102 w 161"/>
                <a:gd name="T69" fmla="*/ 86 h 133"/>
                <a:gd name="T70" fmla="*/ 93 w 161"/>
                <a:gd name="T71" fmla="*/ 79 h 133"/>
                <a:gd name="T72" fmla="*/ 84 w 161"/>
                <a:gd name="T73" fmla="*/ 71 h 133"/>
                <a:gd name="T74" fmla="*/ 79 w 161"/>
                <a:gd name="T75" fmla="*/ 67 h 133"/>
                <a:gd name="T76" fmla="*/ 75 w 161"/>
                <a:gd name="T77" fmla="*/ 65 h 133"/>
                <a:gd name="T78" fmla="*/ 70 w 161"/>
                <a:gd name="T79" fmla="*/ 61 h 133"/>
                <a:gd name="T80" fmla="*/ 65 w 161"/>
                <a:gd name="T81" fmla="*/ 59 h 133"/>
                <a:gd name="T82" fmla="*/ 60 w 161"/>
                <a:gd name="T83" fmla="*/ 57 h 133"/>
                <a:gd name="T84" fmla="*/ 55 w 161"/>
                <a:gd name="T85" fmla="*/ 56 h 133"/>
                <a:gd name="T86" fmla="*/ 49 w 161"/>
                <a:gd name="T87" fmla="*/ 53 h 133"/>
                <a:gd name="T88" fmla="*/ 45 w 161"/>
                <a:gd name="T89" fmla="*/ 51 h 133"/>
                <a:gd name="T90" fmla="*/ 38 w 161"/>
                <a:gd name="T91" fmla="*/ 46 h 133"/>
                <a:gd name="T92" fmla="*/ 31 w 161"/>
                <a:gd name="T93" fmla="*/ 42 h 133"/>
                <a:gd name="T94" fmla="*/ 25 w 161"/>
                <a:gd name="T95" fmla="*/ 36 h 133"/>
                <a:gd name="T96" fmla="*/ 19 w 161"/>
                <a:gd name="T97" fmla="*/ 29 h 133"/>
                <a:gd name="T98" fmla="*/ 13 w 161"/>
                <a:gd name="T99" fmla="*/ 22 h 133"/>
                <a:gd name="T100" fmla="*/ 8 w 161"/>
                <a:gd name="T101" fmla="*/ 14 h 133"/>
                <a:gd name="T102" fmla="*/ 3 w 161"/>
                <a:gd name="T103" fmla="*/ 7 h 133"/>
                <a:gd name="T104" fmla="*/ 0 w 161"/>
                <a:gd name="T105" fmla="*/ 0 h 133"/>
                <a:gd name="T106" fmla="*/ 0 w 161"/>
                <a:gd name="T107" fmla="*/ 0 h 133"/>
                <a:gd name="T108" fmla="*/ 0 w 161"/>
                <a:gd name="T109" fmla="*/ 0 h 133"/>
                <a:gd name="T110" fmla="*/ 0 w 161"/>
                <a:gd name="T111" fmla="*/ 0 h 133"/>
                <a:gd name="T112" fmla="*/ 0 w 161"/>
                <a:gd name="T113" fmla="*/ 0 h 133"/>
                <a:gd name="T114" fmla="*/ 0 w 161"/>
                <a:gd name="T1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133">
                  <a:moveTo>
                    <a:pt x="0" y="0"/>
                  </a:moveTo>
                  <a:lnTo>
                    <a:pt x="4" y="12"/>
                  </a:lnTo>
                  <a:lnTo>
                    <a:pt x="9" y="22"/>
                  </a:lnTo>
                  <a:lnTo>
                    <a:pt x="13" y="30"/>
                  </a:lnTo>
                  <a:lnTo>
                    <a:pt x="20" y="37"/>
                  </a:lnTo>
                  <a:lnTo>
                    <a:pt x="30" y="44"/>
                  </a:lnTo>
                  <a:lnTo>
                    <a:pt x="39" y="51"/>
                  </a:lnTo>
                  <a:lnTo>
                    <a:pt x="52" y="58"/>
                  </a:lnTo>
                  <a:lnTo>
                    <a:pt x="65" y="65"/>
                  </a:lnTo>
                  <a:lnTo>
                    <a:pt x="72" y="68"/>
                  </a:lnTo>
                  <a:lnTo>
                    <a:pt x="78" y="72"/>
                  </a:lnTo>
                  <a:lnTo>
                    <a:pt x="84" y="76"/>
                  </a:lnTo>
                  <a:lnTo>
                    <a:pt x="90" y="81"/>
                  </a:lnTo>
                  <a:lnTo>
                    <a:pt x="95" y="86"/>
                  </a:lnTo>
                  <a:lnTo>
                    <a:pt x="101" y="90"/>
                  </a:lnTo>
                  <a:lnTo>
                    <a:pt x="107" y="96"/>
                  </a:lnTo>
                  <a:lnTo>
                    <a:pt x="113" y="101"/>
                  </a:lnTo>
                  <a:lnTo>
                    <a:pt x="118" y="105"/>
                  </a:lnTo>
                  <a:lnTo>
                    <a:pt x="123" y="110"/>
                  </a:lnTo>
                  <a:lnTo>
                    <a:pt x="129" y="113"/>
                  </a:lnTo>
                  <a:lnTo>
                    <a:pt x="134" y="117"/>
                  </a:lnTo>
                  <a:lnTo>
                    <a:pt x="139" y="121"/>
                  </a:lnTo>
                  <a:lnTo>
                    <a:pt x="145" y="125"/>
                  </a:lnTo>
                  <a:lnTo>
                    <a:pt x="151" y="128"/>
                  </a:lnTo>
                  <a:lnTo>
                    <a:pt x="156" y="133"/>
                  </a:lnTo>
                  <a:lnTo>
                    <a:pt x="158" y="133"/>
                  </a:lnTo>
                  <a:lnTo>
                    <a:pt x="160" y="133"/>
                  </a:lnTo>
                  <a:lnTo>
                    <a:pt x="161" y="131"/>
                  </a:lnTo>
                  <a:lnTo>
                    <a:pt x="160" y="129"/>
                  </a:lnTo>
                  <a:lnTo>
                    <a:pt x="151" y="121"/>
                  </a:lnTo>
                  <a:lnTo>
                    <a:pt x="141" y="114"/>
                  </a:lnTo>
                  <a:lnTo>
                    <a:pt x="131" y="107"/>
                  </a:lnTo>
                  <a:lnTo>
                    <a:pt x="122" y="101"/>
                  </a:lnTo>
                  <a:lnTo>
                    <a:pt x="113" y="94"/>
                  </a:lnTo>
                  <a:lnTo>
                    <a:pt x="102" y="86"/>
                  </a:lnTo>
                  <a:lnTo>
                    <a:pt x="93" y="79"/>
                  </a:lnTo>
                  <a:lnTo>
                    <a:pt x="84" y="71"/>
                  </a:lnTo>
                  <a:lnTo>
                    <a:pt x="79" y="67"/>
                  </a:lnTo>
                  <a:lnTo>
                    <a:pt x="75" y="65"/>
                  </a:lnTo>
                  <a:lnTo>
                    <a:pt x="70" y="61"/>
                  </a:lnTo>
                  <a:lnTo>
                    <a:pt x="65" y="59"/>
                  </a:lnTo>
                  <a:lnTo>
                    <a:pt x="60" y="57"/>
                  </a:lnTo>
                  <a:lnTo>
                    <a:pt x="55" y="56"/>
                  </a:lnTo>
                  <a:lnTo>
                    <a:pt x="49" y="53"/>
                  </a:lnTo>
                  <a:lnTo>
                    <a:pt x="45" y="51"/>
                  </a:lnTo>
                  <a:lnTo>
                    <a:pt x="38" y="46"/>
                  </a:lnTo>
                  <a:lnTo>
                    <a:pt x="31" y="42"/>
                  </a:lnTo>
                  <a:lnTo>
                    <a:pt x="25" y="36"/>
                  </a:lnTo>
                  <a:lnTo>
                    <a:pt x="19" y="29"/>
                  </a:lnTo>
                  <a:lnTo>
                    <a:pt x="13" y="22"/>
                  </a:lnTo>
                  <a:lnTo>
                    <a:pt x="8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" name="Freeform 131"/>
            <p:cNvSpPr>
              <a:spLocks/>
            </p:cNvSpPr>
            <p:nvPr/>
          </p:nvSpPr>
          <p:spPr bwMode="auto">
            <a:xfrm>
              <a:off x="1332" y="1658"/>
              <a:ext cx="86" cy="75"/>
            </a:xfrm>
            <a:custGeom>
              <a:avLst/>
              <a:gdLst>
                <a:gd name="T0" fmla="*/ 172 w 172"/>
                <a:gd name="T1" fmla="*/ 150 h 150"/>
                <a:gd name="T2" fmla="*/ 168 w 172"/>
                <a:gd name="T3" fmla="*/ 138 h 150"/>
                <a:gd name="T4" fmla="*/ 164 w 172"/>
                <a:gd name="T5" fmla="*/ 127 h 150"/>
                <a:gd name="T6" fmla="*/ 159 w 172"/>
                <a:gd name="T7" fmla="*/ 114 h 150"/>
                <a:gd name="T8" fmla="*/ 153 w 172"/>
                <a:gd name="T9" fmla="*/ 102 h 150"/>
                <a:gd name="T10" fmla="*/ 146 w 172"/>
                <a:gd name="T11" fmla="*/ 91 h 150"/>
                <a:gd name="T12" fmla="*/ 138 w 172"/>
                <a:gd name="T13" fmla="*/ 81 h 150"/>
                <a:gd name="T14" fmla="*/ 129 w 172"/>
                <a:gd name="T15" fmla="*/ 71 h 150"/>
                <a:gd name="T16" fmla="*/ 120 w 172"/>
                <a:gd name="T17" fmla="*/ 63 h 150"/>
                <a:gd name="T18" fmla="*/ 106 w 172"/>
                <a:gd name="T19" fmla="*/ 55 h 150"/>
                <a:gd name="T20" fmla="*/ 91 w 172"/>
                <a:gd name="T21" fmla="*/ 47 h 150"/>
                <a:gd name="T22" fmla="*/ 76 w 172"/>
                <a:gd name="T23" fmla="*/ 39 h 150"/>
                <a:gd name="T24" fmla="*/ 62 w 172"/>
                <a:gd name="T25" fmla="*/ 31 h 150"/>
                <a:gd name="T26" fmla="*/ 47 w 172"/>
                <a:gd name="T27" fmla="*/ 24 h 150"/>
                <a:gd name="T28" fmla="*/ 32 w 172"/>
                <a:gd name="T29" fmla="*/ 16 h 150"/>
                <a:gd name="T30" fmla="*/ 17 w 172"/>
                <a:gd name="T31" fmla="*/ 8 h 150"/>
                <a:gd name="T32" fmla="*/ 3 w 172"/>
                <a:gd name="T33" fmla="*/ 0 h 150"/>
                <a:gd name="T34" fmla="*/ 2 w 172"/>
                <a:gd name="T35" fmla="*/ 0 h 150"/>
                <a:gd name="T36" fmla="*/ 0 w 172"/>
                <a:gd name="T37" fmla="*/ 1 h 150"/>
                <a:gd name="T38" fmla="*/ 0 w 172"/>
                <a:gd name="T39" fmla="*/ 5 h 150"/>
                <a:gd name="T40" fmla="*/ 0 w 172"/>
                <a:gd name="T41" fmla="*/ 6 h 150"/>
                <a:gd name="T42" fmla="*/ 10 w 172"/>
                <a:gd name="T43" fmla="*/ 15 h 150"/>
                <a:gd name="T44" fmla="*/ 22 w 172"/>
                <a:gd name="T45" fmla="*/ 23 h 150"/>
                <a:gd name="T46" fmla="*/ 33 w 172"/>
                <a:gd name="T47" fmla="*/ 31 h 150"/>
                <a:gd name="T48" fmla="*/ 45 w 172"/>
                <a:gd name="T49" fmla="*/ 38 h 150"/>
                <a:gd name="T50" fmla="*/ 58 w 172"/>
                <a:gd name="T51" fmla="*/ 44 h 150"/>
                <a:gd name="T52" fmla="*/ 70 w 172"/>
                <a:gd name="T53" fmla="*/ 51 h 150"/>
                <a:gd name="T54" fmla="*/ 82 w 172"/>
                <a:gd name="T55" fmla="*/ 56 h 150"/>
                <a:gd name="T56" fmla="*/ 94 w 172"/>
                <a:gd name="T57" fmla="*/ 62 h 150"/>
                <a:gd name="T58" fmla="*/ 108 w 172"/>
                <a:gd name="T59" fmla="*/ 70 h 150"/>
                <a:gd name="T60" fmla="*/ 121 w 172"/>
                <a:gd name="T61" fmla="*/ 78 h 150"/>
                <a:gd name="T62" fmla="*/ 132 w 172"/>
                <a:gd name="T63" fmla="*/ 88 h 150"/>
                <a:gd name="T64" fmla="*/ 142 w 172"/>
                <a:gd name="T65" fmla="*/ 98 h 150"/>
                <a:gd name="T66" fmla="*/ 151 w 172"/>
                <a:gd name="T67" fmla="*/ 109 h 150"/>
                <a:gd name="T68" fmla="*/ 158 w 172"/>
                <a:gd name="T69" fmla="*/ 121 h 150"/>
                <a:gd name="T70" fmla="*/ 165 w 172"/>
                <a:gd name="T71" fmla="*/ 135 h 150"/>
                <a:gd name="T72" fmla="*/ 170 w 172"/>
                <a:gd name="T73" fmla="*/ 150 h 150"/>
                <a:gd name="T74" fmla="*/ 170 w 172"/>
                <a:gd name="T75" fmla="*/ 150 h 150"/>
                <a:gd name="T76" fmla="*/ 172 w 172"/>
                <a:gd name="T77" fmla="*/ 150 h 150"/>
                <a:gd name="T78" fmla="*/ 172 w 172"/>
                <a:gd name="T79" fmla="*/ 150 h 150"/>
                <a:gd name="T80" fmla="*/ 172 w 172"/>
                <a:gd name="T81" fmla="*/ 150 h 150"/>
                <a:gd name="T82" fmla="*/ 172 w 172"/>
                <a:gd name="T8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50">
                  <a:moveTo>
                    <a:pt x="172" y="150"/>
                  </a:moveTo>
                  <a:lnTo>
                    <a:pt x="168" y="138"/>
                  </a:lnTo>
                  <a:lnTo>
                    <a:pt x="164" y="127"/>
                  </a:lnTo>
                  <a:lnTo>
                    <a:pt x="159" y="114"/>
                  </a:lnTo>
                  <a:lnTo>
                    <a:pt x="153" y="102"/>
                  </a:lnTo>
                  <a:lnTo>
                    <a:pt x="146" y="91"/>
                  </a:lnTo>
                  <a:lnTo>
                    <a:pt x="138" y="81"/>
                  </a:lnTo>
                  <a:lnTo>
                    <a:pt x="129" y="71"/>
                  </a:lnTo>
                  <a:lnTo>
                    <a:pt x="120" y="63"/>
                  </a:lnTo>
                  <a:lnTo>
                    <a:pt x="106" y="55"/>
                  </a:lnTo>
                  <a:lnTo>
                    <a:pt x="91" y="47"/>
                  </a:lnTo>
                  <a:lnTo>
                    <a:pt x="76" y="39"/>
                  </a:lnTo>
                  <a:lnTo>
                    <a:pt x="62" y="31"/>
                  </a:lnTo>
                  <a:lnTo>
                    <a:pt x="47" y="24"/>
                  </a:lnTo>
                  <a:lnTo>
                    <a:pt x="32" y="16"/>
                  </a:lnTo>
                  <a:lnTo>
                    <a:pt x="17" y="8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0" y="15"/>
                  </a:lnTo>
                  <a:lnTo>
                    <a:pt x="22" y="23"/>
                  </a:lnTo>
                  <a:lnTo>
                    <a:pt x="33" y="31"/>
                  </a:lnTo>
                  <a:lnTo>
                    <a:pt x="45" y="38"/>
                  </a:lnTo>
                  <a:lnTo>
                    <a:pt x="58" y="44"/>
                  </a:lnTo>
                  <a:lnTo>
                    <a:pt x="70" y="51"/>
                  </a:lnTo>
                  <a:lnTo>
                    <a:pt x="82" y="56"/>
                  </a:lnTo>
                  <a:lnTo>
                    <a:pt x="94" y="62"/>
                  </a:lnTo>
                  <a:lnTo>
                    <a:pt x="108" y="70"/>
                  </a:lnTo>
                  <a:lnTo>
                    <a:pt x="121" y="78"/>
                  </a:lnTo>
                  <a:lnTo>
                    <a:pt x="132" y="88"/>
                  </a:lnTo>
                  <a:lnTo>
                    <a:pt x="142" y="98"/>
                  </a:lnTo>
                  <a:lnTo>
                    <a:pt x="151" y="109"/>
                  </a:lnTo>
                  <a:lnTo>
                    <a:pt x="158" y="121"/>
                  </a:lnTo>
                  <a:lnTo>
                    <a:pt x="165" y="135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" name="Freeform 132"/>
            <p:cNvSpPr>
              <a:spLocks/>
            </p:cNvSpPr>
            <p:nvPr/>
          </p:nvSpPr>
          <p:spPr bwMode="auto">
            <a:xfrm>
              <a:off x="1330" y="1668"/>
              <a:ext cx="101" cy="124"/>
            </a:xfrm>
            <a:custGeom>
              <a:avLst/>
              <a:gdLst>
                <a:gd name="T0" fmla="*/ 0 w 202"/>
                <a:gd name="T1" fmla="*/ 0 h 246"/>
                <a:gd name="T2" fmla="*/ 6 w 202"/>
                <a:gd name="T3" fmla="*/ 8 h 246"/>
                <a:gd name="T4" fmla="*/ 13 w 202"/>
                <a:gd name="T5" fmla="*/ 16 h 246"/>
                <a:gd name="T6" fmla="*/ 19 w 202"/>
                <a:gd name="T7" fmla="*/ 23 h 246"/>
                <a:gd name="T8" fmla="*/ 26 w 202"/>
                <a:gd name="T9" fmla="*/ 31 h 246"/>
                <a:gd name="T10" fmla="*/ 32 w 202"/>
                <a:gd name="T11" fmla="*/ 39 h 246"/>
                <a:gd name="T12" fmla="*/ 40 w 202"/>
                <a:gd name="T13" fmla="*/ 46 h 246"/>
                <a:gd name="T14" fmla="*/ 47 w 202"/>
                <a:gd name="T15" fmla="*/ 53 h 246"/>
                <a:gd name="T16" fmla="*/ 55 w 202"/>
                <a:gd name="T17" fmla="*/ 59 h 246"/>
                <a:gd name="T18" fmla="*/ 63 w 202"/>
                <a:gd name="T19" fmla="*/ 68 h 246"/>
                <a:gd name="T20" fmla="*/ 71 w 202"/>
                <a:gd name="T21" fmla="*/ 77 h 246"/>
                <a:gd name="T22" fmla="*/ 77 w 202"/>
                <a:gd name="T23" fmla="*/ 86 h 246"/>
                <a:gd name="T24" fmla="*/ 82 w 202"/>
                <a:gd name="T25" fmla="*/ 95 h 246"/>
                <a:gd name="T26" fmla="*/ 87 w 202"/>
                <a:gd name="T27" fmla="*/ 106 h 246"/>
                <a:gd name="T28" fmla="*/ 91 w 202"/>
                <a:gd name="T29" fmla="*/ 116 h 246"/>
                <a:gd name="T30" fmla="*/ 95 w 202"/>
                <a:gd name="T31" fmla="*/ 127 h 246"/>
                <a:gd name="T32" fmla="*/ 98 w 202"/>
                <a:gd name="T33" fmla="*/ 139 h 246"/>
                <a:gd name="T34" fmla="*/ 104 w 202"/>
                <a:gd name="T35" fmla="*/ 157 h 246"/>
                <a:gd name="T36" fmla="*/ 112 w 202"/>
                <a:gd name="T37" fmla="*/ 173 h 246"/>
                <a:gd name="T38" fmla="*/ 121 w 202"/>
                <a:gd name="T39" fmla="*/ 190 h 246"/>
                <a:gd name="T40" fmla="*/ 132 w 202"/>
                <a:gd name="T41" fmla="*/ 205 h 246"/>
                <a:gd name="T42" fmla="*/ 145 w 202"/>
                <a:gd name="T43" fmla="*/ 218 h 246"/>
                <a:gd name="T44" fmla="*/ 159 w 202"/>
                <a:gd name="T45" fmla="*/ 230 h 246"/>
                <a:gd name="T46" fmla="*/ 176 w 202"/>
                <a:gd name="T47" fmla="*/ 239 h 246"/>
                <a:gd name="T48" fmla="*/ 194 w 202"/>
                <a:gd name="T49" fmla="*/ 246 h 246"/>
                <a:gd name="T50" fmla="*/ 198 w 202"/>
                <a:gd name="T51" fmla="*/ 245 h 246"/>
                <a:gd name="T52" fmla="*/ 201 w 202"/>
                <a:gd name="T53" fmla="*/ 241 h 246"/>
                <a:gd name="T54" fmla="*/ 202 w 202"/>
                <a:gd name="T55" fmla="*/ 237 h 246"/>
                <a:gd name="T56" fmla="*/ 201 w 202"/>
                <a:gd name="T57" fmla="*/ 233 h 246"/>
                <a:gd name="T58" fmla="*/ 193 w 202"/>
                <a:gd name="T59" fmla="*/ 226 h 246"/>
                <a:gd name="T60" fmla="*/ 185 w 202"/>
                <a:gd name="T61" fmla="*/ 221 h 246"/>
                <a:gd name="T62" fmla="*/ 177 w 202"/>
                <a:gd name="T63" fmla="*/ 215 h 246"/>
                <a:gd name="T64" fmla="*/ 169 w 202"/>
                <a:gd name="T65" fmla="*/ 210 h 246"/>
                <a:gd name="T66" fmla="*/ 161 w 202"/>
                <a:gd name="T67" fmla="*/ 205 h 246"/>
                <a:gd name="T68" fmla="*/ 153 w 202"/>
                <a:gd name="T69" fmla="*/ 200 h 246"/>
                <a:gd name="T70" fmla="*/ 145 w 202"/>
                <a:gd name="T71" fmla="*/ 193 h 246"/>
                <a:gd name="T72" fmla="*/ 138 w 202"/>
                <a:gd name="T73" fmla="*/ 186 h 246"/>
                <a:gd name="T74" fmla="*/ 131 w 202"/>
                <a:gd name="T75" fmla="*/ 178 h 246"/>
                <a:gd name="T76" fmla="*/ 125 w 202"/>
                <a:gd name="T77" fmla="*/ 169 h 246"/>
                <a:gd name="T78" fmla="*/ 120 w 202"/>
                <a:gd name="T79" fmla="*/ 161 h 246"/>
                <a:gd name="T80" fmla="*/ 116 w 202"/>
                <a:gd name="T81" fmla="*/ 150 h 246"/>
                <a:gd name="T82" fmla="*/ 111 w 202"/>
                <a:gd name="T83" fmla="*/ 141 h 246"/>
                <a:gd name="T84" fmla="*/ 108 w 202"/>
                <a:gd name="T85" fmla="*/ 132 h 246"/>
                <a:gd name="T86" fmla="*/ 104 w 202"/>
                <a:gd name="T87" fmla="*/ 122 h 246"/>
                <a:gd name="T88" fmla="*/ 101 w 202"/>
                <a:gd name="T89" fmla="*/ 112 h 246"/>
                <a:gd name="T90" fmla="*/ 95 w 202"/>
                <a:gd name="T91" fmla="*/ 99 h 246"/>
                <a:gd name="T92" fmla="*/ 88 w 202"/>
                <a:gd name="T93" fmla="*/ 86 h 246"/>
                <a:gd name="T94" fmla="*/ 79 w 202"/>
                <a:gd name="T95" fmla="*/ 73 h 246"/>
                <a:gd name="T96" fmla="*/ 67 w 202"/>
                <a:gd name="T97" fmla="*/ 64 h 246"/>
                <a:gd name="T98" fmla="*/ 57 w 202"/>
                <a:gd name="T99" fmla="*/ 57 h 246"/>
                <a:gd name="T100" fmla="*/ 48 w 202"/>
                <a:gd name="T101" fmla="*/ 50 h 246"/>
                <a:gd name="T102" fmla="*/ 40 w 202"/>
                <a:gd name="T103" fmla="*/ 42 h 246"/>
                <a:gd name="T104" fmla="*/ 30 w 202"/>
                <a:gd name="T105" fmla="*/ 34 h 246"/>
                <a:gd name="T106" fmla="*/ 22 w 202"/>
                <a:gd name="T107" fmla="*/ 26 h 246"/>
                <a:gd name="T108" fmla="*/ 15 w 202"/>
                <a:gd name="T109" fmla="*/ 17 h 246"/>
                <a:gd name="T110" fmla="*/ 7 w 202"/>
                <a:gd name="T111" fmla="*/ 9 h 246"/>
                <a:gd name="T112" fmla="*/ 0 w 202"/>
                <a:gd name="T113" fmla="*/ 0 h 246"/>
                <a:gd name="T114" fmla="*/ 0 w 202"/>
                <a:gd name="T115" fmla="*/ 0 h 246"/>
                <a:gd name="T116" fmla="*/ 0 w 202"/>
                <a:gd name="T117" fmla="*/ 0 h 246"/>
                <a:gd name="T118" fmla="*/ 0 w 202"/>
                <a:gd name="T119" fmla="*/ 0 h 246"/>
                <a:gd name="T120" fmla="*/ 0 w 202"/>
                <a:gd name="T121" fmla="*/ 0 h 246"/>
                <a:gd name="T122" fmla="*/ 0 w 202"/>
                <a:gd name="T12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46">
                  <a:moveTo>
                    <a:pt x="0" y="0"/>
                  </a:moveTo>
                  <a:lnTo>
                    <a:pt x="6" y="8"/>
                  </a:lnTo>
                  <a:lnTo>
                    <a:pt x="13" y="16"/>
                  </a:lnTo>
                  <a:lnTo>
                    <a:pt x="19" y="23"/>
                  </a:lnTo>
                  <a:lnTo>
                    <a:pt x="26" y="31"/>
                  </a:lnTo>
                  <a:lnTo>
                    <a:pt x="32" y="39"/>
                  </a:lnTo>
                  <a:lnTo>
                    <a:pt x="40" y="46"/>
                  </a:lnTo>
                  <a:lnTo>
                    <a:pt x="47" y="53"/>
                  </a:lnTo>
                  <a:lnTo>
                    <a:pt x="55" y="59"/>
                  </a:lnTo>
                  <a:lnTo>
                    <a:pt x="63" y="68"/>
                  </a:lnTo>
                  <a:lnTo>
                    <a:pt x="71" y="77"/>
                  </a:lnTo>
                  <a:lnTo>
                    <a:pt x="77" y="86"/>
                  </a:lnTo>
                  <a:lnTo>
                    <a:pt x="82" y="95"/>
                  </a:lnTo>
                  <a:lnTo>
                    <a:pt x="87" y="106"/>
                  </a:lnTo>
                  <a:lnTo>
                    <a:pt x="91" y="116"/>
                  </a:lnTo>
                  <a:lnTo>
                    <a:pt x="95" y="127"/>
                  </a:lnTo>
                  <a:lnTo>
                    <a:pt x="98" y="139"/>
                  </a:lnTo>
                  <a:lnTo>
                    <a:pt x="104" y="157"/>
                  </a:lnTo>
                  <a:lnTo>
                    <a:pt x="112" y="173"/>
                  </a:lnTo>
                  <a:lnTo>
                    <a:pt x="121" y="190"/>
                  </a:lnTo>
                  <a:lnTo>
                    <a:pt x="132" y="205"/>
                  </a:lnTo>
                  <a:lnTo>
                    <a:pt x="145" y="218"/>
                  </a:lnTo>
                  <a:lnTo>
                    <a:pt x="159" y="230"/>
                  </a:lnTo>
                  <a:lnTo>
                    <a:pt x="176" y="239"/>
                  </a:lnTo>
                  <a:lnTo>
                    <a:pt x="194" y="246"/>
                  </a:lnTo>
                  <a:lnTo>
                    <a:pt x="198" y="245"/>
                  </a:lnTo>
                  <a:lnTo>
                    <a:pt x="201" y="241"/>
                  </a:lnTo>
                  <a:lnTo>
                    <a:pt x="202" y="237"/>
                  </a:lnTo>
                  <a:lnTo>
                    <a:pt x="201" y="233"/>
                  </a:lnTo>
                  <a:lnTo>
                    <a:pt x="193" y="226"/>
                  </a:lnTo>
                  <a:lnTo>
                    <a:pt x="185" y="221"/>
                  </a:lnTo>
                  <a:lnTo>
                    <a:pt x="177" y="215"/>
                  </a:lnTo>
                  <a:lnTo>
                    <a:pt x="169" y="210"/>
                  </a:lnTo>
                  <a:lnTo>
                    <a:pt x="161" y="205"/>
                  </a:lnTo>
                  <a:lnTo>
                    <a:pt x="153" y="200"/>
                  </a:lnTo>
                  <a:lnTo>
                    <a:pt x="145" y="193"/>
                  </a:lnTo>
                  <a:lnTo>
                    <a:pt x="138" y="186"/>
                  </a:lnTo>
                  <a:lnTo>
                    <a:pt x="131" y="178"/>
                  </a:lnTo>
                  <a:lnTo>
                    <a:pt x="125" y="169"/>
                  </a:lnTo>
                  <a:lnTo>
                    <a:pt x="120" y="161"/>
                  </a:lnTo>
                  <a:lnTo>
                    <a:pt x="116" y="150"/>
                  </a:lnTo>
                  <a:lnTo>
                    <a:pt x="111" y="141"/>
                  </a:lnTo>
                  <a:lnTo>
                    <a:pt x="108" y="132"/>
                  </a:lnTo>
                  <a:lnTo>
                    <a:pt x="104" y="122"/>
                  </a:lnTo>
                  <a:lnTo>
                    <a:pt x="101" y="112"/>
                  </a:lnTo>
                  <a:lnTo>
                    <a:pt x="95" y="99"/>
                  </a:lnTo>
                  <a:lnTo>
                    <a:pt x="88" y="86"/>
                  </a:lnTo>
                  <a:lnTo>
                    <a:pt x="79" y="73"/>
                  </a:lnTo>
                  <a:lnTo>
                    <a:pt x="67" y="64"/>
                  </a:lnTo>
                  <a:lnTo>
                    <a:pt x="57" y="57"/>
                  </a:lnTo>
                  <a:lnTo>
                    <a:pt x="48" y="50"/>
                  </a:lnTo>
                  <a:lnTo>
                    <a:pt x="40" y="42"/>
                  </a:lnTo>
                  <a:lnTo>
                    <a:pt x="30" y="34"/>
                  </a:lnTo>
                  <a:lnTo>
                    <a:pt x="22" y="26"/>
                  </a:lnTo>
                  <a:lnTo>
                    <a:pt x="15" y="17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" name="Freeform 133"/>
            <p:cNvSpPr>
              <a:spLocks/>
            </p:cNvSpPr>
            <p:nvPr/>
          </p:nvSpPr>
          <p:spPr bwMode="auto">
            <a:xfrm>
              <a:off x="1332" y="1687"/>
              <a:ext cx="48" cy="49"/>
            </a:xfrm>
            <a:custGeom>
              <a:avLst/>
              <a:gdLst>
                <a:gd name="T0" fmla="*/ 13 w 96"/>
                <a:gd name="T1" fmla="*/ 0 h 98"/>
                <a:gd name="T2" fmla="*/ 6 w 96"/>
                <a:gd name="T3" fmla="*/ 13 h 98"/>
                <a:gd name="T4" fmla="*/ 0 w 96"/>
                <a:gd name="T5" fmla="*/ 25 h 98"/>
                <a:gd name="T6" fmla="*/ 0 w 96"/>
                <a:gd name="T7" fmla="*/ 37 h 98"/>
                <a:gd name="T8" fmla="*/ 8 w 96"/>
                <a:gd name="T9" fmla="*/ 50 h 98"/>
                <a:gd name="T10" fmla="*/ 16 w 96"/>
                <a:gd name="T11" fmla="*/ 58 h 98"/>
                <a:gd name="T12" fmla="*/ 24 w 96"/>
                <a:gd name="T13" fmla="*/ 65 h 98"/>
                <a:gd name="T14" fmla="*/ 34 w 96"/>
                <a:gd name="T15" fmla="*/ 73 h 98"/>
                <a:gd name="T16" fmla="*/ 44 w 96"/>
                <a:gd name="T17" fmla="*/ 79 h 98"/>
                <a:gd name="T18" fmla="*/ 54 w 96"/>
                <a:gd name="T19" fmla="*/ 86 h 98"/>
                <a:gd name="T20" fmla="*/ 64 w 96"/>
                <a:gd name="T21" fmla="*/ 90 h 98"/>
                <a:gd name="T22" fmla="*/ 75 w 96"/>
                <a:gd name="T23" fmla="*/ 95 h 98"/>
                <a:gd name="T24" fmla="*/ 85 w 96"/>
                <a:gd name="T25" fmla="*/ 98 h 98"/>
                <a:gd name="T26" fmla="*/ 89 w 96"/>
                <a:gd name="T27" fmla="*/ 98 h 98"/>
                <a:gd name="T28" fmla="*/ 93 w 96"/>
                <a:gd name="T29" fmla="*/ 96 h 98"/>
                <a:gd name="T30" fmla="*/ 96 w 96"/>
                <a:gd name="T31" fmla="*/ 93 h 98"/>
                <a:gd name="T32" fmla="*/ 94 w 96"/>
                <a:gd name="T33" fmla="*/ 89 h 98"/>
                <a:gd name="T34" fmla="*/ 87 w 96"/>
                <a:gd name="T35" fmla="*/ 83 h 98"/>
                <a:gd name="T36" fmla="*/ 81 w 96"/>
                <a:gd name="T37" fmla="*/ 79 h 98"/>
                <a:gd name="T38" fmla="*/ 73 w 96"/>
                <a:gd name="T39" fmla="*/ 74 h 98"/>
                <a:gd name="T40" fmla="*/ 64 w 96"/>
                <a:gd name="T41" fmla="*/ 70 h 98"/>
                <a:gd name="T42" fmla="*/ 58 w 96"/>
                <a:gd name="T43" fmla="*/ 65 h 98"/>
                <a:gd name="T44" fmla="*/ 49 w 96"/>
                <a:gd name="T45" fmla="*/ 60 h 98"/>
                <a:gd name="T46" fmla="*/ 41 w 96"/>
                <a:gd name="T47" fmla="*/ 57 h 98"/>
                <a:gd name="T48" fmla="*/ 34 w 96"/>
                <a:gd name="T49" fmla="*/ 52 h 98"/>
                <a:gd name="T50" fmla="*/ 28 w 96"/>
                <a:gd name="T51" fmla="*/ 46 h 98"/>
                <a:gd name="T52" fmla="*/ 19 w 96"/>
                <a:gd name="T53" fmla="*/ 41 h 98"/>
                <a:gd name="T54" fmla="*/ 13 w 96"/>
                <a:gd name="T55" fmla="*/ 35 h 98"/>
                <a:gd name="T56" fmla="*/ 8 w 96"/>
                <a:gd name="T57" fmla="*/ 27 h 98"/>
                <a:gd name="T58" fmla="*/ 8 w 96"/>
                <a:gd name="T59" fmla="*/ 20 h 98"/>
                <a:gd name="T60" fmla="*/ 9 w 96"/>
                <a:gd name="T61" fmla="*/ 13 h 98"/>
                <a:gd name="T62" fmla="*/ 10 w 96"/>
                <a:gd name="T63" fmla="*/ 6 h 98"/>
                <a:gd name="T64" fmla="*/ 13 w 96"/>
                <a:gd name="T65" fmla="*/ 0 h 98"/>
                <a:gd name="T66" fmla="*/ 13 w 96"/>
                <a:gd name="T67" fmla="*/ 0 h 98"/>
                <a:gd name="T68" fmla="*/ 13 w 96"/>
                <a:gd name="T69" fmla="*/ 0 h 98"/>
                <a:gd name="T70" fmla="*/ 13 w 96"/>
                <a:gd name="T71" fmla="*/ 0 h 98"/>
                <a:gd name="T72" fmla="*/ 13 w 96"/>
                <a:gd name="T73" fmla="*/ 0 h 98"/>
                <a:gd name="T74" fmla="*/ 13 w 96"/>
                <a:gd name="T7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8">
                  <a:moveTo>
                    <a:pt x="13" y="0"/>
                  </a:moveTo>
                  <a:lnTo>
                    <a:pt x="6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8" y="50"/>
                  </a:lnTo>
                  <a:lnTo>
                    <a:pt x="16" y="58"/>
                  </a:lnTo>
                  <a:lnTo>
                    <a:pt x="24" y="65"/>
                  </a:lnTo>
                  <a:lnTo>
                    <a:pt x="34" y="73"/>
                  </a:lnTo>
                  <a:lnTo>
                    <a:pt x="44" y="79"/>
                  </a:lnTo>
                  <a:lnTo>
                    <a:pt x="54" y="86"/>
                  </a:lnTo>
                  <a:lnTo>
                    <a:pt x="64" y="90"/>
                  </a:lnTo>
                  <a:lnTo>
                    <a:pt x="75" y="95"/>
                  </a:lnTo>
                  <a:lnTo>
                    <a:pt x="85" y="98"/>
                  </a:lnTo>
                  <a:lnTo>
                    <a:pt x="89" y="98"/>
                  </a:lnTo>
                  <a:lnTo>
                    <a:pt x="93" y="96"/>
                  </a:lnTo>
                  <a:lnTo>
                    <a:pt x="96" y="93"/>
                  </a:lnTo>
                  <a:lnTo>
                    <a:pt x="94" y="89"/>
                  </a:lnTo>
                  <a:lnTo>
                    <a:pt x="87" y="83"/>
                  </a:lnTo>
                  <a:lnTo>
                    <a:pt x="81" y="79"/>
                  </a:lnTo>
                  <a:lnTo>
                    <a:pt x="73" y="74"/>
                  </a:lnTo>
                  <a:lnTo>
                    <a:pt x="64" y="70"/>
                  </a:lnTo>
                  <a:lnTo>
                    <a:pt x="58" y="65"/>
                  </a:lnTo>
                  <a:lnTo>
                    <a:pt x="49" y="60"/>
                  </a:lnTo>
                  <a:lnTo>
                    <a:pt x="41" y="57"/>
                  </a:lnTo>
                  <a:lnTo>
                    <a:pt x="34" y="52"/>
                  </a:lnTo>
                  <a:lnTo>
                    <a:pt x="28" y="46"/>
                  </a:lnTo>
                  <a:lnTo>
                    <a:pt x="19" y="41"/>
                  </a:lnTo>
                  <a:lnTo>
                    <a:pt x="13" y="35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9" y="13"/>
                  </a:lnTo>
                  <a:lnTo>
                    <a:pt x="10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" name="Freeform 134"/>
            <p:cNvSpPr>
              <a:spLocks/>
            </p:cNvSpPr>
            <p:nvPr/>
          </p:nvSpPr>
          <p:spPr bwMode="auto">
            <a:xfrm>
              <a:off x="1326" y="1709"/>
              <a:ext cx="53" cy="43"/>
            </a:xfrm>
            <a:custGeom>
              <a:avLst/>
              <a:gdLst>
                <a:gd name="T0" fmla="*/ 3 w 105"/>
                <a:gd name="T1" fmla="*/ 0 h 87"/>
                <a:gd name="T2" fmla="*/ 2 w 105"/>
                <a:gd name="T3" fmla="*/ 11 h 87"/>
                <a:gd name="T4" fmla="*/ 0 w 105"/>
                <a:gd name="T5" fmla="*/ 21 h 87"/>
                <a:gd name="T6" fmla="*/ 2 w 105"/>
                <a:gd name="T7" fmla="*/ 31 h 87"/>
                <a:gd name="T8" fmla="*/ 5 w 105"/>
                <a:gd name="T9" fmla="*/ 42 h 87"/>
                <a:gd name="T10" fmla="*/ 11 w 105"/>
                <a:gd name="T11" fmla="*/ 50 h 87"/>
                <a:gd name="T12" fmla="*/ 20 w 105"/>
                <a:gd name="T13" fmla="*/ 55 h 87"/>
                <a:gd name="T14" fmla="*/ 29 w 105"/>
                <a:gd name="T15" fmla="*/ 61 h 87"/>
                <a:gd name="T16" fmla="*/ 38 w 105"/>
                <a:gd name="T17" fmla="*/ 67 h 87"/>
                <a:gd name="T18" fmla="*/ 45 w 105"/>
                <a:gd name="T19" fmla="*/ 73 h 87"/>
                <a:gd name="T20" fmla="*/ 53 w 105"/>
                <a:gd name="T21" fmla="*/ 77 h 87"/>
                <a:gd name="T22" fmla="*/ 61 w 105"/>
                <a:gd name="T23" fmla="*/ 82 h 87"/>
                <a:gd name="T24" fmla="*/ 71 w 105"/>
                <a:gd name="T25" fmla="*/ 84 h 87"/>
                <a:gd name="T26" fmla="*/ 80 w 105"/>
                <a:gd name="T27" fmla="*/ 87 h 87"/>
                <a:gd name="T28" fmla="*/ 88 w 105"/>
                <a:gd name="T29" fmla="*/ 85 h 87"/>
                <a:gd name="T30" fmla="*/ 96 w 105"/>
                <a:gd name="T31" fmla="*/ 82 h 87"/>
                <a:gd name="T32" fmla="*/ 103 w 105"/>
                <a:gd name="T33" fmla="*/ 75 h 87"/>
                <a:gd name="T34" fmla="*/ 104 w 105"/>
                <a:gd name="T35" fmla="*/ 72 h 87"/>
                <a:gd name="T36" fmla="*/ 105 w 105"/>
                <a:gd name="T37" fmla="*/ 68 h 87"/>
                <a:gd name="T38" fmla="*/ 105 w 105"/>
                <a:gd name="T39" fmla="*/ 66 h 87"/>
                <a:gd name="T40" fmla="*/ 102 w 105"/>
                <a:gd name="T41" fmla="*/ 67 h 87"/>
                <a:gd name="T42" fmla="*/ 95 w 105"/>
                <a:gd name="T43" fmla="*/ 68 h 87"/>
                <a:gd name="T44" fmla="*/ 87 w 105"/>
                <a:gd name="T45" fmla="*/ 68 h 87"/>
                <a:gd name="T46" fmla="*/ 79 w 105"/>
                <a:gd name="T47" fmla="*/ 67 h 87"/>
                <a:gd name="T48" fmla="*/ 72 w 105"/>
                <a:gd name="T49" fmla="*/ 65 h 87"/>
                <a:gd name="T50" fmla="*/ 64 w 105"/>
                <a:gd name="T51" fmla="*/ 61 h 87"/>
                <a:gd name="T52" fmla="*/ 57 w 105"/>
                <a:gd name="T53" fmla="*/ 58 h 87"/>
                <a:gd name="T54" fmla="*/ 50 w 105"/>
                <a:gd name="T55" fmla="*/ 53 h 87"/>
                <a:gd name="T56" fmla="*/ 44 w 105"/>
                <a:gd name="T57" fmla="*/ 50 h 87"/>
                <a:gd name="T58" fmla="*/ 38 w 105"/>
                <a:gd name="T59" fmla="*/ 46 h 87"/>
                <a:gd name="T60" fmla="*/ 31 w 105"/>
                <a:gd name="T61" fmla="*/ 44 h 87"/>
                <a:gd name="T62" fmla="*/ 25 w 105"/>
                <a:gd name="T63" fmla="*/ 42 h 87"/>
                <a:gd name="T64" fmla="*/ 19 w 105"/>
                <a:gd name="T65" fmla="*/ 38 h 87"/>
                <a:gd name="T66" fmla="*/ 11 w 105"/>
                <a:gd name="T67" fmla="*/ 31 h 87"/>
                <a:gd name="T68" fmla="*/ 6 w 105"/>
                <a:gd name="T69" fmla="*/ 22 h 87"/>
                <a:gd name="T70" fmla="*/ 4 w 105"/>
                <a:gd name="T71" fmla="*/ 12 h 87"/>
                <a:gd name="T72" fmla="*/ 3 w 105"/>
                <a:gd name="T73" fmla="*/ 0 h 87"/>
                <a:gd name="T74" fmla="*/ 3 w 105"/>
                <a:gd name="T75" fmla="*/ 0 h 87"/>
                <a:gd name="T76" fmla="*/ 3 w 105"/>
                <a:gd name="T77" fmla="*/ 0 h 87"/>
                <a:gd name="T78" fmla="*/ 3 w 105"/>
                <a:gd name="T79" fmla="*/ 0 h 87"/>
                <a:gd name="T80" fmla="*/ 3 w 105"/>
                <a:gd name="T81" fmla="*/ 0 h 87"/>
                <a:gd name="T82" fmla="*/ 3 w 105"/>
                <a:gd name="T8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7">
                  <a:moveTo>
                    <a:pt x="3" y="0"/>
                  </a:moveTo>
                  <a:lnTo>
                    <a:pt x="2" y="11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1" y="50"/>
                  </a:lnTo>
                  <a:lnTo>
                    <a:pt x="20" y="55"/>
                  </a:lnTo>
                  <a:lnTo>
                    <a:pt x="29" y="61"/>
                  </a:lnTo>
                  <a:lnTo>
                    <a:pt x="38" y="67"/>
                  </a:lnTo>
                  <a:lnTo>
                    <a:pt x="45" y="73"/>
                  </a:lnTo>
                  <a:lnTo>
                    <a:pt x="53" y="77"/>
                  </a:lnTo>
                  <a:lnTo>
                    <a:pt x="61" y="82"/>
                  </a:lnTo>
                  <a:lnTo>
                    <a:pt x="71" y="84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6" y="82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7"/>
                  </a:lnTo>
                  <a:lnTo>
                    <a:pt x="95" y="68"/>
                  </a:lnTo>
                  <a:lnTo>
                    <a:pt x="87" y="68"/>
                  </a:lnTo>
                  <a:lnTo>
                    <a:pt x="79" y="67"/>
                  </a:lnTo>
                  <a:lnTo>
                    <a:pt x="72" y="65"/>
                  </a:lnTo>
                  <a:lnTo>
                    <a:pt x="64" y="61"/>
                  </a:lnTo>
                  <a:lnTo>
                    <a:pt x="57" y="58"/>
                  </a:lnTo>
                  <a:lnTo>
                    <a:pt x="50" y="53"/>
                  </a:lnTo>
                  <a:lnTo>
                    <a:pt x="44" y="50"/>
                  </a:lnTo>
                  <a:lnTo>
                    <a:pt x="38" y="46"/>
                  </a:lnTo>
                  <a:lnTo>
                    <a:pt x="31" y="44"/>
                  </a:lnTo>
                  <a:lnTo>
                    <a:pt x="25" y="42"/>
                  </a:lnTo>
                  <a:lnTo>
                    <a:pt x="19" y="38"/>
                  </a:lnTo>
                  <a:lnTo>
                    <a:pt x="11" y="31"/>
                  </a:lnTo>
                  <a:lnTo>
                    <a:pt x="6" y="22"/>
                  </a:lnTo>
                  <a:lnTo>
                    <a:pt x="4" y="1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" name="Freeform 135"/>
            <p:cNvSpPr>
              <a:spLocks/>
            </p:cNvSpPr>
            <p:nvPr/>
          </p:nvSpPr>
          <p:spPr bwMode="auto">
            <a:xfrm>
              <a:off x="1330" y="1741"/>
              <a:ext cx="57" cy="28"/>
            </a:xfrm>
            <a:custGeom>
              <a:avLst/>
              <a:gdLst>
                <a:gd name="T0" fmla="*/ 1 w 114"/>
                <a:gd name="T1" fmla="*/ 0 h 55"/>
                <a:gd name="T2" fmla="*/ 0 w 114"/>
                <a:gd name="T3" fmla="*/ 9 h 55"/>
                <a:gd name="T4" fmla="*/ 3 w 114"/>
                <a:gd name="T5" fmla="*/ 17 h 55"/>
                <a:gd name="T6" fmla="*/ 7 w 114"/>
                <a:gd name="T7" fmla="*/ 24 h 55"/>
                <a:gd name="T8" fmla="*/ 14 w 114"/>
                <a:gd name="T9" fmla="*/ 30 h 55"/>
                <a:gd name="T10" fmla="*/ 21 w 114"/>
                <a:gd name="T11" fmla="*/ 34 h 55"/>
                <a:gd name="T12" fmla="*/ 29 w 114"/>
                <a:gd name="T13" fmla="*/ 39 h 55"/>
                <a:gd name="T14" fmla="*/ 37 w 114"/>
                <a:gd name="T15" fmla="*/ 44 h 55"/>
                <a:gd name="T16" fmla="*/ 44 w 114"/>
                <a:gd name="T17" fmla="*/ 47 h 55"/>
                <a:gd name="T18" fmla="*/ 49 w 114"/>
                <a:gd name="T19" fmla="*/ 49 h 55"/>
                <a:gd name="T20" fmla="*/ 53 w 114"/>
                <a:gd name="T21" fmla="*/ 51 h 55"/>
                <a:gd name="T22" fmla="*/ 59 w 114"/>
                <a:gd name="T23" fmla="*/ 53 h 55"/>
                <a:gd name="T24" fmla="*/ 66 w 114"/>
                <a:gd name="T25" fmla="*/ 54 h 55"/>
                <a:gd name="T26" fmla="*/ 72 w 114"/>
                <a:gd name="T27" fmla="*/ 55 h 55"/>
                <a:gd name="T28" fmla="*/ 78 w 114"/>
                <a:gd name="T29" fmla="*/ 55 h 55"/>
                <a:gd name="T30" fmla="*/ 83 w 114"/>
                <a:gd name="T31" fmla="*/ 55 h 55"/>
                <a:gd name="T32" fmla="*/ 88 w 114"/>
                <a:gd name="T33" fmla="*/ 55 h 55"/>
                <a:gd name="T34" fmla="*/ 97 w 114"/>
                <a:gd name="T35" fmla="*/ 52 h 55"/>
                <a:gd name="T36" fmla="*/ 103 w 114"/>
                <a:gd name="T37" fmla="*/ 45 h 55"/>
                <a:gd name="T38" fmla="*/ 107 w 114"/>
                <a:gd name="T39" fmla="*/ 37 h 55"/>
                <a:gd name="T40" fmla="*/ 113 w 114"/>
                <a:gd name="T41" fmla="*/ 29 h 55"/>
                <a:gd name="T42" fmla="*/ 114 w 114"/>
                <a:gd name="T43" fmla="*/ 26 h 55"/>
                <a:gd name="T44" fmla="*/ 113 w 114"/>
                <a:gd name="T45" fmla="*/ 25 h 55"/>
                <a:gd name="T46" fmla="*/ 111 w 114"/>
                <a:gd name="T47" fmla="*/ 25 h 55"/>
                <a:gd name="T48" fmla="*/ 109 w 114"/>
                <a:gd name="T49" fmla="*/ 26 h 55"/>
                <a:gd name="T50" fmla="*/ 105 w 114"/>
                <a:gd name="T51" fmla="*/ 30 h 55"/>
                <a:gd name="T52" fmla="*/ 101 w 114"/>
                <a:gd name="T53" fmla="*/ 33 h 55"/>
                <a:gd name="T54" fmla="*/ 97 w 114"/>
                <a:gd name="T55" fmla="*/ 37 h 55"/>
                <a:gd name="T56" fmla="*/ 94 w 114"/>
                <a:gd name="T57" fmla="*/ 39 h 55"/>
                <a:gd name="T58" fmla="*/ 89 w 114"/>
                <a:gd name="T59" fmla="*/ 41 h 55"/>
                <a:gd name="T60" fmla="*/ 84 w 114"/>
                <a:gd name="T61" fmla="*/ 41 h 55"/>
                <a:gd name="T62" fmla="*/ 80 w 114"/>
                <a:gd name="T63" fmla="*/ 42 h 55"/>
                <a:gd name="T64" fmla="*/ 74 w 114"/>
                <a:gd name="T65" fmla="*/ 41 h 55"/>
                <a:gd name="T66" fmla="*/ 67 w 114"/>
                <a:gd name="T67" fmla="*/ 40 h 55"/>
                <a:gd name="T68" fmla="*/ 60 w 114"/>
                <a:gd name="T69" fmla="*/ 39 h 55"/>
                <a:gd name="T70" fmla="*/ 53 w 114"/>
                <a:gd name="T71" fmla="*/ 38 h 55"/>
                <a:gd name="T72" fmla="*/ 46 w 114"/>
                <a:gd name="T73" fmla="*/ 36 h 55"/>
                <a:gd name="T74" fmla="*/ 41 w 114"/>
                <a:gd name="T75" fmla="*/ 33 h 55"/>
                <a:gd name="T76" fmla="*/ 34 w 114"/>
                <a:gd name="T77" fmla="*/ 30 h 55"/>
                <a:gd name="T78" fmla="*/ 26 w 114"/>
                <a:gd name="T79" fmla="*/ 26 h 55"/>
                <a:gd name="T80" fmla="*/ 19 w 114"/>
                <a:gd name="T81" fmla="*/ 23 h 55"/>
                <a:gd name="T82" fmla="*/ 13 w 114"/>
                <a:gd name="T83" fmla="*/ 18 h 55"/>
                <a:gd name="T84" fmla="*/ 7 w 114"/>
                <a:gd name="T85" fmla="*/ 13 h 55"/>
                <a:gd name="T86" fmla="*/ 4 w 114"/>
                <a:gd name="T87" fmla="*/ 7 h 55"/>
                <a:gd name="T88" fmla="*/ 3 w 114"/>
                <a:gd name="T89" fmla="*/ 0 h 55"/>
                <a:gd name="T90" fmla="*/ 3 w 114"/>
                <a:gd name="T91" fmla="*/ 0 h 55"/>
                <a:gd name="T92" fmla="*/ 3 w 114"/>
                <a:gd name="T93" fmla="*/ 0 h 55"/>
                <a:gd name="T94" fmla="*/ 1 w 114"/>
                <a:gd name="T95" fmla="*/ 0 h 55"/>
                <a:gd name="T96" fmla="*/ 1 w 114"/>
                <a:gd name="T97" fmla="*/ 0 h 55"/>
                <a:gd name="T98" fmla="*/ 1 w 114"/>
                <a:gd name="T9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55">
                  <a:moveTo>
                    <a:pt x="1" y="0"/>
                  </a:moveTo>
                  <a:lnTo>
                    <a:pt x="0" y="9"/>
                  </a:lnTo>
                  <a:lnTo>
                    <a:pt x="3" y="17"/>
                  </a:lnTo>
                  <a:lnTo>
                    <a:pt x="7" y="24"/>
                  </a:lnTo>
                  <a:lnTo>
                    <a:pt x="14" y="30"/>
                  </a:lnTo>
                  <a:lnTo>
                    <a:pt x="21" y="34"/>
                  </a:lnTo>
                  <a:lnTo>
                    <a:pt x="29" y="39"/>
                  </a:lnTo>
                  <a:lnTo>
                    <a:pt x="37" y="44"/>
                  </a:lnTo>
                  <a:lnTo>
                    <a:pt x="44" y="47"/>
                  </a:lnTo>
                  <a:lnTo>
                    <a:pt x="49" y="49"/>
                  </a:lnTo>
                  <a:lnTo>
                    <a:pt x="53" y="51"/>
                  </a:lnTo>
                  <a:lnTo>
                    <a:pt x="59" y="53"/>
                  </a:lnTo>
                  <a:lnTo>
                    <a:pt x="66" y="54"/>
                  </a:lnTo>
                  <a:lnTo>
                    <a:pt x="72" y="55"/>
                  </a:lnTo>
                  <a:lnTo>
                    <a:pt x="78" y="55"/>
                  </a:lnTo>
                  <a:lnTo>
                    <a:pt x="83" y="55"/>
                  </a:lnTo>
                  <a:lnTo>
                    <a:pt x="88" y="55"/>
                  </a:lnTo>
                  <a:lnTo>
                    <a:pt x="97" y="52"/>
                  </a:lnTo>
                  <a:lnTo>
                    <a:pt x="103" y="45"/>
                  </a:lnTo>
                  <a:lnTo>
                    <a:pt x="107" y="37"/>
                  </a:lnTo>
                  <a:lnTo>
                    <a:pt x="113" y="29"/>
                  </a:lnTo>
                  <a:lnTo>
                    <a:pt x="114" y="26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9" y="26"/>
                  </a:lnTo>
                  <a:lnTo>
                    <a:pt x="105" y="30"/>
                  </a:lnTo>
                  <a:lnTo>
                    <a:pt x="101" y="33"/>
                  </a:lnTo>
                  <a:lnTo>
                    <a:pt x="97" y="37"/>
                  </a:lnTo>
                  <a:lnTo>
                    <a:pt x="94" y="39"/>
                  </a:lnTo>
                  <a:lnTo>
                    <a:pt x="89" y="41"/>
                  </a:lnTo>
                  <a:lnTo>
                    <a:pt x="84" y="41"/>
                  </a:lnTo>
                  <a:lnTo>
                    <a:pt x="80" y="42"/>
                  </a:lnTo>
                  <a:lnTo>
                    <a:pt x="74" y="41"/>
                  </a:lnTo>
                  <a:lnTo>
                    <a:pt x="67" y="40"/>
                  </a:lnTo>
                  <a:lnTo>
                    <a:pt x="60" y="39"/>
                  </a:lnTo>
                  <a:lnTo>
                    <a:pt x="53" y="38"/>
                  </a:lnTo>
                  <a:lnTo>
                    <a:pt x="46" y="36"/>
                  </a:lnTo>
                  <a:lnTo>
                    <a:pt x="41" y="33"/>
                  </a:lnTo>
                  <a:lnTo>
                    <a:pt x="34" y="30"/>
                  </a:lnTo>
                  <a:lnTo>
                    <a:pt x="26" y="26"/>
                  </a:lnTo>
                  <a:lnTo>
                    <a:pt x="19" y="23"/>
                  </a:lnTo>
                  <a:lnTo>
                    <a:pt x="13" y="18"/>
                  </a:lnTo>
                  <a:lnTo>
                    <a:pt x="7" y="13"/>
                  </a:lnTo>
                  <a:lnTo>
                    <a:pt x="4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" name="Freeform 136"/>
            <p:cNvSpPr>
              <a:spLocks/>
            </p:cNvSpPr>
            <p:nvPr/>
          </p:nvSpPr>
          <p:spPr bwMode="auto">
            <a:xfrm>
              <a:off x="1368" y="1739"/>
              <a:ext cx="73" cy="83"/>
            </a:xfrm>
            <a:custGeom>
              <a:avLst/>
              <a:gdLst>
                <a:gd name="T0" fmla="*/ 0 w 145"/>
                <a:gd name="T1" fmla="*/ 0 h 167"/>
                <a:gd name="T2" fmla="*/ 3 w 145"/>
                <a:gd name="T3" fmla="*/ 14 h 167"/>
                <a:gd name="T4" fmla="*/ 6 w 145"/>
                <a:gd name="T5" fmla="*/ 29 h 167"/>
                <a:gd name="T6" fmla="*/ 10 w 145"/>
                <a:gd name="T7" fmla="*/ 43 h 167"/>
                <a:gd name="T8" fmla="*/ 14 w 145"/>
                <a:gd name="T9" fmla="*/ 57 h 167"/>
                <a:gd name="T10" fmla="*/ 20 w 145"/>
                <a:gd name="T11" fmla="*/ 70 h 167"/>
                <a:gd name="T12" fmla="*/ 27 w 145"/>
                <a:gd name="T13" fmla="*/ 83 h 167"/>
                <a:gd name="T14" fmla="*/ 35 w 145"/>
                <a:gd name="T15" fmla="*/ 95 h 167"/>
                <a:gd name="T16" fmla="*/ 44 w 145"/>
                <a:gd name="T17" fmla="*/ 105 h 167"/>
                <a:gd name="T18" fmla="*/ 56 w 145"/>
                <a:gd name="T19" fmla="*/ 114 h 167"/>
                <a:gd name="T20" fmla="*/ 68 w 145"/>
                <a:gd name="T21" fmla="*/ 122 h 167"/>
                <a:gd name="T22" fmla="*/ 80 w 145"/>
                <a:gd name="T23" fmla="*/ 129 h 167"/>
                <a:gd name="T24" fmla="*/ 93 w 145"/>
                <a:gd name="T25" fmla="*/ 135 h 167"/>
                <a:gd name="T26" fmla="*/ 106 w 145"/>
                <a:gd name="T27" fmla="*/ 141 h 167"/>
                <a:gd name="T28" fmla="*/ 117 w 145"/>
                <a:gd name="T29" fmla="*/ 149 h 167"/>
                <a:gd name="T30" fmla="*/ 129 w 145"/>
                <a:gd name="T31" fmla="*/ 157 h 167"/>
                <a:gd name="T32" fmla="*/ 139 w 145"/>
                <a:gd name="T33" fmla="*/ 167 h 167"/>
                <a:gd name="T34" fmla="*/ 141 w 145"/>
                <a:gd name="T35" fmla="*/ 167 h 167"/>
                <a:gd name="T36" fmla="*/ 144 w 145"/>
                <a:gd name="T37" fmla="*/ 166 h 167"/>
                <a:gd name="T38" fmla="*/ 145 w 145"/>
                <a:gd name="T39" fmla="*/ 165 h 167"/>
                <a:gd name="T40" fmla="*/ 145 w 145"/>
                <a:gd name="T41" fmla="*/ 162 h 167"/>
                <a:gd name="T42" fmla="*/ 138 w 145"/>
                <a:gd name="T43" fmla="*/ 150 h 167"/>
                <a:gd name="T44" fmla="*/ 132 w 145"/>
                <a:gd name="T45" fmla="*/ 137 h 167"/>
                <a:gd name="T46" fmla="*/ 123 w 145"/>
                <a:gd name="T47" fmla="*/ 127 h 167"/>
                <a:gd name="T48" fmla="*/ 111 w 145"/>
                <a:gd name="T49" fmla="*/ 118 h 167"/>
                <a:gd name="T50" fmla="*/ 107 w 145"/>
                <a:gd name="T51" fmla="*/ 115 h 167"/>
                <a:gd name="T52" fmla="*/ 101 w 145"/>
                <a:gd name="T53" fmla="*/ 113 h 167"/>
                <a:gd name="T54" fmla="*/ 96 w 145"/>
                <a:gd name="T55" fmla="*/ 111 h 167"/>
                <a:gd name="T56" fmla="*/ 91 w 145"/>
                <a:gd name="T57" fmla="*/ 110 h 167"/>
                <a:gd name="T58" fmla="*/ 86 w 145"/>
                <a:gd name="T59" fmla="*/ 107 h 167"/>
                <a:gd name="T60" fmla="*/ 80 w 145"/>
                <a:gd name="T61" fmla="*/ 105 h 167"/>
                <a:gd name="T62" fmla="*/ 76 w 145"/>
                <a:gd name="T63" fmla="*/ 101 h 167"/>
                <a:gd name="T64" fmla="*/ 71 w 145"/>
                <a:gd name="T65" fmla="*/ 98 h 167"/>
                <a:gd name="T66" fmla="*/ 65 w 145"/>
                <a:gd name="T67" fmla="*/ 95 h 167"/>
                <a:gd name="T68" fmla="*/ 61 w 145"/>
                <a:gd name="T69" fmla="*/ 91 h 167"/>
                <a:gd name="T70" fmla="*/ 55 w 145"/>
                <a:gd name="T71" fmla="*/ 86 h 167"/>
                <a:gd name="T72" fmla="*/ 50 w 145"/>
                <a:gd name="T73" fmla="*/ 83 h 167"/>
                <a:gd name="T74" fmla="*/ 44 w 145"/>
                <a:gd name="T75" fmla="*/ 80 h 167"/>
                <a:gd name="T76" fmla="*/ 40 w 145"/>
                <a:gd name="T77" fmla="*/ 75 h 167"/>
                <a:gd name="T78" fmla="*/ 34 w 145"/>
                <a:gd name="T79" fmla="*/ 70 h 167"/>
                <a:gd name="T80" fmla="*/ 29 w 145"/>
                <a:gd name="T81" fmla="*/ 66 h 167"/>
                <a:gd name="T82" fmla="*/ 19 w 145"/>
                <a:gd name="T83" fmla="*/ 51 h 167"/>
                <a:gd name="T84" fmla="*/ 11 w 145"/>
                <a:gd name="T85" fmla="*/ 35 h 167"/>
                <a:gd name="T86" fmla="*/ 5 w 145"/>
                <a:gd name="T87" fmla="*/ 17 h 167"/>
                <a:gd name="T88" fmla="*/ 1 w 145"/>
                <a:gd name="T89" fmla="*/ 0 h 167"/>
                <a:gd name="T90" fmla="*/ 0 w 145"/>
                <a:gd name="T91" fmla="*/ 0 h 167"/>
                <a:gd name="T92" fmla="*/ 0 w 145"/>
                <a:gd name="T93" fmla="*/ 0 h 167"/>
                <a:gd name="T94" fmla="*/ 0 w 145"/>
                <a:gd name="T95" fmla="*/ 0 h 167"/>
                <a:gd name="T96" fmla="*/ 0 w 145"/>
                <a:gd name="T97" fmla="*/ 0 h 167"/>
                <a:gd name="T98" fmla="*/ 0 w 145"/>
                <a:gd name="T9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" h="167">
                  <a:moveTo>
                    <a:pt x="0" y="0"/>
                  </a:moveTo>
                  <a:lnTo>
                    <a:pt x="3" y="14"/>
                  </a:lnTo>
                  <a:lnTo>
                    <a:pt x="6" y="29"/>
                  </a:lnTo>
                  <a:lnTo>
                    <a:pt x="10" y="43"/>
                  </a:lnTo>
                  <a:lnTo>
                    <a:pt x="14" y="57"/>
                  </a:lnTo>
                  <a:lnTo>
                    <a:pt x="20" y="70"/>
                  </a:lnTo>
                  <a:lnTo>
                    <a:pt x="27" y="83"/>
                  </a:lnTo>
                  <a:lnTo>
                    <a:pt x="35" y="95"/>
                  </a:lnTo>
                  <a:lnTo>
                    <a:pt x="44" y="105"/>
                  </a:lnTo>
                  <a:lnTo>
                    <a:pt x="56" y="114"/>
                  </a:lnTo>
                  <a:lnTo>
                    <a:pt x="68" y="122"/>
                  </a:lnTo>
                  <a:lnTo>
                    <a:pt x="80" y="129"/>
                  </a:lnTo>
                  <a:lnTo>
                    <a:pt x="93" y="135"/>
                  </a:lnTo>
                  <a:lnTo>
                    <a:pt x="106" y="141"/>
                  </a:lnTo>
                  <a:lnTo>
                    <a:pt x="117" y="149"/>
                  </a:lnTo>
                  <a:lnTo>
                    <a:pt x="129" y="157"/>
                  </a:lnTo>
                  <a:lnTo>
                    <a:pt x="139" y="167"/>
                  </a:lnTo>
                  <a:lnTo>
                    <a:pt x="141" y="167"/>
                  </a:lnTo>
                  <a:lnTo>
                    <a:pt x="144" y="166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38" y="150"/>
                  </a:lnTo>
                  <a:lnTo>
                    <a:pt x="132" y="137"/>
                  </a:lnTo>
                  <a:lnTo>
                    <a:pt x="123" y="127"/>
                  </a:lnTo>
                  <a:lnTo>
                    <a:pt x="111" y="118"/>
                  </a:lnTo>
                  <a:lnTo>
                    <a:pt x="107" y="115"/>
                  </a:lnTo>
                  <a:lnTo>
                    <a:pt x="101" y="113"/>
                  </a:lnTo>
                  <a:lnTo>
                    <a:pt x="96" y="111"/>
                  </a:lnTo>
                  <a:lnTo>
                    <a:pt x="91" y="110"/>
                  </a:lnTo>
                  <a:lnTo>
                    <a:pt x="86" y="107"/>
                  </a:lnTo>
                  <a:lnTo>
                    <a:pt x="80" y="105"/>
                  </a:lnTo>
                  <a:lnTo>
                    <a:pt x="76" y="101"/>
                  </a:lnTo>
                  <a:lnTo>
                    <a:pt x="71" y="98"/>
                  </a:lnTo>
                  <a:lnTo>
                    <a:pt x="65" y="95"/>
                  </a:lnTo>
                  <a:lnTo>
                    <a:pt x="61" y="91"/>
                  </a:lnTo>
                  <a:lnTo>
                    <a:pt x="55" y="86"/>
                  </a:lnTo>
                  <a:lnTo>
                    <a:pt x="50" y="83"/>
                  </a:lnTo>
                  <a:lnTo>
                    <a:pt x="44" y="80"/>
                  </a:lnTo>
                  <a:lnTo>
                    <a:pt x="40" y="75"/>
                  </a:lnTo>
                  <a:lnTo>
                    <a:pt x="34" y="70"/>
                  </a:lnTo>
                  <a:lnTo>
                    <a:pt x="29" y="66"/>
                  </a:lnTo>
                  <a:lnTo>
                    <a:pt x="19" y="51"/>
                  </a:lnTo>
                  <a:lnTo>
                    <a:pt x="11" y="35"/>
                  </a:lnTo>
                  <a:lnTo>
                    <a:pt x="5" y="1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" name="Freeform 137"/>
            <p:cNvSpPr>
              <a:spLocks/>
            </p:cNvSpPr>
            <p:nvPr/>
          </p:nvSpPr>
          <p:spPr bwMode="auto">
            <a:xfrm>
              <a:off x="1647" y="1221"/>
              <a:ext cx="10" cy="374"/>
            </a:xfrm>
            <a:custGeom>
              <a:avLst/>
              <a:gdLst>
                <a:gd name="T0" fmla="*/ 0 w 20"/>
                <a:gd name="T1" fmla="*/ 1 h 748"/>
                <a:gd name="T2" fmla="*/ 0 w 20"/>
                <a:gd name="T3" fmla="*/ 187 h 748"/>
                <a:gd name="T4" fmla="*/ 0 w 20"/>
                <a:gd name="T5" fmla="*/ 373 h 748"/>
                <a:gd name="T6" fmla="*/ 3 w 20"/>
                <a:gd name="T7" fmla="*/ 559 h 748"/>
                <a:gd name="T8" fmla="*/ 12 w 20"/>
                <a:gd name="T9" fmla="*/ 746 h 748"/>
                <a:gd name="T10" fmla="*/ 13 w 20"/>
                <a:gd name="T11" fmla="*/ 748 h 748"/>
                <a:gd name="T12" fmla="*/ 15 w 20"/>
                <a:gd name="T13" fmla="*/ 747 h 748"/>
                <a:gd name="T14" fmla="*/ 18 w 20"/>
                <a:gd name="T15" fmla="*/ 746 h 748"/>
                <a:gd name="T16" fmla="*/ 19 w 20"/>
                <a:gd name="T17" fmla="*/ 744 h 748"/>
                <a:gd name="T18" fmla="*/ 20 w 20"/>
                <a:gd name="T19" fmla="*/ 652 h 748"/>
                <a:gd name="T20" fmla="*/ 18 w 20"/>
                <a:gd name="T21" fmla="*/ 559 h 748"/>
                <a:gd name="T22" fmla="*/ 14 w 20"/>
                <a:gd name="T23" fmla="*/ 467 h 748"/>
                <a:gd name="T24" fmla="*/ 12 w 20"/>
                <a:gd name="T25" fmla="*/ 375 h 748"/>
                <a:gd name="T26" fmla="*/ 11 w 20"/>
                <a:gd name="T27" fmla="*/ 282 h 748"/>
                <a:gd name="T28" fmla="*/ 8 w 20"/>
                <a:gd name="T29" fmla="*/ 187 h 748"/>
                <a:gd name="T30" fmla="*/ 6 w 20"/>
                <a:gd name="T31" fmla="*/ 93 h 748"/>
                <a:gd name="T32" fmla="*/ 1 w 20"/>
                <a:gd name="T33" fmla="*/ 0 h 748"/>
                <a:gd name="T34" fmla="*/ 1 w 20"/>
                <a:gd name="T35" fmla="*/ 0 h 748"/>
                <a:gd name="T36" fmla="*/ 1 w 20"/>
                <a:gd name="T37" fmla="*/ 0 h 748"/>
                <a:gd name="T38" fmla="*/ 0 w 20"/>
                <a:gd name="T39" fmla="*/ 1 h 748"/>
                <a:gd name="T40" fmla="*/ 0 w 20"/>
                <a:gd name="T41" fmla="*/ 1 h 748"/>
                <a:gd name="T42" fmla="*/ 0 w 20"/>
                <a:gd name="T43" fmla="*/ 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748">
                  <a:moveTo>
                    <a:pt x="0" y="1"/>
                  </a:moveTo>
                  <a:lnTo>
                    <a:pt x="0" y="187"/>
                  </a:lnTo>
                  <a:lnTo>
                    <a:pt x="0" y="373"/>
                  </a:lnTo>
                  <a:lnTo>
                    <a:pt x="3" y="559"/>
                  </a:lnTo>
                  <a:lnTo>
                    <a:pt x="12" y="746"/>
                  </a:lnTo>
                  <a:lnTo>
                    <a:pt x="13" y="748"/>
                  </a:lnTo>
                  <a:lnTo>
                    <a:pt x="15" y="747"/>
                  </a:lnTo>
                  <a:lnTo>
                    <a:pt x="18" y="746"/>
                  </a:lnTo>
                  <a:lnTo>
                    <a:pt x="19" y="744"/>
                  </a:lnTo>
                  <a:lnTo>
                    <a:pt x="20" y="652"/>
                  </a:lnTo>
                  <a:lnTo>
                    <a:pt x="18" y="559"/>
                  </a:lnTo>
                  <a:lnTo>
                    <a:pt x="14" y="467"/>
                  </a:lnTo>
                  <a:lnTo>
                    <a:pt x="12" y="375"/>
                  </a:lnTo>
                  <a:lnTo>
                    <a:pt x="11" y="282"/>
                  </a:lnTo>
                  <a:lnTo>
                    <a:pt x="8" y="187"/>
                  </a:lnTo>
                  <a:lnTo>
                    <a:pt x="6" y="9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" name="Freeform 138"/>
            <p:cNvSpPr>
              <a:spLocks/>
            </p:cNvSpPr>
            <p:nvPr/>
          </p:nvSpPr>
          <p:spPr bwMode="auto">
            <a:xfrm>
              <a:off x="1667" y="1177"/>
              <a:ext cx="10" cy="444"/>
            </a:xfrm>
            <a:custGeom>
              <a:avLst/>
              <a:gdLst>
                <a:gd name="T0" fmla="*/ 0 w 19"/>
                <a:gd name="T1" fmla="*/ 1 h 888"/>
                <a:gd name="T2" fmla="*/ 1 w 19"/>
                <a:gd name="T3" fmla="*/ 103 h 888"/>
                <a:gd name="T4" fmla="*/ 1 w 19"/>
                <a:gd name="T5" fmla="*/ 205 h 888"/>
                <a:gd name="T6" fmla="*/ 2 w 19"/>
                <a:gd name="T7" fmla="*/ 306 h 888"/>
                <a:gd name="T8" fmla="*/ 2 w 19"/>
                <a:gd name="T9" fmla="*/ 409 h 888"/>
                <a:gd name="T10" fmla="*/ 3 w 19"/>
                <a:gd name="T11" fmla="*/ 528 h 888"/>
                <a:gd name="T12" fmla="*/ 4 w 19"/>
                <a:gd name="T13" fmla="*/ 647 h 888"/>
                <a:gd name="T14" fmla="*/ 7 w 19"/>
                <a:gd name="T15" fmla="*/ 766 h 888"/>
                <a:gd name="T16" fmla="*/ 12 w 19"/>
                <a:gd name="T17" fmla="*/ 886 h 888"/>
                <a:gd name="T18" fmla="*/ 13 w 19"/>
                <a:gd name="T19" fmla="*/ 888 h 888"/>
                <a:gd name="T20" fmla="*/ 16 w 19"/>
                <a:gd name="T21" fmla="*/ 887 h 888"/>
                <a:gd name="T22" fmla="*/ 17 w 19"/>
                <a:gd name="T23" fmla="*/ 886 h 888"/>
                <a:gd name="T24" fmla="*/ 18 w 19"/>
                <a:gd name="T25" fmla="*/ 883 h 888"/>
                <a:gd name="T26" fmla="*/ 19 w 19"/>
                <a:gd name="T27" fmla="*/ 813 h 888"/>
                <a:gd name="T28" fmla="*/ 17 w 19"/>
                <a:gd name="T29" fmla="*/ 743 h 888"/>
                <a:gd name="T30" fmla="*/ 13 w 19"/>
                <a:gd name="T31" fmla="*/ 673 h 888"/>
                <a:gd name="T32" fmla="*/ 11 w 19"/>
                <a:gd name="T33" fmla="*/ 602 h 888"/>
                <a:gd name="T34" fmla="*/ 11 w 19"/>
                <a:gd name="T35" fmla="*/ 554 h 888"/>
                <a:gd name="T36" fmla="*/ 12 w 19"/>
                <a:gd name="T37" fmla="*/ 505 h 888"/>
                <a:gd name="T38" fmla="*/ 13 w 19"/>
                <a:gd name="T39" fmla="*/ 456 h 888"/>
                <a:gd name="T40" fmla="*/ 13 w 19"/>
                <a:gd name="T41" fmla="*/ 408 h 888"/>
                <a:gd name="T42" fmla="*/ 11 w 19"/>
                <a:gd name="T43" fmla="*/ 304 h 888"/>
                <a:gd name="T44" fmla="*/ 9 w 19"/>
                <a:gd name="T45" fmla="*/ 199 h 888"/>
                <a:gd name="T46" fmla="*/ 5 w 19"/>
                <a:gd name="T47" fmla="*/ 97 h 888"/>
                <a:gd name="T48" fmla="*/ 0 w 19"/>
                <a:gd name="T49" fmla="*/ 0 h 888"/>
                <a:gd name="T50" fmla="*/ 0 w 19"/>
                <a:gd name="T51" fmla="*/ 0 h 888"/>
                <a:gd name="T52" fmla="*/ 0 w 19"/>
                <a:gd name="T53" fmla="*/ 0 h 888"/>
                <a:gd name="T54" fmla="*/ 0 w 19"/>
                <a:gd name="T55" fmla="*/ 0 h 888"/>
                <a:gd name="T56" fmla="*/ 0 w 19"/>
                <a:gd name="T57" fmla="*/ 1 h 888"/>
                <a:gd name="T58" fmla="*/ 0 w 19"/>
                <a:gd name="T59" fmla="*/ 1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888">
                  <a:moveTo>
                    <a:pt x="0" y="1"/>
                  </a:moveTo>
                  <a:lnTo>
                    <a:pt x="1" y="103"/>
                  </a:lnTo>
                  <a:lnTo>
                    <a:pt x="1" y="205"/>
                  </a:lnTo>
                  <a:lnTo>
                    <a:pt x="2" y="306"/>
                  </a:lnTo>
                  <a:lnTo>
                    <a:pt x="2" y="409"/>
                  </a:lnTo>
                  <a:lnTo>
                    <a:pt x="3" y="528"/>
                  </a:lnTo>
                  <a:lnTo>
                    <a:pt x="4" y="647"/>
                  </a:lnTo>
                  <a:lnTo>
                    <a:pt x="7" y="766"/>
                  </a:lnTo>
                  <a:lnTo>
                    <a:pt x="12" y="886"/>
                  </a:lnTo>
                  <a:lnTo>
                    <a:pt x="13" y="888"/>
                  </a:lnTo>
                  <a:lnTo>
                    <a:pt x="16" y="887"/>
                  </a:lnTo>
                  <a:lnTo>
                    <a:pt x="17" y="886"/>
                  </a:lnTo>
                  <a:lnTo>
                    <a:pt x="18" y="883"/>
                  </a:lnTo>
                  <a:lnTo>
                    <a:pt x="19" y="813"/>
                  </a:lnTo>
                  <a:lnTo>
                    <a:pt x="17" y="743"/>
                  </a:lnTo>
                  <a:lnTo>
                    <a:pt x="13" y="673"/>
                  </a:lnTo>
                  <a:lnTo>
                    <a:pt x="11" y="602"/>
                  </a:lnTo>
                  <a:lnTo>
                    <a:pt x="11" y="554"/>
                  </a:lnTo>
                  <a:lnTo>
                    <a:pt x="12" y="505"/>
                  </a:lnTo>
                  <a:lnTo>
                    <a:pt x="13" y="456"/>
                  </a:lnTo>
                  <a:lnTo>
                    <a:pt x="13" y="408"/>
                  </a:lnTo>
                  <a:lnTo>
                    <a:pt x="11" y="304"/>
                  </a:lnTo>
                  <a:lnTo>
                    <a:pt x="9" y="199"/>
                  </a:lnTo>
                  <a:lnTo>
                    <a:pt x="5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" name="Freeform 139"/>
            <p:cNvSpPr>
              <a:spLocks/>
            </p:cNvSpPr>
            <p:nvPr/>
          </p:nvSpPr>
          <p:spPr bwMode="auto">
            <a:xfrm>
              <a:off x="1252" y="1219"/>
              <a:ext cx="411" cy="16"/>
            </a:xfrm>
            <a:custGeom>
              <a:avLst/>
              <a:gdLst>
                <a:gd name="T0" fmla="*/ 30 w 823"/>
                <a:gd name="T1" fmla="*/ 2 h 31"/>
                <a:gd name="T2" fmla="*/ 109 w 823"/>
                <a:gd name="T3" fmla="*/ 5 h 31"/>
                <a:gd name="T4" fmla="*/ 206 w 823"/>
                <a:gd name="T5" fmla="*/ 8 h 31"/>
                <a:gd name="T6" fmla="*/ 312 w 823"/>
                <a:gd name="T7" fmla="*/ 12 h 31"/>
                <a:gd name="T8" fmla="*/ 419 w 823"/>
                <a:gd name="T9" fmla="*/ 15 h 31"/>
                <a:gd name="T10" fmla="*/ 519 w 823"/>
                <a:gd name="T11" fmla="*/ 19 h 31"/>
                <a:gd name="T12" fmla="*/ 604 w 823"/>
                <a:gd name="T13" fmla="*/ 21 h 31"/>
                <a:gd name="T14" fmla="*/ 666 w 823"/>
                <a:gd name="T15" fmla="*/ 23 h 31"/>
                <a:gd name="T16" fmla="*/ 702 w 823"/>
                <a:gd name="T17" fmla="*/ 25 h 31"/>
                <a:gd name="T18" fmla="*/ 734 w 823"/>
                <a:gd name="T19" fmla="*/ 28 h 31"/>
                <a:gd name="T20" fmla="*/ 766 w 823"/>
                <a:gd name="T21" fmla="*/ 30 h 31"/>
                <a:gd name="T22" fmla="*/ 798 w 823"/>
                <a:gd name="T23" fmla="*/ 30 h 31"/>
                <a:gd name="T24" fmla="*/ 817 w 823"/>
                <a:gd name="T25" fmla="*/ 25 h 31"/>
                <a:gd name="T26" fmla="*/ 823 w 823"/>
                <a:gd name="T27" fmla="*/ 19 h 31"/>
                <a:gd name="T28" fmla="*/ 817 w 823"/>
                <a:gd name="T29" fmla="*/ 13 h 31"/>
                <a:gd name="T30" fmla="*/ 808 w 823"/>
                <a:gd name="T31" fmla="*/ 10 h 31"/>
                <a:gd name="T32" fmla="*/ 798 w 823"/>
                <a:gd name="T33" fmla="*/ 10 h 31"/>
                <a:gd name="T34" fmla="*/ 789 w 823"/>
                <a:gd name="T35" fmla="*/ 9 h 31"/>
                <a:gd name="T36" fmla="*/ 774 w 823"/>
                <a:gd name="T37" fmla="*/ 9 h 31"/>
                <a:gd name="T38" fmla="*/ 753 w 823"/>
                <a:gd name="T39" fmla="*/ 9 h 31"/>
                <a:gd name="T40" fmla="*/ 733 w 823"/>
                <a:gd name="T41" fmla="*/ 8 h 31"/>
                <a:gd name="T42" fmla="*/ 713 w 823"/>
                <a:gd name="T43" fmla="*/ 8 h 31"/>
                <a:gd name="T44" fmla="*/ 688 w 823"/>
                <a:gd name="T45" fmla="*/ 8 h 31"/>
                <a:gd name="T46" fmla="*/ 657 w 823"/>
                <a:gd name="T47" fmla="*/ 7 h 31"/>
                <a:gd name="T48" fmla="*/ 625 w 823"/>
                <a:gd name="T49" fmla="*/ 7 h 31"/>
                <a:gd name="T50" fmla="*/ 596 w 823"/>
                <a:gd name="T51" fmla="*/ 6 h 31"/>
                <a:gd name="T52" fmla="*/ 564 w 823"/>
                <a:gd name="T53" fmla="*/ 6 h 31"/>
                <a:gd name="T54" fmla="*/ 534 w 823"/>
                <a:gd name="T55" fmla="*/ 6 h 31"/>
                <a:gd name="T56" fmla="*/ 503 w 823"/>
                <a:gd name="T57" fmla="*/ 5 h 31"/>
                <a:gd name="T58" fmla="*/ 473 w 823"/>
                <a:gd name="T59" fmla="*/ 5 h 31"/>
                <a:gd name="T60" fmla="*/ 430 w 823"/>
                <a:gd name="T61" fmla="*/ 5 h 31"/>
                <a:gd name="T62" fmla="*/ 372 w 823"/>
                <a:gd name="T63" fmla="*/ 4 h 31"/>
                <a:gd name="T64" fmla="*/ 314 w 823"/>
                <a:gd name="T65" fmla="*/ 2 h 31"/>
                <a:gd name="T66" fmla="*/ 258 w 823"/>
                <a:gd name="T67" fmla="*/ 1 h 31"/>
                <a:gd name="T68" fmla="*/ 200 w 823"/>
                <a:gd name="T69" fmla="*/ 1 h 31"/>
                <a:gd name="T70" fmla="*/ 143 w 823"/>
                <a:gd name="T71" fmla="*/ 0 h 31"/>
                <a:gd name="T72" fmla="*/ 85 w 823"/>
                <a:gd name="T73" fmla="*/ 0 h 31"/>
                <a:gd name="T74" fmla="*/ 29 w 823"/>
                <a:gd name="T75" fmla="*/ 1 h 31"/>
                <a:gd name="T76" fmla="*/ 0 w 823"/>
                <a:gd name="T77" fmla="*/ 1 h 31"/>
                <a:gd name="T78" fmla="*/ 0 w 823"/>
                <a:gd name="T79" fmla="*/ 1 h 31"/>
                <a:gd name="T80" fmla="*/ 0 w 823"/>
                <a:gd name="T8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3" h="31">
                  <a:moveTo>
                    <a:pt x="0" y="1"/>
                  </a:moveTo>
                  <a:lnTo>
                    <a:pt x="30" y="2"/>
                  </a:lnTo>
                  <a:lnTo>
                    <a:pt x="67" y="4"/>
                  </a:lnTo>
                  <a:lnTo>
                    <a:pt x="109" y="5"/>
                  </a:lnTo>
                  <a:lnTo>
                    <a:pt x="155" y="7"/>
                  </a:lnTo>
                  <a:lnTo>
                    <a:pt x="206" y="8"/>
                  </a:lnTo>
                  <a:lnTo>
                    <a:pt x="258" y="9"/>
                  </a:lnTo>
                  <a:lnTo>
                    <a:pt x="312" y="12"/>
                  </a:lnTo>
                  <a:lnTo>
                    <a:pt x="365" y="13"/>
                  </a:lnTo>
                  <a:lnTo>
                    <a:pt x="419" y="15"/>
                  </a:lnTo>
                  <a:lnTo>
                    <a:pt x="470" y="16"/>
                  </a:lnTo>
                  <a:lnTo>
                    <a:pt x="519" y="19"/>
                  </a:lnTo>
                  <a:lnTo>
                    <a:pt x="564" y="20"/>
                  </a:lnTo>
                  <a:lnTo>
                    <a:pt x="604" y="21"/>
                  </a:lnTo>
                  <a:lnTo>
                    <a:pt x="638" y="22"/>
                  </a:lnTo>
                  <a:lnTo>
                    <a:pt x="666" y="23"/>
                  </a:lnTo>
                  <a:lnTo>
                    <a:pt x="685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8"/>
                  </a:lnTo>
                  <a:lnTo>
                    <a:pt x="750" y="29"/>
                  </a:lnTo>
                  <a:lnTo>
                    <a:pt x="766" y="30"/>
                  </a:lnTo>
                  <a:lnTo>
                    <a:pt x="782" y="31"/>
                  </a:lnTo>
                  <a:lnTo>
                    <a:pt x="798" y="30"/>
                  </a:lnTo>
                  <a:lnTo>
                    <a:pt x="813" y="28"/>
                  </a:lnTo>
                  <a:lnTo>
                    <a:pt x="817" y="25"/>
                  </a:lnTo>
                  <a:lnTo>
                    <a:pt x="820" y="22"/>
                  </a:lnTo>
                  <a:lnTo>
                    <a:pt x="823" y="19"/>
                  </a:lnTo>
                  <a:lnTo>
                    <a:pt x="820" y="15"/>
                  </a:lnTo>
                  <a:lnTo>
                    <a:pt x="817" y="13"/>
                  </a:lnTo>
                  <a:lnTo>
                    <a:pt x="812" y="12"/>
                  </a:lnTo>
                  <a:lnTo>
                    <a:pt x="808" y="10"/>
                  </a:lnTo>
                  <a:lnTo>
                    <a:pt x="803" y="10"/>
                  </a:lnTo>
                  <a:lnTo>
                    <a:pt x="798" y="10"/>
                  </a:lnTo>
                  <a:lnTo>
                    <a:pt x="794" y="9"/>
                  </a:lnTo>
                  <a:lnTo>
                    <a:pt x="789" y="9"/>
                  </a:lnTo>
                  <a:lnTo>
                    <a:pt x="785" y="9"/>
                  </a:lnTo>
                  <a:lnTo>
                    <a:pt x="774" y="9"/>
                  </a:lnTo>
                  <a:lnTo>
                    <a:pt x="764" y="9"/>
                  </a:lnTo>
                  <a:lnTo>
                    <a:pt x="753" y="9"/>
                  </a:lnTo>
                  <a:lnTo>
                    <a:pt x="743" y="8"/>
                  </a:lnTo>
                  <a:lnTo>
                    <a:pt x="733" y="8"/>
                  </a:lnTo>
                  <a:lnTo>
                    <a:pt x="722" y="8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2" y="7"/>
                  </a:lnTo>
                  <a:lnTo>
                    <a:pt x="657" y="7"/>
                  </a:lnTo>
                  <a:lnTo>
                    <a:pt x="642" y="7"/>
                  </a:lnTo>
                  <a:lnTo>
                    <a:pt x="625" y="7"/>
                  </a:lnTo>
                  <a:lnTo>
                    <a:pt x="611" y="6"/>
                  </a:lnTo>
                  <a:lnTo>
                    <a:pt x="596" y="6"/>
                  </a:lnTo>
                  <a:lnTo>
                    <a:pt x="581" y="6"/>
                  </a:lnTo>
                  <a:lnTo>
                    <a:pt x="564" y="6"/>
                  </a:lnTo>
                  <a:lnTo>
                    <a:pt x="549" y="6"/>
                  </a:lnTo>
                  <a:lnTo>
                    <a:pt x="534" y="6"/>
                  </a:lnTo>
                  <a:lnTo>
                    <a:pt x="519" y="6"/>
                  </a:lnTo>
                  <a:lnTo>
                    <a:pt x="503" y="5"/>
                  </a:lnTo>
                  <a:lnTo>
                    <a:pt x="488" y="5"/>
                  </a:lnTo>
                  <a:lnTo>
                    <a:pt x="473" y="5"/>
                  </a:lnTo>
                  <a:lnTo>
                    <a:pt x="458" y="5"/>
                  </a:lnTo>
                  <a:lnTo>
                    <a:pt x="430" y="5"/>
                  </a:lnTo>
                  <a:lnTo>
                    <a:pt x="401" y="4"/>
                  </a:lnTo>
                  <a:lnTo>
                    <a:pt x="372" y="4"/>
                  </a:lnTo>
                  <a:lnTo>
                    <a:pt x="343" y="2"/>
                  </a:lnTo>
                  <a:lnTo>
                    <a:pt x="314" y="2"/>
                  </a:lnTo>
                  <a:lnTo>
                    <a:pt x="286" y="2"/>
                  </a:lnTo>
                  <a:lnTo>
                    <a:pt x="258" y="1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1" y="1"/>
                  </a:lnTo>
                  <a:lnTo>
                    <a:pt x="143" y="0"/>
                  </a:lnTo>
                  <a:lnTo>
                    <a:pt x="114" y="0"/>
                  </a:lnTo>
                  <a:lnTo>
                    <a:pt x="85" y="0"/>
                  </a:lnTo>
                  <a:lnTo>
                    <a:pt x="57" y="0"/>
                  </a:lnTo>
                  <a:lnTo>
                    <a:pt x="2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" name="Freeform 140"/>
            <p:cNvSpPr>
              <a:spLocks/>
            </p:cNvSpPr>
            <p:nvPr/>
          </p:nvSpPr>
          <p:spPr bwMode="auto">
            <a:xfrm>
              <a:off x="1260" y="1193"/>
              <a:ext cx="412" cy="15"/>
            </a:xfrm>
            <a:custGeom>
              <a:avLst/>
              <a:gdLst>
                <a:gd name="T0" fmla="*/ 30 w 824"/>
                <a:gd name="T1" fmla="*/ 5 h 31"/>
                <a:gd name="T2" fmla="*/ 109 w 824"/>
                <a:gd name="T3" fmla="*/ 8 h 31"/>
                <a:gd name="T4" fmla="*/ 206 w 824"/>
                <a:gd name="T5" fmla="*/ 12 h 31"/>
                <a:gd name="T6" fmla="*/ 312 w 824"/>
                <a:gd name="T7" fmla="*/ 15 h 31"/>
                <a:gd name="T8" fmla="*/ 419 w 824"/>
                <a:gd name="T9" fmla="*/ 17 h 31"/>
                <a:gd name="T10" fmla="*/ 520 w 824"/>
                <a:gd name="T11" fmla="*/ 20 h 31"/>
                <a:gd name="T12" fmla="*/ 605 w 824"/>
                <a:gd name="T13" fmla="*/ 22 h 31"/>
                <a:gd name="T14" fmla="*/ 667 w 824"/>
                <a:gd name="T15" fmla="*/ 23 h 31"/>
                <a:gd name="T16" fmla="*/ 702 w 824"/>
                <a:gd name="T17" fmla="*/ 25 h 31"/>
                <a:gd name="T18" fmla="*/ 734 w 824"/>
                <a:gd name="T19" fmla="*/ 29 h 31"/>
                <a:gd name="T20" fmla="*/ 767 w 824"/>
                <a:gd name="T21" fmla="*/ 31 h 31"/>
                <a:gd name="T22" fmla="*/ 800 w 824"/>
                <a:gd name="T23" fmla="*/ 30 h 31"/>
                <a:gd name="T24" fmla="*/ 818 w 824"/>
                <a:gd name="T25" fmla="*/ 27 h 31"/>
                <a:gd name="T26" fmla="*/ 824 w 824"/>
                <a:gd name="T27" fmla="*/ 20 h 31"/>
                <a:gd name="T28" fmla="*/ 817 w 824"/>
                <a:gd name="T29" fmla="*/ 14 h 31"/>
                <a:gd name="T30" fmla="*/ 808 w 824"/>
                <a:gd name="T31" fmla="*/ 12 h 31"/>
                <a:gd name="T32" fmla="*/ 800 w 824"/>
                <a:gd name="T33" fmla="*/ 10 h 31"/>
                <a:gd name="T34" fmla="*/ 790 w 824"/>
                <a:gd name="T35" fmla="*/ 10 h 31"/>
                <a:gd name="T36" fmla="*/ 775 w 824"/>
                <a:gd name="T37" fmla="*/ 10 h 31"/>
                <a:gd name="T38" fmla="*/ 755 w 824"/>
                <a:gd name="T39" fmla="*/ 9 h 31"/>
                <a:gd name="T40" fmla="*/ 734 w 824"/>
                <a:gd name="T41" fmla="*/ 9 h 31"/>
                <a:gd name="T42" fmla="*/ 713 w 824"/>
                <a:gd name="T43" fmla="*/ 8 h 31"/>
                <a:gd name="T44" fmla="*/ 688 w 824"/>
                <a:gd name="T45" fmla="*/ 8 h 31"/>
                <a:gd name="T46" fmla="*/ 658 w 824"/>
                <a:gd name="T47" fmla="*/ 7 h 31"/>
                <a:gd name="T48" fmla="*/ 627 w 824"/>
                <a:gd name="T49" fmla="*/ 7 h 31"/>
                <a:gd name="T50" fmla="*/ 597 w 824"/>
                <a:gd name="T51" fmla="*/ 7 h 31"/>
                <a:gd name="T52" fmla="*/ 566 w 824"/>
                <a:gd name="T53" fmla="*/ 6 h 31"/>
                <a:gd name="T54" fmla="*/ 536 w 824"/>
                <a:gd name="T55" fmla="*/ 6 h 31"/>
                <a:gd name="T56" fmla="*/ 505 w 824"/>
                <a:gd name="T57" fmla="*/ 6 h 31"/>
                <a:gd name="T58" fmla="*/ 473 w 824"/>
                <a:gd name="T59" fmla="*/ 5 h 31"/>
                <a:gd name="T60" fmla="*/ 430 w 824"/>
                <a:gd name="T61" fmla="*/ 5 h 31"/>
                <a:gd name="T62" fmla="*/ 373 w 824"/>
                <a:gd name="T63" fmla="*/ 4 h 31"/>
                <a:gd name="T64" fmla="*/ 316 w 824"/>
                <a:gd name="T65" fmla="*/ 2 h 31"/>
                <a:gd name="T66" fmla="*/ 258 w 824"/>
                <a:gd name="T67" fmla="*/ 2 h 31"/>
                <a:gd name="T68" fmla="*/ 200 w 824"/>
                <a:gd name="T69" fmla="*/ 1 h 31"/>
                <a:gd name="T70" fmla="*/ 144 w 824"/>
                <a:gd name="T71" fmla="*/ 1 h 31"/>
                <a:gd name="T72" fmla="*/ 86 w 824"/>
                <a:gd name="T73" fmla="*/ 0 h 31"/>
                <a:gd name="T74" fmla="*/ 29 w 824"/>
                <a:gd name="T75" fmla="*/ 1 h 31"/>
                <a:gd name="T76" fmla="*/ 0 w 824"/>
                <a:gd name="T77" fmla="*/ 1 h 31"/>
                <a:gd name="T78" fmla="*/ 0 w 824"/>
                <a:gd name="T79" fmla="*/ 2 h 31"/>
                <a:gd name="T80" fmla="*/ 0 w 824"/>
                <a:gd name="T8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4" h="31">
                  <a:moveTo>
                    <a:pt x="0" y="2"/>
                  </a:moveTo>
                  <a:lnTo>
                    <a:pt x="30" y="5"/>
                  </a:lnTo>
                  <a:lnTo>
                    <a:pt x="67" y="7"/>
                  </a:lnTo>
                  <a:lnTo>
                    <a:pt x="109" y="8"/>
                  </a:lnTo>
                  <a:lnTo>
                    <a:pt x="155" y="10"/>
                  </a:lnTo>
                  <a:lnTo>
                    <a:pt x="206" y="12"/>
                  </a:lnTo>
                  <a:lnTo>
                    <a:pt x="258" y="13"/>
                  </a:lnTo>
                  <a:lnTo>
                    <a:pt x="312" y="15"/>
                  </a:lnTo>
                  <a:lnTo>
                    <a:pt x="366" y="16"/>
                  </a:lnTo>
                  <a:lnTo>
                    <a:pt x="419" y="17"/>
                  </a:lnTo>
                  <a:lnTo>
                    <a:pt x="471" y="19"/>
                  </a:lnTo>
                  <a:lnTo>
                    <a:pt x="520" y="20"/>
                  </a:lnTo>
                  <a:lnTo>
                    <a:pt x="565" y="21"/>
                  </a:lnTo>
                  <a:lnTo>
                    <a:pt x="605" y="22"/>
                  </a:lnTo>
                  <a:lnTo>
                    <a:pt x="639" y="22"/>
                  </a:lnTo>
                  <a:lnTo>
                    <a:pt x="667" y="23"/>
                  </a:lnTo>
                  <a:lnTo>
                    <a:pt x="687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9"/>
                  </a:lnTo>
                  <a:lnTo>
                    <a:pt x="751" y="30"/>
                  </a:lnTo>
                  <a:lnTo>
                    <a:pt x="767" y="31"/>
                  </a:lnTo>
                  <a:lnTo>
                    <a:pt x="784" y="31"/>
                  </a:lnTo>
                  <a:lnTo>
                    <a:pt x="800" y="30"/>
                  </a:lnTo>
                  <a:lnTo>
                    <a:pt x="815" y="28"/>
                  </a:lnTo>
                  <a:lnTo>
                    <a:pt x="818" y="27"/>
                  </a:lnTo>
                  <a:lnTo>
                    <a:pt x="822" y="23"/>
                  </a:lnTo>
                  <a:lnTo>
                    <a:pt x="824" y="20"/>
                  </a:lnTo>
                  <a:lnTo>
                    <a:pt x="822" y="16"/>
                  </a:lnTo>
                  <a:lnTo>
                    <a:pt x="817" y="14"/>
                  </a:lnTo>
                  <a:lnTo>
                    <a:pt x="812" y="13"/>
                  </a:lnTo>
                  <a:lnTo>
                    <a:pt x="808" y="12"/>
                  </a:lnTo>
                  <a:lnTo>
                    <a:pt x="804" y="10"/>
                  </a:lnTo>
                  <a:lnTo>
                    <a:pt x="800" y="10"/>
                  </a:lnTo>
                  <a:lnTo>
                    <a:pt x="795" y="10"/>
                  </a:lnTo>
                  <a:lnTo>
                    <a:pt x="790" y="10"/>
                  </a:lnTo>
                  <a:lnTo>
                    <a:pt x="786" y="10"/>
                  </a:lnTo>
                  <a:lnTo>
                    <a:pt x="775" y="10"/>
                  </a:lnTo>
                  <a:lnTo>
                    <a:pt x="765" y="9"/>
                  </a:lnTo>
                  <a:lnTo>
                    <a:pt x="755" y="9"/>
                  </a:lnTo>
                  <a:lnTo>
                    <a:pt x="744" y="9"/>
                  </a:lnTo>
                  <a:lnTo>
                    <a:pt x="734" y="9"/>
                  </a:lnTo>
                  <a:lnTo>
                    <a:pt x="724" y="9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3" y="8"/>
                  </a:lnTo>
                  <a:lnTo>
                    <a:pt x="658" y="7"/>
                  </a:lnTo>
                  <a:lnTo>
                    <a:pt x="642" y="7"/>
                  </a:lnTo>
                  <a:lnTo>
                    <a:pt x="627" y="7"/>
                  </a:lnTo>
                  <a:lnTo>
                    <a:pt x="612" y="7"/>
                  </a:lnTo>
                  <a:lnTo>
                    <a:pt x="597" y="7"/>
                  </a:lnTo>
                  <a:lnTo>
                    <a:pt x="581" y="6"/>
                  </a:lnTo>
                  <a:lnTo>
                    <a:pt x="566" y="6"/>
                  </a:lnTo>
                  <a:lnTo>
                    <a:pt x="551" y="6"/>
                  </a:lnTo>
                  <a:lnTo>
                    <a:pt x="536" y="6"/>
                  </a:lnTo>
                  <a:lnTo>
                    <a:pt x="520" y="6"/>
                  </a:lnTo>
                  <a:lnTo>
                    <a:pt x="505" y="6"/>
                  </a:lnTo>
                  <a:lnTo>
                    <a:pt x="490" y="5"/>
                  </a:lnTo>
                  <a:lnTo>
                    <a:pt x="473" y="5"/>
                  </a:lnTo>
                  <a:lnTo>
                    <a:pt x="459" y="5"/>
                  </a:lnTo>
                  <a:lnTo>
                    <a:pt x="430" y="5"/>
                  </a:lnTo>
                  <a:lnTo>
                    <a:pt x="401" y="5"/>
                  </a:lnTo>
                  <a:lnTo>
                    <a:pt x="373" y="4"/>
                  </a:lnTo>
                  <a:lnTo>
                    <a:pt x="344" y="4"/>
                  </a:lnTo>
                  <a:lnTo>
                    <a:pt x="316" y="2"/>
                  </a:lnTo>
                  <a:lnTo>
                    <a:pt x="287" y="2"/>
                  </a:lnTo>
                  <a:lnTo>
                    <a:pt x="258" y="2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3" y="1"/>
                  </a:lnTo>
                  <a:lnTo>
                    <a:pt x="144" y="1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57" y="1"/>
                  </a:lnTo>
                  <a:lnTo>
                    <a:pt x="2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5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64148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6"/>
          <p:cNvGrpSpPr>
            <a:grpSpLocks noChangeAspect="1"/>
          </p:cNvGrpSpPr>
          <p:nvPr/>
        </p:nvGrpSpPr>
        <p:grpSpPr bwMode="auto">
          <a:xfrm flipH="1">
            <a:off x="990385" y="4410262"/>
            <a:ext cx="2000251" cy="1565275"/>
            <a:chOff x="1093" y="1177"/>
            <a:chExt cx="1260" cy="986"/>
          </a:xfrm>
        </p:grpSpPr>
        <p:sp>
          <p:nvSpPr>
            <p:cNvPr id="14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200" y="1177"/>
              <a:ext cx="1153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1203" y="1198"/>
              <a:ext cx="481" cy="594"/>
            </a:xfrm>
            <a:custGeom>
              <a:avLst/>
              <a:gdLst>
                <a:gd name="T0" fmla="*/ 351 w 962"/>
                <a:gd name="T1" fmla="*/ 2 h 1189"/>
                <a:gd name="T2" fmla="*/ 322 w 962"/>
                <a:gd name="T3" fmla="*/ 0 h 1189"/>
                <a:gd name="T4" fmla="*/ 272 w 962"/>
                <a:gd name="T5" fmla="*/ 5 h 1189"/>
                <a:gd name="T6" fmla="*/ 210 w 962"/>
                <a:gd name="T7" fmla="*/ 19 h 1189"/>
                <a:gd name="T8" fmla="*/ 143 w 962"/>
                <a:gd name="T9" fmla="*/ 47 h 1189"/>
                <a:gd name="T10" fmla="*/ 79 w 962"/>
                <a:gd name="T11" fmla="*/ 95 h 1189"/>
                <a:gd name="T12" fmla="*/ 31 w 962"/>
                <a:gd name="T13" fmla="*/ 167 h 1189"/>
                <a:gd name="T14" fmla="*/ 3 w 962"/>
                <a:gd name="T15" fmla="*/ 269 h 1189"/>
                <a:gd name="T16" fmla="*/ 4 w 962"/>
                <a:gd name="T17" fmla="*/ 397 h 1189"/>
                <a:gd name="T18" fmla="*/ 35 w 962"/>
                <a:gd name="T19" fmla="*/ 507 h 1189"/>
                <a:gd name="T20" fmla="*/ 90 w 962"/>
                <a:gd name="T21" fmla="*/ 598 h 1189"/>
                <a:gd name="T22" fmla="*/ 159 w 962"/>
                <a:gd name="T23" fmla="*/ 675 h 1189"/>
                <a:gd name="T24" fmla="*/ 239 w 962"/>
                <a:gd name="T25" fmla="*/ 745 h 1189"/>
                <a:gd name="T26" fmla="*/ 325 w 962"/>
                <a:gd name="T27" fmla="*/ 813 h 1189"/>
                <a:gd name="T28" fmla="*/ 408 w 962"/>
                <a:gd name="T29" fmla="*/ 884 h 1189"/>
                <a:gd name="T30" fmla="*/ 483 w 962"/>
                <a:gd name="T31" fmla="*/ 966 h 1189"/>
                <a:gd name="T32" fmla="*/ 546 w 962"/>
                <a:gd name="T33" fmla="*/ 1059 h 1189"/>
                <a:gd name="T34" fmla="*/ 612 w 962"/>
                <a:gd name="T35" fmla="*/ 1130 h 1189"/>
                <a:gd name="T36" fmla="*/ 679 w 962"/>
                <a:gd name="T37" fmla="*/ 1174 h 1189"/>
                <a:gd name="T38" fmla="*/ 743 w 962"/>
                <a:gd name="T39" fmla="*/ 1189 h 1189"/>
                <a:gd name="T40" fmla="*/ 802 w 962"/>
                <a:gd name="T41" fmla="*/ 1177 h 1189"/>
                <a:gd name="T42" fmla="*/ 853 w 962"/>
                <a:gd name="T43" fmla="*/ 1135 h 1189"/>
                <a:gd name="T44" fmla="*/ 892 w 962"/>
                <a:gd name="T45" fmla="*/ 1065 h 1189"/>
                <a:gd name="T46" fmla="*/ 917 w 962"/>
                <a:gd name="T47" fmla="*/ 967 h 1189"/>
                <a:gd name="T48" fmla="*/ 932 w 962"/>
                <a:gd name="T49" fmla="*/ 771 h 1189"/>
                <a:gd name="T50" fmla="*/ 956 w 962"/>
                <a:gd name="T51" fmla="*/ 485 h 1189"/>
                <a:gd name="T52" fmla="*/ 959 w 962"/>
                <a:gd name="T53" fmla="*/ 230 h 1189"/>
                <a:gd name="T54" fmla="*/ 908 w 962"/>
                <a:gd name="T55" fmla="*/ 65 h 1189"/>
                <a:gd name="T56" fmla="*/ 818 w 962"/>
                <a:gd name="T57" fmla="*/ 29 h 1189"/>
                <a:gd name="T58" fmla="*/ 741 w 962"/>
                <a:gd name="T59" fmla="*/ 21 h 1189"/>
                <a:gd name="T60" fmla="*/ 658 w 962"/>
                <a:gd name="T61" fmla="*/ 15 h 1189"/>
                <a:gd name="T62" fmla="*/ 576 w 962"/>
                <a:gd name="T63" fmla="*/ 10 h 1189"/>
                <a:gd name="T64" fmla="*/ 500 w 962"/>
                <a:gd name="T65" fmla="*/ 6 h 1189"/>
                <a:gd name="T66" fmla="*/ 435 w 962"/>
                <a:gd name="T67" fmla="*/ 4 h 1189"/>
                <a:gd name="T68" fmla="*/ 386 w 962"/>
                <a:gd name="T69" fmla="*/ 3 h 1189"/>
                <a:gd name="T70" fmla="*/ 359 w 962"/>
                <a:gd name="T71" fmla="*/ 2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2" h="1189">
                  <a:moveTo>
                    <a:pt x="356" y="2"/>
                  </a:moveTo>
                  <a:lnTo>
                    <a:pt x="351" y="2"/>
                  </a:lnTo>
                  <a:lnTo>
                    <a:pt x="341" y="0"/>
                  </a:lnTo>
                  <a:lnTo>
                    <a:pt x="322" y="0"/>
                  </a:lnTo>
                  <a:lnTo>
                    <a:pt x="299" y="3"/>
                  </a:lnTo>
                  <a:lnTo>
                    <a:pt x="272" y="5"/>
                  </a:lnTo>
                  <a:lnTo>
                    <a:pt x="242" y="11"/>
                  </a:lnTo>
                  <a:lnTo>
                    <a:pt x="210" y="19"/>
                  </a:lnTo>
                  <a:lnTo>
                    <a:pt x="176" y="30"/>
                  </a:lnTo>
                  <a:lnTo>
                    <a:pt x="143" y="47"/>
                  </a:lnTo>
                  <a:lnTo>
                    <a:pt x="110" y="68"/>
                  </a:lnTo>
                  <a:lnTo>
                    <a:pt x="79" y="95"/>
                  </a:lnTo>
                  <a:lnTo>
                    <a:pt x="53" y="127"/>
                  </a:lnTo>
                  <a:lnTo>
                    <a:pt x="31" y="167"/>
                  </a:lnTo>
                  <a:lnTo>
                    <a:pt x="14" y="214"/>
                  </a:lnTo>
                  <a:lnTo>
                    <a:pt x="3" y="269"/>
                  </a:lnTo>
                  <a:lnTo>
                    <a:pt x="0" y="332"/>
                  </a:lnTo>
                  <a:lnTo>
                    <a:pt x="4" y="397"/>
                  </a:lnTo>
                  <a:lnTo>
                    <a:pt x="17" y="455"/>
                  </a:lnTo>
                  <a:lnTo>
                    <a:pt x="35" y="507"/>
                  </a:lnTo>
                  <a:lnTo>
                    <a:pt x="60" y="556"/>
                  </a:lnTo>
                  <a:lnTo>
                    <a:pt x="90" y="598"/>
                  </a:lnTo>
                  <a:lnTo>
                    <a:pt x="123" y="639"/>
                  </a:lnTo>
                  <a:lnTo>
                    <a:pt x="159" y="675"/>
                  </a:lnTo>
                  <a:lnTo>
                    <a:pt x="199" y="710"/>
                  </a:lnTo>
                  <a:lnTo>
                    <a:pt x="239" y="745"/>
                  </a:lnTo>
                  <a:lnTo>
                    <a:pt x="282" y="778"/>
                  </a:lnTo>
                  <a:lnTo>
                    <a:pt x="325" y="813"/>
                  </a:lnTo>
                  <a:lnTo>
                    <a:pt x="366" y="847"/>
                  </a:lnTo>
                  <a:lnTo>
                    <a:pt x="408" y="884"/>
                  </a:lnTo>
                  <a:lnTo>
                    <a:pt x="446" y="923"/>
                  </a:lnTo>
                  <a:lnTo>
                    <a:pt x="483" y="966"/>
                  </a:lnTo>
                  <a:lnTo>
                    <a:pt x="515" y="1013"/>
                  </a:lnTo>
                  <a:lnTo>
                    <a:pt x="546" y="1059"/>
                  </a:lnTo>
                  <a:lnTo>
                    <a:pt x="579" y="1098"/>
                  </a:lnTo>
                  <a:lnTo>
                    <a:pt x="612" y="1130"/>
                  </a:lnTo>
                  <a:lnTo>
                    <a:pt x="645" y="1156"/>
                  </a:lnTo>
                  <a:lnTo>
                    <a:pt x="679" y="1174"/>
                  </a:lnTo>
                  <a:lnTo>
                    <a:pt x="711" y="1186"/>
                  </a:lnTo>
                  <a:lnTo>
                    <a:pt x="743" y="1189"/>
                  </a:lnTo>
                  <a:lnTo>
                    <a:pt x="773" y="1187"/>
                  </a:lnTo>
                  <a:lnTo>
                    <a:pt x="802" y="1177"/>
                  </a:lnTo>
                  <a:lnTo>
                    <a:pt x="828" y="1159"/>
                  </a:lnTo>
                  <a:lnTo>
                    <a:pt x="853" y="1135"/>
                  </a:lnTo>
                  <a:lnTo>
                    <a:pt x="874" y="1104"/>
                  </a:lnTo>
                  <a:lnTo>
                    <a:pt x="892" y="1065"/>
                  </a:lnTo>
                  <a:lnTo>
                    <a:pt x="907" y="1020"/>
                  </a:lnTo>
                  <a:lnTo>
                    <a:pt x="917" y="967"/>
                  </a:lnTo>
                  <a:lnTo>
                    <a:pt x="923" y="906"/>
                  </a:lnTo>
                  <a:lnTo>
                    <a:pt x="932" y="771"/>
                  </a:lnTo>
                  <a:lnTo>
                    <a:pt x="945" y="628"/>
                  </a:lnTo>
                  <a:lnTo>
                    <a:pt x="956" y="485"/>
                  </a:lnTo>
                  <a:lnTo>
                    <a:pt x="962" y="351"/>
                  </a:lnTo>
                  <a:lnTo>
                    <a:pt x="959" y="230"/>
                  </a:lnTo>
                  <a:lnTo>
                    <a:pt x="941" y="133"/>
                  </a:lnTo>
                  <a:lnTo>
                    <a:pt x="908" y="65"/>
                  </a:lnTo>
                  <a:lnTo>
                    <a:pt x="853" y="34"/>
                  </a:lnTo>
                  <a:lnTo>
                    <a:pt x="818" y="29"/>
                  </a:lnTo>
                  <a:lnTo>
                    <a:pt x="780" y="25"/>
                  </a:lnTo>
                  <a:lnTo>
                    <a:pt x="741" y="21"/>
                  </a:lnTo>
                  <a:lnTo>
                    <a:pt x="699" y="18"/>
                  </a:lnTo>
                  <a:lnTo>
                    <a:pt x="658" y="15"/>
                  </a:lnTo>
                  <a:lnTo>
                    <a:pt x="617" y="12"/>
                  </a:lnTo>
                  <a:lnTo>
                    <a:pt x="576" y="10"/>
                  </a:lnTo>
                  <a:lnTo>
                    <a:pt x="537" y="9"/>
                  </a:lnTo>
                  <a:lnTo>
                    <a:pt x="500" y="6"/>
                  </a:lnTo>
                  <a:lnTo>
                    <a:pt x="466" y="5"/>
                  </a:lnTo>
                  <a:lnTo>
                    <a:pt x="435" y="4"/>
                  </a:lnTo>
                  <a:lnTo>
                    <a:pt x="409" y="3"/>
                  </a:lnTo>
                  <a:lnTo>
                    <a:pt x="386" y="3"/>
                  </a:lnTo>
                  <a:lnTo>
                    <a:pt x="370" y="2"/>
                  </a:lnTo>
                  <a:lnTo>
                    <a:pt x="359" y="2"/>
                  </a:lnTo>
                  <a:lnTo>
                    <a:pt x="35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1214" y="1203"/>
              <a:ext cx="465" cy="575"/>
            </a:xfrm>
            <a:custGeom>
              <a:avLst/>
              <a:gdLst>
                <a:gd name="T0" fmla="*/ 341 w 930"/>
                <a:gd name="T1" fmla="*/ 1 h 1149"/>
                <a:gd name="T2" fmla="*/ 312 w 930"/>
                <a:gd name="T3" fmla="*/ 1 h 1149"/>
                <a:gd name="T4" fmla="*/ 264 w 930"/>
                <a:gd name="T5" fmla="*/ 4 h 1149"/>
                <a:gd name="T6" fmla="*/ 202 w 930"/>
                <a:gd name="T7" fmla="*/ 18 h 1149"/>
                <a:gd name="T8" fmla="*/ 138 w 930"/>
                <a:gd name="T9" fmla="*/ 46 h 1149"/>
                <a:gd name="T10" fmla="*/ 77 w 930"/>
                <a:gd name="T11" fmla="*/ 92 h 1149"/>
                <a:gd name="T12" fmla="*/ 30 w 930"/>
                <a:gd name="T13" fmla="*/ 161 h 1149"/>
                <a:gd name="T14" fmla="*/ 3 w 930"/>
                <a:gd name="T15" fmla="*/ 260 h 1149"/>
                <a:gd name="T16" fmla="*/ 4 w 930"/>
                <a:gd name="T17" fmla="*/ 383 h 1149"/>
                <a:gd name="T18" fmla="*/ 34 w 930"/>
                <a:gd name="T19" fmla="*/ 491 h 1149"/>
                <a:gd name="T20" fmla="*/ 86 w 930"/>
                <a:gd name="T21" fmla="*/ 578 h 1149"/>
                <a:gd name="T22" fmla="*/ 154 w 930"/>
                <a:gd name="T23" fmla="*/ 653 h 1149"/>
                <a:gd name="T24" fmla="*/ 231 w 930"/>
                <a:gd name="T25" fmla="*/ 720 h 1149"/>
                <a:gd name="T26" fmla="*/ 313 w 930"/>
                <a:gd name="T27" fmla="*/ 785 h 1149"/>
                <a:gd name="T28" fmla="*/ 394 w 930"/>
                <a:gd name="T29" fmla="*/ 855 h 1149"/>
                <a:gd name="T30" fmla="*/ 466 w 930"/>
                <a:gd name="T31" fmla="*/ 934 h 1149"/>
                <a:gd name="T32" fmla="*/ 527 w 930"/>
                <a:gd name="T33" fmla="*/ 1024 h 1149"/>
                <a:gd name="T34" fmla="*/ 591 w 930"/>
                <a:gd name="T35" fmla="*/ 1092 h 1149"/>
                <a:gd name="T36" fmla="*/ 655 w 930"/>
                <a:gd name="T37" fmla="*/ 1134 h 1149"/>
                <a:gd name="T38" fmla="*/ 718 w 930"/>
                <a:gd name="T39" fmla="*/ 1149 h 1149"/>
                <a:gd name="T40" fmla="*/ 775 w 930"/>
                <a:gd name="T41" fmla="*/ 1138 h 1149"/>
                <a:gd name="T42" fmla="*/ 824 w 930"/>
                <a:gd name="T43" fmla="*/ 1098 h 1149"/>
                <a:gd name="T44" fmla="*/ 862 w 930"/>
                <a:gd name="T45" fmla="*/ 1030 h 1149"/>
                <a:gd name="T46" fmla="*/ 886 w 930"/>
                <a:gd name="T47" fmla="*/ 934 h 1149"/>
                <a:gd name="T48" fmla="*/ 901 w 930"/>
                <a:gd name="T49" fmla="*/ 745 h 1149"/>
                <a:gd name="T50" fmla="*/ 924 w 930"/>
                <a:gd name="T51" fmla="*/ 469 h 1149"/>
                <a:gd name="T52" fmla="*/ 926 w 930"/>
                <a:gd name="T53" fmla="*/ 222 h 1149"/>
                <a:gd name="T54" fmla="*/ 877 w 930"/>
                <a:gd name="T55" fmla="*/ 62 h 1149"/>
                <a:gd name="T56" fmla="*/ 790 w 930"/>
                <a:gd name="T57" fmla="*/ 27 h 1149"/>
                <a:gd name="T58" fmla="*/ 715 w 930"/>
                <a:gd name="T59" fmla="*/ 21 h 1149"/>
                <a:gd name="T60" fmla="*/ 636 w 930"/>
                <a:gd name="T61" fmla="*/ 14 h 1149"/>
                <a:gd name="T62" fmla="*/ 557 w 930"/>
                <a:gd name="T63" fmla="*/ 9 h 1149"/>
                <a:gd name="T64" fmla="*/ 484 w 930"/>
                <a:gd name="T65" fmla="*/ 6 h 1149"/>
                <a:gd name="T66" fmla="*/ 420 w 930"/>
                <a:gd name="T67" fmla="*/ 3 h 1149"/>
                <a:gd name="T68" fmla="*/ 374 w 930"/>
                <a:gd name="T69" fmla="*/ 2 h 1149"/>
                <a:gd name="T70" fmla="*/ 348 w 930"/>
                <a:gd name="T71" fmla="*/ 1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0" h="1149">
                  <a:moveTo>
                    <a:pt x="344" y="1"/>
                  </a:moveTo>
                  <a:lnTo>
                    <a:pt x="341" y="1"/>
                  </a:lnTo>
                  <a:lnTo>
                    <a:pt x="329" y="0"/>
                  </a:lnTo>
                  <a:lnTo>
                    <a:pt x="312" y="1"/>
                  </a:lnTo>
                  <a:lnTo>
                    <a:pt x="290" y="2"/>
                  </a:lnTo>
                  <a:lnTo>
                    <a:pt x="264" y="4"/>
                  </a:lnTo>
                  <a:lnTo>
                    <a:pt x="234" y="10"/>
                  </a:lnTo>
                  <a:lnTo>
                    <a:pt x="202" y="18"/>
                  </a:lnTo>
                  <a:lnTo>
                    <a:pt x="170" y="30"/>
                  </a:lnTo>
                  <a:lnTo>
                    <a:pt x="138" y="46"/>
                  </a:lnTo>
                  <a:lnTo>
                    <a:pt x="106" y="65"/>
                  </a:lnTo>
                  <a:lnTo>
                    <a:pt x="77" y="92"/>
                  </a:lnTo>
                  <a:lnTo>
                    <a:pt x="52" y="123"/>
                  </a:lnTo>
                  <a:lnTo>
                    <a:pt x="30" y="161"/>
                  </a:lnTo>
                  <a:lnTo>
                    <a:pt x="12" y="207"/>
                  </a:lnTo>
                  <a:lnTo>
                    <a:pt x="3" y="260"/>
                  </a:lnTo>
                  <a:lnTo>
                    <a:pt x="0" y="321"/>
                  </a:lnTo>
                  <a:lnTo>
                    <a:pt x="4" y="383"/>
                  </a:lnTo>
                  <a:lnTo>
                    <a:pt x="16" y="440"/>
                  </a:lnTo>
                  <a:lnTo>
                    <a:pt x="34" y="491"/>
                  </a:lnTo>
                  <a:lnTo>
                    <a:pt x="57" y="537"/>
                  </a:lnTo>
                  <a:lnTo>
                    <a:pt x="86" y="578"/>
                  </a:lnTo>
                  <a:lnTo>
                    <a:pt x="118" y="617"/>
                  </a:lnTo>
                  <a:lnTo>
                    <a:pt x="154" y="653"/>
                  </a:lnTo>
                  <a:lnTo>
                    <a:pt x="192" y="686"/>
                  </a:lnTo>
                  <a:lnTo>
                    <a:pt x="231" y="720"/>
                  </a:lnTo>
                  <a:lnTo>
                    <a:pt x="272" y="752"/>
                  </a:lnTo>
                  <a:lnTo>
                    <a:pt x="313" y="785"/>
                  </a:lnTo>
                  <a:lnTo>
                    <a:pt x="353" y="819"/>
                  </a:lnTo>
                  <a:lnTo>
                    <a:pt x="394" y="855"/>
                  </a:lnTo>
                  <a:lnTo>
                    <a:pt x="431" y="893"/>
                  </a:lnTo>
                  <a:lnTo>
                    <a:pt x="466" y="934"/>
                  </a:lnTo>
                  <a:lnTo>
                    <a:pt x="498" y="979"/>
                  </a:lnTo>
                  <a:lnTo>
                    <a:pt x="527" y="1024"/>
                  </a:lnTo>
                  <a:lnTo>
                    <a:pt x="560" y="1061"/>
                  </a:lnTo>
                  <a:lnTo>
                    <a:pt x="591" y="1092"/>
                  </a:lnTo>
                  <a:lnTo>
                    <a:pt x="623" y="1117"/>
                  </a:lnTo>
                  <a:lnTo>
                    <a:pt x="655" y="1134"/>
                  </a:lnTo>
                  <a:lnTo>
                    <a:pt x="688" y="1146"/>
                  </a:lnTo>
                  <a:lnTo>
                    <a:pt x="718" y="1149"/>
                  </a:lnTo>
                  <a:lnTo>
                    <a:pt x="748" y="1147"/>
                  </a:lnTo>
                  <a:lnTo>
                    <a:pt x="775" y="1138"/>
                  </a:lnTo>
                  <a:lnTo>
                    <a:pt x="801" y="1121"/>
                  </a:lnTo>
                  <a:lnTo>
                    <a:pt x="824" y="1098"/>
                  </a:lnTo>
                  <a:lnTo>
                    <a:pt x="844" y="1068"/>
                  </a:lnTo>
                  <a:lnTo>
                    <a:pt x="862" y="1030"/>
                  </a:lnTo>
                  <a:lnTo>
                    <a:pt x="876" y="986"/>
                  </a:lnTo>
                  <a:lnTo>
                    <a:pt x="886" y="934"/>
                  </a:lnTo>
                  <a:lnTo>
                    <a:pt x="892" y="875"/>
                  </a:lnTo>
                  <a:lnTo>
                    <a:pt x="901" y="745"/>
                  </a:lnTo>
                  <a:lnTo>
                    <a:pt x="914" y="607"/>
                  </a:lnTo>
                  <a:lnTo>
                    <a:pt x="924" y="469"/>
                  </a:lnTo>
                  <a:lnTo>
                    <a:pt x="930" y="338"/>
                  </a:lnTo>
                  <a:lnTo>
                    <a:pt x="926" y="222"/>
                  </a:lnTo>
                  <a:lnTo>
                    <a:pt x="910" y="128"/>
                  </a:lnTo>
                  <a:lnTo>
                    <a:pt x="877" y="62"/>
                  </a:lnTo>
                  <a:lnTo>
                    <a:pt x="824" y="32"/>
                  </a:lnTo>
                  <a:lnTo>
                    <a:pt x="790" y="27"/>
                  </a:lnTo>
                  <a:lnTo>
                    <a:pt x="753" y="24"/>
                  </a:lnTo>
                  <a:lnTo>
                    <a:pt x="715" y="21"/>
                  </a:lnTo>
                  <a:lnTo>
                    <a:pt x="676" y="17"/>
                  </a:lnTo>
                  <a:lnTo>
                    <a:pt x="636" y="14"/>
                  </a:lnTo>
                  <a:lnTo>
                    <a:pt x="597" y="11"/>
                  </a:lnTo>
                  <a:lnTo>
                    <a:pt x="557" y="9"/>
                  </a:lnTo>
                  <a:lnTo>
                    <a:pt x="519" y="8"/>
                  </a:lnTo>
                  <a:lnTo>
                    <a:pt x="484" y="6"/>
                  </a:lnTo>
                  <a:lnTo>
                    <a:pt x="450" y="4"/>
                  </a:lnTo>
                  <a:lnTo>
                    <a:pt x="420" y="3"/>
                  </a:lnTo>
                  <a:lnTo>
                    <a:pt x="395" y="2"/>
                  </a:lnTo>
                  <a:lnTo>
                    <a:pt x="374" y="2"/>
                  </a:lnTo>
                  <a:lnTo>
                    <a:pt x="358" y="1"/>
                  </a:lnTo>
                  <a:lnTo>
                    <a:pt x="348" y="1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EA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1225" y="1209"/>
              <a:ext cx="449" cy="554"/>
            </a:xfrm>
            <a:custGeom>
              <a:avLst/>
              <a:gdLst>
                <a:gd name="T0" fmla="*/ 329 w 897"/>
                <a:gd name="T1" fmla="*/ 2 h 1110"/>
                <a:gd name="T2" fmla="*/ 301 w 897"/>
                <a:gd name="T3" fmla="*/ 2 h 1110"/>
                <a:gd name="T4" fmla="*/ 254 w 897"/>
                <a:gd name="T5" fmla="*/ 5 h 1110"/>
                <a:gd name="T6" fmla="*/ 195 w 897"/>
                <a:gd name="T7" fmla="*/ 18 h 1110"/>
                <a:gd name="T8" fmla="*/ 132 w 897"/>
                <a:gd name="T9" fmla="*/ 44 h 1110"/>
                <a:gd name="T10" fmla="*/ 74 w 897"/>
                <a:gd name="T11" fmla="*/ 89 h 1110"/>
                <a:gd name="T12" fmla="*/ 28 w 897"/>
                <a:gd name="T13" fmla="*/ 156 h 1110"/>
                <a:gd name="T14" fmla="*/ 2 w 897"/>
                <a:gd name="T15" fmla="*/ 251 h 1110"/>
                <a:gd name="T16" fmla="*/ 4 w 897"/>
                <a:gd name="T17" fmla="*/ 370 h 1110"/>
                <a:gd name="T18" fmla="*/ 33 w 897"/>
                <a:gd name="T19" fmla="*/ 474 h 1110"/>
                <a:gd name="T20" fmla="*/ 83 w 897"/>
                <a:gd name="T21" fmla="*/ 558 h 1110"/>
                <a:gd name="T22" fmla="*/ 148 w 897"/>
                <a:gd name="T23" fmla="*/ 629 h 1110"/>
                <a:gd name="T24" fmla="*/ 223 w 897"/>
                <a:gd name="T25" fmla="*/ 694 h 1110"/>
                <a:gd name="T26" fmla="*/ 303 w 897"/>
                <a:gd name="T27" fmla="*/ 757 h 1110"/>
                <a:gd name="T28" fmla="*/ 380 w 897"/>
                <a:gd name="T29" fmla="*/ 824 h 1110"/>
                <a:gd name="T30" fmla="*/ 450 w 897"/>
                <a:gd name="T31" fmla="*/ 901 h 1110"/>
                <a:gd name="T32" fmla="*/ 509 w 897"/>
                <a:gd name="T33" fmla="*/ 988 h 1110"/>
                <a:gd name="T34" fmla="*/ 571 w 897"/>
                <a:gd name="T35" fmla="*/ 1054 h 1110"/>
                <a:gd name="T36" fmla="*/ 632 w 897"/>
                <a:gd name="T37" fmla="*/ 1096 h 1110"/>
                <a:gd name="T38" fmla="*/ 693 w 897"/>
                <a:gd name="T39" fmla="*/ 1110 h 1110"/>
                <a:gd name="T40" fmla="*/ 749 w 897"/>
                <a:gd name="T41" fmla="*/ 1098 h 1110"/>
                <a:gd name="T42" fmla="*/ 796 w 897"/>
                <a:gd name="T43" fmla="*/ 1059 h 1110"/>
                <a:gd name="T44" fmla="*/ 832 w 897"/>
                <a:gd name="T45" fmla="*/ 994 h 1110"/>
                <a:gd name="T46" fmla="*/ 855 w 897"/>
                <a:gd name="T47" fmla="*/ 901 h 1110"/>
                <a:gd name="T48" fmla="*/ 870 w 897"/>
                <a:gd name="T49" fmla="*/ 719 h 1110"/>
                <a:gd name="T50" fmla="*/ 892 w 897"/>
                <a:gd name="T51" fmla="*/ 453 h 1110"/>
                <a:gd name="T52" fmla="*/ 894 w 897"/>
                <a:gd name="T53" fmla="*/ 215 h 1110"/>
                <a:gd name="T54" fmla="*/ 847 w 897"/>
                <a:gd name="T55" fmla="*/ 59 h 1110"/>
                <a:gd name="T56" fmla="*/ 764 w 897"/>
                <a:gd name="T57" fmla="*/ 26 h 1110"/>
                <a:gd name="T58" fmla="*/ 691 w 897"/>
                <a:gd name="T59" fmla="*/ 19 h 1110"/>
                <a:gd name="T60" fmla="*/ 615 w 897"/>
                <a:gd name="T61" fmla="*/ 13 h 1110"/>
                <a:gd name="T62" fmla="*/ 538 w 897"/>
                <a:gd name="T63" fmla="*/ 10 h 1110"/>
                <a:gd name="T64" fmla="*/ 467 w 897"/>
                <a:gd name="T65" fmla="*/ 6 h 1110"/>
                <a:gd name="T66" fmla="*/ 406 w 897"/>
                <a:gd name="T67" fmla="*/ 4 h 1110"/>
                <a:gd name="T68" fmla="*/ 361 w 897"/>
                <a:gd name="T69" fmla="*/ 3 h 1110"/>
                <a:gd name="T70" fmla="*/ 336 w 897"/>
                <a:gd name="T71" fmla="*/ 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7" h="1110">
                  <a:moveTo>
                    <a:pt x="333" y="2"/>
                  </a:moveTo>
                  <a:lnTo>
                    <a:pt x="329" y="2"/>
                  </a:lnTo>
                  <a:lnTo>
                    <a:pt x="318" y="0"/>
                  </a:lnTo>
                  <a:lnTo>
                    <a:pt x="301" y="2"/>
                  </a:lnTo>
                  <a:lnTo>
                    <a:pt x="280" y="3"/>
                  </a:lnTo>
                  <a:lnTo>
                    <a:pt x="254" y="5"/>
                  </a:lnTo>
                  <a:lnTo>
                    <a:pt x="225" y="10"/>
                  </a:lnTo>
                  <a:lnTo>
                    <a:pt x="195" y="18"/>
                  </a:lnTo>
                  <a:lnTo>
                    <a:pt x="164" y="29"/>
                  </a:lnTo>
                  <a:lnTo>
                    <a:pt x="132" y="44"/>
                  </a:lnTo>
                  <a:lnTo>
                    <a:pt x="102" y="64"/>
                  </a:lnTo>
                  <a:lnTo>
                    <a:pt x="74" y="89"/>
                  </a:lnTo>
                  <a:lnTo>
                    <a:pt x="49" y="119"/>
                  </a:lnTo>
                  <a:lnTo>
                    <a:pt x="28" y="156"/>
                  </a:lnTo>
                  <a:lnTo>
                    <a:pt x="12" y="200"/>
                  </a:lnTo>
                  <a:lnTo>
                    <a:pt x="2" y="251"/>
                  </a:lnTo>
                  <a:lnTo>
                    <a:pt x="0" y="310"/>
                  </a:lnTo>
                  <a:lnTo>
                    <a:pt x="4" y="370"/>
                  </a:lnTo>
                  <a:lnTo>
                    <a:pt x="16" y="424"/>
                  </a:lnTo>
                  <a:lnTo>
                    <a:pt x="33" y="474"/>
                  </a:lnTo>
                  <a:lnTo>
                    <a:pt x="56" y="518"/>
                  </a:lnTo>
                  <a:lnTo>
                    <a:pt x="83" y="558"/>
                  </a:lnTo>
                  <a:lnTo>
                    <a:pt x="114" y="595"/>
                  </a:lnTo>
                  <a:lnTo>
                    <a:pt x="148" y="629"/>
                  </a:lnTo>
                  <a:lnTo>
                    <a:pt x="185" y="663"/>
                  </a:lnTo>
                  <a:lnTo>
                    <a:pt x="223" y="694"/>
                  </a:lnTo>
                  <a:lnTo>
                    <a:pt x="262" y="726"/>
                  </a:lnTo>
                  <a:lnTo>
                    <a:pt x="303" y="757"/>
                  </a:lnTo>
                  <a:lnTo>
                    <a:pt x="342" y="789"/>
                  </a:lnTo>
                  <a:lnTo>
                    <a:pt x="380" y="824"/>
                  </a:lnTo>
                  <a:lnTo>
                    <a:pt x="416" y="861"/>
                  </a:lnTo>
                  <a:lnTo>
                    <a:pt x="450" y="901"/>
                  </a:lnTo>
                  <a:lnTo>
                    <a:pt x="480" y="945"/>
                  </a:lnTo>
                  <a:lnTo>
                    <a:pt x="509" y="988"/>
                  </a:lnTo>
                  <a:lnTo>
                    <a:pt x="540" y="1024"/>
                  </a:lnTo>
                  <a:lnTo>
                    <a:pt x="571" y="1054"/>
                  </a:lnTo>
                  <a:lnTo>
                    <a:pt x="602" y="1079"/>
                  </a:lnTo>
                  <a:lnTo>
                    <a:pt x="632" y="1096"/>
                  </a:lnTo>
                  <a:lnTo>
                    <a:pt x="663" y="1106"/>
                  </a:lnTo>
                  <a:lnTo>
                    <a:pt x="693" y="1110"/>
                  </a:lnTo>
                  <a:lnTo>
                    <a:pt x="721" y="1107"/>
                  </a:lnTo>
                  <a:lnTo>
                    <a:pt x="749" y="1098"/>
                  </a:lnTo>
                  <a:lnTo>
                    <a:pt x="773" y="1082"/>
                  </a:lnTo>
                  <a:lnTo>
                    <a:pt x="796" y="1059"/>
                  </a:lnTo>
                  <a:lnTo>
                    <a:pt x="815" y="1030"/>
                  </a:lnTo>
                  <a:lnTo>
                    <a:pt x="832" y="994"/>
                  </a:lnTo>
                  <a:lnTo>
                    <a:pt x="845" y="951"/>
                  </a:lnTo>
                  <a:lnTo>
                    <a:pt x="855" y="901"/>
                  </a:lnTo>
                  <a:lnTo>
                    <a:pt x="860" y="845"/>
                  </a:lnTo>
                  <a:lnTo>
                    <a:pt x="870" y="719"/>
                  </a:lnTo>
                  <a:lnTo>
                    <a:pt x="881" y="586"/>
                  </a:lnTo>
                  <a:lnTo>
                    <a:pt x="892" y="453"/>
                  </a:lnTo>
                  <a:lnTo>
                    <a:pt x="897" y="326"/>
                  </a:lnTo>
                  <a:lnTo>
                    <a:pt x="894" y="215"/>
                  </a:lnTo>
                  <a:lnTo>
                    <a:pt x="879" y="122"/>
                  </a:lnTo>
                  <a:lnTo>
                    <a:pt x="847" y="59"/>
                  </a:lnTo>
                  <a:lnTo>
                    <a:pt x="796" y="30"/>
                  </a:lnTo>
                  <a:lnTo>
                    <a:pt x="764" y="26"/>
                  </a:lnTo>
                  <a:lnTo>
                    <a:pt x="728" y="22"/>
                  </a:lnTo>
                  <a:lnTo>
                    <a:pt x="691" y="19"/>
                  </a:lnTo>
                  <a:lnTo>
                    <a:pt x="653" y="16"/>
                  </a:lnTo>
                  <a:lnTo>
                    <a:pt x="615" y="13"/>
                  </a:lnTo>
                  <a:lnTo>
                    <a:pt x="576" y="11"/>
                  </a:lnTo>
                  <a:lnTo>
                    <a:pt x="538" y="10"/>
                  </a:lnTo>
                  <a:lnTo>
                    <a:pt x="502" y="7"/>
                  </a:lnTo>
                  <a:lnTo>
                    <a:pt x="467" y="6"/>
                  </a:lnTo>
                  <a:lnTo>
                    <a:pt x="435" y="5"/>
                  </a:lnTo>
                  <a:lnTo>
                    <a:pt x="406" y="4"/>
                  </a:lnTo>
                  <a:lnTo>
                    <a:pt x="381" y="3"/>
                  </a:lnTo>
                  <a:lnTo>
                    <a:pt x="361" y="3"/>
                  </a:lnTo>
                  <a:lnTo>
                    <a:pt x="345" y="2"/>
                  </a:lnTo>
                  <a:lnTo>
                    <a:pt x="336" y="2"/>
                  </a:lnTo>
                  <a:lnTo>
                    <a:pt x="333" y="2"/>
                  </a:lnTo>
                  <a:close/>
                </a:path>
              </a:pathLst>
            </a:custGeom>
            <a:solidFill>
              <a:srgbClr val="D8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1236" y="1214"/>
              <a:ext cx="432" cy="535"/>
            </a:xfrm>
            <a:custGeom>
              <a:avLst/>
              <a:gdLst>
                <a:gd name="T0" fmla="*/ 317 w 866"/>
                <a:gd name="T1" fmla="*/ 1 h 1070"/>
                <a:gd name="T2" fmla="*/ 291 w 866"/>
                <a:gd name="T3" fmla="*/ 1 h 1070"/>
                <a:gd name="T4" fmla="*/ 246 w 866"/>
                <a:gd name="T5" fmla="*/ 4 h 1070"/>
                <a:gd name="T6" fmla="*/ 188 w 866"/>
                <a:gd name="T7" fmla="*/ 17 h 1070"/>
                <a:gd name="T8" fmla="*/ 128 w 866"/>
                <a:gd name="T9" fmla="*/ 42 h 1070"/>
                <a:gd name="T10" fmla="*/ 72 w 866"/>
                <a:gd name="T11" fmla="*/ 85 h 1070"/>
                <a:gd name="T12" fmla="*/ 28 w 866"/>
                <a:gd name="T13" fmla="*/ 151 h 1070"/>
                <a:gd name="T14" fmla="*/ 3 w 866"/>
                <a:gd name="T15" fmla="*/ 242 h 1070"/>
                <a:gd name="T16" fmla="*/ 5 w 866"/>
                <a:gd name="T17" fmla="*/ 357 h 1070"/>
                <a:gd name="T18" fmla="*/ 33 w 866"/>
                <a:gd name="T19" fmla="*/ 457 h 1070"/>
                <a:gd name="T20" fmla="*/ 81 w 866"/>
                <a:gd name="T21" fmla="*/ 538 h 1070"/>
                <a:gd name="T22" fmla="*/ 143 w 866"/>
                <a:gd name="T23" fmla="*/ 607 h 1070"/>
                <a:gd name="T24" fmla="*/ 216 w 866"/>
                <a:gd name="T25" fmla="*/ 669 h 1070"/>
                <a:gd name="T26" fmla="*/ 292 w 866"/>
                <a:gd name="T27" fmla="*/ 730 h 1070"/>
                <a:gd name="T28" fmla="*/ 367 w 866"/>
                <a:gd name="T29" fmla="*/ 796 h 1070"/>
                <a:gd name="T30" fmla="*/ 435 w 866"/>
                <a:gd name="T31" fmla="*/ 869 h 1070"/>
                <a:gd name="T32" fmla="*/ 494 w 866"/>
                <a:gd name="T33" fmla="*/ 953 h 1070"/>
                <a:gd name="T34" fmla="*/ 552 w 866"/>
                <a:gd name="T35" fmla="*/ 1017 h 1070"/>
                <a:gd name="T36" fmla="*/ 611 w 866"/>
                <a:gd name="T37" fmla="*/ 1056 h 1070"/>
                <a:gd name="T38" fmla="*/ 670 w 866"/>
                <a:gd name="T39" fmla="*/ 1070 h 1070"/>
                <a:gd name="T40" fmla="*/ 723 w 866"/>
                <a:gd name="T41" fmla="*/ 1058 h 1070"/>
                <a:gd name="T42" fmla="*/ 768 w 866"/>
                <a:gd name="T43" fmla="*/ 1021 h 1070"/>
                <a:gd name="T44" fmla="*/ 804 w 866"/>
                <a:gd name="T45" fmla="*/ 958 h 1070"/>
                <a:gd name="T46" fmla="*/ 826 w 866"/>
                <a:gd name="T47" fmla="*/ 868 h 1070"/>
                <a:gd name="T48" fmla="*/ 839 w 866"/>
                <a:gd name="T49" fmla="*/ 693 h 1070"/>
                <a:gd name="T50" fmla="*/ 860 w 866"/>
                <a:gd name="T51" fmla="*/ 436 h 1070"/>
                <a:gd name="T52" fmla="*/ 862 w 866"/>
                <a:gd name="T53" fmla="*/ 207 h 1070"/>
                <a:gd name="T54" fmla="*/ 818 w 866"/>
                <a:gd name="T55" fmla="*/ 57 h 1070"/>
                <a:gd name="T56" fmla="*/ 737 w 866"/>
                <a:gd name="T57" fmla="*/ 25 h 1070"/>
                <a:gd name="T58" fmla="*/ 668 w 866"/>
                <a:gd name="T59" fmla="*/ 18 h 1070"/>
                <a:gd name="T60" fmla="*/ 593 w 866"/>
                <a:gd name="T61" fmla="*/ 12 h 1070"/>
                <a:gd name="T62" fmla="*/ 519 w 866"/>
                <a:gd name="T63" fmla="*/ 9 h 1070"/>
                <a:gd name="T64" fmla="*/ 451 w 866"/>
                <a:gd name="T65" fmla="*/ 5 h 1070"/>
                <a:gd name="T66" fmla="*/ 392 w 866"/>
                <a:gd name="T67" fmla="*/ 3 h 1070"/>
                <a:gd name="T68" fmla="*/ 348 w 866"/>
                <a:gd name="T69" fmla="*/ 2 h 1070"/>
                <a:gd name="T70" fmla="*/ 324 w 866"/>
                <a:gd name="T71" fmla="*/ 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70">
                  <a:moveTo>
                    <a:pt x="321" y="1"/>
                  </a:moveTo>
                  <a:lnTo>
                    <a:pt x="317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0" y="2"/>
                  </a:lnTo>
                  <a:lnTo>
                    <a:pt x="246" y="4"/>
                  </a:lnTo>
                  <a:lnTo>
                    <a:pt x="218" y="9"/>
                  </a:lnTo>
                  <a:lnTo>
                    <a:pt x="188" y="17"/>
                  </a:lnTo>
                  <a:lnTo>
                    <a:pt x="158" y="27"/>
                  </a:lnTo>
                  <a:lnTo>
                    <a:pt x="128" y="42"/>
                  </a:lnTo>
                  <a:lnTo>
                    <a:pt x="100" y="61"/>
                  </a:lnTo>
                  <a:lnTo>
                    <a:pt x="72" y="85"/>
                  </a:lnTo>
                  <a:lnTo>
                    <a:pt x="48" y="115"/>
                  </a:lnTo>
                  <a:lnTo>
                    <a:pt x="28" y="151"/>
                  </a:lnTo>
                  <a:lnTo>
                    <a:pt x="13" y="192"/>
                  </a:lnTo>
                  <a:lnTo>
                    <a:pt x="3" y="242"/>
                  </a:lnTo>
                  <a:lnTo>
                    <a:pt x="0" y="299"/>
                  </a:lnTo>
                  <a:lnTo>
                    <a:pt x="5" y="357"/>
                  </a:lnTo>
                  <a:lnTo>
                    <a:pt x="15" y="410"/>
                  </a:lnTo>
                  <a:lnTo>
                    <a:pt x="33" y="457"/>
                  </a:lnTo>
                  <a:lnTo>
                    <a:pt x="55" y="500"/>
                  </a:lnTo>
                  <a:lnTo>
                    <a:pt x="81" y="538"/>
                  </a:lnTo>
                  <a:lnTo>
                    <a:pt x="111" y="573"/>
                  </a:lnTo>
                  <a:lnTo>
                    <a:pt x="143" y="607"/>
                  </a:lnTo>
                  <a:lnTo>
                    <a:pt x="179" y="639"/>
                  </a:lnTo>
                  <a:lnTo>
                    <a:pt x="216" y="669"/>
                  </a:lnTo>
                  <a:lnTo>
                    <a:pt x="254" y="700"/>
                  </a:lnTo>
                  <a:lnTo>
                    <a:pt x="292" y="730"/>
                  </a:lnTo>
                  <a:lnTo>
                    <a:pt x="330" y="762"/>
                  </a:lnTo>
                  <a:lnTo>
                    <a:pt x="367" y="796"/>
                  </a:lnTo>
                  <a:lnTo>
                    <a:pt x="403" y="831"/>
                  </a:lnTo>
                  <a:lnTo>
                    <a:pt x="435" y="869"/>
                  </a:lnTo>
                  <a:lnTo>
                    <a:pt x="465" y="912"/>
                  </a:lnTo>
                  <a:lnTo>
                    <a:pt x="494" y="953"/>
                  </a:lnTo>
                  <a:lnTo>
                    <a:pt x="522" y="988"/>
                  </a:lnTo>
                  <a:lnTo>
                    <a:pt x="552" y="1017"/>
                  </a:lnTo>
                  <a:lnTo>
                    <a:pt x="582" y="1040"/>
                  </a:lnTo>
                  <a:lnTo>
                    <a:pt x="611" y="1056"/>
                  </a:lnTo>
                  <a:lnTo>
                    <a:pt x="641" y="1066"/>
                  </a:lnTo>
                  <a:lnTo>
                    <a:pt x="670" y="1070"/>
                  </a:lnTo>
                  <a:lnTo>
                    <a:pt x="697" y="1068"/>
                  </a:lnTo>
                  <a:lnTo>
                    <a:pt x="723" y="1058"/>
                  </a:lnTo>
                  <a:lnTo>
                    <a:pt x="747" y="1043"/>
                  </a:lnTo>
                  <a:lnTo>
                    <a:pt x="768" y="1021"/>
                  </a:lnTo>
                  <a:lnTo>
                    <a:pt x="788" y="993"/>
                  </a:lnTo>
                  <a:lnTo>
                    <a:pt x="804" y="958"/>
                  </a:lnTo>
                  <a:lnTo>
                    <a:pt x="816" y="917"/>
                  </a:lnTo>
                  <a:lnTo>
                    <a:pt x="826" y="868"/>
                  </a:lnTo>
                  <a:lnTo>
                    <a:pt x="831" y="814"/>
                  </a:lnTo>
                  <a:lnTo>
                    <a:pt x="839" y="693"/>
                  </a:lnTo>
                  <a:lnTo>
                    <a:pt x="851" y="564"/>
                  </a:lnTo>
                  <a:lnTo>
                    <a:pt x="860" y="436"/>
                  </a:lnTo>
                  <a:lnTo>
                    <a:pt x="866" y="314"/>
                  </a:lnTo>
                  <a:lnTo>
                    <a:pt x="862" y="207"/>
                  </a:lnTo>
                  <a:lnTo>
                    <a:pt x="847" y="118"/>
                  </a:lnTo>
                  <a:lnTo>
                    <a:pt x="818" y="57"/>
                  </a:lnTo>
                  <a:lnTo>
                    <a:pt x="768" y="30"/>
                  </a:lnTo>
                  <a:lnTo>
                    <a:pt x="737" y="25"/>
                  </a:lnTo>
                  <a:lnTo>
                    <a:pt x="702" y="22"/>
                  </a:lnTo>
                  <a:lnTo>
                    <a:pt x="668" y="18"/>
                  </a:lnTo>
                  <a:lnTo>
                    <a:pt x="631" y="16"/>
                  </a:lnTo>
                  <a:lnTo>
                    <a:pt x="593" y="12"/>
                  </a:lnTo>
                  <a:lnTo>
                    <a:pt x="556" y="10"/>
                  </a:lnTo>
                  <a:lnTo>
                    <a:pt x="519" y="9"/>
                  </a:lnTo>
                  <a:lnTo>
                    <a:pt x="484" y="7"/>
                  </a:lnTo>
                  <a:lnTo>
                    <a:pt x="451" y="5"/>
                  </a:lnTo>
                  <a:lnTo>
                    <a:pt x="420" y="4"/>
                  </a:lnTo>
                  <a:lnTo>
                    <a:pt x="392" y="3"/>
                  </a:lnTo>
                  <a:lnTo>
                    <a:pt x="368" y="2"/>
                  </a:lnTo>
                  <a:lnTo>
                    <a:pt x="348" y="2"/>
                  </a:lnTo>
                  <a:lnTo>
                    <a:pt x="334" y="1"/>
                  </a:lnTo>
                  <a:lnTo>
                    <a:pt x="324" y="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rgbClr val="C6E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1247" y="1220"/>
              <a:ext cx="416" cy="515"/>
            </a:xfrm>
            <a:custGeom>
              <a:avLst/>
              <a:gdLst>
                <a:gd name="T0" fmla="*/ 306 w 834"/>
                <a:gd name="T1" fmla="*/ 0 h 1030"/>
                <a:gd name="T2" fmla="*/ 280 w 834"/>
                <a:gd name="T3" fmla="*/ 0 h 1030"/>
                <a:gd name="T4" fmla="*/ 237 w 834"/>
                <a:gd name="T5" fmla="*/ 4 h 1030"/>
                <a:gd name="T6" fmla="*/ 181 w 834"/>
                <a:gd name="T7" fmla="*/ 15 h 1030"/>
                <a:gd name="T8" fmla="*/ 124 w 834"/>
                <a:gd name="T9" fmla="*/ 39 h 1030"/>
                <a:gd name="T10" fmla="*/ 69 w 834"/>
                <a:gd name="T11" fmla="*/ 81 h 1030"/>
                <a:gd name="T12" fmla="*/ 27 w 834"/>
                <a:gd name="T13" fmla="*/ 144 h 1030"/>
                <a:gd name="T14" fmla="*/ 3 w 834"/>
                <a:gd name="T15" fmla="*/ 232 h 1030"/>
                <a:gd name="T16" fmla="*/ 5 w 834"/>
                <a:gd name="T17" fmla="*/ 343 h 1030"/>
                <a:gd name="T18" fmla="*/ 31 w 834"/>
                <a:gd name="T19" fmla="*/ 439 h 1030"/>
                <a:gd name="T20" fmla="*/ 78 w 834"/>
                <a:gd name="T21" fmla="*/ 517 h 1030"/>
                <a:gd name="T22" fmla="*/ 139 w 834"/>
                <a:gd name="T23" fmla="*/ 584 h 1030"/>
                <a:gd name="T24" fmla="*/ 208 w 834"/>
                <a:gd name="T25" fmla="*/ 644 h 1030"/>
                <a:gd name="T26" fmla="*/ 282 w 834"/>
                <a:gd name="T27" fmla="*/ 703 h 1030"/>
                <a:gd name="T28" fmla="*/ 354 w 834"/>
                <a:gd name="T29" fmla="*/ 766 h 1030"/>
                <a:gd name="T30" fmla="*/ 419 w 834"/>
                <a:gd name="T31" fmla="*/ 838 h 1030"/>
                <a:gd name="T32" fmla="*/ 475 w 834"/>
                <a:gd name="T33" fmla="*/ 917 h 1030"/>
                <a:gd name="T34" fmla="*/ 532 w 834"/>
                <a:gd name="T35" fmla="*/ 979 h 1030"/>
                <a:gd name="T36" fmla="*/ 588 w 834"/>
                <a:gd name="T37" fmla="*/ 1016 h 1030"/>
                <a:gd name="T38" fmla="*/ 645 w 834"/>
                <a:gd name="T39" fmla="*/ 1030 h 1030"/>
                <a:gd name="T40" fmla="*/ 695 w 834"/>
                <a:gd name="T41" fmla="*/ 1018 h 1030"/>
                <a:gd name="T42" fmla="*/ 739 w 834"/>
                <a:gd name="T43" fmla="*/ 983 h 1030"/>
                <a:gd name="T44" fmla="*/ 774 w 834"/>
                <a:gd name="T45" fmla="*/ 923 h 1030"/>
                <a:gd name="T46" fmla="*/ 794 w 834"/>
                <a:gd name="T47" fmla="*/ 836 h 1030"/>
                <a:gd name="T48" fmla="*/ 808 w 834"/>
                <a:gd name="T49" fmla="*/ 667 h 1030"/>
                <a:gd name="T50" fmla="*/ 829 w 834"/>
                <a:gd name="T51" fmla="*/ 420 h 1030"/>
                <a:gd name="T52" fmla="*/ 830 w 834"/>
                <a:gd name="T53" fmla="*/ 198 h 1030"/>
                <a:gd name="T54" fmla="*/ 786 w 834"/>
                <a:gd name="T55" fmla="*/ 54 h 1030"/>
                <a:gd name="T56" fmla="*/ 709 w 834"/>
                <a:gd name="T57" fmla="*/ 24 h 1030"/>
                <a:gd name="T58" fmla="*/ 642 w 834"/>
                <a:gd name="T59" fmla="*/ 18 h 1030"/>
                <a:gd name="T60" fmla="*/ 571 w 834"/>
                <a:gd name="T61" fmla="*/ 12 h 1030"/>
                <a:gd name="T62" fmla="*/ 500 w 834"/>
                <a:gd name="T63" fmla="*/ 7 h 1030"/>
                <a:gd name="T64" fmla="*/ 434 w 834"/>
                <a:gd name="T65" fmla="*/ 5 h 1030"/>
                <a:gd name="T66" fmla="*/ 378 w 834"/>
                <a:gd name="T67" fmla="*/ 3 h 1030"/>
                <a:gd name="T68" fmla="*/ 336 w 834"/>
                <a:gd name="T69" fmla="*/ 1 h 1030"/>
                <a:gd name="T70" fmla="*/ 313 w 834"/>
                <a:gd name="T7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4" h="1030">
                  <a:moveTo>
                    <a:pt x="309" y="0"/>
                  </a:moveTo>
                  <a:lnTo>
                    <a:pt x="306" y="0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60" y="1"/>
                  </a:lnTo>
                  <a:lnTo>
                    <a:pt x="237" y="4"/>
                  </a:lnTo>
                  <a:lnTo>
                    <a:pt x="210" y="8"/>
                  </a:lnTo>
                  <a:lnTo>
                    <a:pt x="181" y="15"/>
                  </a:lnTo>
                  <a:lnTo>
                    <a:pt x="152" y="26"/>
                  </a:lnTo>
                  <a:lnTo>
                    <a:pt x="124" y="39"/>
                  </a:lnTo>
                  <a:lnTo>
                    <a:pt x="96" y="58"/>
                  </a:lnTo>
                  <a:lnTo>
                    <a:pt x="69" y="81"/>
                  </a:lnTo>
                  <a:lnTo>
                    <a:pt x="46" y="110"/>
                  </a:lnTo>
                  <a:lnTo>
                    <a:pt x="27" y="144"/>
                  </a:lnTo>
                  <a:lnTo>
                    <a:pt x="12" y="185"/>
                  </a:lnTo>
                  <a:lnTo>
                    <a:pt x="3" y="232"/>
                  </a:lnTo>
                  <a:lnTo>
                    <a:pt x="0" y="287"/>
                  </a:lnTo>
                  <a:lnTo>
                    <a:pt x="5" y="343"/>
                  </a:lnTo>
                  <a:lnTo>
                    <a:pt x="15" y="393"/>
                  </a:lnTo>
                  <a:lnTo>
                    <a:pt x="31" y="439"/>
                  </a:lnTo>
                  <a:lnTo>
                    <a:pt x="52" y="479"/>
                  </a:lnTo>
                  <a:lnTo>
                    <a:pt x="78" y="517"/>
                  </a:lnTo>
                  <a:lnTo>
                    <a:pt x="106" y="552"/>
                  </a:lnTo>
                  <a:lnTo>
                    <a:pt x="139" y="584"/>
                  </a:lnTo>
                  <a:lnTo>
                    <a:pt x="172" y="615"/>
                  </a:lnTo>
                  <a:lnTo>
                    <a:pt x="208" y="644"/>
                  </a:lnTo>
                  <a:lnTo>
                    <a:pt x="245" y="674"/>
                  </a:lnTo>
                  <a:lnTo>
                    <a:pt x="282" y="703"/>
                  </a:lnTo>
                  <a:lnTo>
                    <a:pt x="318" y="734"/>
                  </a:lnTo>
                  <a:lnTo>
                    <a:pt x="354" y="766"/>
                  </a:lnTo>
                  <a:lnTo>
                    <a:pt x="388" y="800"/>
                  </a:lnTo>
                  <a:lnTo>
                    <a:pt x="419" y="838"/>
                  </a:lnTo>
                  <a:lnTo>
                    <a:pt x="447" y="878"/>
                  </a:lnTo>
                  <a:lnTo>
                    <a:pt x="475" y="917"/>
                  </a:lnTo>
                  <a:lnTo>
                    <a:pt x="503" y="952"/>
                  </a:lnTo>
                  <a:lnTo>
                    <a:pt x="532" y="979"/>
                  </a:lnTo>
                  <a:lnTo>
                    <a:pt x="560" y="1001"/>
                  </a:lnTo>
                  <a:lnTo>
                    <a:pt x="588" y="1016"/>
                  </a:lnTo>
                  <a:lnTo>
                    <a:pt x="617" y="1027"/>
                  </a:lnTo>
                  <a:lnTo>
                    <a:pt x="645" y="1030"/>
                  </a:lnTo>
                  <a:lnTo>
                    <a:pt x="671" y="1028"/>
                  </a:lnTo>
                  <a:lnTo>
                    <a:pt x="695" y="1018"/>
                  </a:lnTo>
                  <a:lnTo>
                    <a:pt x="718" y="1005"/>
                  </a:lnTo>
                  <a:lnTo>
                    <a:pt x="739" y="983"/>
                  </a:lnTo>
                  <a:lnTo>
                    <a:pt x="757" y="956"/>
                  </a:lnTo>
                  <a:lnTo>
                    <a:pt x="774" y="923"/>
                  </a:lnTo>
                  <a:lnTo>
                    <a:pt x="786" y="883"/>
                  </a:lnTo>
                  <a:lnTo>
                    <a:pt x="794" y="836"/>
                  </a:lnTo>
                  <a:lnTo>
                    <a:pt x="800" y="785"/>
                  </a:lnTo>
                  <a:lnTo>
                    <a:pt x="808" y="667"/>
                  </a:lnTo>
                  <a:lnTo>
                    <a:pt x="819" y="544"/>
                  </a:lnTo>
                  <a:lnTo>
                    <a:pt x="829" y="420"/>
                  </a:lnTo>
                  <a:lnTo>
                    <a:pt x="834" y="302"/>
                  </a:lnTo>
                  <a:lnTo>
                    <a:pt x="830" y="198"/>
                  </a:lnTo>
                  <a:lnTo>
                    <a:pt x="816" y="113"/>
                  </a:lnTo>
                  <a:lnTo>
                    <a:pt x="786" y="54"/>
                  </a:lnTo>
                  <a:lnTo>
                    <a:pt x="739" y="28"/>
                  </a:lnTo>
                  <a:lnTo>
                    <a:pt x="709" y="24"/>
                  </a:lnTo>
                  <a:lnTo>
                    <a:pt x="677" y="21"/>
                  </a:lnTo>
                  <a:lnTo>
                    <a:pt x="642" y="18"/>
                  </a:lnTo>
                  <a:lnTo>
                    <a:pt x="607" y="14"/>
                  </a:lnTo>
                  <a:lnTo>
                    <a:pt x="571" y="12"/>
                  </a:lnTo>
                  <a:lnTo>
                    <a:pt x="535" y="9"/>
                  </a:lnTo>
                  <a:lnTo>
                    <a:pt x="500" y="7"/>
                  </a:lnTo>
                  <a:lnTo>
                    <a:pt x="466" y="6"/>
                  </a:lnTo>
                  <a:lnTo>
                    <a:pt x="434" y="5"/>
                  </a:lnTo>
                  <a:lnTo>
                    <a:pt x="405" y="4"/>
                  </a:lnTo>
                  <a:lnTo>
                    <a:pt x="378" y="3"/>
                  </a:lnTo>
                  <a:lnTo>
                    <a:pt x="354" y="1"/>
                  </a:lnTo>
                  <a:lnTo>
                    <a:pt x="336" y="1"/>
                  </a:lnTo>
                  <a:lnTo>
                    <a:pt x="322" y="0"/>
                  </a:lnTo>
                  <a:lnTo>
                    <a:pt x="313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B5D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1258" y="1225"/>
              <a:ext cx="400" cy="495"/>
            </a:xfrm>
            <a:custGeom>
              <a:avLst/>
              <a:gdLst>
                <a:gd name="T0" fmla="*/ 294 w 801"/>
                <a:gd name="T1" fmla="*/ 0 h 989"/>
                <a:gd name="T2" fmla="*/ 270 w 801"/>
                <a:gd name="T3" fmla="*/ 0 h 989"/>
                <a:gd name="T4" fmla="*/ 227 w 801"/>
                <a:gd name="T5" fmla="*/ 3 h 989"/>
                <a:gd name="T6" fmla="*/ 174 w 801"/>
                <a:gd name="T7" fmla="*/ 15 h 989"/>
                <a:gd name="T8" fmla="*/ 119 w 801"/>
                <a:gd name="T9" fmla="*/ 38 h 989"/>
                <a:gd name="T10" fmla="*/ 67 w 801"/>
                <a:gd name="T11" fmla="*/ 77 h 989"/>
                <a:gd name="T12" fmla="*/ 26 w 801"/>
                <a:gd name="T13" fmla="*/ 138 h 989"/>
                <a:gd name="T14" fmla="*/ 3 w 801"/>
                <a:gd name="T15" fmla="*/ 222 h 989"/>
                <a:gd name="T16" fmla="*/ 5 w 801"/>
                <a:gd name="T17" fmla="*/ 329 h 989"/>
                <a:gd name="T18" fmla="*/ 30 w 801"/>
                <a:gd name="T19" fmla="*/ 421 h 989"/>
                <a:gd name="T20" fmla="*/ 75 w 801"/>
                <a:gd name="T21" fmla="*/ 496 h 989"/>
                <a:gd name="T22" fmla="*/ 133 w 801"/>
                <a:gd name="T23" fmla="*/ 561 h 989"/>
                <a:gd name="T24" fmla="*/ 200 w 801"/>
                <a:gd name="T25" fmla="*/ 618 h 989"/>
                <a:gd name="T26" fmla="*/ 271 w 801"/>
                <a:gd name="T27" fmla="*/ 675 h 989"/>
                <a:gd name="T28" fmla="*/ 340 w 801"/>
                <a:gd name="T29" fmla="*/ 735 h 989"/>
                <a:gd name="T30" fmla="*/ 402 w 801"/>
                <a:gd name="T31" fmla="*/ 804 h 989"/>
                <a:gd name="T32" fmla="*/ 457 w 801"/>
                <a:gd name="T33" fmla="*/ 881 h 989"/>
                <a:gd name="T34" fmla="*/ 511 w 801"/>
                <a:gd name="T35" fmla="*/ 941 h 989"/>
                <a:gd name="T36" fmla="*/ 566 w 801"/>
                <a:gd name="T37" fmla="*/ 977 h 989"/>
                <a:gd name="T38" fmla="*/ 619 w 801"/>
                <a:gd name="T39" fmla="*/ 989 h 989"/>
                <a:gd name="T40" fmla="*/ 669 w 801"/>
                <a:gd name="T41" fmla="*/ 979 h 989"/>
                <a:gd name="T42" fmla="*/ 710 w 801"/>
                <a:gd name="T43" fmla="*/ 944 h 989"/>
                <a:gd name="T44" fmla="*/ 744 w 801"/>
                <a:gd name="T45" fmla="*/ 886 h 989"/>
                <a:gd name="T46" fmla="*/ 764 w 801"/>
                <a:gd name="T47" fmla="*/ 804 h 989"/>
                <a:gd name="T48" fmla="*/ 777 w 801"/>
                <a:gd name="T49" fmla="*/ 640 h 989"/>
                <a:gd name="T50" fmla="*/ 797 w 801"/>
                <a:gd name="T51" fmla="*/ 403 h 989"/>
                <a:gd name="T52" fmla="*/ 799 w 801"/>
                <a:gd name="T53" fmla="*/ 190 h 989"/>
                <a:gd name="T54" fmla="*/ 756 w 801"/>
                <a:gd name="T55" fmla="*/ 52 h 989"/>
                <a:gd name="T56" fmla="*/ 681 w 801"/>
                <a:gd name="T57" fmla="*/ 23 h 989"/>
                <a:gd name="T58" fmla="*/ 617 w 801"/>
                <a:gd name="T59" fmla="*/ 16 h 989"/>
                <a:gd name="T60" fmla="*/ 549 w 801"/>
                <a:gd name="T61" fmla="*/ 10 h 989"/>
                <a:gd name="T62" fmla="*/ 481 w 801"/>
                <a:gd name="T63" fmla="*/ 7 h 989"/>
                <a:gd name="T64" fmla="*/ 417 w 801"/>
                <a:gd name="T65" fmla="*/ 3 h 989"/>
                <a:gd name="T66" fmla="*/ 363 w 801"/>
                <a:gd name="T67" fmla="*/ 2 h 989"/>
                <a:gd name="T68" fmla="*/ 323 w 801"/>
                <a:gd name="T69" fmla="*/ 0 h 989"/>
                <a:gd name="T70" fmla="*/ 301 w 801"/>
                <a:gd name="T71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1" h="989">
                  <a:moveTo>
                    <a:pt x="298" y="0"/>
                  </a:moveTo>
                  <a:lnTo>
                    <a:pt x="294" y="0"/>
                  </a:lnTo>
                  <a:lnTo>
                    <a:pt x="285" y="0"/>
                  </a:lnTo>
                  <a:lnTo>
                    <a:pt x="270" y="0"/>
                  </a:lnTo>
                  <a:lnTo>
                    <a:pt x="250" y="0"/>
                  </a:lnTo>
                  <a:lnTo>
                    <a:pt x="227" y="3"/>
                  </a:lnTo>
                  <a:lnTo>
                    <a:pt x="202" y="8"/>
                  </a:lnTo>
                  <a:lnTo>
                    <a:pt x="174" y="15"/>
                  </a:lnTo>
                  <a:lnTo>
                    <a:pt x="147" y="24"/>
                  </a:lnTo>
                  <a:lnTo>
                    <a:pt x="119" y="38"/>
                  </a:lnTo>
                  <a:lnTo>
                    <a:pt x="91" y="55"/>
                  </a:lnTo>
                  <a:lnTo>
                    <a:pt x="67" y="77"/>
                  </a:lnTo>
                  <a:lnTo>
                    <a:pt x="44" y="105"/>
                  </a:lnTo>
                  <a:lnTo>
                    <a:pt x="26" y="138"/>
                  </a:lnTo>
                  <a:lnTo>
                    <a:pt x="12" y="177"/>
                  </a:lnTo>
                  <a:lnTo>
                    <a:pt x="3" y="222"/>
                  </a:lnTo>
                  <a:lnTo>
                    <a:pt x="0" y="275"/>
                  </a:lnTo>
                  <a:lnTo>
                    <a:pt x="5" y="329"/>
                  </a:lnTo>
                  <a:lnTo>
                    <a:pt x="15" y="378"/>
                  </a:lnTo>
                  <a:lnTo>
                    <a:pt x="30" y="421"/>
                  </a:lnTo>
                  <a:lnTo>
                    <a:pt x="51" y="461"/>
                  </a:lnTo>
                  <a:lnTo>
                    <a:pt x="75" y="496"/>
                  </a:lnTo>
                  <a:lnTo>
                    <a:pt x="103" y="530"/>
                  </a:lnTo>
                  <a:lnTo>
                    <a:pt x="133" y="561"/>
                  </a:lnTo>
                  <a:lnTo>
                    <a:pt x="166" y="590"/>
                  </a:lnTo>
                  <a:lnTo>
                    <a:pt x="200" y="618"/>
                  </a:lnTo>
                  <a:lnTo>
                    <a:pt x="235" y="646"/>
                  </a:lnTo>
                  <a:lnTo>
                    <a:pt x="271" y="675"/>
                  </a:lnTo>
                  <a:lnTo>
                    <a:pt x="306" y="704"/>
                  </a:lnTo>
                  <a:lnTo>
                    <a:pt x="340" y="735"/>
                  </a:lnTo>
                  <a:lnTo>
                    <a:pt x="372" y="768"/>
                  </a:lnTo>
                  <a:lnTo>
                    <a:pt x="402" y="804"/>
                  </a:lnTo>
                  <a:lnTo>
                    <a:pt x="430" y="843"/>
                  </a:lnTo>
                  <a:lnTo>
                    <a:pt x="457" y="881"/>
                  </a:lnTo>
                  <a:lnTo>
                    <a:pt x="483" y="913"/>
                  </a:lnTo>
                  <a:lnTo>
                    <a:pt x="511" y="941"/>
                  </a:lnTo>
                  <a:lnTo>
                    <a:pt x="538" y="962"/>
                  </a:lnTo>
                  <a:lnTo>
                    <a:pt x="566" y="977"/>
                  </a:lnTo>
                  <a:lnTo>
                    <a:pt x="593" y="986"/>
                  </a:lnTo>
                  <a:lnTo>
                    <a:pt x="619" y="989"/>
                  </a:lnTo>
                  <a:lnTo>
                    <a:pt x="644" y="987"/>
                  </a:lnTo>
                  <a:lnTo>
                    <a:pt x="669" y="979"/>
                  </a:lnTo>
                  <a:lnTo>
                    <a:pt x="691" y="964"/>
                  </a:lnTo>
                  <a:lnTo>
                    <a:pt x="710" y="944"/>
                  </a:lnTo>
                  <a:lnTo>
                    <a:pt x="729" y="918"/>
                  </a:lnTo>
                  <a:lnTo>
                    <a:pt x="744" y="886"/>
                  </a:lnTo>
                  <a:lnTo>
                    <a:pt x="755" y="848"/>
                  </a:lnTo>
                  <a:lnTo>
                    <a:pt x="764" y="804"/>
                  </a:lnTo>
                  <a:lnTo>
                    <a:pt x="769" y="753"/>
                  </a:lnTo>
                  <a:lnTo>
                    <a:pt x="777" y="640"/>
                  </a:lnTo>
                  <a:lnTo>
                    <a:pt x="787" y="522"/>
                  </a:lnTo>
                  <a:lnTo>
                    <a:pt x="797" y="403"/>
                  </a:lnTo>
                  <a:lnTo>
                    <a:pt x="801" y="290"/>
                  </a:lnTo>
                  <a:lnTo>
                    <a:pt x="799" y="190"/>
                  </a:lnTo>
                  <a:lnTo>
                    <a:pt x="784" y="108"/>
                  </a:lnTo>
                  <a:lnTo>
                    <a:pt x="756" y="52"/>
                  </a:lnTo>
                  <a:lnTo>
                    <a:pt x="710" y="26"/>
                  </a:lnTo>
                  <a:lnTo>
                    <a:pt x="681" y="23"/>
                  </a:lnTo>
                  <a:lnTo>
                    <a:pt x="650" y="19"/>
                  </a:lnTo>
                  <a:lnTo>
                    <a:pt x="617" y="16"/>
                  </a:lnTo>
                  <a:lnTo>
                    <a:pt x="583" y="12"/>
                  </a:lnTo>
                  <a:lnTo>
                    <a:pt x="549" y="10"/>
                  </a:lnTo>
                  <a:lnTo>
                    <a:pt x="514" y="8"/>
                  </a:lnTo>
                  <a:lnTo>
                    <a:pt x="481" y="7"/>
                  </a:lnTo>
                  <a:lnTo>
                    <a:pt x="449" y="4"/>
                  </a:lnTo>
                  <a:lnTo>
                    <a:pt x="417" y="3"/>
                  </a:lnTo>
                  <a:lnTo>
                    <a:pt x="390" y="2"/>
                  </a:lnTo>
                  <a:lnTo>
                    <a:pt x="363" y="2"/>
                  </a:lnTo>
                  <a:lnTo>
                    <a:pt x="341" y="1"/>
                  </a:lnTo>
                  <a:lnTo>
                    <a:pt x="323" y="0"/>
                  </a:lnTo>
                  <a:lnTo>
                    <a:pt x="309" y="0"/>
                  </a:lnTo>
                  <a:lnTo>
                    <a:pt x="301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0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1269" y="1231"/>
              <a:ext cx="384" cy="475"/>
            </a:xfrm>
            <a:custGeom>
              <a:avLst/>
              <a:gdLst>
                <a:gd name="T0" fmla="*/ 281 w 769"/>
                <a:gd name="T1" fmla="*/ 0 h 950"/>
                <a:gd name="T2" fmla="*/ 258 w 769"/>
                <a:gd name="T3" fmla="*/ 0 h 950"/>
                <a:gd name="T4" fmla="*/ 218 w 769"/>
                <a:gd name="T5" fmla="*/ 4 h 950"/>
                <a:gd name="T6" fmla="*/ 167 w 769"/>
                <a:gd name="T7" fmla="*/ 14 h 950"/>
                <a:gd name="T8" fmla="*/ 113 w 769"/>
                <a:gd name="T9" fmla="*/ 37 h 950"/>
                <a:gd name="T10" fmla="*/ 64 w 769"/>
                <a:gd name="T11" fmla="*/ 75 h 950"/>
                <a:gd name="T12" fmla="*/ 24 w 769"/>
                <a:gd name="T13" fmla="*/ 133 h 950"/>
                <a:gd name="T14" fmla="*/ 2 w 769"/>
                <a:gd name="T15" fmla="*/ 214 h 950"/>
                <a:gd name="T16" fmla="*/ 4 w 769"/>
                <a:gd name="T17" fmla="*/ 317 h 950"/>
                <a:gd name="T18" fmla="*/ 29 w 769"/>
                <a:gd name="T19" fmla="*/ 406 h 950"/>
                <a:gd name="T20" fmla="*/ 72 w 769"/>
                <a:gd name="T21" fmla="*/ 478 h 950"/>
                <a:gd name="T22" fmla="*/ 127 w 769"/>
                <a:gd name="T23" fmla="*/ 539 h 950"/>
                <a:gd name="T24" fmla="*/ 191 w 769"/>
                <a:gd name="T25" fmla="*/ 594 h 950"/>
                <a:gd name="T26" fmla="*/ 259 w 769"/>
                <a:gd name="T27" fmla="*/ 649 h 950"/>
                <a:gd name="T28" fmla="*/ 326 w 769"/>
                <a:gd name="T29" fmla="*/ 706 h 950"/>
                <a:gd name="T30" fmla="*/ 386 w 769"/>
                <a:gd name="T31" fmla="*/ 772 h 950"/>
                <a:gd name="T32" fmla="*/ 438 w 769"/>
                <a:gd name="T33" fmla="*/ 847 h 950"/>
                <a:gd name="T34" fmla="*/ 490 w 769"/>
                <a:gd name="T35" fmla="*/ 903 h 950"/>
                <a:gd name="T36" fmla="*/ 543 w 769"/>
                <a:gd name="T37" fmla="*/ 938 h 950"/>
                <a:gd name="T38" fmla="*/ 594 w 769"/>
                <a:gd name="T39" fmla="*/ 950 h 950"/>
                <a:gd name="T40" fmla="*/ 641 w 769"/>
                <a:gd name="T41" fmla="*/ 940 h 950"/>
                <a:gd name="T42" fmla="*/ 682 w 769"/>
                <a:gd name="T43" fmla="*/ 908 h 950"/>
                <a:gd name="T44" fmla="*/ 713 w 769"/>
                <a:gd name="T45" fmla="*/ 851 h 950"/>
                <a:gd name="T46" fmla="*/ 733 w 769"/>
                <a:gd name="T47" fmla="*/ 772 h 950"/>
                <a:gd name="T48" fmla="*/ 746 w 769"/>
                <a:gd name="T49" fmla="*/ 615 h 950"/>
                <a:gd name="T50" fmla="*/ 764 w 769"/>
                <a:gd name="T51" fmla="*/ 387 h 950"/>
                <a:gd name="T52" fmla="*/ 767 w 769"/>
                <a:gd name="T53" fmla="*/ 183 h 950"/>
                <a:gd name="T54" fmla="*/ 726 w 769"/>
                <a:gd name="T55" fmla="*/ 50 h 950"/>
                <a:gd name="T56" fmla="*/ 655 w 769"/>
                <a:gd name="T57" fmla="*/ 22 h 950"/>
                <a:gd name="T58" fmla="*/ 592 w 769"/>
                <a:gd name="T59" fmla="*/ 15 h 950"/>
                <a:gd name="T60" fmla="*/ 527 w 769"/>
                <a:gd name="T61" fmla="*/ 10 h 950"/>
                <a:gd name="T62" fmla="*/ 461 w 769"/>
                <a:gd name="T63" fmla="*/ 7 h 950"/>
                <a:gd name="T64" fmla="*/ 400 w 769"/>
                <a:gd name="T65" fmla="*/ 4 h 950"/>
                <a:gd name="T66" fmla="*/ 348 w 769"/>
                <a:gd name="T67" fmla="*/ 1 h 950"/>
                <a:gd name="T68" fmla="*/ 309 w 769"/>
                <a:gd name="T69" fmla="*/ 0 h 950"/>
                <a:gd name="T70" fmla="*/ 288 w 769"/>
                <a:gd name="T7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9" h="950">
                  <a:moveTo>
                    <a:pt x="285" y="0"/>
                  </a:moveTo>
                  <a:lnTo>
                    <a:pt x="281" y="0"/>
                  </a:lnTo>
                  <a:lnTo>
                    <a:pt x="272" y="0"/>
                  </a:lnTo>
                  <a:lnTo>
                    <a:pt x="258" y="0"/>
                  </a:lnTo>
                  <a:lnTo>
                    <a:pt x="240" y="0"/>
                  </a:lnTo>
                  <a:lnTo>
                    <a:pt x="218" y="4"/>
                  </a:lnTo>
                  <a:lnTo>
                    <a:pt x="194" y="7"/>
                  </a:lnTo>
                  <a:lnTo>
                    <a:pt x="167" y="14"/>
                  </a:lnTo>
                  <a:lnTo>
                    <a:pt x="141" y="23"/>
                  </a:lnTo>
                  <a:lnTo>
                    <a:pt x="113" y="37"/>
                  </a:lnTo>
                  <a:lnTo>
                    <a:pt x="88" y="53"/>
                  </a:lnTo>
                  <a:lnTo>
                    <a:pt x="64" y="75"/>
                  </a:lnTo>
                  <a:lnTo>
                    <a:pt x="42" y="101"/>
                  </a:lnTo>
                  <a:lnTo>
                    <a:pt x="24" y="133"/>
                  </a:lnTo>
                  <a:lnTo>
                    <a:pt x="11" y="171"/>
                  </a:lnTo>
                  <a:lnTo>
                    <a:pt x="2" y="214"/>
                  </a:lnTo>
                  <a:lnTo>
                    <a:pt x="0" y="265"/>
                  </a:lnTo>
                  <a:lnTo>
                    <a:pt x="4" y="317"/>
                  </a:lnTo>
                  <a:lnTo>
                    <a:pt x="14" y="363"/>
                  </a:lnTo>
                  <a:lnTo>
                    <a:pt x="29" y="406"/>
                  </a:lnTo>
                  <a:lnTo>
                    <a:pt x="49" y="442"/>
                  </a:lnTo>
                  <a:lnTo>
                    <a:pt x="72" y="478"/>
                  </a:lnTo>
                  <a:lnTo>
                    <a:pt x="98" y="509"/>
                  </a:lnTo>
                  <a:lnTo>
                    <a:pt x="127" y="539"/>
                  </a:lnTo>
                  <a:lnTo>
                    <a:pt x="159" y="567"/>
                  </a:lnTo>
                  <a:lnTo>
                    <a:pt x="191" y="594"/>
                  </a:lnTo>
                  <a:lnTo>
                    <a:pt x="226" y="621"/>
                  </a:lnTo>
                  <a:lnTo>
                    <a:pt x="259" y="649"/>
                  </a:lnTo>
                  <a:lnTo>
                    <a:pt x="294" y="676"/>
                  </a:lnTo>
                  <a:lnTo>
                    <a:pt x="326" y="706"/>
                  </a:lnTo>
                  <a:lnTo>
                    <a:pt x="357" y="737"/>
                  </a:lnTo>
                  <a:lnTo>
                    <a:pt x="386" y="772"/>
                  </a:lnTo>
                  <a:lnTo>
                    <a:pt x="413" y="810"/>
                  </a:lnTo>
                  <a:lnTo>
                    <a:pt x="438" y="847"/>
                  </a:lnTo>
                  <a:lnTo>
                    <a:pt x="463" y="878"/>
                  </a:lnTo>
                  <a:lnTo>
                    <a:pt x="490" y="903"/>
                  </a:lnTo>
                  <a:lnTo>
                    <a:pt x="516" y="924"/>
                  </a:lnTo>
                  <a:lnTo>
                    <a:pt x="543" y="938"/>
                  </a:lnTo>
                  <a:lnTo>
                    <a:pt x="568" y="947"/>
                  </a:lnTo>
                  <a:lnTo>
                    <a:pt x="594" y="950"/>
                  </a:lnTo>
                  <a:lnTo>
                    <a:pt x="619" y="948"/>
                  </a:lnTo>
                  <a:lnTo>
                    <a:pt x="641" y="940"/>
                  </a:lnTo>
                  <a:lnTo>
                    <a:pt x="663" y="926"/>
                  </a:lnTo>
                  <a:lnTo>
                    <a:pt x="682" y="908"/>
                  </a:lnTo>
                  <a:lnTo>
                    <a:pt x="699" y="882"/>
                  </a:lnTo>
                  <a:lnTo>
                    <a:pt x="713" y="851"/>
                  </a:lnTo>
                  <a:lnTo>
                    <a:pt x="725" y="814"/>
                  </a:lnTo>
                  <a:lnTo>
                    <a:pt x="733" y="772"/>
                  </a:lnTo>
                  <a:lnTo>
                    <a:pt x="738" y="723"/>
                  </a:lnTo>
                  <a:lnTo>
                    <a:pt x="746" y="615"/>
                  </a:lnTo>
                  <a:lnTo>
                    <a:pt x="756" y="501"/>
                  </a:lnTo>
                  <a:lnTo>
                    <a:pt x="764" y="387"/>
                  </a:lnTo>
                  <a:lnTo>
                    <a:pt x="769" y="279"/>
                  </a:lnTo>
                  <a:lnTo>
                    <a:pt x="767" y="183"/>
                  </a:lnTo>
                  <a:lnTo>
                    <a:pt x="753" y="105"/>
                  </a:lnTo>
                  <a:lnTo>
                    <a:pt x="726" y="50"/>
                  </a:lnTo>
                  <a:lnTo>
                    <a:pt x="682" y="25"/>
                  </a:lnTo>
                  <a:lnTo>
                    <a:pt x="655" y="22"/>
                  </a:lnTo>
                  <a:lnTo>
                    <a:pt x="625" y="19"/>
                  </a:lnTo>
                  <a:lnTo>
                    <a:pt x="592" y="15"/>
                  </a:lnTo>
                  <a:lnTo>
                    <a:pt x="560" y="13"/>
                  </a:lnTo>
                  <a:lnTo>
                    <a:pt x="527" y="10"/>
                  </a:lnTo>
                  <a:lnTo>
                    <a:pt x="493" y="8"/>
                  </a:lnTo>
                  <a:lnTo>
                    <a:pt x="461" y="7"/>
                  </a:lnTo>
                  <a:lnTo>
                    <a:pt x="430" y="5"/>
                  </a:lnTo>
                  <a:lnTo>
                    <a:pt x="400" y="4"/>
                  </a:lnTo>
                  <a:lnTo>
                    <a:pt x="372" y="2"/>
                  </a:lnTo>
                  <a:lnTo>
                    <a:pt x="348" y="1"/>
                  </a:lnTo>
                  <a:lnTo>
                    <a:pt x="326" y="1"/>
                  </a:lnTo>
                  <a:lnTo>
                    <a:pt x="309" y="0"/>
                  </a:lnTo>
                  <a:lnTo>
                    <a:pt x="296" y="0"/>
                  </a:lnTo>
                  <a:lnTo>
                    <a:pt x="288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8EC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1280" y="1236"/>
              <a:ext cx="368" cy="455"/>
            </a:xfrm>
            <a:custGeom>
              <a:avLst/>
              <a:gdLst>
                <a:gd name="T0" fmla="*/ 270 w 738"/>
                <a:gd name="T1" fmla="*/ 0 h 912"/>
                <a:gd name="T2" fmla="*/ 248 w 738"/>
                <a:gd name="T3" fmla="*/ 0 h 912"/>
                <a:gd name="T4" fmla="*/ 209 w 738"/>
                <a:gd name="T5" fmla="*/ 4 h 912"/>
                <a:gd name="T6" fmla="*/ 160 w 738"/>
                <a:gd name="T7" fmla="*/ 14 h 912"/>
                <a:gd name="T8" fmla="*/ 110 w 738"/>
                <a:gd name="T9" fmla="*/ 36 h 912"/>
                <a:gd name="T10" fmla="*/ 61 w 738"/>
                <a:gd name="T11" fmla="*/ 73 h 912"/>
                <a:gd name="T12" fmla="*/ 23 w 738"/>
                <a:gd name="T13" fmla="*/ 128 h 912"/>
                <a:gd name="T14" fmla="*/ 2 w 738"/>
                <a:gd name="T15" fmla="*/ 207 h 912"/>
                <a:gd name="T16" fmla="*/ 3 w 738"/>
                <a:gd name="T17" fmla="*/ 305 h 912"/>
                <a:gd name="T18" fmla="*/ 28 w 738"/>
                <a:gd name="T19" fmla="*/ 389 h 912"/>
                <a:gd name="T20" fmla="*/ 68 w 738"/>
                <a:gd name="T21" fmla="*/ 458 h 912"/>
                <a:gd name="T22" fmla="*/ 122 w 738"/>
                <a:gd name="T23" fmla="*/ 517 h 912"/>
                <a:gd name="T24" fmla="*/ 184 w 738"/>
                <a:gd name="T25" fmla="*/ 571 h 912"/>
                <a:gd name="T26" fmla="*/ 249 w 738"/>
                <a:gd name="T27" fmla="*/ 621 h 912"/>
                <a:gd name="T28" fmla="*/ 312 w 738"/>
                <a:gd name="T29" fmla="*/ 677 h 912"/>
                <a:gd name="T30" fmla="*/ 370 w 738"/>
                <a:gd name="T31" fmla="*/ 741 h 912"/>
                <a:gd name="T32" fmla="*/ 420 w 738"/>
                <a:gd name="T33" fmla="*/ 813 h 912"/>
                <a:gd name="T34" fmla="*/ 469 w 738"/>
                <a:gd name="T35" fmla="*/ 867 h 912"/>
                <a:gd name="T36" fmla="*/ 521 w 738"/>
                <a:gd name="T37" fmla="*/ 900 h 912"/>
                <a:gd name="T38" fmla="*/ 569 w 738"/>
                <a:gd name="T39" fmla="*/ 912 h 912"/>
                <a:gd name="T40" fmla="*/ 615 w 738"/>
                <a:gd name="T41" fmla="*/ 901 h 912"/>
                <a:gd name="T42" fmla="*/ 653 w 738"/>
                <a:gd name="T43" fmla="*/ 870 h 912"/>
                <a:gd name="T44" fmla="*/ 685 w 738"/>
                <a:gd name="T45" fmla="*/ 816 h 912"/>
                <a:gd name="T46" fmla="*/ 703 w 738"/>
                <a:gd name="T47" fmla="*/ 740 h 912"/>
                <a:gd name="T48" fmla="*/ 715 w 738"/>
                <a:gd name="T49" fmla="*/ 590 h 912"/>
                <a:gd name="T50" fmla="*/ 733 w 738"/>
                <a:gd name="T51" fmla="*/ 371 h 912"/>
                <a:gd name="T52" fmla="*/ 734 w 738"/>
                <a:gd name="T53" fmla="*/ 176 h 912"/>
                <a:gd name="T54" fmla="*/ 696 w 738"/>
                <a:gd name="T55" fmla="*/ 48 h 912"/>
                <a:gd name="T56" fmla="*/ 627 w 738"/>
                <a:gd name="T57" fmla="*/ 21 h 912"/>
                <a:gd name="T58" fmla="*/ 568 w 738"/>
                <a:gd name="T59" fmla="*/ 15 h 912"/>
                <a:gd name="T60" fmla="*/ 505 w 738"/>
                <a:gd name="T61" fmla="*/ 11 h 912"/>
                <a:gd name="T62" fmla="*/ 443 w 738"/>
                <a:gd name="T63" fmla="*/ 6 h 912"/>
                <a:gd name="T64" fmla="*/ 384 w 738"/>
                <a:gd name="T65" fmla="*/ 4 h 912"/>
                <a:gd name="T66" fmla="*/ 334 w 738"/>
                <a:gd name="T67" fmla="*/ 2 h 912"/>
                <a:gd name="T68" fmla="*/ 296 w 738"/>
                <a:gd name="T69" fmla="*/ 0 h 912"/>
                <a:gd name="T70" fmla="*/ 275 w 738"/>
                <a:gd name="T7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8" h="912">
                  <a:moveTo>
                    <a:pt x="273" y="0"/>
                  </a:moveTo>
                  <a:lnTo>
                    <a:pt x="270" y="0"/>
                  </a:lnTo>
                  <a:lnTo>
                    <a:pt x="262" y="0"/>
                  </a:lnTo>
                  <a:lnTo>
                    <a:pt x="248" y="0"/>
                  </a:lnTo>
                  <a:lnTo>
                    <a:pt x="229" y="0"/>
                  </a:lnTo>
                  <a:lnTo>
                    <a:pt x="209" y="4"/>
                  </a:lnTo>
                  <a:lnTo>
                    <a:pt x="186" y="7"/>
                  </a:lnTo>
                  <a:lnTo>
                    <a:pt x="160" y="14"/>
                  </a:lnTo>
                  <a:lnTo>
                    <a:pt x="135" y="24"/>
                  </a:lnTo>
                  <a:lnTo>
                    <a:pt x="110" y="36"/>
                  </a:lnTo>
                  <a:lnTo>
                    <a:pt x="84" y="52"/>
                  </a:lnTo>
                  <a:lnTo>
                    <a:pt x="61" y="73"/>
                  </a:lnTo>
                  <a:lnTo>
                    <a:pt x="40" y="97"/>
                  </a:lnTo>
                  <a:lnTo>
                    <a:pt x="23" y="128"/>
                  </a:lnTo>
                  <a:lnTo>
                    <a:pt x="10" y="164"/>
                  </a:lnTo>
                  <a:lnTo>
                    <a:pt x="2" y="207"/>
                  </a:lnTo>
                  <a:lnTo>
                    <a:pt x="0" y="255"/>
                  </a:lnTo>
                  <a:lnTo>
                    <a:pt x="3" y="305"/>
                  </a:lnTo>
                  <a:lnTo>
                    <a:pt x="13" y="348"/>
                  </a:lnTo>
                  <a:lnTo>
                    <a:pt x="28" y="389"/>
                  </a:lnTo>
                  <a:lnTo>
                    <a:pt x="46" y="426"/>
                  </a:lnTo>
                  <a:lnTo>
                    <a:pt x="68" y="458"/>
                  </a:lnTo>
                  <a:lnTo>
                    <a:pt x="95" y="489"/>
                  </a:lnTo>
                  <a:lnTo>
                    <a:pt x="122" y="517"/>
                  </a:lnTo>
                  <a:lnTo>
                    <a:pt x="152" y="544"/>
                  </a:lnTo>
                  <a:lnTo>
                    <a:pt x="184" y="571"/>
                  </a:lnTo>
                  <a:lnTo>
                    <a:pt x="217" y="596"/>
                  </a:lnTo>
                  <a:lnTo>
                    <a:pt x="249" y="621"/>
                  </a:lnTo>
                  <a:lnTo>
                    <a:pt x="281" y="649"/>
                  </a:lnTo>
                  <a:lnTo>
                    <a:pt x="312" y="677"/>
                  </a:lnTo>
                  <a:lnTo>
                    <a:pt x="342" y="708"/>
                  </a:lnTo>
                  <a:lnTo>
                    <a:pt x="370" y="741"/>
                  </a:lnTo>
                  <a:lnTo>
                    <a:pt x="395" y="777"/>
                  </a:lnTo>
                  <a:lnTo>
                    <a:pt x="420" y="813"/>
                  </a:lnTo>
                  <a:lnTo>
                    <a:pt x="444" y="843"/>
                  </a:lnTo>
                  <a:lnTo>
                    <a:pt x="469" y="867"/>
                  </a:lnTo>
                  <a:lnTo>
                    <a:pt x="496" y="886"/>
                  </a:lnTo>
                  <a:lnTo>
                    <a:pt x="521" y="900"/>
                  </a:lnTo>
                  <a:lnTo>
                    <a:pt x="545" y="908"/>
                  </a:lnTo>
                  <a:lnTo>
                    <a:pt x="569" y="912"/>
                  </a:lnTo>
                  <a:lnTo>
                    <a:pt x="594" y="909"/>
                  </a:lnTo>
                  <a:lnTo>
                    <a:pt x="615" y="901"/>
                  </a:lnTo>
                  <a:lnTo>
                    <a:pt x="635" y="889"/>
                  </a:lnTo>
                  <a:lnTo>
                    <a:pt x="653" y="870"/>
                  </a:lnTo>
                  <a:lnTo>
                    <a:pt x="671" y="846"/>
                  </a:lnTo>
                  <a:lnTo>
                    <a:pt x="685" y="816"/>
                  </a:lnTo>
                  <a:lnTo>
                    <a:pt x="695" y="781"/>
                  </a:lnTo>
                  <a:lnTo>
                    <a:pt x="703" y="740"/>
                  </a:lnTo>
                  <a:lnTo>
                    <a:pt x="708" y="694"/>
                  </a:lnTo>
                  <a:lnTo>
                    <a:pt x="715" y="590"/>
                  </a:lnTo>
                  <a:lnTo>
                    <a:pt x="724" y="481"/>
                  </a:lnTo>
                  <a:lnTo>
                    <a:pt x="733" y="371"/>
                  </a:lnTo>
                  <a:lnTo>
                    <a:pt x="738" y="268"/>
                  </a:lnTo>
                  <a:lnTo>
                    <a:pt x="734" y="176"/>
                  </a:lnTo>
                  <a:lnTo>
                    <a:pt x="721" y="101"/>
                  </a:lnTo>
                  <a:lnTo>
                    <a:pt x="696" y="48"/>
                  </a:lnTo>
                  <a:lnTo>
                    <a:pt x="653" y="25"/>
                  </a:lnTo>
                  <a:lnTo>
                    <a:pt x="627" y="21"/>
                  </a:lnTo>
                  <a:lnTo>
                    <a:pt x="598" y="18"/>
                  </a:lnTo>
                  <a:lnTo>
                    <a:pt x="568" y="15"/>
                  </a:lnTo>
                  <a:lnTo>
                    <a:pt x="537" y="13"/>
                  </a:lnTo>
                  <a:lnTo>
                    <a:pt x="505" y="11"/>
                  </a:lnTo>
                  <a:lnTo>
                    <a:pt x="474" y="9"/>
                  </a:lnTo>
                  <a:lnTo>
                    <a:pt x="443" y="6"/>
                  </a:lnTo>
                  <a:lnTo>
                    <a:pt x="413" y="5"/>
                  </a:lnTo>
                  <a:lnTo>
                    <a:pt x="384" y="4"/>
                  </a:lnTo>
                  <a:lnTo>
                    <a:pt x="357" y="3"/>
                  </a:lnTo>
                  <a:lnTo>
                    <a:pt x="334" y="2"/>
                  </a:lnTo>
                  <a:lnTo>
                    <a:pt x="313" y="2"/>
                  </a:lnTo>
                  <a:lnTo>
                    <a:pt x="296" y="0"/>
                  </a:lnTo>
                  <a:lnTo>
                    <a:pt x="284" y="0"/>
                  </a:lnTo>
                  <a:lnTo>
                    <a:pt x="275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7CC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1290" y="1241"/>
              <a:ext cx="353" cy="436"/>
            </a:xfrm>
            <a:custGeom>
              <a:avLst/>
              <a:gdLst>
                <a:gd name="T0" fmla="*/ 258 w 705"/>
                <a:gd name="T1" fmla="*/ 0 h 872"/>
                <a:gd name="T2" fmla="*/ 237 w 705"/>
                <a:gd name="T3" fmla="*/ 0 h 872"/>
                <a:gd name="T4" fmla="*/ 200 w 705"/>
                <a:gd name="T5" fmla="*/ 2 h 872"/>
                <a:gd name="T6" fmla="*/ 153 w 705"/>
                <a:gd name="T7" fmla="*/ 13 h 872"/>
                <a:gd name="T8" fmla="*/ 105 w 705"/>
                <a:gd name="T9" fmla="*/ 33 h 872"/>
                <a:gd name="T10" fmla="*/ 59 w 705"/>
                <a:gd name="T11" fmla="*/ 69 h 872"/>
                <a:gd name="T12" fmla="*/ 22 w 705"/>
                <a:gd name="T13" fmla="*/ 122 h 872"/>
                <a:gd name="T14" fmla="*/ 2 w 705"/>
                <a:gd name="T15" fmla="*/ 197 h 872"/>
                <a:gd name="T16" fmla="*/ 3 w 705"/>
                <a:gd name="T17" fmla="*/ 290 h 872"/>
                <a:gd name="T18" fmla="*/ 26 w 705"/>
                <a:gd name="T19" fmla="*/ 371 h 872"/>
                <a:gd name="T20" fmla="*/ 66 w 705"/>
                <a:gd name="T21" fmla="*/ 438 h 872"/>
                <a:gd name="T22" fmla="*/ 116 w 705"/>
                <a:gd name="T23" fmla="*/ 494 h 872"/>
                <a:gd name="T24" fmla="*/ 175 w 705"/>
                <a:gd name="T25" fmla="*/ 545 h 872"/>
                <a:gd name="T26" fmla="*/ 237 w 705"/>
                <a:gd name="T27" fmla="*/ 594 h 872"/>
                <a:gd name="T28" fmla="*/ 298 w 705"/>
                <a:gd name="T29" fmla="*/ 647 h 872"/>
                <a:gd name="T30" fmla="*/ 354 w 705"/>
                <a:gd name="T31" fmla="*/ 708 h 872"/>
                <a:gd name="T32" fmla="*/ 401 w 705"/>
                <a:gd name="T33" fmla="*/ 776 h 872"/>
                <a:gd name="T34" fmla="*/ 448 w 705"/>
                <a:gd name="T35" fmla="*/ 828 h 872"/>
                <a:gd name="T36" fmla="*/ 498 w 705"/>
                <a:gd name="T37" fmla="*/ 860 h 872"/>
                <a:gd name="T38" fmla="*/ 545 w 705"/>
                <a:gd name="T39" fmla="*/ 872 h 872"/>
                <a:gd name="T40" fmla="*/ 588 w 705"/>
                <a:gd name="T41" fmla="*/ 863 h 872"/>
                <a:gd name="T42" fmla="*/ 626 w 705"/>
                <a:gd name="T43" fmla="*/ 832 h 872"/>
                <a:gd name="T44" fmla="*/ 655 w 705"/>
                <a:gd name="T45" fmla="*/ 781 h 872"/>
                <a:gd name="T46" fmla="*/ 672 w 705"/>
                <a:gd name="T47" fmla="*/ 708 h 872"/>
                <a:gd name="T48" fmla="*/ 683 w 705"/>
                <a:gd name="T49" fmla="*/ 564 h 872"/>
                <a:gd name="T50" fmla="*/ 701 w 705"/>
                <a:gd name="T51" fmla="*/ 355 h 872"/>
                <a:gd name="T52" fmla="*/ 703 w 705"/>
                <a:gd name="T53" fmla="*/ 168 h 872"/>
                <a:gd name="T54" fmla="*/ 665 w 705"/>
                <a:gd name="T55" fmla="*/ 46 h 872"/>
                <a:gd name="T56" fmla="*/ 599 w 705"/>
                <a:gd name="T57" fmla="*/ 21 h 872"/>
                <a:gd name="T58" fmla="*/ 543 w 705"/>
                <a:gd name="T59" fmla="*/ 15 h 872"/>
                <a:gd name="T60" fmla="*/ 483 w 705"/>
                <a:gd name="T61" fmla="*/ 10 h 872"/>
                <a:gd name="T62" fmla="*/ 423 w 705"/>
                <a:gd name="T63" fmla="*/ 7 h 872"/>
                <a:gd name="T64" fmla="*/ 368 w 705"/>
                <a:gd name="T65" fmla="*/ 3 h 872"/>
                <a:gd name="T66" fmla="*/ 319 w 705"/>
                <a:gd name="T67" fmla="*/ 2 h 872"/>
                <a:gd name="T68" fmla="*/ 283 w 705"/>
                <a:gd name="T69" fmla="*/ 1 h 872"/>
                <a:gd name="T70" fmla="*/ 264 w 705"/>
                <a:gd name="T7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5" h="872">
                  <a:moveTo>
                    <a:pt x="262" y="0"/>
                  </a:moveTo>
                  <a:lnTo>
                    <a:pt x="258" y="0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20" y="0"/>
                  </a:lnTo>
                  <a:lnTo>
                    <a:pt x="200" y="2"/>
                  </a:lnTo>
                  <a:lnTo>
                    <a:pt x="177" y="7"/>
                  </a:lnTo>
                  <a:lnTo>
                    <a:pt x="153" y="13"/>
                  </a:lnTo>
                  <a:lnTo>
                    <a:pt x="129" y="22"/>
                  </a:lnTo>
                  <a:lnTo>
                    <a:pt x="105" y="33"/>
                  </a:lnTo>
                  <a:lnTo>
                    <a:pt x="81" y="49"/>
                  </a:lnTo>
                  <a:lnTo>
                    <a:pt x="59" y="69"/>
                  </a:lnTo>
                  <a:lnTo>
                    <a:pt x="39" y="93"/>
                  </a:lnTo>
                  <a:lnTo>
                    <a:pt x="22" y="122"/>
                  </a:lnTo>
                  <a:lnTo>
                    <a:pt x="10" y="157"/>
                  </a:lnTo>
                  <a:lnTo>
                    <a:pt x="2" y="197"/>
                  </a:lnTo>
                  <a:lnTo>
                    <a:pt x="0" y="243"/>
                  </a:lnTo>
                  <a:lnTo>
                    <a:pt x="3" y="290"/>
                  </a:lnTo>
                  <a:lnTo>
                    <a:pt x="13" y="333"/>
                  </a:lnTo>
                  <a:lnTo>
                    <a:pt x="26" y="371"/>
                  </a:lnTo>
                  <a:lnTo>
                    <a:pt x="44" y="406"/>
                  </a:lnTo>
                  <a:lnTo>
                    <a:pt x="66" y="438"/>
                  </a:lnTo>
                  <a:lnTo>
                    <a:pt x="90" y="468"/>
                  </a:lnTo>
                  <a:lnTo>
                    <a:pt x="116" y="494"/>
                  </a:lnTo>
                  <a:lnTo>
                    <a:pt x="145" y="521"/>
                  </a:lnTo>
                  <a:lnTo>
                    <a:pt x="175" y="545"/>
                  </a:lnTo>
                  <a:lnTo>
                    <a:pt x="206" y="570"/>
                  </a:lnTo>
                  <a:lnTo>
                    <a:pt x="237" y="594"/>
                  </a:lnTo>
                  <a:lnTo>
                    <a:pt x="268" y="621"/>
                  </a:lnTo>
                  <a:lnTo>
                    <a:pt x="298" y="647"/>
                  </a:lnTo>
                  <a:lnTo>
                    <a:pt x="327" y="677"/>
                  </a:lnTo>
                  <a:lnTo>
                    <a:pt x="354" y="708"/>
                  </a:lnTo>
                  <a:lnTo>
                    <a:pt x="378" y="743"/>
                  </a:lnTo>
                  <a:lnTo>
                    <a:pt x="401" y="776"/>
                  </a:lnTo>
                  <a:lnTo>
                    <a:pt x="424" y="805"/>
                  </a:lnTo>
                  <a:lnTo>
                    <a:pt x="448" y="828"/>
                  </a:lnTo>
                  <a:lnTo>
                    <a:pt x="474" y="846"/>
                  </a:lnTo>
                  <a:lnTo>
                    <a:pt x="498" y="860"/>
                  </a:lnTo>
                  <a:lnTo>
                    <a:pt x="521" y="868"/>
                  </a:lnTo>
                  <a:lnTo>
                    <a:pt x="545" y="872"/>
                  </a:lnTo>
                  <a:lnTo>
                    <a:pt x="567" y="870"/>
                  </a:lnTo>
                  <a:lnTo>
                    <a:pt x="588" y="863"/>
                  </a:lnTo>
                  <a:lnTo>
                    <a:pt x="607" y="850"/>
                  </a:lnTo>
                  <a:lnTo>
                    <a:pt x="626" y="832"/>
                  </a:lnTo>
                  <a:lnTo>
                    <a:pt x="641" y="808"/>
                  </a:lnTo>
                  <a:lnTo>
                    <a:pt x="655" y="781"/>
                  </a:lnTo>
                  <a:lnTo>
                    <a:pt x="665" y="746"/>
                  </a:lnTo>
                  <a:lnTo>
                    <a:pt x="672" y="708"/>
                  </a:lnTo>
                  <a:lnTo>
                    <a:pt x="676" y="663"/>
                  </a:lnTo>
                  <a:lnTo>
                    <a:pt x="683" y="564"/>
                  </a:lnTo>
                  <a:lnTo>
                    <a:pt x="693" y="459"/>
                  </a:lnTo>
                  <a:lnTo>
                    <a:pt x="701" y="355"/>
                  </a:lnTo>
                  <a:lnTo>
                    <a:pt x="705" y="256"/>
                  </a:lnTo>
                  <a:lnTo>
                    <a:pt x="703" y="168"/>
                  </a:lnTo>
                  <a:lnTo>
                    <a:pt x="690" y="97"/>
                  </a:lnTo>
                  <a:lnTo>
                    <a:pt x="665" y="46"/>
                  </a:lnTo>
                  <a:lnTo>
                    <a:pt x="625" y="24"/>
                  </a:lnTo>
                  <a:lnTo>
                    <a:pt x="599" y="21"/>
                  </a:lnTo>
                  <a:lnTo>
                    <a:pt x="572" y="18"/>
                  </a:lnTo>
                  <a:lnTo>
                    <a:pt x="543" y="15"/>
                  </a:lnTo>
                  <a:lnTo>
                    <a:pt x="513" y="13"/>
                  </a:lnTo>
                  <a:lnTo>
                    <a:pt x="483" y="10"/>
                  </a:lnTo>
                  <a:lnTo>
                    <a:pt x="453" y="8"/>
                  </a:lnTo>
                  <a:lnTo>
                    <a:pt x="423" y="7"/>
                  </a:lnTo>
                  <a:lnTo>
                    <a:pt x="394" y="4"/>
                  </a:lnTo>
                  <a:lnTo>
                    <a:pt x="368" y="3"/>
                  </a:lnTo>
                  <a:lnTo>
                    <a:pt x="342" y="2"/>
                  </a:lnTo>
                  <a:lnTo>
                    <a:pt x="319" y="2"/>
                  </a:lnTo>
                  <a:lnTo>
                    <a:pt x="300" y="1"/>
                  </a:lnTo>
                  <a:lnTo>
                    <a:pt x="283" y="1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8B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1093" y="1247"/>
              <a:ext cx="545" cy="415"/>
            </a:xfrm>
            <a:custGeom>
              <a:avLst/>
              <a:gdLst>
                <a:gd name="T0" fmla="*/ 246 w 673"/>
                <a:gd name="T1" fmla="*/ 0 h 831"/>
                <a:gd name="T2" fmla="*/ 226 w 673"/>
                <a:gd name="T3" fmla="*/ 0 h 831"/>
                <a:gd name="T4" fmla="*/ 190 w 673"/>
                <a:gd name="T5" fmla="*/ 3 h 831"/>
                <a:gd name="T6" fmla="*/ 146 w 673"/>
                <a:gd name="T7" fmla="*/ 12 h 831"/>
                <a:gd name="T8" fmla="*/ 99 w 673"/>
                <a:gd name="T9" fmla="*/ 31 h 831"/>
                <a:gd name="T10" fmla="*/ 55 w 673"/>
                <a:gd name="T11" fmla="*/ 65 h 831"/>
                <a:gd name="T12" fmla="*/ 21 w 673"/>
                <a:gd name="T13" fmla="*/ 116 h 831"/>
                <a:gd name="T14" fmla="*/ 2 w 673"/>
                <a:gd name="T15" fmla="*/ 187 h 831"/>
                <a:gd name="T16" fmla="*/ 3 w 673"/>
                <a:gd name="T17" fmla="*/ 277 h 831"/>
                <a:gd name="T18" fmla="*/ 25 w 673"/>
                <a:gd name="T19" fmla="*/ 355 h 831"/>
                <a:gd name="T20" fmla="*/ 62 w 673"/>
                <a:gd name="T21" fmla="*/ 419 h 831"/>
                <a:gd name="T22" fmla="*/ 112 w 673"/>
                <a:gd name="T23" fmla="*/ 471 h 831"/>
                <a:gd name="T24" fmla="*/ 167 w 673"/>
                <a:gd name="T25" fmla="*/ 521 h 831"/>
                <a:gd name="T26" fmla="*/ 227 w 673"/>
                <a:gd name="T27" fmla="*/ 568 h 831"/>
                <a:gd name="T28" fmla="*/ 284 w 673"/>
                <a:gd name="T29" fmla="*/ 618 h 831"/>
                <a:gd name="T30" fmla="*/ 337 w 673"/>
                <a:gd name="T31" fmla="*/ 675 h 831"/>
                <a:gd name="T32" fmla="*/ 382 w 673"/>
                <a:gd name="T33" fmla="*/ 741 h 831"/>
                <a:gd name="T34" fmla="*/ 429 w 673"/>
                <a:gd name="T35" fmla="*/ 791 h 831"/>
                <a:gd name="T36" fmla="*/ 475 w 673"/>
                <a:gd name="T37" fmla="*/ 821 h 831"/>
                <a:gd name="T38" fmla="*/ 520 w 673"/>
                <a:gd name="T39" fmla="*/ 831 h 831"/>
                <a:gd name="T40" fmla="*/ 561 w 673"/>
                <a:gd name="T41" fmla="*/ 823 h 831"/>
                <a:gd name="T42" fmla="*/ 597 w 673"/>
                <a:gd name="T43" fmla="*/ 794 h 831"/>
                <a:gd name="T44" fmla="*/ 624 w 673"/>
                <a:gd name="T45" fmla="*/ 744 h 831"/>
                <a:gd name="T46" fmla="*/ 642 w 673"/>
                <a:gd name="T47" fmla="*/ 675 h 831"/>
                <a:gd name="T48" fmla="*/ 652 w 673"/>
                <a:gd name="T49" fmla="*/ 538 h 831"/>
                <a:gd name="T50" fmla="*/ 668 w 673"/>
                <a:gd name="T51" fmla="*/ 339 h 831"/>
                <a:gd name="T52" fmla="*/ 671 w 673"/>
                <a:gd name="T53" fmla="*/ 160 h 831"/>
                <a:gd name="T54" fmla="*/ 635 w 673"/>
                <a:gd name="T55" fmla="*/ 44 h 831"/>
                <a:gd name="T56" fmla="*/ 573 w 673"/>
                <a:gd name="T57" fmla="*/ 19 h 831"/>
                <a:gd name="T58" fmla="*/ 518 w 673"/>
                <a:gd name="T59" fmla="*/ 14 h 831"/>
                <a:gd name="T60" fmla="*/ 461 w 673"/>
                <a:gd name="T61" fmla="*/ 10 h 831"/>
                <a:gd name="T62" fmla="*/ 403 w 673"/>
                <a:gd name="T63" fmla="*/ 6 h 831"/>
                <a:gd name="T64" fmla="*/ 350 w 673"/>
                <a:gd name="T65" fmla="*/ 4 h 831"/>
                <a:gd name="T66" fmla="*/ 304 w 673"/>
                <a:gd name="T67" fmla="*/ 2 h 831"/>
                <a:gd name="T68" fmla="*/ 271 w 673"/>
                <a:gd name="T69" fmla="*/ 0 h 831"/>
                <a:gd name="T70" fmla="*/ 251 w 673"/>
                <a:gd name="T7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3" h="831">
                  <a:moveTo>
                    <a:pt x="249" y="0"/>
                  </a:moveTo>
                  <a:lnTo>
                    <a:pt x="246" y="0"/>
                  </a:lnTo>
                  <a:lnTo>
                    <a:pt x="238" y="0"/>
                  </a:lnTo>
                  <a:lnTo>
                    <a:pt x="226" y="0"/>
                  </a:lnTo>
                  <a:lnTo>
                    <a:pt x="210" y="0"/>
                  </a:lnTo>
                  <a:lnTo>
                    <a:pt x="190" y="3"/>
                  </a:lnTo>
                  <a:lnTo>
                    <a:pt x="169" y="6"/>
                  </a:lnTo>
                  <a:lnTo>
                    <a:pt x="146" y="12"/>
                  </a:lnTo>
                  <a:lnTo>
                    <a:pt x="123" y="21"/>
                  </a:lnTo>
                  <a:lnTo>
                    <a:pt x="99" y="31"/>
                  </a:lnTo>
                  <a:lnTo>
                    <a:pt x="77" y="46"/>
                  </a:lnTo>
                  <a:lnTo>
                    <a:pt x="55" y="65"/>
                  </a:lnTo>
                  <a:lnTo>
                    <a:pt x="37" y="88"/>
                  </a:lnTo>
                  <a:lnTo>
                    <a:pt x="21" y="116"/>
                  </a:lnTo>
                  <a:lnTo>
                    <a:pt x="9" y="149"/>
                  </a:lnTo>
                  <a:lnTo>
                    <a:pt x="2" y="187"/>
                  </a:lnTo>
                  <a:lnTo>
                    <a:pt x="0" y="232"/>
                  </a:lnTo>
                  <a:lnTo>
                    <a:pt x="3" y="277"/>
                  </a:lnTo>
                  <a:lnTo>
                    <a:pt x="11" y="318"/>
                  </a:lnTo>
                  <a:lnTo>
                    <a:pt x="25" y="355"/>
                  </a:lnTo>
                  <a:lnTo>
                    <a:pt x="42" y="387"/>
                  </a:lnTo>
                  <a:lnTo>
                    <a:pt x="62" y="419"/>
                  </a:lnTo>
                  <a:lnTo>
                    <a:pt x="85" y="446"/>
                  </a:lnTo>
                  <a:lnTo>
                    <a:pt x="112" y="471"/>
                  </a:lnTo>
                  <a:lnTo>
                    <a:pt x="139" y="497"/>
                  </a:lnTo>
                  <a:lnTo>
                    <a:pt x="167" y="521"/>
                  </a:lnTo>
                  <a:lnTo>
                    <a:pt x="197" y="544"/>
                  </a:lnTo>
                  <a:lnTo>
                    <a:pt x="227" y="568"/>
                  </a:lnTo>
                  <a:lnTo>
                    <a:pt x="256" y="592"/>
                  </a:lnTo>
                  <a:lnTo>
                    <a:pt x="284" y="618"/>
                  </a:lnTo>
                  <a:lnTo>
                    <a:pt x="312" y="645"/>
                  </a:lnTo>
                  <a:lnTo>
                    <a:pt x="337" y="675"/>
                  </a:lnTo>
                  <a:lnTo>
                    <a:pt x="361" y="709"/>
                  </a:lnTo>
                  <a:lnTo>
                    <a:pt x="382" y="741"/>
                  </a:lnTo>
                  <a:lnTo>
                    <a:pt x="405" y="768"/>
                  </a:lnTo>
                  <a:lnTo>
                    <a:pt x="429" y="791"/>
                  </a:lnTo>
                  <a:lnTo>
                    <a:pt x="452" y="808"/>
                  </a:lnTo>
                  <a:lnTo>
                    <a:pt x="475" y="821"/>
                  </a:lnTo>
                  <a:lnTo>
                    <a:pt x="498" y="829"/>
                  </a:lnTo>
                  <a:lnTo>
                    <a:pt x="520" y="831"/>
                  </a:lnTo>
                  <a:lnTo>
                    <a:pt x="541" y="830"/>
                  </a:lnTo>
                  <a:lnTo>
                    <a:pt x="561" y="823"/>
                  </a:lnTo>
                  <a:lnTo>
                    <a:pt x="579" y="810"/>
                  </a:lnTo>
                  <a:lnTo>
                    <a:pt x="597" y="794"/>
                  </a:lnTo>
                  <a:lnTo>
                    <a:pt x="612" y="771"/>
                  </a:lnTo>
                  <a:lnTo>
                    <a:pt x="624" y="744"/>
                  </a:lnTo>
                  <a:lnTo>
                    <a:pt x="634" y="712"/>
                  </a:lnTo>
                  <a:lnTo>
                    <a:pt x="642" y="675"/>
                  </a:lnTo>
                  <a:lnTo>
                    <a:pt x="645" y="633"/>
                  </a:lnTo>
                  <a:lnTo>
                    <a:pt x="652" y="538"/>
                  </a:lnTo>
                  <a:lnTo>
                    <a:pt x="661" y="438"/>
                  </a:lnTo>
                  <a:lnTo>
                    <a:pt x="668" y="339"/>
                  </a:lnTo>
                  <a:lnTo>
                    <a:pt x="673" y="245"/>
                  </a:lnTo>
                  <a:lnTo>
                    <a:pt x="671" y="160"/>
                  </a:lnTo>
                  <a:lnTo>
                    <a:pt x="659" y="91"/>
                  </a:lnTo>
                  <a:lnTo>
                    <a:pt x="635" y="44"/>
                  </a:lnTo>
                  <a:lnTo>
                    <a:pt x="597" y="22"/>
                  </a:lnTo>
                  <a:lnTo>
                    <a:pt x="573" y="19"/>
                  </a:lnTo>
                  <a:lnTo>
                    <a:pt x="546" y="17"/>
                  </a:lnTo>
                  <a:lnTo>
                    <a:pt x="518" y="14"/>
                  </a:lnTo>
                  <a:lnTo>
                    <a:pt x="490" y="12"/>
                  </a:lnTo>
                  <a:lnTo>
                    <a:pt x="461" y="10"/>
                  </a:lnTo>
                  <a:lnTo>
                    <a:pt x="432" y="7"/>
                  </a:lnTo>
                  <a:lnTo>
                    <a:pt x="403" y="6"/>
                  </a:lnTo>
                  <a:lnTo>
                    <a:pt x="376" y="5"/>
                  </a:lnTo>
                  <a:lnTo>
                    <a:pt x="350" y="4"/>
                  </a:lnTo>
                  <a:lnTo>
                    <a:pt x="326" y="3"/>
                  </a:lnTo>
                  <a:lnTo>
                    <a:pt x="304" y="2"/>
                  </a:lnTo>
                  <a:lnTo>
                    <a:pt x="286" y="2"/>
                  </a:lnTo>
                  <a:lnTo>
                    <a:pt x="271" y="0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56B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МЧС</a:t>
              </a:r>
            </a:p>
            <a:p>
              <a:r>
                <a:rPr lang="ru-RU" dirty="0" smtClean="0"/>
                <a:t>СП</a:t>
              </a:r>
              <a:endParaRPr lang="en-US" dirty="0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1452" y="1798"/>
              <a:ext cx="308" cy="216"/>
            </a:xfrm>
            <a:custGeom>
              <a:avLst/>
              <a:gdLst>
                <a:gd name="T0" fmla="*/ 39 w 614"/>
                <a:gd name="T1" fmla="*/ 159 h 432"/>
                <a:gd name="T2" fmla="*/ 35 w 614"/>
                <a:gd name="T3" fmla="*/ 158 h 432"/>
                <a:gd name="T4" fmla="*/ 27 w 614"/>
                <a:gd name="T5" fmla="*/ 152 h 432"/>
                <a:gd name="T6" fmla="*/ 18 w 614"/>
                <a:gd name="T7" fmla="*/ 143 h 432"/>
                <a:gd name="T8" fmla="*/ 8 w 614"/>
                <a:gd name="T9" fmla="*/ 130 h 432"/>
                <a:gd name="T10" fmla="*/ 1 w 614"/>
                <a:gd name="T11" fmla="*/ 114 h 432"/>
                <a:gd name="T12" fmla="*/ 0 w 614"/>
                <a:gd name="T13" fmla="*/ 93 h 432"/>
                <a:gd name="T14" fmla="*/ 6 w 614"/>
                <a:gd name="T15" fmla="*/ 67 h 432"/>
                <a:gd name="T16" fmla="*/ 22 w 614"/>
                <a:gd name="T17" fmla="*/ 37 h 432"/>
                <a:gd name="T18" fmla="*/ 33 w 614"/>
                <a:gd name="T19" fmla="*/ 23 h 432"/>
                <a:gd name="T20" fmla="*/ 47 w 614"/>
                <a:gd name="T21" fmla="*/ 11 h 432"/>
                <a:gd name="T22" fmla="*/ 62 w 614"/>
                <a:gd name="T23" fmla="*/ 4 h 432"/>
                <a:gd name="T24" fmla="*/ 79 w 614"/>
                <a:gd name="T25" fmla="*/ 1 h 432"/>
                <a:gd name="T26" fmla="*/ 97 w 614"/>
                <a:gd name="T27" fmla="*/ 0 h 432"/>
                <a:gd name="T28" fmla="*/ 115 w 614"/>
                <a:gd name="T29" fmla="*/ 1 h 432"/>
                <a:gd name="T30" fmla="*/ 135 w 614"/>
                <a:gd name="T31" fmla="*/ 4 h 432"/>
                <a:gd name="T32" fmla="*/ 154 w 614"/>
                <a:gd name="T33" fmla="*/ 9 h 432"/>
                <a:gd name="T34" fmla="*/ 174 w 614"/>
                <a:gd name="T35" fmla="*/ 16 h 432"/>
                <a:gd name="T36" fmla="*/ 193 w 614"/>
                <a:gd name="T37" fmla="*/ 23 h 432"/>
                <a:gd name="T38" fmla="*/ 213 w 614"/>
                <a:gd name="T39" fmla="*/ 31 h 432"/>
                <a:gd name="T40" fmla="*/ 231 w 614"/>
                <a:gd name="T41" fmla="*/ 39 h 432"/>
                <a:gd name="T42" fmla="*/ 249 w 614"/>
                <a:gd name="T43" fmla="*/ 47 h 432"/>
                <a:gd name="T44" fmla="*/ 266 w 614"/>
                <a:gd name="T45" fmla="*/ 54 h 432"/>
                <a:gd name="T46" fmla="*/ 281 w 614"/>
                <a:gd name="T47" fmla="*/ 61 h 432"/>
                <a:gd name="T48" fmla="*/ 295 w 614"/>
                <a:gd name="T49" fmla="*/ 66 h 432"/>
                <a:gd name="T50" fmla="*/ 310 w 614"/>
                <a:gd name="T51" fmla="*/ 70 h 432"/>
                <a:gd name="T52" fmla="*/ 326 w 614"/>
                <a:gd name="T53" fmla="*/ 75 h 432"/>
                <a:gd name="T54" fmla="*/ 345 w 614"/>
                <a:gd name="T55" fmla="*/ 80 h 432"/>
                <a:gd name="T56" fmla="*/ 366 w 614"/>
                <a:gd name="T57" fmla="*/ 87 h 432"/>
                <a:gd name="T58" fmla="*/ 388 w 614"/>
                <a:gd name="T59" fmla="*/ 95 h 432"/>
                <a:gd name="T60" fmla="*/ 411 w 614"/>
                <a:gd name="T61" fmla="*/ 105 h 432"/>
                <a:gd name="T62" fmla="*/ 435 w 614"/>
                <a:gd name="T63" fmla="*/ 115 h 432"/>
                <a:gd name="T64" fmla="*/ 458 w 614"/>
                <a:gd name="T65" fmla="*/ 128 h 432"/>
                <a:gd name="T66" fmla="*/ 483 w 614"/>
                <a:gd name="T67" fmla="*/ 142 h 432"/>
                <a:gd name="T68" fmla="*/ 505 w 614"/>
                <a:gd name="T69" fmla="*/ 159 h 432"/>
                <a:gd name="T70" fmla="*/ 528 w 614"/>
                <a:gd name="T71" fmla="*/ 177 h 432"/>
                <a:gd name="T72" fmla="*/ 548 w 614"/>
                <a:gd name="T73" fmla="*/ 199 h 432"/>
                <a:gd name="T74" fmla="*/ 567 w 614"/>
                <a:gd name="T75" fmla="*/ 223 h 432"/>
                <a:gd name="T76" fmla="*/ 584 w 614"/>
                <a:gd name="T77" fmla="*/ 251 h 432"/>
                <a:gd name="T78" fmla="*/ 598 w 614"/>
                <a:gd name="T79" fmla="*/ 281 h 432"/>
                <a:gd name="T80" fmla="*/ 609 w 614"/>
                <a:gd name="T81" fmla="*/ 315 h 432"/>
                <a:gd name="T82" fmla="*/ 614 w 614"/>
                <a:gd name="T83" fmla="*/ 349 h 432"/>
                <a:gd name="T84" fmla="*/ 608 w 614"/>
                <a:gd name="T85" fmla="*/ 377 h 432"/>
                <a:gd name="T86" fmla="*/ 593 w 614"/>
                <a:gd name="T87" fmla="*/ 398 h 432"/>
                <a:gd name="T88" fmla="*/ 570 w 614"/>
                <a:gd name="T89" fmla="*/ 416 h 432"/>
                <a:gd name="T90" fmla="*/ 540 w 614"/>
                <a:gd name="T91" fmla="*/ 426 h 432"/>
                <a:gd name="T92" fmla="*/ 505 w 614"/>
                <a:gd name="T93" fmla="*/ 432 h 432"/>
                <a:gd name="T94" fmla="*/ 463 w 614"/>
                <a:gd name="T95" fmla="*/ 431 h 432"/>
                <a:gd name="T96" fmla="*/ 418 w 614"/>
                <a:gd name="T97" fmla="*/ 425 h 432"/>
                <a:gd name="T98" fmla="*/ 370 w 614"/>
                <a:gd name="T99" fmla="*/ 412 h 432"/>
                <a:gd name="T100" fmla="*/ 320 w 614"/>
                <a:gd name="T101" fmla="*/ 394 h 432"/>
                <a:gd name="T102" fmla="*/ 269 w 614"/>
                <a:gd name="T103" fmla="*/ 370 h 432"/>
                <a:gd name="T104" fmla="*/ 219 w 614"/>
                <a:gd name="T105" fmla="*/ 340 h 432"/>
                <a:gd name="T106" fmla="*/ 169 w 614"/>
                <a:gd name="T107" fmla="*/ 304 h 432"/>
                <a:gd name="T108" fmla="*/ 122 w 614"/>
                <a:gd name="T109" fmla="*/ 261 h 432"/>
                <a:gd name="T110" fmla="*/ 78 w 614"/>
                <a:gd name="T111" fmla="*/ 213 h 432"/>
                <a:gd name="T112" fmla="*/ 39 w 614"/>
                <a:gd name="T113" fmla="*/ 1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4" h="432">
                  <a:moveTo>
                    <a:pt x="39" y="159"/>
                  </a:moveTo>
                  <a:lnTo>
                    <a:pt x="35" y="158"/>
                  </a:lnTo>
                  <a:lnTo>
                    <a:pt x="27" y="152"/>
                  </a:lnTo>
                  <a:lnTo>
                    <a:pt x="18" y="143"/>
                  </a:lnTo>
                  <a:lnTo>
                    <a:pt x="8" y="130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6" y="67"/>
                  </a:lnTo>
                  <a:lnTo>
                    <a:pt x="22" y="37"/>
                  </a:lnTo>
                  <a:lnTo>
                    <a:pt x="33" y="23"/>
                  </a:lnTo>
                  <a:lnTo>
                    <a:pt x="47" y="11"/>
                  </a:lnTo>
                  <a:lnTo>
                    <a:pt x="62" y="4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35" y="4"/>
                  </a:lnTo>
                  <a:lnTo>
                    <a:pt x="154" y="9"/>
                  </a:lnTo>
                  <a:lnTo>
                    <a:pt x="174" y="16"/>
                  </a:lnTo>
                  <a:lnTo>
                    <a:pt x="193" y="23"/>
                  </a:lnTo>
                  <a:lnTo>
                    <a:pt x="213" y="31"/>
                  </a:lnTo>
                  <a:lnTo>
                    <a:pt x="231" y="39"/>
                  </a:lnTo>
                  <a:lnTo>
                    <a:pt x="249" y="47"/>
                  </a:lnTo>
                  <a:lnTo>
                    <a:pt x="266" y="54"/>
                  </a:lnTo>
                  <a:lnTo>
                    <a:pt x="281" y="61"/>
                  </a:lnTo>
                  <a:lnTo>
                    <a:pt x="295" y="66"/>
                  </a:lnTo>
                  <a:lnTo>
                    <a:pt x="310" y="70"/>
                  </a:lnTo>
                  <a:lnTo>
                    <a:pt x="326" y="75"/>
                  </a:lnTo>
                  <a:lnTo>
                    <a:pt x="345" y="80"/>
                  </a:lnTo>
                  <a:lnTo>
                    <a:pt x="366" y="87"/>
                  </a:lnTo>
                  <a:lnTo>
                    <a:pt x="388" y="95"/>
                  </a:lnTo>
                  <a:lnTo>
                    <a:pt x="411" y="105"/>
                  </a:lnTo>
                  <a:lnTo>
                    <a:pt x="435" y="115"/>
                  </a:lnTo>
                  <a:lnTo>
                    <a:pt x="458" y="128"/>
                  </a:lnTo>
                  <a:lnTo>
                    <a:pt x="483" y="142"/>
                  </a:lnTo>
                  <a:lnTo>
                    <a:pt x="505" y="159"/>
                  </a:lnTo>
                  <a:lnTo>
                    <a:pt x="528" y="177"/>
                  </a:lnTo>
                  <a:lnTo>
                    <a:pt x="548" y="199"/>
                  </a:lnTo>
                  <a:lnTo>
                    <a:pt x="567" y="223"/>
                  </a:lnTo>
                  <a:lnTo>
                    <a:pt x="584" y="251"/>
                  </a:lnTo>
                  <a:lnTo>
                    <a:pt x="598" y="281"/>
                  </a:lnTo>
                  <a:lnTo>
                    <a:pt x="609" y="315"/>
                  </a:lnTo>
                  <a:lnTo>
                    <a:pt x="614" y="349"/>
                  </a:lnTo>
                  <a:lnTo>
                    <a:pt x="608" y="377"/>
                  </a:lnTo>
                  <a:lnTo>
                    <a:pt x="593" y="398"/>
                  </a:lnTo>
                  <a:lnTo>
                    <a:pt x="570" y="416"/>
                  </a:lnTo>
                  <a:lnTo>
                    <a:pt x="540" y="426"/>
                  </a:lnTo>
                  <a:lnTo>
                    <a:pt x="505" y="432"/>
                  </a:lnTo>
                  <a:lnTo>
                    <a:pt x="463" y="431"/>
                  </a:lnTo>
                  <a:lnTo>
                    <a:pt x="418" y="425"/>
                  </a:lnTo>
                  <a:lnTo>
                    <a:pt x="370" y="412"/>
                  </a:lnTo>
                  <a:lnTo>
                    <a:pt x="320" y="394"/>
                  </a:lnTo>
                  <a:lnTo>
                    <a:pt x="269" y="370"/>
                  </a:lnTo>
                  <a:lnTo>
                    <a:pt x="219" y="340"/>
                  </a:lnTo>
                  <a:lnTo>
                    <a:pt x="169" y="304"/>
                  </a:lnTo>
                  <a:lnTo>
                    <a:pt x="122" y="261"/>
                  </a:lnTo>
                  <a:lnTo>
                    <a:pt x="78" y="213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1461" y="1807"/>
              <a:ext cx="292" cy="206"/>
            </a:xfrm>
            <a:custGeom>
              <a:avLst/>
              <a:gdLst>
                <a:gd name="T0" fmla="*/ 21 w 584"/>
                <a:gd name="T1" fmla="*/ 35 h 411"/>
                <a:gd name="T2" fmla="*/ 32 w 584"/>
                <a:gd name="T3" fmla="*/ 21 h 411"/>
                <a:gd name="T4" fmla="*/ 45 w 584"/>
                <a:gd name="T5" fmla="*/ 12 h 411"/>
                <a:gd name="T6" fmla="*/ 60 w 584"/>
                <a:gd name="T7" fmla="*/ 5 h 411"/>
                <a:gd name="T8" fmla="*/ 76 w 584"/>
                <a:gd name="T9" fmla="*/ 1 h 411"/>
                <a:gd name="T10" fmla="*/ 93 w 584"/>
                <a:gd name="T11" fmla="*/ 0 h 411"/>
                <a:gd name="T12" fmla="*/ 111 w 584"/>
                <a:gd name="T13" fmla="*/ 1 h 411"/>
                <a:gd name="T14" fmla="*/ 129 w 584"/>
                <a:gd name="T15" fmla="*/ 5 h 411"/>
                <a:gd name="T16" fmla="*/ 149 w 584"/>
                <a:gd name="T17" fmla="*/ 9 h 411"/>
                <a:gd name="T18" fmla="*/ 167 w 584"/>
                <a:gd name="T19" fmla="*/ 15 h 411"/>
                <a:gd name="T20" fmla="*/ 186 w 584"/>
                <a:gd name="T21" fmla="*/ 22 h 411"/>
                <a:gd name="T22" fmla="*/ 204 w 584"/>
                <a:gd name="T23" fmla="*/ 30 h 411"/>
                <a:gd name="T24" fmla="*/ 222 w 584"/>
                <a:gd name="T25" fmla="*/ 37 h 411"/>
                <a:gd name="T26" fmla="*/ 240 w 584"/>
                <a:gd name="T27" fmla="*/ 45 h 411"/>
                <a:gd name="T28" fmla="*/ 256 w 584"/>
                <a:gd name="T29" fmla="*/ 52 h 411"/>
                <a:gd name="T30" fmla="*/ 270 w 584"/>
                <a:gd name="T31" fmla="*/ 58 h 411"/>
                <a:gd name="T32" fmla="*/ 284 w 584"/>
                <a:gd name="T33" fmla="*/ 62 h 411"/>
                <a:gd name="T34" fmla="*/ 297 w 584"/>
                <a:gd name="T35" fmla="*/ 67 h 411"/>
                <a:gd name="T36" fmla="*/ 314 w 584"/>
                <a:gd name="T37" fmla="*/ 72 h 411"/>
                <a:gd name="T38" fmla="*/ 332 w 584"/>
                <a:gd name="T39" fmla="*/ 77 h 411"/>
                <a:gd name="T40" fmla="*/ 352 w 584"/>
                <a:gd name="T41" fmla="*/ 83 h 411"/>
                <a:gd name="T42" fmla="*/ 372 w 584"/>
                <a:gd name="T43" fmla="*/ 91 h 411"/>
                <a:gd name="T44" fmla="*/ 393 w 584"/>
                <a:gd name="T45" fmla="*/ 99 h 411"/>
                <a:gd name="T46" fmla="*/ 416 w 584"/>
                <a:gd name="T47" fmla="*/ 110 h 411"/>
                <a:gd name="T48" fmla="*/ 438 w 584"/>
                <a:gd name="T49" fmla="*/ 121 h 411"/>
                <a:gd name="T50" fmla="*/ 460 w 584"/>
                <a:gd name="T51" fmla="*/ 135 h 411"/>
                <a:gd name="T52" fmla="*/ 482 w 584"/>
                <a:gd name="T53" fmla="*/ 151 h 411"/>
                <a:gd name="T54" fmla="*/ 503 w 584"/>
                <a:gd name="T55" fmla="*/ 169 h 411"/>
                <a:gd name="T56" fmla="*/ 522 w 584"/>
                <a:gd name="T57" fmla="*/ 190 h 411"/>
                <a:gd name="T58" fmla="*/ 539 w 584"/>
                <a:gd name="T59" fmla="*/ 213 h 411"/>
                <a:gd name="T60" fmla="*/ 556 w 584"/>
                <a:gd name="T61" fmla="*/ 240 h 411"/>
                <a:gd name="T62" fmla="*/ 569 w 584"/>
                <a:gd name="T63" fmla="*/ 270 h 411"/>
                <a:gd name="T64" fmla="*/ 580 w 584"/>
                <a:gd name="T65" fmla="*/ 302 h 411"/>
                <a:gd name="T66" fmla="*/ 584 w 584"/>
                <a:gd name="T67" fmla="*/ 333 h 411"/>
                <a:gd name="T68" fmla="*/ 579 w 584"/>
                <a:gd name="T69" fmla="*/ 360 h 411"/>
                <a:gd name="T70" fmla="*/ 565 w 584"/>
                <a:gd name="T71" fmla="*/ 380 h 411"/>
                <a:gd name="T72" fmla="*/ 544 w 584"/>
                <a:gd name="T73" fmla="*/ 396 h 411"/>
                <a:gd name="T74" fmla="*/ 515 w 584"/>
                <a:gd name="T75" fmla="*/ 407 h 411"/>
                <a:gd name="T76" fmla="*/ 482 w 584"/>
                <a:gd name="T77" fmla="*/ 411 h 411"/>
                <a:gd name="T78" fmla="*/ 444 w 584"/>
                <a:gd name="T79" fmla="*/ 411 h 411"/>
                <a:gd name="T80" fmla="*/ 401 w 584"/>
                <a:gd name="T81" fmla="*/ 406 h 411"/>
                <a:gd name="T82" fmla="*/ 356 w 584"/>
                <a:gd name="T83" fmla="*/ 394 h 411"/>
                <a:gd name="T84" fmla="*/ 309 w 584"/>
                <a:gd name="T85" fmla="*/ 377 h 411"/>
                <a:gd name="T86" fmla="*/ 262 w 584"/>
                <a:gd name="T87" fmla="*/ 355 h 411"/>
                <a:gd name="T88" fmla="*/ 213 w 584"/>
                <a:gd name="T89" fmla="*/ 327 h 411"/>
                <a:gd name="T90" fmla="*/ 167 w 584"/>
                <a:gd name="T91" fmla="*/ 294 h 411"/>
                <a:gd name="T92" fmla="*/ 122 w 584"/>
                <a:gd name="T93" fmla="*/ 255 h 411"/>
                <a:gd name="T94" fmla="*/ 81 w 584"/>
                <a:gd name="T95" fmla="*/ 210 h 411"/>
                <a:gd name="T96" fmla="*/ 43 w 584"/>
                <a:gd name="T97" fmla="*/ 160 h 411"/>
                <a:gd name="T98" fmla="*/ 42 w 584"/>
                <a:gd name="T99" fmla="*/ 158 h 411"/>
                <a:gd name="T100" fmla="*/ 40 w 584"/>
                <a:gd name="T101" fmla="*/ 156 h 411"/>
                <a:gd name="T102" fmla="*/ 39 w 584"/>
                <a:gd name="T103" fmla="*/ 153 h 411"/>
                <a:gd name="T104" fmla="*/ 38 w 584"/>
                <a:gd name="T105" fmla="*/ 151 h 411"/>
                <a:gd name="T106" fmla="*/ 35 w 584"/>
                <a:gd name="T107" fmla="*/ 150 h 411"/>
                <a:gd name="T108" fmla="*/ 27 w 584"/>
                <a:gd name="T109" fmla="*/ 144 h 411"/>
                <a:gd name="T110" fmla="*/ 17 w 584"/>
                <a:gd name="T111" fmla="*/ 136 h 411"/>
                <a:gd name="T112" fmla="*/ 8 w 584"/>
                <a:gd name="T113" fmla="*/ 123 h 411"/>
                <a:gd name="T114" fmla="*/ 2 w 584"/>
                <a:gd name="T115" fmla="*/ 108 h 411"/>
                <a:gd name="T116" fmla="*/ 0 w 584"/>
                <a:gd name="T117" fmla="*/ 88 h 411"/>
                <a:gd name="T118" fmla="*/ 6 w 584"/>
                <a:gd name="T119" fmla="*/ 63 h 411"/>
                <a:gd name="T120" fmla="*/ 21 w 584"/>
                <a:gd name="T121" fmla="*/ 3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4" h="411">
                  <a:moveTo>
                    <a:pt x="21" y="35"/>
                  </a:moveTo>
                  <a:lnTo>
                    <a:pt x="32" y="21"/>
                  </a:lnTo>
                  <a:lnTo>
                    <a:pt x="45" y="12"/>
                  </a:lnTo>
                  <a:lnTo>
                    <a:pt x="60" y="5"/>
                  </a:lnTo>
                  <a:lnTo>
                    <a:pt x="76" y="1"/>
                  </a:lnTo>
                  <a:lnTo>
                    <a:pt x="93" y="0"/>
                  </a:lnTo>
                  <a:lnTo>
                    <a:pt x="111" y="1"/>
                  </a:lnTo>
                  <a:lnTo>
                    <a:pt x="129" y="5"/>
                  </a:lnTo>
                  <a:lnTo>
                    <a:pt x="149" y="9"/>
                  </a:lnTo>
                  <a:lnTo>
                    <a:pt x="167" y="15"/>
                  </a:lnTo>
                  <a:lnTo>
                    <a:pt x="186" y="22"/>
                  </a:lnTo>
                  <a:lnTo>
                    <a:pt x="204" y="30"/>
                  </a:lnTo>
                  <a:lnTo>
                    <a:pt x="222" y="37"/>
                  </a:lnTo>
                  <a:lnTo>
                    <a:pt x="240" y="45"/>
                  </a:lnTo>
                  <a:lnTo>
                    <a:pt x="256" y="52"/>
                  </a:lnTo>
                  <a:lnTo>
                    <a:pt x="270" y="58"/>
                  </a:lnTo>
                  <a:lnTo>
                    <a:pt x="284" y="62"/>
                  </a:lnTo>
                  <a:lnTo>
                    <a:pt x="297" y="67"/>
                  </a:lnTo>
                  <a:lnTo>
                    <a:pt x="314" y="72"/>
                  </a:lnTo>
                  <a:lnTo>
                    <a:pt x="332" y="77"/>
                  </a:lnTo>
                  <a:lnTo>
                    <a:pt x="352" y="83"/>
                  </a:lnTo>
                  <a:lnTo>
                    <a:pt x="372" y="91"/>
                  </a:lnTo>
                  <a:lnTo>
                    <a:pt x="393" y="99"/>
                  </a:lnTo>
                  <a:lnTo>
                    <a:pt x="416" y="110"/>
                  </a:lnTo>
                  <a:lnTo>
                    <a:pt x="438" y="121"/>
                  </a:lnTo>
                  <a:lnTo>
                    <a:pt x="460" y="135"/>
                  </a:lnTo>
                  <a:lnTo>
                    <a:pt x="482" y="151"/>
                  </a:lnTo>
                  <a:lnTo>
                    <a:pt x="503" y="169"/>
                  </a:lnTo>
                  <a:lnTo>
                    <a:pt x="522" y="190"/>
                  </a:lnTo>
                  <a:lnTo>
                    <a:pt x="539" y="213"/>
                  </a:lnTo>
                  <a:lnTo>
                    <a:pt x="556" y="240"/>
                  </a:lnTo>
                  <a:lnTo>
                    <a:pt x="569" y="270"/>
                  </a:lnTo>
                  <a:lnTo>
                    <a:pt x="580" y="302"/>
                  </a:lnTo>
                  <a:lnTo>
                    <a:pt x="584" y="333"/>
                  </a:lnTo>
                  <a:lnTo>
                    <a:pt x="579" y="360"/>
                  </a:lnTo>
                  <a:lnTo>
                    <a:pt x="565" y="380"/>
                  </a:lnTo>
                  <a:lnTo>
                    <a:pt x="544" y="396"/>
                  </a:lnTo>
                  <a:lnTo>
                    <a:pt x="515" y="407"/>
                  </a:lnTo>
                  <a:lnTo>
                    <a:pt x="482" y="411"/>
                  </a:lnTo>
                  <a:lnTo>
                    <a:pt x="444" y="411"/>
                  </a:lnTo>
                  <a:lnTo>
                    <a:pt x="401" y="406"/>
                  </a:lnTo>
                  <a:lnTo>
                    <a:pt x="356" y="394"/>
                  </a:lnTo>
                  <a:lnTo>
                    <a:pt x="309" y="377"/>
                  </a:lnTo>
                  <a:lnTo>
                    <a:pt x="262" y="355"/>
                  </a:lnTo>
                  <a:lnTo>
                    <a:pt x="213" y="327"/>
                  </a:lnTo>
                  <a:lnTo>
                    <a:pt x="167" y="294"/>
                  </a:lnTo>
                  <a:lnTo>
                    <a:pt x="122" y="255"/>
                  </a:lnTo>
                  <a:lnTo>
                    <a:pt x="81" y="210"/>
                  </a:lnTo>
                  <a:lnTo>
                    <a:pt x="43" y="160"/>
                  </a:lnTo>
                  <a:lnTo>
                    <a:pt x="42" y="158"/>
                  </a:lnTo>
                  <a:lnTo>
                    <a:pt x="40" y="156"/>
                  </a:lnTo>
                  <a:lnTo>
                    <a:pt x="39" y="153"/>
                  </a:lnTo>
                  <a:lnTo>
                    <a:pt x="38" y="151"/>
                  </a:lnTo>
                  <a:lnTo>
                    <a:pt x="35" y="150"/>
                  </a:lnTo>
                  <a:lnTo>
                    <a:pt x="27" y="144"/>
                  </a:lnTo>
                  <a:lnTo>
                    <a:pt x="17" y="136"/>
                  </a:lnTo>
                  <a:lnTo>
                    <a:pt x="8" y="123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6" y="63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1470" y="1813"/>
              <a:ext cx="277" cy="196"/>
            </a:xfrm>
            <a:custGeom>
              <a:avLst/>
              <a:gdLst>
                <a:gd name="T0" fmla="*/ 20 w 554"/>
                <a:gd name="T1" fmla="*/ 34 h 391"/>
                <a:gd name="T2" fmla="*/ 30 w 554"/>
                <a:gd name="T3" fmla="*/ 22 h 391"/>
                <a:gd name="T4" fmla="*/ 43 w 554"/>
                <a:gd name="T5" fmla="*/ 11 h 391"/>
                <a:gd name="T6" fmla="*/ 57 w 554"/>
                <a:gd name="T7" fmla="*/ 6 h 391"/>
                <a:gd name="T8" fmla="*/ 73 w 554"/>
                <a:gd name="T9" fmla="*/ 1 h 391"/>
                <a:gd name="T10" fmla="*/ 89 w 554"/>
                <a:gd name="T11" fmla="*/ 0 h 391"/>
                <a:gd name="T12" fmla="*/ 105 w 554"/>
                <a:gd name="T13" fmla="*/ 2 h 391"/>
                <a:gd name="T14" fmla="*/ 124 w 554"/>
                <a:gd name="T15" fmla="*/ 4 h 391"/>
                <a:gd name="T16" fmla="*/ 141 w 554"/>
                <a:gd name="T17" fmla="*/ 9 h 391"/>
                <a:gd name="T18" fmla="*/ 160 w 554"/>
                <a:gd name="T19" fmla="*/ 15 h 391"/>
                <a:gd name="T20" fmla="*/ 177 w 554"/>
                <a:gd name="T21" fmla="*/ 22 h 391"/>
                <a:gd name="T22" fmla="*/ 195 w 554"/>
                <a:gd name="T23" fmla="*/ 29 h 391"/>
                <a:gd name="T24" fmla="*/ 211 w 554"/>
                <a:gd name="T25" fmla="*/ 37 h 391"/>
                <a:gd name="T26" fmla="*/ 228 w 554"/>
                <a:gd name="T27" fmla="*/ 44 h 391"/>
                <a:gd name="T28" fmla="*/ 244 w 554"/>
                <a:gd name="T29" fmla="*/ 50 h 391"/>
                <a:gd name="T30" fmla="*/ 257 w 554"/>
                <a:gd name="T31" fmla="*/ 56 h 391"/>
                <a:gd name="T32" fmla="*/ 270 w 554"/>
                <a:gd name="T33" fmla="*/ 61 h 391"/>
                <a:gd name="T34" fmla="*/ 283 w 554"/>
                <a:gd name="T35" fmla="*/ 65 h 391"/>
                <a:gd name="T36" fmla="*/ 299 w 554"/>
                <a:gd name="T37" fmla="*/ 69 h 391"/>
                <a:gd name="T38" fmla="*/ 315 w 554"/>
                <a:gd name="T39" fmla="*/ 75 h 391"/>
                <a:gd name="T40" fmla="*/ 334 w 554"/>
                <a:gd name="T41" fmla="*/ 80 h 391"/>
                <a:gd name="T42" fmla="*/ 353 w 554"/>
                <a:gd name="T43" fmla="*/ 87 h 391"/>
                <a:gd name="T44" fmla="*/ 374 w 554"/>
                <a:gd name="T45" fmla="*/ 95 h 391"/>
                <a:gd name="T46" fmla="*/ 395 w 554"/>
                <a:gd name="T47" fmla="*/ 106 h 391"/>
                <a:gd name="T48" fmla="*/ 415 w 554"/>
                <a:gd name="T49" fmla="*/ 116 h 391"/>
                <a:gd name="T50" fmla="*/ 436 w 554"/>
                <a:gd name="T51" fmla="*/ 130 h 391"/>
                <a:gd name="T52" fmla="*/ 457 w 554"/>
                <a:gd name="T53" fmla="*/ 145 h 391"/>
                <a:gd name="T54" fmla="*/ 476 w 554"/>
                <a:gd name="T55" fmla="*/ 162 h 391"/>
                <a:gd name="T56" fmla="*/ 495 w 554"/>
                <a:gd name="T57" fmla="*/ 182 h 391"/>
                <a:gd name="T58" fmla="*/ 511 w 554"/>
                <a:gd name="T59" fmla="*/ 204 h 391"/>
                <a:gd name="T60" fmla="*/ 526 w 554"/>
                <a:gd name="T61" fmla="*/ 229 h 391"/>
                <a:gd name="T62" fmla="*/ 539 w 554"/>
                <a:gd name="T63" fmla="*/ 257 h 391"/>
                <a:gd name="T64" fmla="*/ 549 w 554"/>
                <a:gd name="T65" fmla="*/ 288 h 391"/>
                <a:gd name="T66" fmla="*/ 554 w 554"/>
                <a:gd name="T67" fmla="*/ 318 h 391"/>
                <a:gd name="T68" fmla="*/ 549 w 554"/>
                <a:gd name="T69" fmla="*/ 343 h 391"/>
                <a:gd name="T70" fmla="*/ 535 w 554"/>
                <a:gd name="T71" fmla="*/ 363 h 391"/>
                <a:gd name="T72" fmla="*/ 516 w 554"/>
                <a:gd name="T73" fmla="*/ 378 h 391"/>
                <a:gd name="T74" fmla="*/ 489 w 554"/>
                <a:gd name="T75" fmla="*/ 387 h 391"/>
                <a:gd name="T76" fmla="*/ 457 w 554"/>
                <a:gd name="T77" fmla="*/ 391 h 391"/>
                <a:gd name="T78" fmla="*/ 420 w 554"/>
                <a:gd name="T79" fmla="*/ 391 h 391"/>
                <a:gd name="T80" fmla="*/ 381 w 554"/>
                <a:gd name="T81" fmla="*/ 385 h 391"/>
                <a:gd name="T82" fmla="*/ 338 w 554"/>
                <a:gd name="T83" fmla="*/ 374 h 391"/>
                <a:gd name="T84" fmla="*/ 293 w 554"/>
                <a:gd name="T85" fmla="*/ 358 h 391"/>
                <a:gd name="T86" fmla="*/ 248 w 554"/>
                <a:gd name="T87" fmla="*/ 336 h 391"/>
                <a:gd name="T88" fmla="*/ 203 w 554"/>
                <a:gd name="T89" fmla="*/ 310 h 391"/>
                <a:gd name="T90" fmla="*/ 158 w 554"/>
                <a:gd name="T91" fmla="*/ 279 h 391"/>
                <a:gd name="T92" fmla="*/ 116 w 554"/>
                <a:gd name="T93" fmla="*/ 242 h 391"/>
                <a:gd name="T94" fmla="*/ 77 w 554"/>
                <a:gd name="T95" fmla="*/ 200 h 391"/>
                <a:gd name="T96" fmla="*/ 41 w 554"/>
                <a:gd name="T97" fmla="*/ 153 h 391"/>
                <a:gd name="T98" fmla="*/ 40 w 554"/>
                <a:gd name="T99" fmla="*/ 151 h 391"/>
                <a:gd name="T100" fmla="*/ 39 w 554"/>
                <a:gd name="T101" fmla="*/ 150 h 391"/>
                <a:gd name="T102" fmla="*/ 36 w 554"/>
                <a:gd name="T103" fmla="*/ 147 h 391"/>
                <a:gd name="T104" fmla="*/ 35 w 554"/>
                <a:gd name="T105" fmla="*/ 145 h 391"/>
                <a:gd name="T106" fmla="*/ 32 w 554"/>
                <a:gd name="T107" fmla="*/ 143 h 391"/>
                <a:gd name="T108" fmla="*/ 25 w 554"/>
                <a:gd name="T109" fmla="*/ 138 h 391"/>
                <a:gd name="T110" fmla="*/ 15 w 554"/>
                <a:gd name="T111" fmla="*/ 130 h 391"/>
                <a:gd name="T112" fmla="*/ 7 w 554"/>
                <a:gd name="T113" fmla="*/ 118 h 391"/>
                <a:gd name="T114" fmla="*/ 2 w 554"/>
                <a:gd name="T115" fmla="*/ 103 h 391"/>
                <a:gd name="T116" fmla="*/ 0 w 554"/>
                <a:gd name="T117" fmla="*/ 84 h 391"/>
                <a:gd name="T118" fmla="*/ 6 w 554"/>
                <a:gd name="T119" fmla="*/ 61 h 391"/>
                <a:gd name="T120" fmla="*/ 20 w 554"/>
                <a:gd name="T121" fmla="*/ 3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4" h="391">
                  <a:moveTo>
                    <a:pt x="20" y="34"/>
                  </a:moveTo>
                  <a:lnTo>
                    <a:pt x="30" y="22"/>
                  </a:lnTo>
                  <a:lnTo>
                    <a:pt x="43" y="11"/>
                  </a:lnTo>
                  <a:lnTo>
                    <a:pt x="57" y="6"/>
                  </a:lnTo>
                  <a:lnTo>
                    <a:pt x="73" y="1"/>
                  </a:lnTo>
                  <a:lnTo>
                    <a:pt x="89" y="0"/>
                  </a:lnTo>
                  <a:lnTo>
                    <a:pt x="105" y="2"/>
                  </a:lnTo>
                  <a:lnTo>
                    <a:pt x="124" y="4"/>
                  </a:lnTo>
                  <a:lnTo>
                    <a:pt x="141" y="9"/>
                  </a:lnTo>
                  <a:lnTo>
                    <a:pt x="160" y="15"/>
                  </a:lnTo>
                  <a:lnTo>
                    <a:pt x="177" y="22"/>
                  </a:lnTo>
                  <a:lnTo>
                    <a:pt x="195" y="29"/>
                  </a:lnTo>
                  <a:lnTo>
                    <a:pt x="211" y="37"/>
                  </a:lnTo>
                  <a:lnTo>
                    <a:pt x="228" y="44"/>
                  </a:lnTo>
                  <a:lnTo>
                    <a:pt x="244" y="50"/>
                  </a:lnTo>
                  <a:lnTo>
                    <a:pt x="257" y="56"/>
                  </a:lnTo>
                  <a:lnTo>
                    <a:pt x="270" y="61"/>
                  </a:lnTo>
                  <a:lnTo>
                    <a:pt x="283" y="65"/>
                  </a:lnTo>
                  <a:lnTo>
                    <a:pt x="299" y="69"/>
                  </a:lnTo>
                  <a:lnTo>
                    <a:pt x="315" y="75"/>
                  </a:lnTo>
                  <a:lnTo>
                    <a:pt x="334" y="80"/>
                  </a:lnTo>
                  <a:lnTo>
                    <a:pt x="353" y="87"/>
                  </a:lnTo>
                  <a:lnTo>
                    <a:pt x="374" y="95"/>
                  </a:lnTo>
                  <a:lnTo>
                    <a:pt x="395" y="106"/>
                  </a:lnTo>
                  <a:lnTo>
                    <a:pt x="415" y="116"/>
                  </a:lnTo>
                  <a:lnTo>
                    <a:pt x="436" y="130"/>
                  </a:lnTo>
                  <a:lnTo>
                    <a:pt x="457" y="145"/>
                  </a:lnTo>
                  <a:lnTo>
                    <a:pt x="476" y="162"/>
                  </a:lnTo>
                  <a:lnTo>
                    <a:pt x="495" y="182"/>
                  </a:lnTo>
                  <a:lnTo>
                    <a:pt x="511" y="204"/>
                  </a:lnTo>
                  <a:lnTo>
                    <a:pt x="526" y="229"/>
                  </a:lnTo>
                  <a:lnTo>
                    <a:pt x="539" y="257"/>
                  </a:lnTo>
                  <a:lnTo>
                    <a:pt x="549" y="288"/>
                  </a:lnTo>
                  <a:lnTo>
                    <a:pt x="554" y="318"/>
                  </a:lnTo>
                  <a:lnTo>
                    <a:pt x="549" y="343"/>
                  </a:lnTo>
                  <a:lnTo>
                    <a:pt x="535" y="363"/>
                  </a:lnTo>
                  <a:lnTo>
                    <a:pt x="516" y="378"/>
                  </a:lnTo>
                  <a:lnTo>
                    <a:pt x="489" y="387"/>
                  </a:lnTo>
                  <a:lnTo>
                    <a:pt x="457" y="391"/>
                  </a:lnTo>
                  <a:lnTo>
                    <a:pt x="420" y="391"/>
                  </a:lnTo>
                  <a:lnTo>
                    <a:pt x="381" y="385"/>
                  </a:lnTo>
                  <a:lnTo>
                    <a:pt x="338" y="374"/>
                  </a:lnTo>
                  <a:lnTo>
                    <a:pt x="293" y="358"/>
                  </a:lnTo>
                  <a:lnTo>
                    <a:pt x="248" y="336"/>
                  </a:lnTo>
                  <a:lnTo>
                    <a:pt x="203" y="310"/>
                  </a:lnTo>
                  <a:lnTo>
                    <a:pt x="158" y="279"/>
                  </a:lnTo>
                  <a:lnTo>
                    <a:pt x="116" y="242"/>
                  </a:lnTo>
                  <a:lnTo>
                    <a:pt x="77" y="200"/>
                  </a:lnTo>
                  <a:lnTo>
                    <a:pt x="41" y="153"/>
                  </a:lnTo>
                  <a:lnTo>
                    <a:pt x="40" y="151"/>
                  </a:lnTo>
                  <a:lnTo>
                    <a:pt x="39" y="150"/>
                  </a:lnTo>
                  <a:lnTo>
                    <a:pt x="36" y="147"/>
                  </a:lnTo>
                  <a:lnTo>
                    <a:pt x="35" y="145"/>
                  </a:lnTo>
                  <a:lnTo>
                    <a:pt x="32" y="143"/>
                  </a:lnTo>
                  <a:lnTo>
                    <a:pt x="25" y="138"/>
                  </a:lnTo>
                  <a:lnTo>
                    <a:pt x="15" y="130"/>
                  </a:lnTo>
                  <a:lnTo>
                    <a:pt x="7" y="118"/>
                  </a:lnTo>
                  <a:lnTo>
                    <a:pt x="2" y="103"/>
                  </a:lnTo>
                  <a:lnTo>
                    <a:pt x="0" y="84"/>
                  </a:lnTo>
                  <a:lnTo>
                    <a:pt x="6" y="61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1479" y="1820"/>
              <a:ext cx="261" cy="186"/>
            </a:xfrm>
            <a:custGeom>
              <a:avLst/>
              <a:gdLst>
                <a:gd name="T0" fmla="*/ 18 w 522"/>
                <a:gd name="T1" fmla="*/ 32 h 371"/>
                <a:gd name="T2" fmla="*/ 29 w 522"/>
                <a:gd name="T3" fmla="*/ 19 h 371"/>
                <a:gd name="T4" fmla="*/ 40 w 522"/>
                <a:gd name="T5" fmla="*/ 10 h 371"/>
                <a:gd name="T6" fmla="*/ 54 w 522"/>
                <a:gd name="T7" fmla="*/ 4 h 371"/>
                <a:gd name="T8" fmla="*/ 68 w 522"/>
                <a:gd name="T9" fmla="*/ 1 h 371"/>
                <a:gd name="T10" fmla="*/ 84 w 522"/>
                <a:gd name="T11" fmla="*/ 0 h 371"/>
                <a:gd name="T12" fmla="*/ 100 w 522"/>
                <a:gd name="T13" fmla="*/ 1 h 371"/>
                <a:gd name="T14" fmla="*/ 116 w 522"/>
                <a:gd name="T15" fmla="*/ 4 h 371"/>
                <a:gd name="T16" fmla="*/ 134 w 522"/>
                <a:gd name="T17" fmla="*/ 9 h 371"/>
                <a:gd name="T18" fmla="*/ 151 w 522"/>
                <a:gd name="T19" fmla="*/ 15 h 371"/>
                <a:gd name="T20" fmla="*/ 168 w 522"/>
                <a:gd name="T21" fmla="*/ 20 h 371"/>
                <a:gd name="T22" fmla="*/ 184 w 522"/>
                <a:gd name="T23" fmla="*/ 27 h 371"/>
                <a:gd name="T24" fmla="*/ 200 w 522"/>
                <a:gd name="T25" fmla="*/ 34 h 371"/>
                <a:gd name="T26" fmla="*/ 215 w 522"/>
                <a:gd name="T27" fmla="*/ 41 h 371"/>
                <a:gd name="T28" fmla="*/ 230 w 522"/>
                <a:gd name="T29" fmla="*/ 47 h 371"/>
                <a:gd name="T30" fmla="*/ 244 w 522"/>
                <a:gd name="T31" fmla="*/ 53 h 371"/>
                <a:gd name="T32" fmla="*/ 256 w 522"/>
                <a:gd name="T33" fmla="*/ 57 h 371"/>
                <a:gd name="T34" fmla="*/ 268 w 522"/>
                <a:gd name="T35" fmla="*/ 61 h 371"/>
                <a:gd name="T36" fmla="*/ 282 w 522"/>
                <a:gd name="T37" fmla="*/ 65 h 371"/>
                <a:gd name="T38" fmla="*/ 298 w 522"/>
                <a:gd name="T39" fmla="*/ 71 h 371"/>
                <a:gd name="T40" fmla="*/ 316 w 522"/>
                <a:gd name="T41" fmla="*/ 77 h 371"/>
                <a:gd name="T42" fmla="*/ 334 w 522"/>
                <a:gd name="T43" fmla="*/ 83 h 371"/>
                <a:gd name="T44" fmla="*/ 354 w 522"/>
                <a:gd name="T45" fmla="*/ 91 h 371"/>
                <a:gd name="T46" fmla="*/ 373 w 522"/>
                <a:gd name="T47" fmla="*/ 100 h 371"/>
                <a:gd name="T48" fmla="*/ 393 w 522"/>
                <a:gd name="T49" fmla="*/ 110 h 371"/>
                <a:gd name="T50" fmla="*/ 412 w 522"/>
                <a:gd name="T51" fmla="*/ 123 h 371"/>
                <a:gd name="T52" fmla="*/ 431 w 522"/>
                <a:gd name="T53" fmla="*/ 138 h 371"/>
                <a:gd name="T54" fmla="*/ 449 w 522"/>
                <a:gd name="T55" fmla="*/ 154 h 371"/>
                <a:gd name="T56" fmla="*/ 467 w 522"/>
                <a:gd name="T57" fmla="*/ 172 h 371"/>
                <a:gd name="T58" fmla="*/ 483 w 522"/>
                <a:gd name="T59" fmla="*/ 193 h 371"/>
                <a:gd name="T60" fmla="*/ 497 w 522"/>
                <a:gd name="T61" fmla="*/ 217 h 371"/>
                <a:gd name="T62" fmla="*/ 508 w 522"/>
                <a:gd name="T63" fmla="*/ 244 h 371"/>
                <a:gd name="T64" fmla="*/ 519 w 522"/>
                <a:gd name="T65" fmla="*/ 274 h 371"/>
                <a:gd name="T66" fmla="*/ 522 w 522"/>
                <a:gd name="T67" fmla="*/ 303 h 371"/>
                <a:gd name="T68" fmla="*/ 517 w 522"/>
                <a:gd name="T69" fmla="*/ 326 h 371"/>
                <a:gd name="T70" fmla="*/ 506 w 522"/>
                <a:gd name="T71" fmla="*/ 344 h 371"/>
                <a:gd name="T72" fmla="*/ 486 w 522"/>
                <a:gd name="T73" fmla="*/ 358 h 371"/>
                <a:gd name="T74" fmla="*/ 461 w 522"/>
                <a:gd name="T75" fmla="*/ 367 h 371"/>
                <a:gd name="T76" fmla="*/ 431 w 522"/>
                <a:gd name="T77" fmla="*/ 371 h 371"/>
                <a:gd name="T78" fmla="*/ 396 w 522"/>
                <a:gd name="T79" fmla="*/ 369 h 371"/>
                <a:gd name="T80" fmla="*/ 358 w 522"/>
                <a:gd name="T81" fmla="*/ 364 h 371"/>
                <a:gd name="T82" fmla="*/ 318 w 522"/>
                <a:gd name="T83" fmla="*/ 353 h 371"/>
                <a:gd name="T84" fmla="*/ 277 w 522"/>
                <a:gd name="T85" fmla="*/ 337 h 371"/>
                <a:gd name="T86" fmla="*/ 233 w 522"/>
                <a:gd name="T87" fmla="*/ 318 h 371"/>
                <a:gd name="T88" fmla="*/ 190 w 522"/>
                <a:gd name="T89" fmla="*/ 292 h 371"/>
                <a:gd name="T90" fmla="*/ 149 w 522"/>
                <a:gd name="T91" fmla="*/ 262 h 371"/>
                <a:gd name="T92" fmla="*/ 108 w 522"/>
                <a:gd name="T93" fmla="*/ 228 h 371"/>
                <a:gd name="T94" fmla="*/ 71 w 522"/>
                <a:gd name="T95" fmla="*/ 189 h 371"/>
                <a:gd name="T96" fmla="*/ 37 w 522"/>
                <a:gd name="T97" fmla="*/ 145 h 371"/>
                <a:gd name="T98" fmla="*/ 36 w 522"/>
                <a:gd name="T99" fmla="*/ 142 h 371"/>
                <a:gd name="T100" fmla="*/ 34 w 522"/>
                <a:gd name="T101" fmla="*/ 141 h 371"/>
                <a:gd name="T102" fmla="*/ 33 w 522"/>
                <a:gd name="T103" fmla="*/ 139 h 371"/>
                <a:gd name="T104" fmla="*/ 32 w 522"/>
                <a:gd name="T105" fmla="*/ 138 h 371"/>
                <a:gd name="T106" fmla="*/ 29 w 522"/>
                <a:gd name="T107" fmla="*/ 136 h 371"/>
                <a:gd name="T108" fmla="*/ 22 w 522"/>
                <a:gd name="T109" fmla="*/ 131 h 371"/>
                <a:gd name="T110" fmla="*/ 13 w 522"/>
                <a:gd name="T111" fmla="*/ 123 h 371"/>
                <a:gd name="T112" fmla="*/ 6 w 522"/>
                <a:gd name="T113" fmla="*/ 111 h 371"/>
                <a:gd name="T114" fmla="*/ 0 w 522"/>
                <a:gd name="T115" fmla="*/ 98 h 371"/>
                <a:gd name="T116" fmla="*/ 0 w 522"/>
                <a:gd name="T117" fmla="*/ 79 h 371"/>
                <a:gd name="T118" fmla="*/ 5 w 522"/>
                <a:gd name="T119" fmla="*/ 57 h 371"/>
                <a:gd name="T120" fmla="*/ 18 w 522"/>
                <a:gd name="T121" fmla="*/ 3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371">
                  <a:moveTo>
                    <a:pt x="18" y="32"/>
                  </a:moveTo>
                  <a:lnTo>
                    <a:pt x="29" y="19"/>
                  </a:lnTo>
                  <a:lnTo>
                    <a:pt x="40" y="10"/>
                  </a:lnTo>
                  <a:lnTo>
                    <a:pt x="54" y="4"/>
                  </a:lnTo>
                  <a:lnTo>
                    <a:pt x="68" y="1"/>
                  </a:lnTo>
                  <a:lnTo>
                    <a:pt x="84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34" y="9"/>
                  </a:lnTo>
                  <a:lnTo>
                    <a:pt x="151" y="15"/>
                  </a:lnTo>
                  <a:lnTo>
                    <a:pt x="168" y="20"/>
                  </a:lnTo>
                  <a:lnTo>
                    <a:pt x="184" y="27"/>
                  </a:lnTo>
                  <a:lnTo>
                    <a:pt x="200" y="34"/>
                  </a:lnTo>
                  <a:lnTo>
                    <a:pt x="215" y="41"/>
                  </a:lnTo>
                  <a:lnTo>
                    <a:pt x="230" y="47"/>
                  </a:lnTo>
                  <a:lnTo>
                    <a:pt x="244" y="53"/>
                  </a:lnTo>
                  <a:lnTo>
                    <a:pt x="256" y="57"/>
                  </a:lnTo>
                  <a:lnTo>
                    <a:pt x="268" y="61"/>
                  </a:lnTo>
                  <a:lnTo>
                    <a:pt x="282" y="65"/>
                  </a:lnTo>
                  <a:lnTo>
                    <a:pt x="298" y="71"/>
                  </a:lnTo>
                  <a:lnTo>
                    <a:pt x="316" y="77"/>
                  </a:lnTo>
                  <a:lnTo>
                    <a:pt x="334" y="83"/>
                  </a:lnTo>
                  <a:lnTo>
                    <a:pt x="354" y="91"/>
                  </a:lnTo>
                  <a:lnTo>
                    <a:pt x="373" y="100"/>
                  </a:lnTo>
                  <a:lnTo>
                    <a:pt x="393" y="110"/>
                  </a:lnTo>
                  <a:lnTo>
                    <a:pt x="412" y="123"/>
                  </a:lnTo>
                  <a:lnTo>
                    <a:pt x="431" y="138"/>
                  </a:lnTo>
                  <a:lnTo>
                    <a:pt x="449" y="154"/>
                  </a:lnTo>
                  <a:lnTo>
                    <a:pt x="467" y="172"/>
                  </a:lnTo>
                  <a:lnTo>
                    <a:pt x="483" y="193"/>
                  </a:lnTo>
                  <a:lnTo>
                    <a:pt x="497" y="217"/>
                  </a:lnTo>
                  <a:lnTo>
                    <a:pt x="508" y="244"/>
                  </a:lnTo>
                  <a:lnTo>
                    <a:pt x="519" y="274"/>
                  </a:lnTo>
                  <a:lnTo>
                    <a:pt x="522" y="303"/>
                  </a:lnTo>
                  <a:lnTo>
                    <a:pt x="517" y="326"/>
                  </a:lnTo>
                  <a:lnTo>
                    <a:pt x="506" y="344"/>
                  </a:lnTo>
                  <a:lnTo>
                    <a:pt x="486" y="358"/>
                  </a:lnTo>
                  <a:lnTo>
                    <a:pt x="461" y="367"/>
                  </a:lnTo>
                  <a:lnTo>
                    <a:pt x="431" y="371"/>
                  </a:lnTo>
                  <a:lnTo>
                    <a:pt x="396" y="369"/>
                  </a:lnTo>
                  <a:lnTo>
                    <a:pt x="358" y="364"/>
                  </a:lnTo>
                  <a:lnTo>
                    <a:pt x="318" y="353"/>
                  </a:lnTo>
                  <a:lnTo>
                    <a:pt x="277" y="337"/>
                  </a:lnTo>
                  <a:lnTo>
                    <a:pt x="233" y="318"/>
                  </a:lnTo>
                  <a:lnTo>
                    <a:pt x="190" y="292"/>
                  </a:lnTo>
                  <a:lnTo>
                    <a:pt x="149" y="262"/>
                  </a:lnTo>
                  <a:lnTo>
                    <a:pt x="108" y="228"/>
                  </a:lnTo>
                  <a:lnTo>
                    <a:pt x="71" y="189"/>
                  </a:lnTo>
                  <a:lnTo>
                    <a:pt x="37" y="145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3" y="139"/>
                  </a:lnTo>
                  <a:lnTo>
                    <a:pt x="32" y="138"/>
                  </a:lnTo>
                  <a:lnTo>
                    <a:pt x="29" y="136"/>
                  </a:lnTo>
                  <a:lnTo>
                    <a:pt x="22" y="131"/>
                  </a:lnTo>
                  <a:lnTo>
                    <a:pt x="13" y="123"/>
                  </a:lnTo>
                  <a:lnTo>
                    <a:pt x="6" y="111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57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1488" y="1828"/>
              <a:ext cx="246" cy="175"/>
            </a:xfrm>
            <a:custGeom>
              <a:avLst/>
              <a:gdLst>
                <a:gd name="T0" fmla="*/ 17 w 492"/>
                <a:gd name="T1" fmla="*/ 30 h 350"/>
                <a:gd name="T2" fmla="*/ 28 w 492"/>
                <a:gd name="T3" fmla="*/ 18 h 350"/>
                <a:gd name="T4" fmla="*/ 38 w 492"/>
                <a:gd name="T5" fmla="*/ 9 h 350"/>
                <a:gd name="T6" fmla="*/ 51 w 492"/>
                <a:gd name="T7" fmla="*/ 3 h 350"/>
                <a:gd name="T8" fmla="*/ 65 w 492"/>
                <a:gd name="T9" fmla="*/ 0 h 350"/>
                <a:gd name="T10" fmla="*/ 80 w 492"/>
                <a:gd name="T11" fmla="*/ 0 h 350"/>
                <a:gd name="T12" fmla="*/ 96 w 492"/>
                <a:gd name="T13" fmla="*/ 0 h 350"/>
                <a:gd name="T14" fmla="*/ 111 w 492"/>
                <a:gd name="T15" fmla="*/ 3 h 350"/>
                <a:gd name="T16" fmla="*/ 128 w 492"/>
                <a:gd name="T17" fmla="*/ 7 h 350"/>
                <a:gd name="T18" fmla="*/ 144 w 492"/>
                <a:gd name="T19" fmla="*/ 12 h 350"/>
                <a:gd name="T20" fmla="*/ 160 w 492"/>
                <a:gd name="T21" fmla="*/ 18 h 350"/>
                <a:gd name="T22" fmla="*/ 177 w 492"/>
                <a:gd name="T23" fmla="*/ 25 h 350"/>
                <a:gd name="T24" fmla="*/ 192 w 492"/>
                <a:gd name="T25" fmla="*/ 32 h 350"/>
                <a:gd name="T26" fmla="*/ 206 w 492"/>
                <a:gd name="T27" fmla="*/ 38 h 350"/>
                <a:gd name="T28" fmla="*/ 220 w 492"/>
                <a:gd name="T29" fmla="*/ 45 h 350"/>
                <a:gd name="T30" fmla="*/ 233 w 492"/>
                <a:gd name="T31" fmla="*/ 49 h 350"/>
                <a:gd name="T32" fmla="*/ 245 w 492"/>
                <a:gd name="T33" fmla="*/ 54 h 350"/>
                <a:gd name="T34" fmla="*/ 256 w 492"/>
                <a:gd name="T35" fmla="*/ 57 h 350"/>
                <a:gd name="T36" fmla="*/ 270 w 492"/>
                <a:gd name="T37" fmla="*/ 62 h 350"/>
                <a:gd name="T38" fmla="*/ 285 w 492"/>
                <a:gd name="T39" fmla="*/ 66 h 350"/>
                <a:gd name="T40" fmla="*/ 301 w 492"/>
                <a:gd name="T41" fmla="*/ 72 h 350"/>
                <a:gd name="T42" fmla="*/ 318 w 492"/>
                <a:gd name="T43" fmla="*/ 78 h 350"/>
                <a:gd name="T44" fmla="*/ 336 w 492"/>
                <a:gd name="T45" fmla="*/ 85 h 350"/>
                <a:gd name="T46" fmla="*/ 354 w 492"/>
                <a:gd name="T47" fmla="*/ 94 h 350"/>
                <a:gd name="T48" fmla="*/ 372 w 492"/>
                <a:gd name="T49" fmla="*/ 104 h 350"/>
                <a:gd name="T50" fmla="*/ 390 w 492"/>
                <a:gd name="T51" fmla="*/ 116 h 350"/>
                <a:gd name="T52" fmla="*/ 407 w 492"/>
                <a:gd name="T53" fmla="*/ 130 h 350"/>
                <a:gd name="T54" fmla="*/ 424 w 492"/>
                <a:gd name="T55" fmla="*/ 145 h 350"/>
                <a:gd name="T56" fmla="*/ 440 w 492"/>
                <a:gd name="T57" fmla="*/ 162 h 350"/>
                <a:gd name="T58" fmla="*/ 455 w 492"/>
                <a:gd name="T59" fmla="*/ 183 h 350"/>
                <a:gd name="T60" fmla="*/ 468 w 492"/>
                <a:gd name="T61" fmla="*/ 205 h 350"/>
                <a:gd name="T62" fmla="*/ 480 w 492"/>
                <a:gd name="T63" fmla="*/ 230 h 350"/>
                <a:gd name="T64" fmla="*/ 489 w 492"/>
                <a:gd name="T65" fmla="*/ 259 h 350"/>
                <a:gd name="T66" fmla="*/ 492 w 492"/>
                <a:gd name="T67" fmla="*/ 286 h 350"/>
                <a:gd name="T68" fmla="*/ 488 w 492"/>
                <a:gd name="T69" fmla="*/ 308 h 350"/>
                <a:gd name="T70" fmla="*/ 476 w 492"/>
                <a:gd name="T71" fmla="*/ 326 h 350"/>
                <a:gd name="T72" fmla="*/ 459 w 492"/>
                <a:gd name="T73" fmla="*/ 338 h 350"/>
                <a:gd name="T74" fmla="*/ 435 w 492"/>
                <a:gd name="T75" fmla="*/ 346 h 350"/>
                <a:gd name="T76" fmla="*/ 406 w 492"/>
                <a:gd name="T77" fmla="*/ 350 h 350"/>
                <a:gd name="T78" fmla="*/ 374 w 492"/>
                <a:gd name="T79" fmla="*/ 349 h 350"/>
                <a:gd name="T80" fmla="*/ 338 w 492"/>
                <a:gd name="T81" fmla="*/ 342 h 350"/>
                <a:gd name="T82" fmla="*/ 300 w 492"/>
                <a:gd name="T83" fmla="*/ 331 h 350"/>
                <a:gd name="T84" fmla="*/ 261 w 492"/>
                <a:gd name="T85" fmla="*/ 316 h 350"/>
                <a:gd name="T86" fmla="*/ 219 w 492"/>
                <a:gd name="T87" fmla="*/ 297 h 350"/>
                <a:gd name="T88" fmla="*/ 179 w 492"/>
                <a:gd name="T89" fmla="*/ 274 h 350"/>
                <a:gd name="T90" fmla="*/ 140 w 492"/>
                <a:gd name="T91" fmla="*/ 245 h 350"/>
                <a:gd name="T92" fmla="*/ 102 w 492"/>
                <a:gd name="T93" fmla="*/ 213 h 350"/>
                <a:gd name="T94" fmla="*/ 67 w 492"/>
                <a:gd name="T95" fmla="*/ 176 h 350"/>
                <a:gd name="T96" fmla="*/ 35 w 492"/>
                <a:gd name="T97" fmla="*/ 134 h 350"/>
                <a:gd name="T98" fmla="*/ 34 w 492"/>
                <a:gd name="T99" fmla="*/ 133 h 350"/>
                <a:gd name="T100" fmla="*/ 34 w 492"/>
                <a:gd name="T101" fmla="*/ 132 h 350"/>
                <a:gd name="T102" fmla="*/ 32 w 492"/>
                <a:gd name="T103" fmla="*/ 131 h 350"/>
                <a:gd name="T104" fmla="*/ 31 w 492"/>
                <a:gd name="T105" fmla="*/ 130 h 350"/>
                <a:gd name="T106" fmla="*/ 27 w 492"/>
                <a:gd name="T107" fmla="*/ 127 h 350"/>
                <a:gd name="T108" fmla="*/ 21 w 492"/>
                <a:gd name="T109" fmla="*/ 122 h 350"/>
                <a:gd name="T110" fmla="*/ 13 w 492"/>
                <a:gd name="T111" fmla="*/ 115 h 350"/>
                <a:gd name="T112" fmla="*/ 6 w 492"/>
                <a:gd name="T113" fmla="*/ 103 h 350"/>
                <a:gd name="T114" fmla="*/ 0 w 492"/>
                <a:gd name="T115" fmla="*/ 91 h 350"/>
                <a:gd name="T116" fmla="*/ 0 w 492"/>
                <a:gd name="T117" fmla="*/ 73 h 350"/>
                <a:gd name="T118" fmla="*/ 5 w 492"/>
                <a:gd name="T119" fmla="*/ 54 h 350"/>
                <a:gd name="T120" fmla="*/ 17 w 492"/>
                <a:gd name="T121" fmla="*/ 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350">
                  <a:moveTo>
                    <a:pt x="17" y="30"/>
                  </a:moveTo>
                  <a:lnTo>
                    <a:pt x="28" y="18"/>
                  </a:lnTo>
                  <a:lnTo>
                    <a:pt x="38" y="9"/>
                  </a:lnTo>
                  <a:lnTo>
                    <a:pt x="51" y="3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1" y="3"/>
                  </a:lnTo>
                  <a:lnTo>
                    <a:pt x="128" y="7"/>
                  </a:lnTo>
                  <a:lnTo>
                    <a:pt x="144" y="12"/>
                  </a:lnTo>
                  <a:lnTo>
                    <a:pt x="160" y="18"/>
                  </a:lnTo>
                  <a:lnTo>
                    <a:pt x="177" y="25"/>
                  </a:lnTo>
                  <a:lnTo>
                    <a:pt x="192" y="32"/>
                  </a:lnTo>
                  <a:lnTo>
                    <a:pt x="206" y="38"/>
                  </a:lnTo>
                  <a:lnTo>
                    <a:pt x="220" y="45"/>
                  </a:lnTo>
                  <a:lnTo>
                    <a:pt x="233" y="49"/>
                  </a:lnTo>
                  <a:lnTo>
                    <a:pt x="245" y="54"/>
                  </a:lnTo>
                  <a:lnTo>
                    <a:pt x="256" y="57"/>
                  </a:lnTo>
                  <a:lnTo>
                    <a:pt x="270" y="62"/>
                  </a:lnTo>
                  <a:lnTo>
                    <a:pt x="285" y="66"/>
                  </a:lnTo>
                  <a:lnTo>
                    <a:pt x="301" y="72"/>
                  </a:lnTo>
                  <a:lnTo>
                    <a:pt x="318" y="78"/>
                  </a:lnTo>
                  <a:lnTo>
                    <a:pt x="336" y="85"/>
                  </a:lnTo>
                  <a:lnTo>
                    <a:pt x="354" y="94"/>
                  </a:lnTo>
                  <a:lnTo>
                    <a:pt x="372" y="104"/>
                  </a:lnTo>
                  <a:lnTo>
                    <a:pt x="390" y="116"/>
                  </a:lnTo>
                  <a:lnTo>
                    <a:pt x="407" y="130"/>
                  </a:lnTo>
                  <a:lnTo>
                    <a:pt x="424" y="145"/>
                  </a:lnTo>
                  <a:lnTo>
                    <a:pt x="440" y="162"/>
                  </a:lnTo>
                  <a:lnTo>
                    <a:pt x="455" y="183"/>
                  </a:lnTo>
                  <a:lnTo>
                    <a:pt x="468" y="205"/>
                  </a:lnTo>
                  <a:lnTo>
                    <a:pt x="480" y="230"/>
                  </a:lnTo>
                  <a:lnTo>
                    <a:pt x="489" y="259"/>
                  </a:lnTo>
                  <a:lnTo>
                    <a:pt x="492" y="286"/>
                  </a:lnTo>
                  <a:lnTo>
                    <a:pt x="488" y="308"/>
                  </a:lnTo>
                  <a:lnTo>
                    <a:pt x="476" y="326"/>
                  </a:lnTo>
                  <a:lnTo>
                    <a:pt x="459" y="338"/>
                  </a:lnTo>
                  <a:lnTo>
                    <a:pt x="435" y="346"/>
                  </a:lnTo>
                  <a:lnTo>
                    <a:pt x="406" y="350"/>
                  </a:lnTo>
                  <a:lnTo>
                    <a:pt x="374" y="349"/>
                  </a:lnTo>
                  <a:lnTo>
                    <a:pt x="338" y="342"/>
                  </a:lnTo>
                  <a:lnTo>
                    <a:pt x="300" y="331"/>
                  </a:lnTo>
                  <a:lnTo>
                    <a:pt x="261" y="316"/>
                  </a:lnTo>
                  <a:lnTo>
                    <a:pt x="219" y="297"/>
                  </a:lnTo>
                  <a:lnTo>
                    <a:pt x="179" y="274"/>
                  </a:lnTo>
                  <a:lnTo>
                    <a:pt x="140" y="245"/>
                  </a:lnTo>
                  <a:lnTo>
                    <a:pt x="102" y="213"/>
                  </a:lnTo>
                  <a:lnTo>
                    <a:pt x="67" y="176"/>
                  </a:lnTo>
                  <a:lnTo>
                    <a:pt x="35" y="134"/>
                  </a:lnTo>
                  <a:lnTo>
                    <a:pt x="34" y="133"/>
                  </a:lnTo>
                  <a:lnTo>
                    <a:pt x="34" y="132"/>
                  </a:lnTo>
                  <a:lnTo>
                    <a:pt x="32" y="131"/>
                  </a:lnTo>
                  <a:lnTo>
                    <a:pt x="31" y="130"/>
                  </a:lnTo>
                  <a:lnTo>
                    <a:pt x="27" y="127"/>
                  </a:lnTo>
                  <a:lnTo>
                    <a:pt x="21" y="122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0" y="91"/>
                  </a:lnTo>
                  <a:lnTo>
                    <a:pt x="0" y="73"/>
                  </a:lnTo>
                  <a:lnTo>
                    <a:pt x="5" y="54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1497" y="1835"/>
              <a:ext cx="231" cy="164"/>
            </a:xfrm>
            <a:custGeom>
              <a:avLst/>
              <a:gdLst>
                <a:gd name="T0" fmla="*/ 18 w 463"/>
                <a:gd name="T1" fmla="*/ 29 h 330"/>
                <a:gd name="T2" fmla="*/ 27 w 463"/>
                <a:gd name="T3" fmla="*/ 18 h 330"/>
                <a:gd name="T4" fmla="*/ 39 w 463"/>
                <a:gd name="T5" fmla="*/ 10 h 330"/>
                <a:gd name="T6" fmla="*/ 50 w 463"/>
                <a:gd name="T7" fmla="*/ 4 h 330"/>
                <a:gd name="T8" fmla="*/ 63 w 463"/>
                <a:gd name="T9" fmla="*/ 2 h 330"/>
                <a:gd name="T10" fmla="*/ 77 w 463"/>
                <a:gd name="T11" fmla="*/ 0 h 330"/>
                <a:gd name="T12" fmla="*/ 92 w 463"/>
                <a:gd name="T13" fmla="*/ 2 h 330"/>
                <a:gd name="T14" fmla="*/ 107 w 463"/>
                <a:gd name="T15" fmla="*/ 4 h 330"/>
                <a:gd name="T16" fmla="*/ 122 w 463"/>
                <a:gd name="T17" fmla="*/ 7 h 330"/>
                <a:gd name="T18" fmla="*/ 138 w 463"/>
                <a:gd name="T19" fmla="*/ 13 h 330"/>
                <a:gd name="T20" fmla="*/ 153 w 463"/>
                <a:gd name="T21" fmla="*/ 19 h 330"/>
                <a:gd name="T22" fmla="*/ 168 w 463"/>
                <a:gd name="T23" fmla="*/ 25 h 330"/>
                <a:gd name="T24" fmla="*/ 183 w 463"/>
                <a:gd name="T25" fmla="*/ 32 h 330"/>
                <a:gd name="T26" fmla="*/ 196 w 463"/>
                <a:gd name="T27" fmla="*/ 37 h 330"/>
                <a:gd name="T28" fmla="*/ 209 w 463"/>
                <a:gd name="T29" fmla="*/ 43 h 330"/>
                <a:gd name="T30" fmla="*/ 222 w 463"/>
                <a:gd name="T31" fmla="*/ 48 h 330"/>
                <a:gd name="T32" fmla="*/ 232 w 463"/>
                <a:gd name="T33" fmla="*/ 52 h 330"/>
                <a:gd name="T34" fmla="*/ 244 w 463"/>
                <a:gd name="T35" fmla="*/ 56 h 330"/>
                <a:gd name="T36" fmla="*/ 256 w 463"/>
                <a:gd name="T37" fmla="*/ 59 h 330"/>
                <a:gd name="T38" fmla="*/ 270 w 463"/>
                <a:gd name="T39" fmla="*/ 64 h 330"/>
                <a:gd name="T40" fmla="*/ 285 w 463"/>
                <a:gd name="T41" fmla="*/ 70 h 330"/>
                <a:gd name="T42" fmla="*/ 301 w 463"/>
                <a:gd name="T43" fmla="*/ 75 h 330"/>
                <a:gd name="T44" fmla="*/ 317 w 463"/>
                <a:gd name="T45" fmla="*/ 82 h 330"/>
                <a:gd name="T46" fmla="*/ 334 w 463"/>
                <a:gd name="T47" fmla="*/ 90 h 330"/>
                <a:gd name="T48" fmla="*/ 351 w 463"/>
                <a:gd name="T49" fmla="*/ 99 h 330"/>
                <a:gd name="T50" fmla="*/ 367 w 463"/>
                <a:gd name="T51" fmla="*/ 110 h 330"/>
                <a:gd name="T52" fmla="*/ 384 w 463"/>
                <a:gd name="T53" fmla="*/ 123 h 330"/>
                <a:gd name="T54" fmla="*/ 399 w 463"/>
                <a:gd name="T55" fmla="*/ 138 h 330"/>
                <a:gd name="T56" fmla="*/ 414 w 463"/>
                <a:gd name="T57" fmla="*/ 155 h 330"/>
                <a:gd name="T58" fmla="*/ 428 w 463"/>
                <a:gd name="T59" fmla="*/ 173 h 330"/>
                <a:gd name="T60" fmla="*/ 440 w 463"/>
                <a:gd name="T61" fmla="*/ 195 h 330"/>
                <a:gd name="T62" fmla="*/ 450 w 463"/>
                <a:gd name="T63" fmla="*/ 219 h 330"/>
                <a:gd name="T64" fmla="*/ 459 w 463"/>
                <a:gd name="T65" fmla="*/ 246 h 330"/>
                <a:gd name="T66" fmla="*/ 463 w 463"/>
                <a:gd name="T67" fmla="*/ 271 h 330"/>
                <a:gd name="T68" fmla="*/ 459 w 463"/>
                <a:gd name="T69" fmla="*/ 292 h 330"/>
                <a:gd name="T70" fmla="*/ 448 w 463"/>
                <a:gd name="T71" fmla="*/ 309 h 330"/>
                <a:gd name="T72" fmla="*/ 432 w 463"/>
                <a:gd name="T73" fmla="*/ 321 h 330"/>
                <a:gd name="T74" fmla="*/ 410 w 463"/>
                <a:gd name="T75" fmla="*/ 328 h 330"/>
                <a:gd name="T76" fmla="*/ 382 w 463"/>
                <a:gd name="T77" fmla="*/ 330 h 330"/>
                <a:gd name="T78" fmla="*/ 352 w 463"/>
                <a:gd name="T79" fmla="*/ 329 h 330"/>
                <a:gd name="T80" fmla="*/ 319 w 463"/>
                <a:gd name="T81" fmla="*/ 322 h 330"/>
                <a:gd name="T82" fmla="*/ 283 w 463"/>
                <a:gd name="T83" fmla="*/ 311 h 330"/>
                <a:gd name="T84" fmla="*/ 245 w 463"/>
                <a:gd name="T85" fmla="*/ 298 h 330"/>
                <a:gd name="T86" fmla="*/ 207 w 463"/>
                <a:gd name="T87" fmla="*/ 279 h 330"/>
                <a:gd name="T88" fmla="*/ 169 w 463"/>
                <a:gd name="T89" fmla="*/ 256 h 330"/>
                <a:gd name="T90" fmla="*/ 132 w 463"/>
                <a:gd name="T91" fmla="*/ 230 h 330"/>
                <a:gd name="T92" fmla="*/ 96 w 463"/>
                <a:gd name="T93" fmla="*/ 200 h 330"/>
                <a:gd name="T94" fmla="*/ 63 w 463"/>
                <a:gd name="T95" fmla="*/ 165 h 330"/>
                <a:gd name="T96" fmla="*/ 33 w 463"/>
                <a:gd name="T97" fmla="*/ 127 h 330"/>
                <a:gd name="T98" fmla="*/ 33 w 463"/>
                <a:gd name="T99" fmla="*/ 127 h 330"/>
                <a:gd name="T100" fmla="*/ 32 w 463"/>
                <a:gd name="T101" fmla="*/ 126 h 330"/>
                <a:gd name="T102" fmla="*/ 30 w 463"/>
                <a:gd name="T103" fmla="*/ 125 h 330"/>
                <a:gd name="T104" fmla="*/ 29 w 463"/>
                <a:gd name="T105" fmla="*/ 124 h 330"/>
                <a:gd name="T106" fmla="*/ 26 w 463"/>
                <a:gd name="T107" fmla="*/ 121 h 330"/>
                <a:gd name="T108" fmla="*/ 19 w 463"/>
                <a:gd name="T109" fmla="*/ 116 h 330"/>
                <a:gd name="T110" fmla="*/ 12 w 463"/>
                <a:gd name="T111" fmla="*/ 109 h 330"/>
                <a:gd name="T112" fmla="*/ 5 w 463"/>
                <a:gd name="T113" fmla="*/ 98 h 330"/>
                <a:gd name="T114" fmla="*/ 2 w 463"/>
                <a:gd name="T115" fmla="*/ 86 h 330"/>
                <a:gd name="T116" fmla="*/ 0 w 463"/>
                <a:gd name="T117" fmla="*/ 70 h 330"/>
                <a:gd name="T118" fmla="*/ 6 w 463"/>
                <a:gd name="T119" fmla="*/ 51 h 330"/>
                <a:gd name="T120" fmla="*/ 18 w 463"/>
                <a:gd name="T121" fmla="*/ 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3" h="330">
                  <a:moveTo>
                    <a:pt x="18" y="29"/>
                  </a:moveTo>
                  <a:lnTo>
                    <a:pt x="27" y="18"/>
                  </a:lnTo>
                  <a:lnTo>
                    <a:pt x="39" y="10"/>
                  </a:lnTo>
                  <a:lnTo>
                    <a:pt x="50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2"/>
                  </a:lnTo>
                  <a:lnTo>
                    <a:pt x="107" y="4"/>
                  </a:lnTo>
                  <a:lnTo>
                    <a:pt x="122" y="7"/>
                  </a:lnTo>
                  <a:lnTo>
                    <a:pt x="138" y="13"/>
                  </a:lnTo>
                  <a:lnTo>
                    <a:pt x="153" y="19"/>
                  </a:lnTo>
                  <a:lnTo>
                    <a:pt x="168" y="25"/>
                  </a:lnTo>
                  <a:lnTo>
                    <a:pt x="183" y="32"/>
                  </a:lnTo>
                  <a:lnTo>
                    <a:pt x="196" y="37"/>
                  </a:lnTo>
                  <a:lnTo>
                    <a:pt x="209" y="43"/>
                  </a:lnTo>
                  <a:lnTo>
                    <a:pt x="222" y="48"/>
                  </a:lnTo>
                  <a:lnTo>
                    <a:pt x="232" y="52"/>
                  </a:lnTo>
                  <a:lnTo>
                    <a:pt x="244" y="56"/>
                  </a:lnTo>
                  <a:lnTo>
                    <a:pt x="256" y="59"/>
                  </a:lnTo>
                  <a:lnTo>
                    <a:pt x="270" y="64"/>
                  </a:lnTo>
                  <a:lnTo>
                    <a:pt x="285" y="70"/>
                  </a:lnTo>
                  <a:lnTo>
                    <a:pt x="301" y="75"/>
                  </a:lnTo>
                  <a:lnTo>
                    <a:pt x="317" y="82"/>
                  </a:lnTo>
                  <a:lnTo>
                    <a:pt x="334" y="90"/>
                  </a:lnTo>
                  <a:lnTo>
                    <a:pt x="351" y="99"/>
                  </a:lnTo>
                  <a:lnTo>
                    <a:pt x="367" y="110"/>
                  </a:lnTo>
                  <a:lnTo>
                    <a:pt x="384" y="123"/>
                  </a:lnTo>
                  <a:lnTo>
                    <a:pt x="399" y="138"/>
                  </a:lnTo>
                  <a:lnTo>
                    <a:pt x="414" y="155"/>
                  </a:lnTo>
                  <a:lnTo>
                    <a:pt x="428" y="173"/>
                  </a:lnTo>
                  <a:lnTo>
                    <a:pt x="440" y="195"/>
                  </a:lnTo>
                  <a:lnTo>
                    <a:pt x="450" y="219"/>
                  </a:lnTo>
                  <a:lnTo>
                    <a:pt x="459" y="246"/>
                  </a:lnTo>
                  <a:lnTo>
                    <a:pt x="463" y="271"/>
                  </a:lnTo>
                  <a:lnTo>
                    <a:pt x="459" y="292"/>
                  </a:lnTo>
                  <a:lnTo>
                    <a:pt x="448" y="309"/>
                  </a:lnTo>
                  <a:lnTo>
                    <a:pt x="432" y="321"/>
                  </a:lnTo>
                  <a:lnTo>
                    <a:pt x="410" y="328"/>
                  </a:lnTo>
                  <a:lnTo>
                    <a:pt x="382" y="330"/>
                  </a:lnTo>
                  <a:lnTo>
                    <a:pt x="352" y="329"/>
                  </a:lnTo>
                  <a:lnTo>
                    <a:pt x="319" y="322"/>
                  </a:lnTo>
                  <a:lnTo>
                    <a:pt x="283" y="311"/>
                  </a:lnTo>
                  <a:lnTo>
                    <a:pt x="245" y="298"/>
                  </a:lnTo>
                  <a:lnTo>
                    <a:pt x="207" y="279"/>
                  </a:lnTo>
                  <a:lnTo>
                    <a:pt x="169" y="256"/>
                  </a:lnTo>
                  <a:lnTo>
                    <a:pt x="132" y="230"/>
                  </a:lnTo>
                  <a:lnTo>
                    <a:pt x="96" y="200"/>
                  </a:lnTo>
                  <a:lnTo>
                    <a:pt x="63" y="165"/>
                  </a:lnTo>
                  <a:lnTo>
                    <a:pt x="33" y="127"/>
                  </a:lnTo>
                  <a:lnTo>
                    <a:pt x="33" y="127"/>
                  </a:lnTo>
                  <a:lnTo>
                    <a:pt x="32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6" y="121"/>
                  </a:lnTo>
                  <a:lnTo>
                    <a:pt x="19" y="116"/>
                  </a:lnTo>
                  <a:lnTo>
                    <a:pt x="12" y="109"/>
                  </a:lnTo>
                  <a:lnTo>
                    <a:pt x="5" y="98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6" y="51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1505" y="1842"/>
              <a:ext cx="216" cy="155"/>
            </a:xfrm>
            <a:custGeom>
              <a:avLst/>
              <a:gdLst>
                <a:gd name="T0" fmla="*/ 16 w 432"/>
                <a:gd name="T1" fmla="*/ 27 h 310"/>
                <a:gd name="T2" fmla="*/ 25 w 432"/>
                <a:gd name="T3" fmla="*/ 16 h 310"/>
                <a:gd name="T4" fmla="*/ 34 w 432"/>
                <a:gd name="T5" fmla="*/ 8 h 310"/>
                <a:gd name="T6" fmla="*/ 46 w 432"/>
                <a:gd name="T7" fmla="*/ 4 h 310"/>
                <a:gd name="T8" fmla="*/ 58 w 432"/>
                <a:gd name="T9" fmla="*/ 0 h 310"/>
                <a:gd name="T10" fmla="*/ 71 w 432"/>
                <a:gd name="T11" fmla="*/ 0 h 310"/>
                <a:gd name="T12" fmla="*/ 85 w 432"/>
                <a:gd name="T13" fmla="*/ 0 h 310"/>
                <a:gd name="T14" fmla="*/ 99 w 432"/>
                <a:gd name="T15" fmla="*/ 4 h 310"/>
                <a:gd name="T16" fmla="*/ 114 w 432"/>
                <a:gd name="T17" fmla="*/ 7 h 310"/>
                <a:gd name="T18" fmla="*/ 129 w 432"/>
                <a:gd name="T19" fmla="*/ 12 h 310"/>
                <a:gd name="T20" fmla="*/ 143 w 432"/>
                <a:gd name="T21" fmla="*/ 18 h 310"/>
                <a:gd name="T22" fmla="*/ 158 w 432"/>
                <a:gd name="T23" fmla="*/ 23 h 310"/>
                <a:gd name="T24" fmla="*/ 171 w 432"/>
                <a:gd name="T25" fmla="*/ 29 h 310"/>
                <a:gd name="T26" fmla="*/ 184 w 432"/>
                <a:gd name="T27" fmla="*/ 35 h 310"/>
                <a:gd name="T28" fmla="*/ 197 w 432"/>
                <a:gd name="T29" fmla="*/ 41 h 310"/>
                <a:gd name="T30" fmla="*/ 208 w 432"/>
                <a:gd name="T31" fmla="*/ 45 h 310"/>
                <a:gd name="T32" fmla="*/ 219 w 432"/>
                <a:gd name="T33" fmla="*/ 49 h 310"/>
                <a:gd name="T34" fmla="*/ 229 w 432"/>
                <a:gd name="T35" fmla="*/ 52 h 310"/>
                <a:gd name="T36" fmla="*/ 240 w 432"/>
                <a:gd name="T37" fmla="*/ 56 h 310"/>
                <a:gd name="T38" fmla="*/ 254 w 432"/>
                <a:gd name="T39" fmla="*/ 60 h 310"/>
                <a:gd name="T40" fmla="*/ 268 w 432"/>
                <a:gd name="T41" fmla="*/ 65 h 310"/>
                <a:gd name="T42" fmla="*/ 282 w 432"/>
                <a:gd name="T43" fmla="*/ 69 h 310"/>
                <a:gd name="T44" fmla="*/ 297 w 432"/>
                <a:gd name="T45" fmla="*/ 76 h 310"/>
                <a:gd name="T46" fmla="*/ 313 w 432"/>
                <a:gd name="T47" fmla="*/ 83 h 310"/>
                <a:gd name="T48" fmla="*/ 328 w 432"/>
                <a:gd name="T49" fmla="*/ 92 h 310"/>
                <a:gd name="T50" fmla="*/ 343 w 432"/>
                <a:gd name="T51" fmla="*/ 103 h 310"/>
                <a:gd name="T52" fmla="*/ 358 w 432"/>
                <a:gd name="T53" fmla="*/ 114 h 310"/>
                <a:gd name="T54" fmla="*/ 373 w 432"/>
                <a:gd name="T55" fmla="*/ 128 h 310"/>
                <a:gd name="T56" fmla="*/ 387 w 432"/>
                <a:gd name="T57" fmla="*/ 144 h 310"/>
                <a:gd name="T58" fmla="*/ 398 w 432"/>
                <a:gd name="T59" fmla="*/ 163 h 310"/>
                <a:gd name="T60" fmla="*/ 410 w 432"/>
                <a:gd name="T61" fmla="*/ 182 h 310"/>
                <a:gd name="T62" fmla="*/ 420 w 432"/>
                <a:gd name="T63" fmla="*/ 205 h 310"/>
                <a:gd name="T64" fmla="*/ 428 w 432"/>
                <a:gd name="T65" fmla="*/ 231 h 310"/>
                <a:gd name="T66" fmla="*/ 432 w 432"/>
                <a:gd name="T67" fmla="*/ 255 h 310"/>
                <a:gd name="T68" fmla="*/ 428 w 432"/>
                <a:gd name="T69" fmla="*/ 274 h 310"/>
                <a:gd name="T70" fmla="*/ 418 w 432"/>
                <a:gd name="T71" fmla="*/ 291 h 310"/>
                <a:gd name="T72" fmla="*/ 402 w 432"/>
                <a:gd name="T73" fmla="*/ 301 h 310"/>
                <a:gd name="T74" fmla="*/ 381 w 432"/>
                <a:gd name="T75" fmla="*/ 308 h 310"/>
                <a:gd name="T76" fmla="*/ 356 w 432"/>
                <a:gd name="T77" fmla="*/ 310 h 310"/>
                <a:gd name="T78" fmla="*/ 327 w 432"/>
                <a:gd name="T79" fmla="*/ 308 h 310"/>
                <a:gd name="T80" fmla="*/ 295 w 432"/>
                <a:gd name="T81" fmla="*/ 302 h 310"/>
                <a:gd name="T82" fmla="*/ 261 w 432"/>
                <a:gd name="T83" fmla="*/ 292 h 310"/>
                <a:gd name="T84" fmla="*/ 227 w 432"/>
                <a:gd name="T85" fmla="*/ 278 h 310"/>
                <a:gd name="T86" fmla="*/ 191 w 432"/>
                <a:gd name="T87" fmla="*/ 261 h 310"/>
                <a:gd name="T88" fmla="*/ 155 w 432"/>
                <a:gd name="T89" fmla="*/ 239 h 310"/>
                <a:gd name="T90" fmla="*/ 121 w 432"/>
                <a:gd name="T91" fmla="*/ 215 h 310"/>
                <a:gd name="T92" fmla="*/ 88 w 432"/>
                <a:gd name="T93" fmla="*/ 186 h 310"/>
                <a:gd name="T94" fmla="*/ 57 w 432"/>
                <a:gd name="T95" fmla="*/ 153 h 310"/>
                <a:gd name="T96" fmla="*/ 30 w 432"/>
                <a:gd name="T97" fmla="*/ 119 h 310"/>
                <a:gd name="T98" fmla="*/ 30 w 432"/>
                <a:gd name="T99" fmla="*/ 119 h 310"/>
                <a:gd name="T100" fmla="*/ 28 w 432"/>
                <a:gd name="T101" fmla="*/ 118 h 310"/>
                <a:gd name="T102" fmla="*/ 27 w 432"/>
                <a:gd name="T103" fmla="*/ 118 h 310"/>
                <a:gd name="T104" fmla="*/ 26 w 432"/>
                <a:gd name="T105" fmla="*/ 117 h 310"/>
                <a:gd name="T106" fmla="*/ 22 w 432"/>
                <a:gd name="T107" fmla="*/ 114 h 310"/>
                <a:gd name="T108" fmla="*/ 16 w 432"/>
                <a:gd name="T109" fmla="*/ 109 h 310"/>
                <a:gd name="T110" fmla="*/ 10 w 432"/>
                <a:gd name="T111" fmla="*/ 102 h 310"/>
                <a:gd name="T112" fmla="*/ 4 w 432"/>
                <a:gd name="T113" fmla="*/ 92 h 310"/>
                <a:gd name="T114" fmla="*/ 0 w 432"/>
                <a:gd name="T115" fmla="*/ 80 h 310"/>
                <a:gd name="T116" fmla="*/ 0 w 432"/>
                <a:gd name="T117" fmla="*/ 65 h 310"/>
                <a:gd name="T118" fmla="*/ 4 w 432"/>
                <a:gd name="T119" fmla="*/ 47 h 310"/>
                <a:gd name="T120" fmla="*/ 16 w 432"/>
                <a:gd name="T121" fmla="*/ 2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310">
                  <a:moveTo>
                    <a:pt x="16" y="27"/>
                  </a:moveTo>
                  <a:lnTo>
                    <a:pt x="25" y="16"/>
                  </a:lnTo>
                  <a:lnTo>
                    <a:pt x="34" y="8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4"/>
                  </a:lnTo>
                  <a:lnTo>
                    <a:pt x="114" y="7"/>
                  </a:lnTo>
                  <a:lnTo>
                    <a:pt x="129" y="12"/>
                  </a:lnTo>
                  <a:lnTo>
                    <a:pt x="143" y="18"/>
                  </a:lnTo>
                  <a:lnTo>
                    <a:pt x="158" y="23"/>
                  </a:lnTo>
                  <a:lnTo>
                    <a:pt x="171" y="29"/>
                  </a:lnTo>
                  <a:lnTo>
                    <a:pt x="184" y="35"/>
                  </a:lnTo>
                  <a:lnTo>
                    <a:pt x="197" y="41"/>
                  </a:lnTo>
                  <a:lnTo>
                    <a:pt x="208" y="45"/>
                  </a:lnTo>
                  <a:lnTo>
                    <a:pt x="219" y="49"/>
                  </a:lnTo>
                  <a:lnTo>
                    <a:pt x="229" y="52"/>
                  </a:lnTo>
                  <a:lnTo>
                    <a:pt x="240" y="56"/>
                  </a:lnTo>
                  <a:lnTo>
                    <a:pt x="254" y="60"/>
                  </a:lnTo>
                  <a:lnTo>
                    <a:pt x="268" y="65"/>
                  </a:lnTo>
                  <a:lnTo>
                    <a:pt x="282" y="69"/>
                  </a:lnTo>
                  <a:lnTo>
                    <a:pt x="297" y="76"/>
                  </a:lnTo>
                  <a:lnTo>
                    <a:pt x="313" y="83"/>
                  </a:lnTo>
                  <a:lnTo>
                    <a:pt x="328" y="92"/>
                  </a:lnTo>
                  <a:lnTo>
                    <a:pt x="343" y="103"/>
                  </a:lnTo>
                  <a:lnTo>
                    <a:pt x="358" y="114"/>
                  </a:lnTo>
                  <a:lnTo>
                    <a:pt x="373" y="128"/>
                  </a:lnTo>
                  <a:lnTo>
                    <a:pt x="387" y="144"/>
                  </a:lnTo>
                  <a:lnTo>
                    <a:pt x="398" y="163"/>
                  </a:lnTo>
                  <a:lnTo>
                    <a:pt x="410" y="182"/>
                  </a:lnTo>
                  <a:lnTo>
                    <a:pt x="420" y="205"/>
                  </a:lnTo>
                  <a:lnTo>
                    <a:pt x="428" y="231"/>
                  </a:lnTo>
                  <a:lnTo>
                    <a:pt x="432" y="255"/>
                  </a:lnTo>
                  <a:lnTo>
                    <a:pt x="428" y="274"/>
                  </a:lnTo>
                  <a:lnTo>
                    <a:pt x="418" y="291"/>
                  </a:lnTo>
                  <a:lnTo>
                    <a:pt x="402" y="301"/>
                  </a:lnTo>
                  <a:lnTo>
                    <a:pt x="381" y="308"/>
                  </a:lnTo>
                  <a:lnTo>
                    <a:pt x="356" y="310"/>
                  </a:lnTo>
                  <a:lnTo>
                    <a:pt x="327" y="308"/>
                  </a:lnTo>
                  <a:lnTo>
                    <a:pt x="295" y="302"/>
                  </a:lnTo>
                  <a:lnTo>
                    <a:pt x="261" y="292"/>
                  </a:lnTo>
                  <a:lnTo>
                    <a:pt x="227" y="278"/>
                  </a:lnTo>
                  <a:lnTo>
                    <a:pt x="191" y="261"/>
                  </a:lnTo>
                  <a:lnTo>
                    <a:pt x="155" y="239"/>
                  </a:lnTo>
                  <a:lnTo>
                    <a:pt x="121" y="215"/>
                  </a:lnTo>
                  <a:lnTo>
                    <a:pt x="88" y="186"/>
                  </a:lnTo>
                  <a:lnTo>
                    <a:pt x="57" y="153"/>
                  </a:lnTo>
                  <a:lnTo>
                    <a:pt x="30" y="119"/>
                  </a:lnTo>
                  <a:lnTo>
                    <a:pt x="30" y="119"/>
                  </a:lnTo>
                  <a:lnTo>
                    <a:pt x="28" y="118"/>
                  </a:lnTo>
                  <a:lnTo>
                    <a:pt x="27" y="118"/>
                  </a:lnTo>
                  <a:lnTo>
                    <a:pt x="26" y="117"/>
                  </a:lnTo>
                  <a:lnTo>
                    <a:pt x="22" y="114"/>
                  </a:lnTo>
                  <a:lnTo>
                    <a:pt x="16" y="109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4" y="4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1515" y="1849"/>
              <a:ext cx="201" cy="144"/>
            </a:xfrm>
            <a:custGeom>
              <a:avLst/>
              <a:gdLst>
                <a:gd name="T0" fmla="*/ 28 w 402"/>
                <a:gd name="T1" fmla="*/ 111 h 288"/>
                <a:gd name="T2" fmla="*/ 26 w 402"/>
                <a:gd name="T3" fmla="*/ 110 h 288"/>
                <a:gd name="T4" fmla="*/ 20 w 402"/>
                <a:gd name="T5" fmla="*/ 106 h 288"/>
                <a:gd name="T6" fmla="*/ 13 w 402"/>
                <a:gd name="T7" fmla="*/ 100 h 288"/>
                <a:gd name="T8" fmla="*/ 6 w 402"/>
                <a:gd name="T9" fmla="*/ 91 h 288"/>
                <a:gd name="T10" fmla="*/ 1 w 402"/>
                <a:gd name="T11" fmla="*/ 80 h 288"/>
                <a:gd name="T12" fmla="*/ 0 w 402"/>
                <a:gd name="T13" fmla="*/ 65 h 288"/>
                <a:gd name="T14" fmla="*/ 4 w 402"/>
                <a:gd name="T15" fmla="*/ 46 h 288"/>
                <a:gd name="T16" fmla="*/ 15 w 402"/>
                <a:gd name="T17" fmla="*/ 25 h 288"/>
                <a:gd name="T18" fmla="*/ 23 w 402"/>
                <a:gd name="T19" fmla="*/ 15 h 288"/>
                <a:gd name="T20" fmla="*/ 34 w 402"/>
                <a:gd name="T21" fmla="*/ 8 h 288"/>
                <a:gd name="T22" fmla="*/ 44 w 402"/>
                <a:gd name="T23" fmla="*/ 4 h 288"/>
                <a:gd name="T24" fmla="*/ 56 w 402"/>
                <a:gd name="T25" fmla="*/ 0 h 288"/>
                <a:gd name="T26" fmla="*/ 68 w 402"/>
                <a:gd name="T27" fmla="*/ 0 h 288"/>
                <a:gd name="T28" fmla="*/ 81 w 402"/>
                <a:gd name="T29" fmla="*/ 1 h 288"/>
                <a:gd name="T30" fmla="*/ 95 w 402"/>
                <a:gd name="T31" fmla="*/ 4 h 288"/>
                <a:gd name="T32" fmla="*/ 109 w 402"/>
                <a:gd name="T33" fmla="*/ 7 h 288"/>
                <a:gd name="T34" fmla="*/ 122 w 402"/>
                <a:gd name="T35" fmla="*/ 12 h 288"/>
                <a:gd name="T36" fmla="*/ 136 w 402"/>
                <a:gd name="T37" fmla="*/ 16 h 288"/>
                <a:gd name="T38" fmla="*/ 149 w 402"/>
                <a:gd name="T39" fmla="*/ 22 h 288"/>
                <a:gd name="T40" fmla="*/ 162 w 402"/>
                <a:gd name="T41" fmla="*/ 28 h 288"/>
                <a:gd name="T42" fmla="*/ 174 w 402"/>
                <a:gd name="T43" fmla="*/ 33 h 288"/>
                <a:gd name="T44" fmla="*/ 186 w 402"/>
                <a:gd name="T45" fmla="*/ 38 h 288"/>
                <a:gd name="T46" fmla="*/ 197 w 402"/>
                <a:gd name="T47" fmla="*/ 43 h 288"/>
                <a:gd name="T48" fmla="*/ 207 w 402"/>
                <a:gd name="T49" fmla="*/ 46 h 288"/>
                <a:gd name="T50" fmla="*/ 217 w 402"/>
                <a:gd name="T51" fmla="*/ 50 h 288"/>
                <a:gd name="T52" fmla="*/ 227 w 402"/>
                <a:gd name="T53" fmla="*/ 53 h 288"/>
                <a:gd name="T54" fmla="*/ 240 w 402"/>
                <a:gd name="T55" fmla="*/ 57 h 288"/>
                <a:gd name="T56" fmla="*/ 253 w 402"/>
                <a:gd name="T57" fmla="*/ 61 h 288"/>
                <a:gd name="T58" fmla="*/ 265 w 402"/>
                <a:gd name="T59" fmla="*/ 66 h 288"/>
                <a:gd name="T60" fmla="*/ 279 w 402"/>
                <a:gd name="T61" fmla="*/ 71 h 288"/>
                <a:gd name="T62" fmla="*/ 293 w 402"/>
                <a:gd name="T63" fmla="*/ 78 h 288"/>
                <a:gd name="T64" fmla="*/ 308 w 402"/>
                <a:gd name="T65" fmla="*/ 86 h 288"/>
                <a:gd name="T66" fmla="*/ 322 w 402"/>
                <a:gd name="T67" fmla="*/ 97 h 288"/>
                <a:gd name="T68" fmla="*/ 334 w 402"/>
                <a:gd name="T69" fmla="*/ 107 h 288"/>
                <a:gd name="T70" fmla="*/ 348 w 402"/>
                <a:gd name="T71" fmla="*/ 121 h 288"/>
                <a:gd name="T72" fmla="*/ 360 w 402"/>
                <a:gd name="T73" fmla="*/ 135 h 288"/>
                <a:gd name="T74" fmla="*/ 371 w 402"/>
                <a:gd name="T75" fmla="*/ 152 h 288"/>
                <a:gd name="T76" fmla="*/ 382 w 402"/>
                <a:gd name="T77" fmla="*/ 172 h 288"/>
                <a:gd name="T78" fmla="*/ 391 w 402"/>
                <a:gd name="T79" fmla="*/ 192 h 288"/>
                <a:gd name="T80" fmla="*/ 399 w 402"/>
                <a:gd name="T81" fmla="*/ 217 h 288"/>
                <a:gd name="T82" fmla="*/ 402 w 402"/>
                <a:gd name="T83" fmla="*/ 240 h 288"/>
                <a:gd name="T84" fmla="*/ 399 w 402"/>
                <a:gd name="T85" fmla="*/ 258 h 288"/>
                <a:gd name="T86" fmla="*/ 390 w 402"/>
                <a:gd name="T87" fmla="*/ 272 h 288"/>
                <a:gd name="T88" fmla="*/ 376 w 402"/>
                <a:gd name="T89" fmla="*/ 281 h 288"/>
                <a:gd name="T90" fmla="*/ 356 w 402"/>
                <a:gd name="T91" fmla="*/ 287 h 288"/>
                <a:gd name="T92" fmla="*/ 333 w 402"/>
                <a:gd name="T93" fmla="*/ 288 h 288"/>
                <a:gd name="T94" fmla="*/ 308 w 402"/>
                <a:gd name="T95" fmla="*/ 285 h 288"/>
                <a:gd name="T96" fmla="*/ 279 w 402"/>
                <a:gd name="T97" fmla="*/ 279 h 288"/>
                <a:gd name="T98" fmla="*/ 248 w 402"/>
                <a:gd name="T99" fmla="*/ 268 h 288"/>
                <a:gd name="T100" fmla="*/ 216 w 402"/>
                <a:gd name="T101" fmla="*/ 255 h 288"/>
                <a:gd name="T102" fmla="*/ 182 w 402"/>
                <a:gd name="T103" fmla="*/ 239 h 288"/>
                <a:gd name="T104" fmla="*/ 149 w 402"/>
                <a:gd name="T105" fmla="*/ 219 h 288"/>
                <a:gd name="T106" fmla="*/ 117 w 402"/>
                <a:gd name="T107" fmla="*/ 196 h 288"/>
                <a:gd name="T108" fmla="*/ 86 w 402"/>
                <a:gd name="T109" fmla="*/ 171 h 288"/>
                <a:gd name="T110" fmla="*/ 56 w 402"/>
                <a:gd name="T111" fmla="*/ 142 h 288"/>
                <a:gd name="T112" fmla="*/ 28 w 402"/>
                <a:gd name="T113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2" h="288">
                  <a:moveTo>
                    <a:pt x="28" y="111"/>
                  </a:moveTo>
                  <a:lnTo>
                    <a:pt x="26" y="110"/>
                  </a:lnTo>
                  <a:lnTo>
                    <a:pt x="20" y="106"/>
                  </a:lnTo>
                  <a:lnTo>
                    <a:pt x="13" y="100"/>
                  </a:lnTo>
                  <a:lnTo>
                    <a:pt x="6" y="91"/>
                  </a:lnTo>
                  <a:lnTo>
                    <a:pt x="1" y="80"/>
                  </a:lnTo>
                  <a:lnTo>
                    <a:pt x="0" y="65"/>
                  </a:lnTo>
                  <a:lnTo>
                    <a:pt x="4" y="46"/>
                  </a:lnTo>
                  <a:lnTo>
                    <a:pt x="15" y="25"/>
                  </a:lnTo>
                  <a:lnTo>
                    <a:pt x="23" y="15"/>
                  </a:lnTo>
                  <a:lnTo>
                    <a:pt x="34" y="8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5" y="4"/>
                  </a:lnTo>
                  <a:lnTo>
                    <a:pt x="109" y="7"/>
                  </a:lnTo>
                  <a:lnTo>
                    <a:pt x="122" y="12"/>
                  </a:lnTo>
                  <a:lnTo>
                    <a:pt x="136" y="16"/>
                  </a:lnTo>
                  <a:lnTo>
                    <a:pt x="149" y="22"/>
                  </a:lnTo>
                  <a:lnTo>
                    <a:pt x="162" y="28"/>
                  </a:lnTo>
                  <a:lnTo>
                    <a:pt x="174" y="33"/>
                  </a:lnTo>
                  <a:lnTo>
                    <a:pt x="186" y="38"/>
                  </a:lnTo>
                  <a:lnTo>
                    <a:pt x="197" y="43"/>
                  </a:lnTo>
                  <a:lnTo>
                    <a:pt x="207" y="46"/>
                  </a:lnTo>
                  <a:lnTo>
                    <a:pt x="217" y="50"/>
                  </a:lnTo>
                  <a:lnTo>
                    <a:pt x="227" y="53"/>
                  </a:lnTo>
                  <a:lnTo>
                    <a:pt x="240" y="57"/>
                  </a:lnTo>
                  <a:lnTo>
                    <a:pt x="253" y="61"/>
                  </a:lnTo>
                  <a:lnTo>
                    <a:pt x="265" y="66"/>
                  </a:lnTo>
                  <a:lnTo>
                    <a:pt x="279" y="71"/>
                  </a:lnTo>
                  <a:lnTo>
                    <a:pt x="293" y="78"/>
                  </a:lnTo>
                  <a:lnTo>
                    <a:pt x="308" y="86"/>
                  </a:lnTo>
                  <a:lnTo>
                    <a:pt x="322" y="97"/>
                  </a:lnTo>
                  <a:lnTo>
                    <a:pt x="334" y="107"/>
                  </a:lnTo>
                  <a:lnTo>
                    <a:pt x="348" y="121"/>
                  </a:lnTo>
                  <a:lnTo>
                    <a:pt x="360" y="135"/>
                  </a:lnTo>
                  <a:lnTo>
                    <a:pt x="371" y="152"/>
                  </a:lnTo>
                  <a:lnTo>
                    <a:pt x="382" y="172"/>
                  </a:lnTo>
                  <a:lnTo>
                    <a:pt x="391" y="192"/>
                  </a:lnTo>
                  <a:lnTo>
                    <a:pt x="399" y="217"/>
                  </a:lnTo>
                  <a:lnTo>
                    <a:pt x="402" y="240"/>
                  </a:lnTo>
                  <a:lnTo>
                    <a:pt x="399" y="258"/>
                  </a:lnTo>
                  <a:lnTo>
                    <a:pt x="390" y="272"/>
                  </a:lnTo>
                  <a:lnTo>
                    <a:pt x="376" y="281"/>
                  </a:lnTo>
                  <a:lnTo>
                    <a:pt x="356" y="287"/>
                  </a:lnTo>
                  <a:lnTo>
                    <a:pt x="333" y="288"/>
                  </a:lnTo>
                  <a:lnTo>
                    <a:pt x="308" y="285"/>
                  </a:lnTo>
                  <a:lnTo>
                    <a:pt x="279" y="279"/>
                  </a:lnTo>
                  <a:lnTo>
                    <a:pt x="248" y="268"/>
                  </a:lnTo>
                  <a:lnTo>
                    <a:pt x="216" y="255"/>
                  </a:lnTo>
                  <a:lnTo>
                    <a:pt x="182" y="239"/>
                  </a:lnTo>
                  <a:lnTo>
                    <a:pt x="149" y="219"/>
                  </a:lnTo>
                  <a:lnTo>
                    <a:pt x="117" y="196"/>
                  </a:lnTo>
                  <a:lnTo>
                    <a:pt x="86" y="171"/>
                  </a:lnTo>
                  <a:lnTo>
                    <a:pt x="56" y="142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1782" y="1641"/>
              <a:ext cx="531" cy="491"/>
            </a:xfrm>
            <a:custGeom>
              <a:avLst/>
              <a:gdLst>
                <a:gd name="T0" fmla="*/ 36 w 1061"/>
                <a:gd name="T1" fmla="*/ 126 h 983"/>
                <a:gd name="T2" fmla="*/ 40 w 1061"/>
                <a:gd name="T3" fmla="*/ 116 h 983"/>
                <a:gd name="T4" fmla="*/ 53 w 1061"/>
                <a:gd name="T5" fmla="*/ 99 h 983"/>
                <a:gd name="T6" fmla="*/ 71 w 1061"/>
                <a:gd name="T7" fmla="*/ 80 h 983"/>
                <a:gd name="T8" fmla="*/ 98 w 1061"/>
                <a:gd name="T9" fmla="*/ 59 h 983"/>
                <a:gd name="T10" fmla="*/ 132 w 1061"/>
                <a:gd name="T11" fmla="*/ 42 h 983"/>
                <a:gd name="T12" fmla="*/ 176 w 1061"/>
                <a:gd name="T13" fmla="*/ 29 h 983"/>
                <a:gd name="T14" fmla="*/ 230 w 1061"/>
                <a:gd name="T15" fmla="*/ 27 h 983"/>
                <a:gd name="T16" fmla="*/ 287 w 1061"/>
                <a:gd name="T17" fmla="*/ 33 h 983"/>
                <a:gd name="T18" fmla="*/ 335 w 1061"/>
                <a:gd name="T19" fmla="*/ 37 h 983"/>
                <a:gd name="T20" fmla="*/ 378 w 1061"/>
                <a:gd name="T21" fmla="*/ 41 h 983"/>
                <a:gd name="T22" fmla="*/ 415 w 1061"/>
                <a:gd name="T23" fmla="*/ 40 h 983"/>
                <a:gd name="T24" fmla="*/ 449 w 1061"/>
                <a:gd name="T25" fmla="*/ 37 h 983"/>
                <a:gd name="T26" fmla="*/ 483 w 1061"/>
                <a:gd name="T27" fmla="*/ 32 h 983"/>
                <a:gd name="T28" fmla="*/ 517 w 1061"/>
                <a:gd name="T29" fmla="*/ 23 h 983"/>
                <a:gd name="T30" fmla="*/ 555 w 1061"/>
                <a:gd name="T31" fmla="*/ 13 h 983"/>
                <a:gd name="T32" fmla="*/ 598 w 1061"/>
                <a:gd name="T33" fmla="*/ 2 h 983"/>
                <a:gd name="T34" fmla="*/ 656 w 1061"/>
                <a:gd name="T35" fmla="*/ 3 h 983"/>
                <a:gd name="T36" fmla="*/ 724 w 1061"/>
                <a:gd name="T37" fmla="*/ 15 h 983"/>
                <a:gd name="T38" fmla="*/ 797 w 1061"/>
                <a:gd name="T39" fmla="*/ 38 h 983"/>
                <a:gd name="T40" fmla="*/ 872 w 1061"/>
                <a:gd name="T41" fmla="*/ 70 h 983"/>
                <a:gd name="T42" fmla="*/ 940 w 1061"/>
                <a:gd name="T43" fmla="*/ 106 h 983"/>
                <a:gd name="T44" fmla="*/ 998 w 1061"/>
                <a:gd name="T45" fmla="*/ 147 h 983"/>
                <a:gd name="T46" fmla="*/ 1039 w 1061"/>
                <a:gd name="T47" fmla="*/ 188 h 983"/>
                <a:gd name="T48" fmla="*/ 1059 w 1061"/>
                <a:gd name="T49" fmla="*/ 234 h 983"/>
                <a:gd name="T50" fmla="*/ 1059 w 1061"/>
                <a:gd name="T51" fmla="*/ 307 h 983"/>
                <a:gd name="T52" fmla="*/ 1039 w 1061"/>
                <a:gd name="T53" fmla="*/ 404 h 983"/>
                <a:gd name="T54" fmla="*/ 999 w 1061"/>
                <a:gd name="T55" fmla="*/ 514 h 983"/>
                <a:gd name="T56" fmla="*/ 938 w 1061"/>
                <a:gd name="T57" fmla="*/ 633 h 983"/>
                <a:gd name="T58" fmla="*/ 857 w 1061"/>
                <a:gd name="T59" fmla="*/ 749 h 983"/>
                <a:gd name="T60" fmla="*/ 755 w 1061"/>
                <a:gd name="T61" fmla="*/ 855 h 983"/>
                <a:gd name="T62" fmla="*/ 631 w 1061"/>
                <a:gd name="T63" fmla="*/ 943 h 983"/>
                <a:gd name="T64" fmla="*/ 561 w 1061"/>
                <a:gd name="T65" fmla="*/ 977 h 983"/>
                <a:gd name="T66" fmla="*/ 552 w 1061"/>
                <a:gd name="T67" fmla="*/ 979 h 983"/>
                <a:gd name="T68" fmla="*/ 534 w 1061"/>
                <a:gd name="T69" fmla="*/ 982 h 983"/>
                <a:gd name="T70" fmla="*/ 507 w 1061"/>
                <a:gd name="T71" fmla="*/ 983 h 983"/>
                <a:gd name="T72" fmla="*/ 472 w 1061"/>
                <a:gd name="T73" fmla="*/ 981 h 983"/>
                <a:gd name="T74" fmla="*/ 431 w 1061"/>
                <a:gd name="T75" fmla="*/ 974 h 983"/>
                <a:gd name="T76" fmla="*/ 384 w 1061"/>
                <a:gd name="T77" fmla="*/ 959 h 983"/>
                <a:gd name="T78" fmla="*/ 330 w 1061"/>
                <a:gd name="T79" fmla="*/ 935 h 983"/>
                <a:gd name="T80" fmla="*/ 272 w 1061"/>
                <a:gd name="T81" fmla="*/ 901 h 983"/>
                <a:gd name="T82" fmla="*/ 219 w 1061"/>
                <a:gd name="T83" fmla="*/ 864 h 983"/>
                <a:gd name="T84" fmla="*/ 173 w 1061"/>
                <a:gd name="T85" fmla="*/ 826 h 983"/>
                <a:gd name="T86" fmla="*/ 135 w 1061"/>
                <a:gd name="T87" fmla="*/ 786 h 983"/>
                <a:gd name="T88" fmla="*/ 104 w 1061"/>
                <a:gd name="T89" fmla="*/ 742 h 983"/>
                <a:gd name="T90" fmla="*/ 83 w 1061"/>
                <a:gd name="T91" fmla="*/ 695 h 983"/>
                <a:gd name="T92" fmla="*/ 71 w 1061"/>
                <a:gd name="T93" fmla="*/ 643 h 983"/>
                <a:gd name="T94" fmla="*/ 71 w 1061"/>
                <a:gd name="T95" fmla="*/ 588 h 983"/>
                <a:gd name="T96" fmla="*/ 77 w 1061"/>
                <a:gd name="T97" fmla="*/ 503 h 983"/>
                <a:gd name="T98" fmla="*/ 46 w 1061"/>
                <a:gd name="T99" fmla="*/ 410 h 983"/>
                <a:gd name="T100" fmla="*/ 8 w 1061"/>
                <a:gd name="T101" fmla="*/ 321 h 983"/>
                <a:gd name="T102" fmla="*/ 7 w 1061"/>
                <a:gd name="T103" fmla="*/ 20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1" h="983">
                  <a:moveTo>
                    <a:pt x="35" y="127"/>
                  </a:moveTo>
                  <a:lnTo>
                    <a:pt x="36" y="126"/>
                  </a:lnTo>
                  <a:lnTo>
                    <a:pt x="37" y="123"/>
                  </a:lnTo>
                  <a:lnTo>
                    <a:pt x="40" y="116"/>
                  </a:lnTo>
                  <a:lnTo>
                    <a:pt x="46" y="109"/>
                  </a:lnTo>
                  <a:lnTo>
                    <a:pt x="53" y="99"/>
                  </a:lnTo>
                  <a:lnTo>
                    <a:pt x="61" y="90"/>
                  </a:lnTo>
                  <a:lnTo>
                    <a:pt x="71" y="80"/>
                  </a:lnTo>
                  <a:lnTo>
                    <a:pt x="84" y="70"/>
                  </a:lnTo>
                  <a:lnTo>
                    <a:pt x="98" y="59"/>
                  </a:lnTo>
                  <a:lnTo>
                    <a:pt x="114" y="50"/>
                  </a:lnTo>
                  <a:lnTo>
                    <a:pt x="132" y="42"/>
                  </a:lnTo>
                  <a:lnTo>
                    <a:pt x="153" y="35"/>
                  </a:lnTo>
                  <a:lnTo>
                    <a:pt x="176" y="29"/>
                  </a:lnTo>
                  <a:lnTo>
                    <a:pt x="202" y="27"/>
                  </a:lnTo>
                  <a:lnTo>
                    <a:pt x="230" y="27"/>
                  </a:lnTo>
                  <a:lnTo>
                    <a:pt x="260" y="29"/>
                  </a:lnTo>
                  <a:lnTo>
                    <a:pt x="287" y="33"/>
                  </a:lnTo>
                  <a:lnTo>
                    <a:pt x="312" y="36"/>
                  </a:lnTo>
                  <a:lnTo>
                    <a:pt x="335" y="37"/>
                  </a:lnTo>
                  <a:lnTo>
                    <a:pt x="357" y="40"/>
                  </a:lnTo>
                  <a:lnTo>
                    <a:pt x="378" y="41"/>
                  </a:lnTo>
                  <a:lnTo>
                    <a:pt x="396" y="41"/>
                  </a:lnTo>
                  <a:lnTo>
                    <a:pt x="415" y="40"/>
                  </a:lnTo>
                  <a:lnTo>
                    <a:pt x="432" y="38"/>
                  </a:lnTo>
                  <a:lnTo>
                    <a:pt x="449" y="37"/>
                  </a:lnTo>
                  <a:lnTo>
                    <a:pt x="467" y="35"/>
                  </a:lnTo>
                  <a:lnTo>
                    <a:pt x="483" y="32"/>
                  </a:lnTo>
                  <a:lnTo>
                    <a:pt x="500" y="28"/>
                  </a:lnTo>
                  <a:lnTo>
                    <a:pt x="517" y="23"/>
                  </a:lnTo>
                  <a:lnTo>
                    <a:pt x="536" y="18"/>
                  </a:lnTo>
                  <a:lnTo>
                    <a:pt x="555" y="13"/>
                  </a:lnTo>
                  <a:lnTo>
                    <a:pt x="575" y="6"/>
                  </a:lnTo>
                  <a:lnTo>
                    <a:pt x="598" y="2"/>
                  </a:lnTo>
                  <a:lnTo>
                    <a:pt x="625" y="0"/>
                  </a:lnTo>
                  <a:lnTo>
                    <a:pt x="656" y="3"/>
                  </a:lnTo>
                  <a:lnTo>
                    <a:pt x="689" y="7"/>
                  </a:lnTo>
                  <a:lnTo>
                    <a:pt x="724" y="15"/>
                  </a:lnTo>
                  <a:lnTo>
                    <a:pt x="761" y="26"/>
                  </a:lnTo>
                  <a:lnTo>
                    <a:pt x="797" y="38"/>
                  </a:lnTo>
                  <a:lnTo>
                    <a:pt x="835" y="53"/>
                  </a:lnTo>
                  <a:lnTo>
                    <a:pt x="872" y="70"/>
                  </a:lnTo>
                  <a:lnTo>
                    <a:pt x="907" y="87"/>
                  </a:lnTo>
                  <a:lnTo>
                    <a:pt x="940" y="106"/>
                  </a:lnTo>
                  <a:lnTo>
                    <a:pt x="970" y="126"/>
                  </a:lnTo>
                  <a:lnTo>
                    <a:pt x="998" y="147"/>
                  </a:lnTo>
                  <a:lnTo>
                    <a:pt x="1021" y="167"/>
                  </a:lnTo>
                  <a:lnTo>
                    <a:pt x="1039" y="188"/>
                  </a:lnTo>
                  <a:lnTo>
                    <a:pt x="1052" y="209"/>
                  </a:lnTo>
                  <a:lnTo>
                    <a:pt x="1059" y="234"/>
                  </a:lnTo>
                  <a:lnTo>
                    <a:pt x="1061" y="266"/>
                  </a:lnTo>
                  <a:lnTo>
                    <a:pt x="1059" y="307"/>
                  </a:lnTo>
                  <a:lnTo>
                    <a:pt x="1052" y="353"/>
                  </a:lnTo>
                  <a:lnTo>
                    <a:pt x="1039" y="404"/>
                  </a:lnTo>
                  <a:lnTo>
                    <a:pt x="1021" y="458"/>
                  </a:lnTo>
                  <a:lnTo>
                    <a:pt x="999" y="514"/>
                  </a:lnTo>
                  <a:lnTo>
                    <a:pt x="971" y="573"/>
                  </a:lnTo>
                  <a:lnTo>
                    <a:pt x="938" y="633"/>
                  </a:lnTo>
                  <a:lnTo>
                    <a:pt x="900" y="692"/>
                  </a:lnTo>
                  <a:lnTo>
                    <a:pt x="857" y="749"/>
                  </a:lnTo>
                  <a:lnTo>
                    <a:pt x="809" y="803"/>
                  </a:lnTo>
                  <a:lnTo>
                    <a:pt x="755" y="855"/>
                  </a:lnTo>
                  <a:lnTo>
                    <a:pt x="696" y="902"/>
                  </a:lnTo>
                  <a:lnTo>
                    <a:pt x="631" y="943"/>
                  </a:lnTo>
                  <a:lnTo>
                    <a:pt x="562" y="977"/>
                  </a:lnTo>
                  <a:lnTo>
                    <a:pt x="561" y="977"/>
                  </a:lnTo>
                  <a:lnTo>
                    <a:pt x="558" y="978"/>
                  </a:lnTo>
                  <a:lnTo>
                    <a:pt x="552" y="979"/>
                  </a:lnTo>
                  <a:lnTo>
                    <a:pt x="544" y="981"/>
                  </a:lnTo>
                  <a:lnTo>
                    <a:pt x="534" y="982"/>
                  </a:lnTo>
                  <a:lnTo>
                    <a:pt x="521" y="983"/>
                  </a:lnTo>
                  <a:lnTo>
                    <a:pt x="507" y="983"/>
                  </a:lnTo>
                  <a:lnTo>
                    <a:pt x="491" y="983"/>
                  </a:lnTo>
                  <a:lnTo>
                    <a:pt x="472" y="981"/>
                  </a:lnTo>
                  <a:lnTo>
                    <a:pt x="453" y="978"/>
                  </a:lnTo>
                  <a:lnTo>
                    <a:pt x="431" y="974"/>
                  </a:lnTo>
                  <a:lnTo>
                    <a:pt x="408" y="967"/>
                  </a:lnTo>
                  <a:lnTo>
                    <a:pt x="384" y="959"/>
                  </a:lnTo>
                  <a:lnTo>
                    <a:pt x="357" y="947"/>
                  </a:lnTo>
                  <a:lnTo>
                    <a:pt x="330" y="935"/>
                  </a:lnTo>
                  <a:lnTo>
                    <a:pt x="301" y="918"/>
                  </a:lnTo>
                  <a:lnTo>
                    <a:pt x="272" y="901"/>
                  </a:lnTo>
                  <a:lnTo>
                    <a:pt x="245" y="883"/>
                  </a:lnTo>
                  <a:lnTo>
                    <a:pt x="219" y="864"/>
                  </a:lnTo>
                  <a:lnTo>
                    <a:pt x="195" y="846"/>
                  </a:lnTo>
                  <a:lnTo>
                    <a:pt x="173" y="826"/>
                  </a:lnTo>
                  <a:lnTo>
                    <a:pt x="153" y="807"/>
                  </a:lnTo>
                  <a:lnTo>
                    <a:pt x="135" y="786"/>
                  </a:lnTo>
                  <a:lnTo>
                    <a:pt x="119" y="764"/>
                  </a:lnTo>
                  <a:lnTo>
                    <a:pt x="104" y="742"/>
                  </a:lnTo>
                  <a:lnTo>
                    <a:pt x="92" y="719"/>
                  </a:lnTo>
                  <a:lnTo>
                    <a:pt x="83" y="695"/>
                  </a:lnTo>
                  <a:lnTo>
                    <a:pt x="76" y="670"/>
                  </a:lnTo>
                  <a:lnTo>
                    <a:pt x="71" y="643"/>
                  </a:lnTo>
                  <a:lnTo>
                    <a:pt x="70" y="617"/>
                  </a:lnTo>
                  <a:lnTo>
                    <a:pt x="71" y="588"/>
                  </a:lnTo>
                  <a:lnTo>
                    <a:pt x="75" y="558"/>
                  </a:lnTo>
                  <a:lnTo>
                    <a:pt x="77" y="503"/>
                  </a:lnTo>
                  <a:lnTo>
                    <a:pt x="66" y="454"/>
                  </a:lnTo>
                  <a:lnTo>
                    <a:pt x="46" y="410"/>
                  </a:lnTo>
                  <a:lnTo>
                    <a:pt x="25" y="367"/>
                  </a:lnTo>
                  <a:lnTo>
                    <a:pt x="8" y="321"/>
                  </a:lnTo>
                  <a:lnTo>
                    <a:pt x="0" y="268"/>
                  </a:lnTo>
                  <a:lnTo>
                    <a:pt x="7" y="204"/>
                  </a:lnTo>
                  <a:lnTo>
                    <a:pt x="35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1791" y="1651"/>
              <a:ext cx="511" cy="475"/>
            </a:xfrm>
            <a:custGeom>
              <a:avLst/>
              <a:gdLst>
                <a:gd name="T0" fmla="*/ 34 w 1024"/>
                <a:gd name="T1" fmla="*/ 122 h 950"/>
                <a:gd name="T2" fmla="*/ 38 w 1024"/>
                <a:gd name="T3" fmla="*/ 113 h 950"/>
                <a:gd name="T4" fmla="*/ 50 w 1024"/>
                <a:gd name="T5" fmla="*/ 97 h 950"/>
                <a:gd name="T6" fmla="*/ 68 w 1024"/>
                <a:gd name="T7" fmla="*/ 77 h 950"/>
                <a:gd name="T8" fmla="*/ 95 w 1024"/>
                <a:gd name="T9" fmla="*/ 58 h 950"/>
                <a:gd name="T10" fmla="*/ 128 w 1024"/>
                <a:gd name="T11" fmla="*/ 40 h 950"/>
                <a:gd name="T12" fmla="*/ 170 w 1024"/>
                <a:gd name="T13" fmla="*/ 29 h 950"/>
                <a:gd name="T14" fmla="*/ 221 w 1024"/>
                <a:gd name="T15" fmla="*/ 26 h 950"/>
                <a:gd name="T16" fmla="*/ 277 w 1024"/>
                <a:gd name="T17" fmla="*/ 32 h 950"/>
                <a:gd name="T18" fmla="*/ 323 w 1024"/>
                <a:gd name="T19" fmla="*/ 37 h 950"/>
                <a:gd name="T20" fmla="*/ 363 w 1024"/>
                <a:gd name="T21" fmla="*/ 39 h 950"/>
                <a:gd name="T22" fmla="*/ 400 w 1024"/>
                <a:gd name="T23" fmla="*/ 38 h 950"/>
                <a:gd name="T24" fmla="*/ 434 w 1024"/>
                <a:gd name="T25" fmla="*/ 36 h 950"/>
                <a:gd name="T26" fmla="*/ 466 w 1024"/>
                <a:gd name="T27" fmla="*/ 30 h 950"/>
                <a:gd name="T28" fmla="*/ 499 w 1024"/>
                <a:gd name="T29" fmla="*/ 22 h 950"/>
                <a:gd name="T30" fmla="*/ 535 w 1024"/>
                <a:gd name="T31" fmla="*/ 12 h 950"/>
                <a:gd name="T32" fmla="*/ 576 w 1024"/>
                <a:gd name="T33" fmla="*/ 1 h 950"/>
                <a:gd name="T34" fmla="*/ 632 w 1024"/>
                <a:gd name="T35" fmla="*/ 2 h 950"/>
                <a:gd name="T36" fmla="*/ 699 w 1024"/>
                <a:gd name="T37" fmla="*/ 15 h 950"/>
                <a:gd name="T38" fmla="*/ 770 w 1024"/>
                <a:gd name="T39" fmla="*/ 37 h 950"/>
                <a:gd name="T40" fmla="*/ 842 w 1024"/>
                <a:gd name="T41" fmla="*/ 67 h 950"/>
                <a:gd name="T42" fmla="*/ 907 w 1024"/>
                <a:gd name="T43" fmla="*/ 103 h 950"/>
                <a:gd name="T44" fmla="*/ 963 w 1024"/>
                <a:gd name="T45" fmla="*/ 141 h 950"/>
                <a:gd name="T46" fmla="*/ 1002 w 1024"/>
                <a:gd name="T47" fmla="*/ 181 h 950"/>
                <a:gd name="T48" fmla="*/ 1021 w 1024"/>
                <a:gd name="T49" fmla="*/ 226 h 950"/>
                <a:gd name="T50" fmla="*/ 1021 w 1024"/>
                <a:gd name="T51" fmla="*/ 296 h 950"/>
                <a:gd name="T52" fmla="*/ 1002 w 1024"/>
                <a:gd name="T53" fmla="*/ 389 h 950"/>
                <a:gd name="T54" fmla="*/ 964 w 1024"/>
                <a:gd name="T55" fmla="*/ 498 h 950"/>
                <a:gd name="T56" fmla="*/ 905 w 1024"/>
                <a:gd name="T57" fmla="*/ 612 h 950"/>
                <a:gd name="T58" fmla="*/ 827 w 1024"/>
                <a:gd name="T59" fmla="*/ 723 h 950"/>
                <a:gd name="T60" fmla="*/ 729 w 1024"/>
                <a:gd name="T61" fmla="*/ 827 h 950"/>
                <a:gd name="T62" fmla="*/ 610 w 1024"/>
                <a:gd name="T63" fmla="*/ 911 h 950"/>
                <a:gd name="T64" fmla="*/ 542 w 1024"/>
                <a:gd name="T65" fmla="*/ 945 h 950"/>
                <a:gd name="T66" fmla="*/ 533 w 1024"/>
                <a:gd name="T67" fmla="*/ 947 h 950"/>
                <a:gd name="T68" fmla="*/ 515 w 1024"/>
                <a:gd name="T69" fmla="*/ 949 h 950"/>
                <a:gd name="T70" fmla="*/ 489 w 1024"/>
                <a:gd name="T71" fmla="*/ 950 h 950"/>
                <a:gd name="T72" fmla="*/ 455 w 1024"/>
                <a:gd name="T73" fmla="*/ 948 h 950"/>
                <a:gd name="T74" fmla="*/ 416 w 1024"/>
                <a:gd name="T75" fmla="*/ 941 h 950"/>
                <a:gd name="T76" fmla="*/ 370 w 1024"/>
                <a:gd name="T77" fmla="*/ 926 h 950"/>
                <a:gd name="T78" fmla="*/ 318 w 1024"/>
                <a:gd name="T79" fmla="*/ 903 h 950"/>
                <a:gd name="T80" fmla="*/ 263 w 1024"/>
                <a:gd name="T81" fmla="*/ 871 h 950"/>
                <a:gd name="T82" fmla="*/ 211 w 1024"/>
                <a:gd name="T83" fmla="*/ 836 h 950"/>
                <a:gd name="T84" fmla="*/ 167 w 1024"/>
                <a:gd name="T85" fmla="*/ 799 h 950"/>
                <a:gd name="T86" fmla="*/ 129 w 1024"/>
                <a:gd name="T87" fmla="*/ 760 h 950"/>
                <a:gd name="T88" fmla="*/ 99 w 1024"/>
                <a:gd name="T89" fmla="*/ 718 h 950"/>
                <a:gd name="T90" fmla="*/ 80 w 1024"/>
                <a:gd name="T91" fmla="*/ 672 h 950"/>
                <a:gd name="T92" fmla="*/ 68 w 1024"/>
                <a:gd name="T93" fmla="*/ 622 h 950"/>
                <a:gd name="T94" fmla="*/ 67 w 1024"/>
                <a:gd name="T95" fmla="*/ 568 h 950"/>
                <a:gd name="T96" fmla="*/ 73 w 1024"/>
                <a:gd name="T97" fmla="*/ 485 h 950"/>
                <a:gd name="T98" fmla="*/ 45 w 1024"/>
                <a:gd name="T99" fmla="*/ 396 h 950"/>
                <a:gd name="T100" fmla="*/ 8 w 1024"/>
                <a:gd name="T101" fmla="*/ 310 h 950"/>
                <a:gd name="T102" fmla="*/ 6 w 1024"/>
                <a:gd name="T103" fmla="*/ 19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4" h="950">
                  <a:moveTo>
                    <a:pt x="33" y="123"/>
                  </a:moveTo>
                  <a:lnTo>
                    <a:pt x="34" y="122"/>
                  </a:lnTo>
                  <a:lnTo>
                    <a:pt x="35" y="119"/>
                  </a:lnTo>
                  <a:lnTo>
                    <a:pt x="38" y="113"/>
                  </a:lnTo>
                  <a:lnTo>
                    <a:pt x="44" y="105"/>
                  </a:lnTo>
                  <a:lnTo>
                    <a:pt x="50" y="97"/>
                  </a:lnTo>
                  <a:lnTo>
                    <a:pt x="59" y="88"/>
                  </a:lnTo>
                  <a:lnTo>
                    <a:pt x="68" y="77"/>
                  </a:lnTo>
                  <a:lnTo>
                    <a:pt x="81" y="67"/>
                  </a:lnTo>
                  <a:lnTo>
                    <a:pt x="95" y="58"/>
                  </a:lnTo>
                  <a:lnTo>
                    <a:pt x="110" y="48"/>
                  </a:lnTo>
                  <a:lnTo>
                    <a:pt x="128" y="40"/>
                  </a:lnTo>
                  <a:lnTo>
                    <a:pt x="148" y="33"/>
                  </a:lnTo>
                  <a:lnTo>
                    <a:pt x="170" y="29"/>
                  </a:lnTo>
                  <a:lnTo>
                    <a:pt x="194" y="26"/>
                  </a:lnTo>
                  <a:lnTo>
                    <a:pt x="221" y="26"/>
                  </a:lnTo>
                  <a:lnTo>
                    <a:pt x="250" y="29"/>
                  </a:lnTo>
                  <a:lnTo>
                    <a:pt x="277" y="32"/>
                  </a:lnTo>
                  <a:lnTo>
                    <a:pt x="301" y="35"/>
                  </a:lnTo>
                  <a:lnTo>
                    <a:pt x="323" y="37"/>
                  </a:lnTo>
                  <a:lnTo>
                    <a:pt x="344" y="38"/>
                  </a:lnTo>
                  <a:lnTo>
                    <a:pt x="363" y="39"/>
                  </a:lnTo>
                  <a:lnTo>
                    <a:pt x="382" y="39"/>
                  </a:lnTo>
                  <a:lnTo>
                    <a:pt x="400" y="38"/>
                  </a:lnTo>
                  <a:lnTo>
                    <a:pt x="416" y="37"/>
                  </a:lnTo>
                  <a:lnTo>
                    <a:pt x="434" y="36"/>
                  </a:lnTo>
                  <a:lnTo>
                    <a:pt x="450" y="33"/>
                  </a:lnTo>
                  <a:lnTo>
                    <a:pt x="466" y="30"/>
                  </a:lnTo>
                  <a:lnTo>
                    <a:pt x="482" y="26"/>
                  </a:lnTo>
                  <a:lnTo>
                    <a:pt x="499" y="22"/>
                  </a:lnTo>
                  <a:lnTo>
                    <a:pt x="517" y="17"/>
                  </a:lnTo>
                  <a:lnTo>
                    <a:pt x="535" y="12"/>
                  </a:lnTo>
                  <a:lnTo>
                    <a:pt x="555" y="6"/>
                  </a:lnTo>
                  <a:lnTo>
                    <a:pt x="576" y="1"/>
                  </a:lnTo>
                  <a:lnTo>
                    <a:pt x="603" y="0"/>
                  </a:lnTo>
                  <a:lnTo>
                    <a:pt x="632" y="2"/>
                  </a:lnTo>
                  <a:lnTo>
                    <a:pt x="664" y="7"/>
                  </a:lnTo>
                  <a:lnTo>
                    <a:pt x="699" y="15"/>
                  </a:lnTo>
                  <a:lnTo>
                    <a:pt x="733" y="25"/>
                  </a:lnTo>
                  <a:lnTo>
                    <a:pt x="770" y="37"/>
                  </a:lnTo>
                  <a:lnTo>
                    <a:pt x="806" y="51"/>
                  </a:lnTo>
                  <a:lnTo>
                    <a:pt x="842" y="67"/>
                  </a:lnTo>
                  <a:lnTo>
                    <a:pt x="875" y="84"/>
                  </a:lnTo>
                  <a:lnTo>
                    <a:pt x="907" y="103"/>
                  </a:lnTo>
                  <a:lnTo>
                    <a:pt x="936" y="121"/>
                  </a:lnTo>
                  <a:lnTo>
                    <a:pt x="963" y="141"/>
                  </a:lnTo>
                  <a:lnTo>
                    <a:pt x="984" y="161"/>
                  </a:lnTo>
                  <a:lnTo>
                    <a:pt x="1002" y="181"/>
                  </a:lnTo>
                  <a:lnTo>
                    <a:pt x="1014" y="202"/>
                  </a:lnTo>
                  <a:lnTo>
                    <a:pt x="1021" y="226"/>
                  </a:lnTo>
                  <a:lnTo>
                    <a:pt x="1024" y="258"/>
                  </a:lnTo>
                  <a:lnTo>
                    <a:pt x="1021" y="296"/>
                  </a:lnTo>
                  <a:lnTo>
                    <a:pt x="1014" y="341"/>
                  </a:lnTo>
                  <a:lnTo>
                    <a:pt x="1002" y="389"/>
                  </a:lnTo>
                  <a:lnTo>
                    <a:pt x="986" y="442"/>
                  </a:lnTo>
                  <a:lnTo>
                    <a:pt x="964" y="498"/>
                  </a:lnTo>
                  <a:lnTo>
                    <a:pt x="937" y="554"/>
                  </a:lnTo>
                  <a:lnTo>
                    <a:pt x="905" y="612"/>
                  </a:lnTo>
                  <a:lnTo>
                    <a:pt x="869" y="668"/>
                  </a:lnTo>
                  <a:lnTo>
                    <a:pt x="827" y="723"/>
                  </a:lnTo>
                  <a:lnTo>
                    <a:pt x="780" y="776"/>
                  </a:lnTo>
                  <a:lnTo>
                    <a:pt x="729" y="827"/>
                  </a:lnTo>
                  <a:lnTo>
                    <a:pt x="672" y="872"/>
                  </a:lnTo>
                  <a:lnTo>
                    <a:pt x="610" y="911"/>
                  </a:lnTo>
                  <a:lnTo>
                    <a:pt x="543" y="945"/>
                  </a:lnTo>
                  <a:lnTo>
                    <a:pt x="542" y="945"/>
                  </a:lnTo>
                  <a:lnTo>
                    <a:pt x="538" y="946"/>
                  </a:lnTo>
                  <a:lnTo>
                    <a:pt x="533" y="947"/>
                  </a:lnTo>
                  <a:lnTo>
                    <a:pt x="525" y="948"/>
                  </a:lnTo>
                  <a:lnTo>
                    <a:pt x="515" y="949"/>
                  </a:lnTo>
                  <a:lnTo>
                    <a:pt x="503" y="950"/>
                  </a:lnTo>
                  <a:lnTo>
                    <a:pt x="489" y="950"/>
                  </a:lnTo>
                  <a:lnTo>
                    <a:pt x="474" y="950"/>
                  </a:lnTo>
                  <a:lnTo>
                    <a:pt x="455" y="948"/>
                  </a:lnTo>
                  <a:lnTo>
                    <a:pt x="437" y="946"/>
                  </a:lnTo>
                  <a:lnTo>
                    <a:pt x="416" y="941"/>
                  </a:lnTo>
                  <a:lnTo>
                    <a:pt x="393" y="935"/>
                  </a:lnTo>
                  <a:lnTo>
                    <a:pt x="370" y="926"/>
                  </a:lnTo>
                  <a:lnTo>
                    <a:pt x="345" y="916"/>
                  </a:lnTo>
                  <a:lnTo>
                    <a:pt x="318" y="903"/>
                  </a:lnTo>
                  <a:lnTo>
                    <a:pt x="291" y="888"/>
                  </a:lnTo>
                  <a:lnTo>
                    <a:pt x="263" y="871"/>
                  </a:lnTo>
                  <a:lnTo>
                    <a:pt x="236" y="854"/>
                  </a:lnTo>
                  <a:lnTo>
                    <a:pt x="211" y="836"/>
                  </a:lnTo>
                  <a:lnTo>
                    <a:pt x="188" y="818"/>
                  </a:lnTo>
                  <a:lnTo>
                    <a:pt x="167" y="799"/>
                  </a:lnTo>
                  <a:lnTo>
                    <a:pt x="147" y="780"/>
                  </a:lnTo>
                  <a:lnTo>
                    <a:pt x="129" y="760"/>
                  </a:lnTo>
                  <a:lnTo>
                    <a:pt x="113" y="739"/>
                  </a:lnTo>
                  <a:lnTo>
                    <a:pt x="99" y="718"/>
                  </a:lnTo>
                  <a:lnTo>
                    <a:pt x="89" y="696"/>
                  </a:lnTo>
                  <a:lnTo>
                    <a:pt x="80" y="672"/>
                  </a:lnTo>
                  <a:lnTo>
                    <a:pt x="73" y="647"/>
                  </a:lnTo>
                  <a:lnTo>
                    <a:pt x="68" y="622"/>
                  </a:lnTo>
                  <a:lnTo>
                    <a:pt x="66" y="596"/>
                  </a:lnTo>
                  <a:lnTo>
                    <a:pt x="67" y="568"/>
                  </a:lnTo>
                  <a:lnTo>
                    <a:pt x="71" y="539"/>
                  </a:lnTo>
                  <a:lnTo>
                    <a:pt x="73" y="485"/>
                  </a:lnTo>
                  <a:lnTo>
                    <a:pt x="62" y="439"/>
                  </a:lnTo>
                  <a:lnTo>
                    <a:pt x="45" y="396"/>
                  </a:lnTo>
                  <a:lnTo>
                    <a:pt x="24" y="354"/>
                  </a:lnTo>
                  <a:lnTo>
                    <a:pt x="8" y="310"/>
                  </a:lnTo>
                  <a:lnTo>
                    <a:pt x="0" y="258"/>
                  </a:lnTo>
                  <a:lnTo>
                    <a:pt x="6" y="197"/>
                  </a:lnTo>
                  <a:lnTo>
                    <a:pt x="33" y="123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1799" y="1661"/>
              <a:ext cx="493" cy="459"/>
            </a:xfrm>
            <a:custGeom>
              <a:avLst/>
              <a:gdLst>
                <a:gd name="T0" fmla="*/ 34 w 988"/>
                <a:gd name="T1" fmla="*/ 117 h 918"/>
                <a:gd name="T2" fmla="*/ 38 w 988"/>
                <a:gd name="T3" fmla="*/ 108 h 918"/>
                <a:gd name="T4" fmla="*/ 50 w 988"/>
                <a:gd name="T5" fmla="*/ 93 h 918"/>
                <a:gd name="T6" fmla="*/ 67 w 988"/>
                <a:gd name="T7" fmla="*/ 74 h 918"/>
                <a:gd name="T8" fmla="*/ 91 w 988"/>
                <a:gd name="T9" fmla="*/ 55 h 918"/>
                <a:gd name="T10" fmla="*/ 125 w 988"/>
                <a:gd name="T11" fmla="*/ 39 h 918"/>
                <a:gd name="T12" fmla="*/ 165 w 988"/>
                <a:gd name="T13" fmla="*/ 27 h 918"/>
                <a:gd name="T14" fmla="*/ 215 w 988"/>
                <a:gd name="T15" fmla="*/ 25 h 918"/>
                <a:gd name="T16" fmla="*/ 268 w 988"/>
                <a:gd name="T17" fmla="*/ 31 h 918"/>
                <a:gd name="T18" fmla="*/ 313 w 988"/>
                <a:gd name="T19" fmla="*/ 35 h 918"/>
                <a:gd name="T20" fmla="*/ 351 w 988"/>
                <a:gd name="T21" fmla="*/ 36 h 918"/>
                <a:gd name="T22" fmla="*/ 385 w 988"/>
                <a:gd name="T23" fmla="*/ 36 h 918"/>
                <a:gd name="T24" fmla="*/ 418 w 988"/>
                <a:gd name="T25" fmla="*/ 33 h 918"/>
                <a:gd name="T26" fmla="*/ 450 w 988"/>
                <a:gd name="T27" fmla="*/ 28 h 918"/>
                <a:gd name="T28" fmla="*/ 482 w 988"/>
                <a:gd name="T29" fmla="*/ 20 h 918"/>
                <a:gd name="T30" fmla="*/ 517 w 988"/>
                <a:gd name="T31" fmla="*/ 11 h 918"/>
                <a:gd name="T32" fmla="*/ 557 w 988"/>
                <a:gd name="T33" fmla="*/ 1 h 918"/>
                <a:gd name="T34" fmla="*/ 610 w 988"/>
                <a:gd name="T35" fmla="*/ 2 h 918"/>
                <a:gd name="T36" fmla="*/ 673 w 988"/>
                <a:gd name="T37" fmla="*/ 15 h 918"/>
                <a:gd name="T38" fmla="*/ 743 w 988"/>
                <a:gd name="T39" fmla="*/ 35 h 918"/>
                <a:gd name="T40" fmla="*/ 812 w 988"/>
                <a:gd name="T41" fmla="*/ 64 h 918"/>
                <a:gd name="T42" fmla="*/ 875 w 988"/>
                <a:gd name="T43" fmla="*/ 97 h 918"/>
                <a:gd name="T44" fmla="*/ 929 w 988"/>
                <a:gd name="T45" fmla="*/ 135 h 918"/>
                <a:gd name="T46" fmla="*/ 967 w 988"/>
                <a:gd name="T47" fmla="*/ 175 h 918"/>
                <a:gd name="T48" fmla="*/ 986 w 988"/>
                <a:gd name="T49" fmla="*/ 217 h 918"/>
                <a:gd name="T50" fmla="*/ 986 w 988"/>
                <a:gd name="T51" fmla="*/ 286 h 918"/>
                <a:gd name="T52" fmla="*/ 966 w 988"/>
                <a:gd name="T53" fmla="*/ 376 h 918"/>
                <a:gd name="T54" fmla="*/ 929 w 988"/>
                <a:gd name="T55" fmla="*/ 480 h 918"/>
                <a:gd name="T56" fmla="*/ 873 w 988"/>
                <a:gd name="T57" fmla="*/ 590 h 918"/>
                <a:gd name="T58" fmla="*/ 797 w 988"/>
                <a:gd name="T59" fmla="*/ 699 h 918"/>
                <a:gd name="T60" fmla="*/ 702 w 988"/>
                <a:gd name="T61" fmla="*/ 798 h 918"/>
                <a:gd name="T62" fmla="*/ 588 w 988"/>
                <a:gd name="T63" fmla="*/ 880 h 918"/>
                <a:gd name="T64" fmla="*/ 522 w 988"/>
                <a:gd name="T65" fmla="*/ 912 h 918"/>
                <a:gd name="T66" fmla="*/ 513 w 988"/>
                <a:gd name="T67" fmla="*/ 914 h 918"/>
                <a:gd name="T68" fmla="*/ 497 w 988"/>
                <a:gd name="T69" fmla="*/ 916 h 918"/>
                <a:gd name="T70" fmla="*/ 472 w 988"/>
                <a:gd name="T71" fmla="*/ 918 h 918"/>
                <a:gd name="T72" fmla="*/ 441 w 988"/>
                <a:gd name="T73" fmla="*/ 915 h 918"/>
                <a:gd name="T74" fmla="*/ 401 w 988"/>
                <a:gd name="T75" fmla="*/ 908 h 918"/>
                <a:gd name="T76" fmla="*/ 358 w 988"/>
                <a:gd name="T77" fmla="*/ 895 h 918"/>
                <a:gd name="T78" fmla="*/ 307 w 988"/>
                <a:gd name="T79" fmla="*/ 873 h 918"/>
                <a:gd name="T80" fmla="*/ 254 w 988"/>
                <a:gd name="T81" fmla="*/ 842 h 918"/>
                <a:gd name="T82" fmla="*/ 204 w 988"/>
                <a:gd name="T83" fmla="*/ 807 h 918"/>
                <a:gd name="T84" fmla="*/ 162 w 988"/>
                <a:gd name="T85" fmla="*/ 771 h 918"/>
                <a:gd name="T86" fmla="*/ 125 w 988"/>
                <a:gd name="T87" fmla="*/ 733 h 918"/>
                <a:gd name="T88" fmla="*/ 97 w 988"/>
                <a:gd name="T89" fmla="*/ 692 h 918"/>
                <a:gd name="T90" fmla="*/ 78 w 988"/>
                <a:gd name="T91" fmla="*/ 648 h 918"/>
                <a:gd name="T92" fmla="*/ 66 w 988"/>
                <a:gd name="T93" fmla="*/ 601 h 918"/>
                <a:gd name="T94" fmla="*/ 66 w 988"/>
                <a:gd name="T95" fmla="*/ 548 h 918"/>
                <a:gd name="T96" fmla="*/ 72 w 988"/>
                <a:gd name="T97" fmla="*/ 468 h 918"/>
                <a:gd name="T98" fmla="*/ 44 w 988"/>
                <a:gd name="T99" fmla="*/ 382 h 918"/>
                <a:gd name="T100" fmla="*/ 8 w 988"/>
                <a:gd name="T101" fmla="*/ 298 h 918"/>
                <a:gd name="T102" fmla="*/ 7 w 988"/>
                <a:gd name="T103" fmla="*/ 19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8" h="918">
                  <a:moveTo>
                    <a:pt x="33" y="118"/>
                  </a:moveTo>
                  <a:lnTo>
                    <a:pt x="34" y="117"/>
                  </a:lnTo>
                  <a:lnTo>
                    <a:pt x="35" y="114"/>
                  </a:lnTo>
                  <a:lnTo>
                    <a:pt x="38" y="108"/>
                  </a:lnTo>
                  <a:lnTo>
                    <a:pt x="43" y="101"/>
                  </a:lnTo>
                  <a:lnTo>
                    <a:pt x="50" y="93"/>
                  </a:lnTo>
                  <a:lnTo>
                    <a:pt x="58" y="84"/>
                  </a:lnTo>
                  <a:lnTo>
                    <a:pt x="67" y="74"/>
                  </a:lnTo>
                  <a:lnTo>
                    <a:pt x="79" y="64"/>
                  </a:lnTo>
                  <a:lnTo>
                    <a:pt x="91" y="55"/>
                  </a:lnTo>
                  <a:lnTo>
                    <a:pt x="108" y="47"/>
                  </a:lnTo>
                  <a:lnTo>
                    <a:pt x="125" y="39"/>
                  </a:lnTo>
                  <a:lnTo>
                    <a:pt x="143" y="32"/>
                  </a:lnTo>
                  <a:lnTo>
                    <a:pt x="165" y="27"/>
                  </a:lnTo>
                  <a:lnTo>
                    <a:pt x="188" y="25"/>
                  </a:lnTo>
                  <a:lnTo>
                    <a:pt x="215" y="25"/>
                  </a:lnTo>
                  <a:lnTo>
                    <a:pt x="242" y="27"/>
                  </a:lnTo>
                  <a:lnTo>
                    <a:pt x="268" y="31"/>
                  </a:lnTo>
                  <a:lnTo>
                    <a:pt x="291" y="33"/>
                  </a:lnTo>
                  <a:lnTo>
                    <a:pt x="313" y="35"/>
                  </a:lnTo>
                  <a:lnTo>
                    <a:pt x="332" y="36"/>
                  </a:lnTo>
                  <a:lnTo>
                    <a:pt x="351" y="36"/>
                  </a:lnTo>
                  <a:lnTo>
                    <a:pt x="369" y="36"/>
                  </a:lnTo>
                  <a:lnTo>
                    <a:pt x="385" y="36"/>
                  </a:lnTo>
                  <a:lnTo>
                    <a:pt x="403" y="35"/>
                  </a:lnTo>
                  <a:lnTo>
                    <a:pt x="418" y="33"/>
                  </a:lnTo>
                  <a:lnTo>
                    <a:pt x="434" y="31"/>
                  </a:lnTo>
                  <a:lnTo>
                    <a:pt x="450" y="28"/>
                  </a:lnTo>
                  <a:lnTo>
                    <a:pt x="465" y="25"/>
                  </a:lnTo>
                  <a:lnTo>
                    <a:pt x="482" y="20"/>
                  </a:lnTo>
                  <a:lnTo>
                    <a:pt x="498" y="16"/>
                  </a:lnTo>
                  <a:lnTo>
                    <a:pt x="517" y="11"/>
                  </a:lnTo>
                  <a:lnTo>
                    <a:pt x="535" y="5"/>
                  </a:lnTo>
                  <a:lnTo>
                    <a:pt x="557" y="1"/>
                  </a:lnTo>
                  <a:lnTo>
                    <a:pt x="581" y="0"/>
                  </a:lnTo>
                  <a:lnTo>
                    <a:pt x="610" y="2"/>
                  </a:lnTo>
                  <a:lnTo>
                    <a:pt x="641" y="6"/>
                  </a:lnTo>
                  <a:lnTo>
                    <a:pt x="673" y="15"/>
                  </a:lnTo>
                  <a:lnTo>
                    <a:pt x="708" y="24"/>
                  </a:lnTo>
                  <a:lnTo>
                    <a:pt x="743" y="35"/>
                  </a:lnTo>
                  <a:lnTo>
                    <a:pt x="777" y="49"/>
                  </a:lnTo>
                  <a:lnTo>
                    <a:pt x="812" y="64"/>
                  </a:lnTo>
                  <a:lnTo>
                    <a:pt x="844" y="80"/>
                  </a:lnTo>
                  <a:lnTo>
                    <a:pt x="875" y="97"/>
                  </a:lnTo>
                  <a:lnTo>
                    <a:pt x="904" y="116"/>
                  </a:lnTo>
                  <a:lnTo>
                    <a:pt x="929" y="135"/>
                  </a:lnTo>
                  <a:lnTo>
                    <a:pt x="950" y="155"/>
                  </a:lnTo>
                  <a:lnTo>
                    <a:pt x="967" y="175"/>
                  </a:lnTo>
                  <a:lnTo>
                    <a:pt x="979" y="194"/>
                  </a:lnTo>
                  <a:lnTo>
                    <a:pt x="986" y="217"/>
                  </a:lnTo>
                  <a:lnTo>
                    <a:pt x="988" y="248"/>
                  </a:lnTo>
                  <a:lnTo>
                    <a:pt x="986" y="286"/>
                  </a:lnTo>
                  <a:lnTo>
                    <a:pt x="979" y="329"/>
                  </a:lnTo>
                  <a:lnTo>
                    <a:pt x="966" y="376"/>
                  </a:lnTo>
                  <a:lnTo>
                    <a:pt x="950" y="427"/>
                  </a:lnTo>
                  <a:lnTo>
                    <a:pt x="929" y="480"/>
                  </a:lnTo>
                  <a:lnTo>
                    <a:pt x="904" y="535"/>
                  </a:lnTo>
                  <a:lnTo>
                    <a:pt x="873" y="590"/>
                  </a:lnTo>
                  <a:lnTo>
                    <a:pt x="837" y="646"/>
                  </a:lnTo>
                  <a:lnTo>
                    <a:pt x="797" y="699"/>
                  </a:lnTo>
                  <a:lnTo>
                    <a:pt x="752" y="751"/>
                  </a:lnTo>
                  <a:lnTo>
                    <a:pt x="702" y="798"/>
                  </a:lnTo>
                  <a:lnTo>
                    <a:pt x="648" y="842"/>
                  </a:lnTo>
                  <a:lnTo>
                    <a:pt x="588" y="880"/>
                  </a:lnTo>
                  <a:lnTo>
                    <a:pt x="524" y="912"/>
                  </a:lnTo>
                  <a:lnTo>
                    <a:pt x="522" y="912"/>
                  </a:lnTo>
                  <a:lnTo>
                    <a:pt x="519" y="913"/>
                  </a:lnTo>
                  <a:lnTo>
                    <a:pt x="513" y="914"/>
                  </a:lnTo>
                  <a:lnTo>
                    <a:pt x="506" y="915"/>
                  </a:lnTo>
                  <a:lnTo>
                    <a:pt x="497" y="916"/>
                  </a:lnTo>
                  <a:lnTo>
                    <a:pt x="486" y="918"/>
                  </a:lnTo>
                  <a:lnTo>
                    <a:pt x="472" y="918"/>
                  </a:lnTo>
                  <a:lnTo>
                    <a:pt x="457" y="918"/>
                  </a:lnTo>
                  <a:lnTo>
                    <a:pt x="441" y="915"/>
                  </a:lnTo>
                  <a:lnTo>
                    <a:pt x="422" y="913"/>
                  </a:lnTo>
                  <a:lnTo>
                    <a:pt x="401" y="908"/>
                  </a:lnTo>
                  <a:lnTo>
                    <a:pt x="381" y="903"/>
                  </a:lnTo>
                  <a:lnTo>
                    <a:pt x="358" y="895"/>
                  </a:lnTo>
                  <a:lnTo>
                    <a:pt x="333" y="885"/>
                  </a:lnTo>
                  <a:lnTo>
                    <a:pt x="307" y="873"/>
                  </a:lnTo>
                  <a:lnTo>
                    <a:pt x="280" y="858"/>
                  </a:lnTo>
                  <a:lnTo>
                    <a:pt x="254" y="842"/>
                  </a:lnTo>
                  <a:lnTo>
                    <a:pt x="229" y="824"/>
                  </a:lnTo>
                  <a:lnTo>
                    <a:pt x="204" y="807"/>
                  </a:lnTo>
                  <a:lnTo>
                    <a:pt x="182" y="790"/>
                  </a:lnTo>
                  <a:lnTo>
                    <a:pt x="162" y="771"/>
                  </a:lnTo>
                  <a:lnTo>
                    <a:pt x="142" y="753"/>
                  </a:lnTo>
                  <a:lnTo>
                    <a:pt x="125" y="733"/>
                  </a:lnTo>
                  <a:lnTo>
                    <a:pt x="110" y="713"/>
                  </a:lnTo>
                  <a:lnTo>
                    <a:pt x="97" y="692"/>
                  </a:lnTo>
                  <a:lnTo>
                    <a:pt x="86" y="671"/>
                  </a:lnTo>
                  <a:lnTo>
                    <a:pt x="78" y="648"/>
                  </a:lnTo>
                  <a:lnTo>
                    <a:pt x="71" y="625"/>
                  </a:lnTo>
                  <a:lnTo>
                    <a:pt x="66" y="601"/>
                  </a:lnTo>
                  <a:lnTo>
                    <a:pt x="65" y="574"/>
                  </a:lnTo>
                  <a:lnTo>
                    <a:pt x="66" y="548"/>
                  </a:lnTo>
                  <a:lnTo>
                    <a:pt x="70" y="520"/>
                  </a:lnTo>
                  <a:lnTo>
                    <a:pt x="72" y="468"/>
                  </a:lnTo>
                  <a:lnTo>
                    <a:pt x="61" y="423"/>
                  </a:lnTo>
                  <a:lnTo>
                    <a:pt x="44" y="382"/>
                  </a:lnTo>
                  <a:lnTo>
                    <a:pt x="25" y="342"/>
                  </a:lnTo>
                  <a:lnTo>
                    <a:pt x="8" y="298"/>
                  </a:lnTo>
                  <a:lnTo>
                    <a:pt x="0" y="250"/>
                  </a:lnTo>
                  <a:lnTo>
                    <a:pt x="7" y="190"/>
                  </a:lnTo>
                  <a:lnTo>
                    <a:pt x="33" y="118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1807" y="1671"/>
              <a:ext cx="475" cy="442"/>
            </a:xfrm>
            <a:custGeom>
              <a:avLst/>
              <a:gdLst>
                <a:gd name="T0" fmla="*/ 31 w 949"/>
                <a:gd name="T1" fmla="*/ 112 h 885"/>
                <a:gd name="T2" fmla="*/ 35 w 949"/>
                <a:gd name="T3" fmla="*/ 103 h 885"/>
                <a:gd name="T4" fmla="*/ 46 w 949"/>
                <a:gd name="T5" fmla="*/ 89 h 885"/>
                <a:gd name="T6" fmla="*/ 63 w 949"/>
                <a:gd name="T7" fmla="*/ 71 h 885"/>
                <a:gd name="T8" fmla="*/ 87 w 949"/>
                <a:gd name="T9" fmla="*/ 52 h 885"/>
                <a:gd name="T10" fmla="*/ 118 w 949"/>
                <a:gd name="T11" fmla="*/ 36 h 885"/>
                <a:gd name="T12" fmla="*/ 158 w 949"/>
                <a:gd name="T13" fmla="*/ 26 h 885"/>
                <a:gd name="T14" fmla="*/ 205 w 949"/>
                <a:gd name="T15" fmla="*/ 22 h 885"/>
                <a:gd name="T16" fmla="*/ 257 w 949"/>
                <a:gd name="T17" fmla="*/ 28 h 885"/>
                <a:gd name="T18" fmla="*/ 299 w 949"/>
                <a:gd name="T19" fmla="*/ 33 h 885"/>
                <a:gd name="T20" fmla="*/ 337 w 949"/>
                <a:gd name="T21" fmla="*/ 34 h 885"/>
                <a:gd name="T22" fmla="*/ 371 w 949"/>
                <a:gd name="T23" fmla="*/ 34 h 885"/>
                <a:gd name="T24" fmla="*/ 402 w 949"/>
                <a:gd name="T25" fmla="*/ 31 h 885"/>
                <a:gd name="T26" fmla="*/ 432 w 949"/>
                <a:gd name="T27" fmla="*/ 27 h 885"/>
                <a:gd name="T28" fmla="*/ 462 w 949"/>
                <a:gd name="T29" fmla="*/ 20 h 885"/>
                <a:gd name="T30" fmla="*/ 495 w 949"/>
                <a:gd name="T31" fmla="*/ 11 h 885"/>
                <a:gd name="T32" fmla="*/ 534 w 949"/>
                <a:gd name="T33" fmla="*/ 0 h 885"/>
                <a:gd name="T34" fmla="*/ 586 w 949"/>
                <a:gd name="T35" fmla="*/ 1 h 885"/>
                <a:gd name="T36" fmla="*/ 647 w 949"/>
                <a:gd name="T37" fmla="*/ 13 h 885"/>
                <a:gd name="T38" fmla="*/ 713 w 949"/>
                <a:gd name="T39" fmla="*/ 34 h 885"/>
                <a:gd name="T40" fmla="*/ 780 w 949"/>
                <a:gd name="T41" fmla="*/ 61 h 885"/>
                <a:gd name="T42" fmla="*/ 841 w 949"/>
                <a:gd name="T43" fmla="*/ 95 h 885"/>
                <a:gd name="T44" fmla="*/ 893 w 949"/>
                <a:gd name="T45" fmla="*/ 130 h 885"/>
                <a:gd name="T46" fmla="*/ 930 w 949"/>
                <a:gd name="T47" fmla="*/ 168 h 885"/>
                <a:gd name="T48" fmla="*/ 948 w 949"/>
                <a:gd name="T49" fmla="*/ 210 h 885"/>
                <a:gd name="T50" fmla="*/ 947 w 949"/>
                <a:gd name="T51" fmla="*/ 276 h 885"/>
                <a:gd name="T52" fmla="*/ 930 w 949"/>
                <a:gd name="T53" fmla="*/ 362 h 885"/>
                <a:gd name="T54" fmla="*/ 893 w 949"/>
                <a:gd name="T55" fmla="*/ 462 h 885"/>
                <a:gd name="T56" fmla="*/ 839 w 949"/>
                <a:gd name="T57" fmla="*/ 568 h 885"/>
                <a:gd name="T58" fmla="*/ 766 w 949"/>
                <a:gd name="T59" fmla="*/ 673 h 885"/>
                <a:gd name="T60" fmla="*/ 675 w 949"/>
                <a:gd name="T61" fmla="*/ 769 h 885"/>
                <a:gd name="T62" fmla="*/ 565 w 949"/>
                <a:gd name="T63" fmla="*/ 848 h 885"/>
                <a:gd name="T64" fmla="*/ 502 w 949"/>
                <a:gd name="T65" fmla="*/ 879 h 885"/>
                <a:gd name="T66" fmla="*/ 494 w 949"/>
                <a:gd name="T67" fmla="*/ 881 h 885"/>
                <a:gd name="T68" fmla="*/ 477 w 949"/>
                <a:gd name="T69" fmla="*/ 884 h 885"/>
                <a:gd name="T70" fmla="*/ 453 w 949"/>
                <a:gd name="T71" fmla="*/ 885 h 885"/>
                <a:gd name="T72" fmla="*/ 423 w 949"/>
                <a:gd name="T73" fmla="*/ 883 h 885"/>
                <a:gd name="T74" fmla="*/ 385 w 949"/>
                <a:gd name="T75" fmla="*/ 876 h 885"/>
                <a:gd name="T76" fmla="*/ 342 w 949"/>
                <a:gd name="T77" fmla="*/ 862 h 885"/>
                <a:gd name="T78" fmla="*/ 294 w 949"/>
                <a:gd name="T79" fmla="*/ 841 h 885"/>
                <a:gd name="T80" fmla="*/ 243 w 949"/>
                <a:gd name="T81" fmla="*/ 810 h 885"/>
                <a:gd name="T82" fmla="*/ 194 w 949"/>
                <a:gd name="T83" fmla="*/ 778 h 885"/>
                <a:gd name="T84" fmla="*/ 153 w 949"/>
                <a:gd name="T85" fmla="*/ 743 h 885"/>
                <a:gd name="T86" fmla="*/ 118 w 949"/>
                <a:gd name="T87" fmla="*/ 708 h 885"/>
                <a:gd name="T88" fmla="*/ 92 w 949"/>
                <a:gd name="T89" fmla="*/ 668 h 885"/>
                <a:gd name="T90" fmla="*/ 72 w 949"/>
                <a:gd name="T91" fmla="*/ 626 h 885"/>
                <a:gd name="T92" fmla="*/ 62 w 949"/>
                <a:gd name="T93" fmla="*/ 579 h 885"/>
                <a:gd name="T94" fmla="*/ 62 w 949"/>
                <a:gd name="T95" fmla="*/ 528 h 885"/>
                <a:gd name="T96" fmla="*/ 68 w 949"/>
                <a:gd name="T97" fmla="*/ 451 h 885"/>
                <a:gd name="T98" fmla="*/ 41 w 949"/>
                <a:gd name="T99" fmla="*/ 368 h 885"/>
                <a:gd name="T100" fmla="*/ 7 w 949"/>
                <a:gd name="T101" fmla="*/ 287 h 885"/>
                <a:gd name="T102" fmla="*/ 5 w 949"/>
                <a:gd name="T103" fmla="*/ 182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9" h="885">
                  <a:moveTo>
                    <a:pt x="30" y="113"/>
                  </a:moveTo>
                  <a:lnTo>
                    <a:pt x="31" y="112"/>
                  </a:lnTo>
                  <a:lnTo>
                    <a:pt x="32" y="109"/>
                  </a:lnTo>
                  <a:lnTo>
                    <a:pt x="35" y="103"/>
                  </a:lnTo>
                  <a:lnTo>
                    <a:pt x="40" y="97"/>
                  </a:lnTo>
                  <a:lnTo>
                    <a:pt x="46" y="89"/>
                  </a:lnTo>
                  <a:lnTo>
                    <a:pt x="54" y="80"/>
                  </a:lnTo>
                  <a:lnTo>
                    <a:pt x="63" y="71"/>
                  </a:lnTo>
                  <a:lnTo>
                    <a:pt x="75" y="61"/>
                  </a:lnTo>
                  <a:lnTo>
                    <a:pt x="87" y="52"/>
                  </a:lnTo>
                  <a:lnTo>
                    <a:pt x="101" y="44"/>
                  </a:lnTo>
                  <a:lnTo>
                    <a:pt x="118" y="36"/>
                  </a:lnTo>
                  <a:lnTo>
                    <a:pt x="137" y="30"/>
                  </a:lnTo>
                  <a:lnTo>
                    <a:pt x="158" y="26"/>
                  </a:lnTo>
                  <a:lnTo>
                    <a:pt x="181" y="22"/>
                  </a:lnTo>
                  <a:lnTo>
                    <a:pt x="205" y="22"/>
                  </a:lnTo>
                  <a:lnTo>
                    <a:pt x="232" y="24"/>
                  </a:lnTo>
                  <a:lnTo>
                    <a:pt x="257" y="28"/>
                  </a:lnTo>
                  <a:lnTo>
                    <a:pt x="279" y="30"/>
                  </a:lnTo>
                  <a:lnTo>
                    <a:pt x="299" y="33"/>
                  </a:lnTo>
                  <a:lnTo>
                    <a:pt x="319" y="34"/>
                  </a:lnTo>
                  <a:lnTo>
                    <a:pt x="337" y="34"/>
                  </a:lnTo>
                  <a:lnTo>
                    <a:pt x="355" y="35"/>
                  </a:lnTo>
                  <a:lnTo>
                    <a:pt x="371" y="34"/>
                  </a:lnTo>
                  <a:lnTo>
                    <a:pt x="386" y="33"/>
                  </a:lnTo>
                  <a:lnTo>
                    <a:pt x="402" y="31"/>
                  </a:lnTo>
                  <a:lnTo>
                    <a:pt x="417" y="29"/>
                  </a:lnTo>
                  <a:lnTo>
                    <a:pt x="432" y="27"/>
                  </a:lnTo>
                  <a:lnTo>
                    <a:pt x="447" y="23"/>
                  </a:lnTo>
                  <a:lnTo>
                    <a:pt x="462" y="20"/>
                  </a:lnTo>
                  <a:lnTo>
                    <a:pt x="479" y="15"/>
                  </a:lnTo>
                  <a:lnTo>
                    <a:pt x="495" y="11"/>
                  </a:lnTo>
                  <a:lnTo>
                    <a:pt x="514" y="5"/>
                  </a:lnTo>
                  <a:lnTo>
                    <a:pt x="534" y="0"/>
                  </a:lnTo>
                  <a:lnTo>
                    <a:pt x="559" y="0"/>
                  </a:lnTo>
                  <a:lnTo>
                    <a:pt x="586" y="1"/>
                  </a:lnTo>
                  <a:lnTo>
                    <a:pt x="615" y="6"/>
                  </a:lnTo>
                  <a:lnTo>
                    <a:pt x="647" y="13"/>
                  </a:lnTo>
                  <a:lnTo>
                    <a:pt x="680" y="22"/>
                  </a:lnTo>
                  <a:lnTo>
                    <a:pt x="713" y="34"/>
                  </a:lnTo>
                  <a:lnTo>
                    <a:pt x="746" y="48"/>
                  </a:lnTo>
                  <a:lnTo>
                    <a:pt x="780" y="61"/>
                  </a:lnTo>
                  <a:lnTo>
                    <a:pt x="811" y="77"/>
                  </a:lnTo>
                  <a:lnTo>
                    <a:pt x="841" y="95"/>
                  </a:lnTo>
                  <a:lnTo>
                    <a:pt x="869" y="112"/>
                  </a:lnTo>
                  <a:lnTo>
                    <a:pt x="893" y="130"/>
                  </a:lnTo>
                  <a:lnTo>
                    <a:pt x="914" y="149"/>
                  </a:lnTo>
                  <a:lnTo>
                    <a:pt x="930" y="168"/>
                  </a:lnTo>
                  <a:lnTo>
                    <a:pt x="941" y="187"/>
                  </a:lnTo>
                  <a:lnTo>
                    <a:pt x="948" y="210"/>
                  </a:lnTo>
                  <a:lnTo>
                    <a:pt x="949" y="240"/>
                  </a:lnTo>
                  <a:lnTo>
                    <a:pt x="947" y="276"/>
                  </a:lnTo>
                  <a:lnTo>
                    <a:pt x="940" y="317"/>
                  </a:lnTo>
                  <a:lnTo>
                    <a:pt x="930" y="362"/>
                  </a:lnTo>
                  <a:lnTo>
                    <a:pt x="914" y="412"/>
                  </a:lnTo>
                  <a:lnTo>
                    <a:pt x="893" y="462"/>
                  </a:lnTo>
                  <a:lnTo>
                    <a:pt x="869" y="515"/>
                  </a:lnTo>
                  <a:lnTo>
                    <a:pt x="839" y="568"/>
                  </a:lnTo>
                  <a:lnTo>
                    <a:pt x="805" y="622"/>
                  </a:lnTo>
                  <a:lnTo>
                    <a:pt x="766" y="673"/>
                  </a:lnTo>
                  <a:lnTo>
                    <a:pt x="723" y="723"/>
                  </a:lnTo>
                  <a:lnTo>
                    <a:pt x="675" y="769"/>
                  </a:lnTo>
                  <a:lnTo>
                    <a:pt x="623" y="811"/>
                  </a:lnTo>
                  <a:lnTo>
                    <a:pt x="565" y="848"/>
                  </a:lnTo>
                  <a:lnTo>
                    <a:pt x="503" y="879"/>
                  </a:lnTo>
                  <a:lnTo>
                    <a:pt x="502" y="879"/>
                  </a:lnTo>
                  <a:lnTo>
                    <a:pt x="499" y="880"/>
                  </a:lnTo>
                  <a:lnTo>
                    <a:pt x="494" y="881"/>
                  </a:lnTo>
                  <a:lnTo>
                    <a:pt x="486" y="883"/>
                  </a:lnTo>
                  <a:lnTo>
                    <a:pt x="477" y="884"/>
                  </a:lnTo>
                  <a:lnTo>
                    <a:pt x="466" y="885"/>
                  </a:lnTo>
                  <a:lnTo>
                    <a:pt x="453" y="885"/>
                  </a:lnTo>
                  <a:lnTo>
                    <a:pt x="439" y="884"/>
                  </a:lnTo>
                  <a:lnTo>
                    <a:pt x="423" y="883"/>
                  </a:lnTo>
                  <a:lnTo>
                    <a:pt x="404" y="880"/>
                  </a:lnTo>
                  <a:lnTo>
                    <a:pt x="385" y="876"/>
                  </a:lnTo>
                  <a:lnTo>
                    <a:pt x="364" y="870"/>
                  </a:lnTo>
                  <a:lnTo>
                    <a:pt x="342" y="862"/>
                  </a:lnTo>
                  <a:lnTo>
                    <a:pt x="319" y="853"/>
                  </a:lnTo>
                  <a:lnTo>
                    <a:pt x="294" y="841"/>
                  </a:lnTo>
                  <a:lnTo>
                    <a:pt x="268" y="826"/>
                  </a:lnTo>
                  <a:lnTo>
                    <a:pt x="243" y="810"/>
                  </a:lnTo>
                  <a:lnTo>
                    <a:pt x="217" y="794"/>
                  </a:lnTo>
                  <a:lnTo>
                    <a:pt x="194" y="778"/>
                  </a:lnTo>
                  <a:lnTo>
                    <a:pt x="174" y="762"/>
                  </a:lnTo>
                  <a:lnTo>
                    <a:pt x="153" y="743"/>
                  </a:lnTo>
                  <a:lnTo>
                    <a:pt x="136" y="726"/>
                  </a:lnTo>
                  <a:lnTo>
                    <a:pt x="118" y="708"/>
                  </a:lnTo>
                  <a:lnTo>
                    <a:pt x="105" y="688"/>
                  </a:lnTo>
                  <a:lnTo>
                    <a:pt x="92" y="668"/>
                  </a:lnTo>
                  <a:lnTo>
                    <a:pt x="80" y="647"/>
                  </a:lnTo>
                  <a:lnTo>
                    <a:pt x="72" y="626"/>
                  </a:lnTo>
                  <a:lnTo>
                    <a:pt x="66" y="603"/>
                  </a:lnTo>
                  <a:lnTo>
                    <a:pt x="62" y="579"/>
                  </a:lnTo>
                  <a:lnTo>
                    <a:pt x="61" y="554"/>
                  </a:lnTo>
                  <a:lnTo>
                    <a:pt x="62" y="528"/>
                  </a:lnTo>
                  <a:lnTo>
                    <a:pt x="65" y="501"/>
                  </a:lnTo>
                  <a:lnTo>
                    <a:pt x="68" y="451"/>
                  </a:lnTo>
                  <a:lnTo>
                    <a:pt x="57" y="408"/>
                  </a:lnTo>
                  <a:lnTo>
                    <a:pt x="41" y="368"/>
                  </a:lnTo>
                  <a:lnTo>
                    <a:pt x="22" y="330"/>
                  </a:lnTo>
                  <a:lnTo>
                    <a:pt x="7" y="287"/>
                  </a:lnTo>
                  <a:lnTo>
                    <a:pt x="0" y="240"/>
                  </a:lnTo>
                  <a:lnTo>
                    <a:pt x="5" y="182"/>
                  </a:lnTo>
                  <a:lnTo>
                    <a:pt x="30" y="113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1815" y="1680"/>
              <a:ext cx="457" cy="427"/>
            </a:xfrm>
            <a:custGeom>
              <a:avLst/>
              <a:gdLst>
                <a:gd name="T0" fmla="*/ 30 w 914"/>
                <a:gd name="T1" fmla="*/ 109 h 853"/>
                <a:gd name="T2" fmla="*/ 34 w 914"/>
                <a:gd name="T3" fmla="*/ 101 h 853"/>
                <a:gd name="T4" fmla="*/ 45 w 914"/>
                <a:gd name="T5" fmla="*/ 86 h 853"/>
                <a:gd name="T6" fmla="*/ 61 w 914"/>
                <a:gd name="T7" fmla="*/ 69 h 853"/>
                <a:gd name="T8" fmla="*/ 84 w 914"/>
                <a:gd name="T9" fmla="*/ 50 h 853"/>
                <a:gd name="T10" fmla="*/ 114 w 914"/>
                <a:gd name="T11" fmla="*/ 35 h 853"/>
                <a:gd name="T12" fmla="*/ 152 w 914"/>
                <a:gd name="T13" fmla="*/ 25 h 853"/>
                <a:gd name="T14" fmla="*/ 197 w 914"/>
                <a:gd name="T15" fmla="*/ 22 h 853"/>
                <a:gd name="T16" fmla="*/ 246 w 914"/>
                <a:gd name="T17" fmla="*/ 27 h 853"/>
                <a:gd name="T18" fmla="*/ 288 w 914"/>
                <a:gd name="T19" fmla="*/ 32 h 853"/>
                <a:gd name="T20" fmla="*/ 324 w 914"/>
                <a:gd name="T21" fmla="*/ 33 h 853"/>
                <a:gd name="T22" fmla="*/ 356 w 914"/>
                <a:gd name="T23" fmla="*/ 33 h 853"/>
                <a:gd name="T24" fmla="*/ 386 w 914"/>
                <a:gd name="T25" fmla="*/ 31 h 853"/>
                <a:gd name="T26" fmla="*/ 415 w 914"/>
                <a:gd name="T27" fmla="*/ 26 h 853"/>
                <a:gd name="T28" fmla="*/ 445 w 914"/>
                <a:gd name="T29" fmla="*/ 19 h 853"/>
                <a:gd name="T30" fmla="*/ 477 w 914"/>
                <a:gd name="T31" fmla="*/ 10 h 853"/>
                <a:gd name="T32" fmla="*/ 514 w 914"/>
                <a:gd name="T33" fmla="*/ 1 h 853"/>
                <a:gd name="T34" fmla="*/ 563 w 914"/>
                <a:gd name="T35" fmla="*/ 1 h 853"/>
                <a:gd name="T36" fmla="*/ 622 w 914"/>
                <a:gd name="T37" fmla="*/ 12 h 853"/>
                <a:gd name="T38" fmla="*/ 687 w 914"/>
                <a:gd name="T39" fmla="*/ 33 h 853"/>
                <a:gd name="T40" fmla="*/ 750 w 914"/>
                <a:gd name="T41" fmla="*/ 60 h 853"/>
                <a:gd name="T42" fmla="*/ 809 w 914"/>
                <a:gd name="T43" fmla="*/ 91 h 853"/>
                <a:gd name="T44" fmla="*/ 858 w 914"/>
                <a:gd name="T45" fmla="*/ 126 h 853"/>
                <a:gd name="T46" fmla="*/ 893 w 914"/>
                <a:gd name="T47" fmla="*/ 162 h 853"/>
                <a:gd name="T48" fmla="*/ 911 w 914"/>
                <a:gd name="T49" fmla="*/ 202 h 853"/>
                <a:gd name="T50" fmla="*/ 911 w 914"/>
                <a:gd name="T51" fmla="*/ 266 h 853"/>
                <a:gd name="T52" fmla="*/ 894 w 914"/>
                <a:gd name="T53" fmla="*/ 349 h 853"/>
                <a:gd name="T54" fmla="*/ 859 w 914"/>
                <a:gd name="T55" fmla="*/ 446 h 853"/>
                <a:gd name="T56" fmla="*/ 808 w 914"/>
                <a:gd name="T57" fmla="*/ 548 h 853"/>
                <a:gd name="T58" fmla="*/ 737 w 914"/>
                <a:gd name="T59" fmla="*/ 649 h 853"/>
                <a:gd name="T60" fmla="*/ 650 w 914"/>
                <a:gd name="T61" fmla="*/ 742 h 853"/>
                <a:gd name="T62" fmla="*/ 544 w 914"/>
                <a:gd name="T63" fmla="*/ 818 h 853"/>
                <a:gd name="T64" fmla="*/ 483 w 914"/>
                <a:gd name="T65" fmla="*/ 848 h 853"/>
                <a:gd name="T66" fmla="*/ 475 w 914"/>
                <a:gd name="T67" fmla="*/ 850 h 853"/>
                <a:gd name="T68" fmla="*/ 458 w 914"/>
                <a:gd name="T69" fmla="*/ 852 h 853"/>
                <a:gd name="T70" fmla="*/ 435 w 914"/>
                <a:gd name="T71" fmla="*/ 853 h 853"/>
                <a:gd name="T72" fmla="*/ 407 w 914"/>
                <a:gd name="T73" fmla="*/ 851 h 853"/>
                <a:gd name="T74" fmla="*/ 371 w 914"/>
                <a:gd name="T75" fmla="*/ 844 h 853"/>
                <a:gd name="T76" fmla="*/ 329 w 914"/>
                <a:gd name="T77" fmla="*/ 831 h 853"/>
                <a:gd name="T78" fmla="*/ 283 w 914"/>
                <a:gd name="T79" fmla="*/ 811 h 853"/>
                <a:gd name="T80" fmla="*/ 234 w 914"/>
                <a:gd name="T81" fmla="*/ 782 h 853"/>
                <a:gd name="T82" fmla="*/ 189 w 914"/>
                <a:gd name="T83" fmla="*/ 750 h 853"/>
                <a:gd name="T84" fmla="*/ 148 w 914"/>
                <a:gd name="T85" fmla="*/ 717 h 853"/>
                <a:gd name="T86" fmla="*/ 115 w 914"/>
                <a:gd name="T87" fmla="*/ 682 h 853"/>
                <a:gd name="T88" fmla="*/ 89 w 914"/>
                <a:gd name="T89" fmla="*/ 644 h 853"/>
                <a:gd name="T90" fmla="*/ 70 w 914"/>
                <a:gd name="T91" fmla="*/ 602 h 853"/>
                <a:gd name="T92" fmla="*/ 60 w 914"/>
                <a:gd name="T93" fmla="*/ 558 h 853"/>
                <a:gd name="T94" fmla="*/ 60 w 914"/>
                <a:gd name="T95" fmla="*/ 510 h 853"/>
                <a:gd name="T96" fmla="*/ 65 w 914"/>
                <a:gd name="T97" fmla="*/ 435 h 853"/>
                <a:gd name="T98" fmla="*/ 40 w 914"/>
                <a:gd name="T99" fmla="*/ 356 h 853"/>
                <a:gd name="T100" fmla="*/ 7 w 914"/>
                <a:gd name="T101" fmla="*/ 277 h 853"/>
                <a:gd name="T102" fmla="*/ 6 w 914"/>
                <a:gd name="T103" fmla="*/ 177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4" h="853">
                  <a:moveTo>
                    <a:pt x="29" y="110"/>
                  </a:moveTo>
                  <a:lnTo>
                    <a:pt x="30" y="109"/>
                  </a:lnTo>
                  <a:lnTo>
                    <a:pt x="31" y="106"/>
                  </a:lnTo>
                  <a:lnTo>
                    <a:pt x="34" y="101"/>
                  </a:lnTo>
                  <a:lnTo>
                    <a:pt x="39" y="94"/>
                  </a:lnTo>
                  <a:lnTo>
                    <a:pt x="45" y="86"/>
                  </a:lnTo>
                  <a:lnTo>
                    <a:pt x="52" y="78"/>
                  </a:lnTo>
                  <a:lnTo>
                    <a:pt x="61" y="69"/>
                  </a:lnTo>
                  <a:lnTo>
                    <a:pt x="71" y="60"/>
                  </a:lnTo>
                  <a:lnTo>
                    <a:pt x="84" y="50"/>
                  </a:lnTo>
                  <a:lnTo>
                    <a:pt x="98" y="42"/>
                  </a:lnTo>
                  <a:lnTo>
                    <a:pt x="114" y="35"/>
                  </a:lnTo>
                  <a:lnTo>
                    <a:pt x="131" y="30"/>
                  </a:lnTo>
                  <a:lnTo>
                    <a:pt x="152" y="25"/>
                  </a:lnTo>
                  <a:lnTo>
                    <a:pt x="174" y="22"/>
                  </a:lnTo>
                  <a:lnTo>
                    <a:pt x="197" y="22"/>
                  </a:lnTo>
                  <a:lnTo>
                    <a:pt x="223" y="24"/>
                  </a:lnTo>
                  <a:lnTo>
                    <a:pt x="246" y="27"/>
                  </a:lnTo>
                  <a:lnTo>
                    <a:pt x="268" y="30"/>
                  </a:lnTo>
                  <a:lnTo>
                    <a:pt x="288" y="32"/>
                  </a:lnTo>
                  <a:lnTo>
                    <a:pt x="306" y="33"/>
                  </a:lnTo>
                  <a:lnTo>
                    <a:pt x="324" y="33"/>
                  </a:lnTo>
                  <a:lnTo>
                    <a:pt x="341" y="34"/>
                  </a:lnTo>
                  <a:lnTo>
                    <a:pt x="356" y="33"/>
                  </a:lnTo>
                  <a:lnTo>
                    <a:pt x="371" y="32"/>
                  </a:lnTo>
                  <a:lnTo>
                    <a:pt x="386" y="31"/>
                  </a:lnTo>
                  <a:lnTo>
                    <a:pt x="401" y="29"/>
                  </a:lnTo>
                  <a:lnTo>
                    <a:pt x="415" y="26"/>
                  </a:lnTo>
                  <a:lnTo>
                    <a:pt x="430" y="23"/>
                  </a:lnTo>
                  <a:lnTo>
                    <a:pt x="445" y="19"/>
                  </a:lnTo>
                  <a:lnTo>
                    <a:pt x="461" y="15"/>
                  </a:lnTo>
                  <a:lnTo>
                    <a:pt x="477" y="10"/>
                  </a:lnTo>
                  <a:lnTo>
                    <a:pt x="494" y="4"/>
                  </a:lnTo>
                  <a:lnTo>
                    <a:pt x="514" y="1"/>
                  </a:lnTo>
                  <a:lnTo>
                    <a:pt x="538" y="0"/>
                  </a:lnTo>
                  <a:lnTo>
                    <a:pt x="563" y="1"/>
                  </a:lnTo>
                  <a:lnTo>
                    <a:pt x="592" y="5"/>
                  </a:lnTo>
                  <a:lnTo>
                    <a:pt x="622" y="12"/>
                  </a:lnTo>
                  <a:lnTo>
                    <a:pt x="654" y="22"/>
                  </a:lnTo>
                  <a:lnTo>
                    <a:pt x="687" y="33"/>
                  </a:lnTo>
                  <a:lnTo>
                    <a:pt x="719" y="46"/>
                  </a:lnTo>
                  <a:lnTo>
                    <a:pt x="750" y="60"/>
                  </a:lnTo>
                  <a:lnTo>
                    <a:pt x="780" y="75"/>
                  </a:lnTo>
                  <a:lnTo>
                    <a:pt x="809" y="91"/>
                  </a:lnTo>
                  <a:lnTo>
                    <a:pt x="835" y="108"/>
                  </a:lnTo>
                  <a:lnTo>
                    <a:pt x="858" y="126"/>
                  </a:lnTo>
                  <a:lnTo>
                    <a:pt x="878" y="145"/>
                  </a:lnTo>
                  <a:lnTo>
                    <a:pt x="893" y="162"/>
                  </a:lnTo>
                  <a:lnTo>
                    <a:pt x="904" y="181"/>
                  </a:lnTo>
                  <a:lnTo>
                    <a:pt x="911" y="202"/>
                  </a:lnTo>
                  <a:lnTo>
                    <a:pt x="914" y="231"/>
                  </a:lnTo>
                  <a:lnTo>
                    <a:pt x="911" y="266"/>
                  </a:lnTo>
                  <a:lnTo>
                    <a:pt x="904" y="305"/>
                  </a:lnTo>
                  <a:lnTo>
                    <a:pt x="894" y="349"/>
                  </a:lnTo>
                  <a:lnTo>
                    <a:pt x="879" y="396"/>
                  </a:lnTo>
                  <a:lnTo>
                    <a:pt x="859" y="446"/>
                  </a:lnTo>
                  <a:lnTo>
                    <a:pt x="835" y="496"/>
                  </a:lnTo>
                  <a:lnTo>
                    <a:pt x="808" y="548"/>
                  </a:lnTo>
                  <a:lnTo>
                    <a:pt x="774" y="600"/>
                  </a:lnTo>
                  <a:lnTo>
                    <a:pt x="737" y="649"/>
                  </a:lnTo>
                  <a:lnTo>
                    <a:pt x="696" y="697"/>
                  </a:lnTo>
                  <a:lnTo>
                    <a:pt x="650" y="742"/>
                  </a:lnTo>
                  <a:lnTo>
                    <a:pt x="599" y="782"/>
                  </a:lnTo>
                  <a:lnTo>
                    <a:pt x="544" y="818"/>
                  </a:lnTo>
                  <a:lnTo>
                    <a:pt x="484" y="848"/>
                  </a:lnTo>
                  <a:lnTo>
                    <a:pt x="483" y="848"/>
                  </a:lnTo>
                  <a:lnTo>
                    <a:pt x="479" y="849"/>
                  </a:lnTo>
                  <a:lnTo>
                    <a:pt x="475" y="850"/>
                  </a:lnTo>
                  <a:lnTo>
                    <a:pt x="468" y="851"/>
                  </a:lnTo>
                  <a:lnTo>
                    <a:pt x="458" y="852"/>
                  </a:lnTo>
                  <a:lnTo>
                    <a:pt x="448" y="853"/>
                  </a:lnTo>
                  <a:lnTo>
                    <a:pt x="435" y="853"/>
                  </a:lnTo>
                  <a:lnTo>
                    <a:pt x="422" y="852"/>
                  </a:lnTo>
                  <a:lnTo>
                    <a:pt x="407" y="851"/>
                  </a:lnTo>
                  <a:lnTo>
                    <a:pt x="389" y="849"/>
                  </a:lnTo>
                  <a:lnTo>
                    <a:pt x="371" y="844"/>
                  </a:lnTo>
                  <a:lnTo>
                    <a:pt x="351" y="838"/>
                  </a:lnTo>
                  <a:lnTo>
                    <a:pt x="329" y="831"/>
                  </a:lnTo>
                  <a:lnTo>
                    <a:pt x="307" y="822"/>
                  </a:lnTo>
                  <a:lnTo>
                    <a:pt x="283" y="811"/>
                  </a:lnTo>
                  <a:lnTo>
                    <a:pt x="259" y="797"/>
                  </a:lnTo>
                  <a:lnTo>
                    <a:pt x="234" y="782"/>
                  </a:lnTo>
                  <a:lnTo>
                    <a:pt x="211" y="766"/>
                  </a:lnTo>
                  <a:lnTo>
                    <a:pt x="189" y="750"/>
                  </a:lnTo>
                  <a:lnTo>
                    <a:pt x="168" y="733"/>
                  </a:lnTo>
                  <a:lnTo>
                    <a:pt x="148" y="717"/>
                  </a:lnTo>
                  <a:lnTo>
                    <a:pt x="131" y="700"/>
                  </a:lnTo>
                  <a:lnTo>
                    <a:pt x="115" y="682"/>
                  </a:lnTo>
                  <a:lnTo>
                    <a:pt x="101" y="663"/>
                  </a:lnTo>
                  <a:lnTo>
                    <a:pt x="89" y="644"/>
                  </a:lnTo>
                  <a:lnTo>
                    <a:pt x="78" y="624"/>
                  </a:lnTo>
                  <a:lnTo>
                    <a:pt x="70" y="602"/>
                  </a:lnTo>
                  <a:lnTo>
                    <a:pt x="64" y="581"/>
                  </a:lnTo>
                  <a:lnTo>
                    <a:pt x="60" y="558"/>
                  </a:lnTo>
                  <a:lnTo>
                    <a:pt x="59" y="534"/>
                  </a:lnTo>
                  <a:lnTo>
                    <a:pt x="60" y="510"/>
                  </a:lnTo>
                  <a:lnTo>
                    <a:pt x="63" y="484"/>
                  </a:lnTo>
                  <a:lnTo>
                    <a:pt x="65" y="435"/>
                  </a:lnTo>
                  <a:lnTo>
                    <a:pt x="56" y="394"/>
                  </a:lnTo>
                  <a:lnTo>
                    <a:pt x="40" y="356"/>
                  </a:lnTo>
                  <a:lnTo>
                    <a:pt x="22" y="318"/>
                  </a:lnTo>
                  <a:lnTo>
                    <a:pt x="7" y="277"/>
                  </a:lnTo>
                  <a:lnTo>
                    <a:pt x="0" y="232"/>
                  </a:lnTo>
                  <a:lnTo>
                    <a:pt x="6" y="177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0"/>
            <p:cNvSpPr>
              <a:spLocks/>
            </p:cNvSpPr>
            <p:nvPr/>
          </p:nvSpPr>
          <p:spPr bwMode="auto">
            <a:xfrm>
              <a:off x="1823" y="1690"/>
              <a:ext cx="439" cy="411"/>
            </a:xfrm>
            <a:custGeom>
              <a:avLst/>
              <a:gdLst>
                <a:gd name="T0" fmla="*/ 29 w 877"/>
                <a:gd name="T1" fmla="*/ 105 h 822"/>
                <a:gd name="T2" fmla="*/ 33 w 877"/>
                <a:gd name="T3" fmla="*/ 97 h 822"/>
                <a:gd name="T4" fmla="*/ 43 w 877"/>
                <a:gd name="T5" fmla="*/ 83 h 822"/>
                <a:gd name="T6" fmla="*/ 59 w 877"/>
                <a:gd name="T7" fmla="*/ 67 h 822"/>
                <a:gd name="T8" fmla="*/ 81 w 877"/>
                <a:gd name="T9" fmla="*/ 50 h 822"/>
                <a:gd name="T10" fmla="*/ 111 w 877"/>
                <a:gd name="T11" fmla="*/ 35 h 822"/>
                <a:gd name="T12" fmla="*/ 146 w 877"/>
                <a:gd name="T13" fmla="*/ 25 h 822"/>
                <a:gd name="T14" fmla="*/ 190 w 877"/>
                <a:gd name="T15" fmla="*/ 21 h 822"/>
                <a:gd name="T16" fmla="*/ 237 w 877"/>
                <a:gd name="T17" fmla="*/ 27 h 822"/>
                <a:gd name="T18" fmla="*/ 278 w 877"/>
                <a:gd name="T19" fmla="*/ 30 h 822"/>
                <a:gd name="T20" fmla="*/ 312 w 877"/>
                <a:gd name="T21" fmla="*/ 33 h 822"/>
                <a:gd name="T22" fmla="*/ 342 w 877"/>
                <a:gd name="T23" fmla="*/ 33 h 822"/>
                <a:gd name="T24" fmla="*/ 371 w 877"/>
                <a:gd name="T25" fmla="*/ 30 h 822"/>
                <a:gd name="T26" fmla="*/ 399 w 877"/>
                <a:gd name="T27" fmla="*/ 26 h 822"/>
                <a:gd name="T28" fmla="*/ 427 w 877"/>
                <a:gd name="T29" fmla="*/ 19 h 822"/>
                <a:gd name="T30" fmla="*/ 459 w 877"/>
                <a:gd name="T31" fmla="*/ 10 h 822"/>
                <a:gd name="T32" fmla="*/ 493 w 877"/>
                <a:gd name="T33" fmla="*/ 0 h 822"/>
                <a:gd name="T34" fmla="*/ 542 w 877"/>
                <a:gd name="T35" fmla="*/ 1 h 822"/>
                <a:gd name="T36" fmla="*/ 598 w 877"/>
                <a:gd name="T37" fmla="*/ 12 h 822"/>
                <a:gd name="T38" fmla="*/ 659 w 877"/>
                <a:gd name="T39" fmla="*/ 31 h 822"/>
                <a:gd name="T40" fmla="*/ 720 w 877"/>
                <a:gd name="T41" fmla="*/ 58 h 822"/>
                <a:gd name="T42" fmla="*/ 777 w 877"/>
                <a:gd name="T43" fmla="*/ 88 h 822"/>
                <a:gd name="T44" fmla="*/ 824 w 877"/>
                <a:gd name="T45" fmla="*/ 121 h 822"/>
                <a:gd name="T46" fmla="*/ 858 w 877"/>
                <a:gd name="T47" fmla="*/ 157 h 822"/>
                <a:gd name="T48" fmla="*/ 875 w 877"/>
                <a:gd name="T49" fmla="*/ 195 h 822"/>
                <a:gd name="T50" fmla="*/ 875 w 877"/>
                <a:gd name="T51" fmla="*/ 256 h 822"/>
                <a:gd name="T52" fmla="*/ 858 w 877"/>
                <a:gd name="T53" fmla="*/ 337 h 822"/>
                <a:gd name="T54" fmla="*/ 825 w 877"/>
                <a:gd name="T55" fmla="*/ 430 h 822"/>
                <a:gd name="T56" fmla="*/ 776 w 877"/>
                <a:gd name="T57" fmla="*/ 528 h 822"/>
                <a:gd name="T58" fmla="*/ 709 w 877"/>
                <a:gd name="T59" fmla="*/ 626 h 822"/>
                <a:gd name="T60" fmla="*/ 625 w 877"/>
                <a:gd name="T61" fmla="*/ 714 h 822"/>
                <a:gd name="T62" fmla="*/ 523 w 877"/>
                <a:gd name="T63" fmla="*/ 787 h 822"/>
                <a:gd name="T64" fmla="*/ 464 w 877"/>
                <a:gd name="T65" fmla="*/ 816 h 822"/>
                <a:gd name="T66" fmla="*/ 456 w 877"/>
                <a:gd name="T67" fmla="*/ 818 h 822"/>
                <a:gd name="T68" fmla="*/ 441 w 877"/>
                <a:gd name="T69" fmla="*/ 820 h 822"/>
                <a:gd name="T70" fmla="*/ 419 w 877"/>
                <a:gd name="T71" fmla="*/ 822 h 822"/>
                <a:gd name="T72" fmla="*/ 391 w 877"/>
                <a:gd name="T73" fmla="*/ 819 h 822"/>
                <a:gd name="T74" fmla="*/ 357 w 877"/>
                <a:gd name="T75" fmla="*/ 812 h 822"/>
                <a:gd name="T76" fmla="*/ 317 w 877"/>
                <a:gd name="T77" fmla="*/ 801 h 822"/>
                <a:gd name="T78" fmla="*/ 273 w 877"/>
                <a:gd name="T79" fmla="*/ 781 h 822"/>
                <a:gd name="T80" fmla="*/ 225 w 877"/>
                <a:gd name="T81" fmla="*/ 752 h 822"/>
                <a:gd name="T82" fmla="*/ 181 w 877"/>
                <a:gd name="T83" fmla="*/ 723 h 822"/>
                <a:gd name="T84" fmla="*/ 143 w 877"/>
                <a:gd name="T85" fmla="*/ 690 h 822"/>
                <a:gd name="T86" fmla="*/ 111 w 877"/>
                <a:gd name="T87" fmla="*/ 656 h 822"/>
                <a:gd name="T88" fmla="*/ 85 w 877"/>
                <a:gd name="T89" fmla="*/ 620 h 822"/>
                <a:gd name="T90" fmla="*/ 68 w 877"/>
                <a:gd name="T91" fmla="*/ 580 h 822"/>
                <a:gd name="T92" fmla="*/ 59 w 877"/>
                <a:gd name="T93" fmla="*/ 537 h 822"/>
                <a:gd name="T94" fmla="*/ 58 w 877"/>
                <a:gd name="T95" fmla="*/ 491 h 822"/>
                <a:gd name="T96" fmla="*/ 63 w 877"/>
                <a:gd name="T97" fmla="*/ 418 h 822"/>
                <a:gd name="T98" fmla="*/ 39 w 877"/>
                <a:gd name="T99" fmla="*/ 342 h 822"/>
                <a:gd name="T100" fmla="*/ 7 w 877"/>
                <a:gd name="T101" fmla="*/ 268 h 822"/>
                <a:gd name="T102" fmla="*/ 6 w 877"/>
                <a:gd name="T103" fmla="*/ 17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7" h="822">
                  <a:moveTo>
                    <a:pt x="28" y="106"/>
                  </a:moveTo>
                  <a:lnTo>
                    <a:pt x="29" y="105"/>
                  </a:lnTo>
                  <a:lnTo>
                    <a:pt x="30" y="102"/>
                  </a:lnTo>
                  <a:lnTo>
                    <a:pt x="33" y="97"/>
                  </a:lnTo>
                  <a:lnTo>
                    <a:pt x="37" y="90"/>
                  </a:lnTo>
                  <a:lnTo>
                    <a:pt x="43" y="83"/>
                  </a:lnTo>
                  <a:lnTo>
                    <a:pt x="51" y="75"/>
                  </a:lnTo>
                  <a:lnTo>
                    <a:pt x="59" y="67"/>
                  </a:lnTo>
                  <a:lnTo>
                    <a:pt x="69" y="58"/>
                  </a:lnTo>
                  <a:lnTo>
                    <a:pt x="81" y="50"/>
                  </a:lnTo>
                  <a:lnTo>
                    <a:pt x="94" y="42"/>
                  </a:lnTo>
                  <a:lnTo>
                    <a:pt x="111" y="35"/>
                  </a:lnTo>
                  <a:lnTo>
                    <a:pt x="127" y="28"/>
                  </a:lnTo>
                  <a:lnTo>
                    <a:pt x="146" y="25"/>
                  </a:lnTo>
                  <a:lnTo>
                    <a:pt x="167" y="21"/>
                  </a:lnTo>
                  <a:lnTo>
                    <a:pt x="190" y="21"/>
                  </a:lnTo>
                  <a:lnTo>
                    <a:pt x="215" y="23"/>
                  </a:lnTo>
                  <a:lnTo>
                    <a:pt x="237" y="27"/>
                  </a:lnTo>
                  <a:lnTo>
                    <a:pt x="258" y="29"/>
                  </a:lnTo>
                  <a:lnTo>
                    <a:pt x="278" y="30"/>
                  </a:lnTo>
                  <a:lnTo>
                    <a:pt x="295" y="31"/>
                  </a:lnTo>
                  <a:lnTo>
                    <a:pt x="312" y="33"/>
                  </a:lnTo>
                  <a:lnTo>
                    <a:pt x="327" y="33"/>
                  </a:lnTo>
                  <a:lnTo>
                    <a:pt x="342" y="33"/>
                  </a:lnTo>
                  <a:lnTo>
                    <a:pt x="357" y="31"/>
                  </a:lnTo>
                  <a:lnTo>
                    <a:pt x="371" y="30"/>
                  </a:lnTo>
                  <a:lnTo>
                    <a:pt x="385" y="28"/>
                  </a:lnTo>
                  <a:lnTo>
                    <a:pt x="399" y="26"/>
                  </a:lnTo>
                  <a:lnTo>
                    <a:pt x="414" y="22"/>
                  </a:lnTo>
                  <a:lnTo>
                    <a:pt x="427" y="19"/>
                  </a:lnTo>
                  <a:lnTo>
                    <a:pt x="442" y="14"/>
                  </a:lnTo>
                  <a:lnTo>
                    <a:pt x="459" y="10"/>
                  </a:lnTo>
                  <a:lnTo>
                    <a:pt x="475" y="5"/>
                  </a:lnTo>
                  <a:lnTo>
                    <a:pt x="493" y="0"/>
                  </a:lnTo>
                  <a:lnTo>
                    <a:pt x="516" y="0"/>
                  </a:lnTo>
                  <a:lnTo>
                    <a:pt x="542" y="1"/>
                  </a:lnTo>
                  <a:lnTo>
                    <a:pt x="569" y="6"/>
                  </a:lnTo>
                  <a:lnTo>
                    <a:pt x="598" y="12"/>
                  </a:lnTo>
                  <a:lnTo>
                    <a:pt x="628" y="21"/>
                  </a:lnTo>
                  <a:lnTo>
                    <a:pt x="659" y="31"/>
                  </a:lnTo>
                  <a:lnTo>
                    <a:pt x="690" y="44"/>
                  </a:lnTo>
                  <a:lnTo>
                    <a:pt x="720" y="58"/>
                  </a:lnTo>
                  <a:lnTo>
                    <a:pt x="749" y="72"/>
                  </a:lnTo>
                  <a:lnTo>
                    <a:pt x="777" y="88"/>
                  </a:lnTo>
                  <a:lnTo>
                    <a:pt x="802" y="105"/>
                  </a:lnTo>
                  <a:lnTo>
                    <a:pt x="824" y="121"/>
                  </a:lnTo>
                  <a:lnTo>
                    <a:pt x="843" y="140"/>
                  </a:lnTo>
                  <a:lnTo>
                    <a:pt x="858" y="157"/>
                  </a:lnTo>
                  <a:lnTo>
                    <a:pt x="869" y="174"/>
                  </a:lnTo>
                  <a:lnTo>
                    <a:pt x="875" y="195"/>
                  </a:lnTo>
                  <a:lnTo>
                    <a:pt x="877" y="223"/>
                  </a:lnTo>
                  <a:lnTo>
                    <a:pt x="875" y="256"/>
                  </a:lnTo>
                  <a:lnTo>
                    <a:pt x="869" y="294"/>
                  </a:lnTo>
                  <a:lnTo>
                    <a:pt x="858" y="337"/>
                  </a:lnTo>
                  <a:lnTo>
                    <a:pt x="843" y="382"/>
                  </a:lnTo>
                  <a:lnTo>
                    <a:pt x="825" y="430"/>
                  </a:lnTo>
                  <a:lnTo>
                    <a:pt x="802" y="478"/>
                  </a:lnTo>
                  <a:lnTo>
                    <a:pt x="776" y="528"/>
                  </a:lnTo>
                  <a:lnTo>
                    <a:pt x="744" y="577"/>
                  </a:lnTo>
                  <a:lnTo>
                    <a:pt x="709" y="626"/>
                  </a:lnTo>
                  <a:lnTo>
                    <a:pt x="668" y="671"/>
                  </a:lnTo>
                  <a:lnTo>
                    <a:pt x="625" y="714"/>
                  </a:lnTo>
                  <a:lnTo>
                    <a:pt x="576" y="752"/>
                  </a:lnTo>
                  <a:lnTo>
                    <a:pt x="523" y="787"/>
                  </a:lnTo>
                  <a:lnTo>
                    <a:pt x="466" y="816"/>
                  </a:lnTo>
                  <a:lnTo>
                    <a:pt x="464" y="816"/>
                  </a:lnTo>
                  <a:lnTo>
                    <a:pt x="462" y="817"/>
                  </a:lnTo>
                  <a:lnTo>
                    <a:pt x="456" y="818"/>
                  </a:lnTo>
                  <a:lnTo>
                    <a:pt x="451" y="819"/>
                  </a:lnTo>
                  <a:lnTo>
                    <a:pt x="441" y="820"/>
                  </a:lnTo>
                  <a:lnTo>
                    <a:pt x="431" y="820"/>
                  </a:lnTo>
                  <a:lnTo>
                    <a:pt x="419" y="822"/>
                  </a:lnTo>
                  <a:lnTo>
                    <a:pt x="406" y="820"/>
                  </a:lnTo>
                  <a:lnTo>
                    <a:pt x="391" y="819"/>
                  </a:lnTo>
                  <a:lnTo>
                    <a:pt x="374" y="817"/>
                  </a:lnTo>
                  <a:lnTo>
                    <a:pt x="357" y="812"/>
                  </a:lnTo>
                  <a:lnTo>
                    <a:pt x="338" y="808"/>
                  </a:lnTo>
                  <a:lnTo>
                    <a:pt x="317" y="801"/>
                  </a:lnTo>
                  <a:lnTo>
                    <a:pt x="296" y="792"/>
                  </a:lnTo>
                  <a:lnTo>
                    <a:pt x="273" y="781"/>
                  </a:lnTo>
                  <a:lnTo>
                    <a:pt x="249" y="767"/>
                  </a:lnTo>
                  <a:lnTo>
                    <a:pt x="225" y="752"/>
                  </a:lnTo>
                  <a:lnTo>
                    <a:pt x="203" y="738"/>
                  </a:lnTo>
                  <a:lnTo>
                    <a:pt x="181" y="723"/>
                  </a:lnTo>
                  <a:lnTo>
                    <a:pt x="161" y="706"/>
                  </a:lnTo>
                  <a:lnTo>
                    <a:pt x="143" y="690"/>
                  </a:lnTo>
                  <a:lnTo>
                    <a:pt x="126" y="673"/>
                  </a:lnTo>
                  <a:lnTo>
                    <a:pt x="111" y="656"/>
                  </a:lnTo>
                  <a:lnTo>
                    <a:pt x="97" y="638"/>
                  </a:lnTo>
                  <a:lnTo>
                    <a:pt x="85" y="620"/>
                  </a:lnTo>
                  <a:lnTo>
                    <a:pt x="76" y="600"/>
                  </a:lnTo>
                  <a:lnTo>
                    <a:pt x="68" y="580"/>
                  </a:lnTo>
                  <a:lnTo>
                    <a:pt x="62" y="559"/>
                  </a:lnTo>
                  <a:lnTo>
                    <a:pt x="59" y="537"/>
                  </a:lnTo>
                  <a:lnTo>
                    <a:pt x="56" y="514"/>
                  </a:lnTo>
                  <a:lnTo>
                    <a:pt x="58" y="491"/>
                  </a:lnTo>
                  <a:lnTo>
                    <a:pt x="61" y="466"/>
                  </a:lnTo>
                  <a:lnTo>
                    <a:pt x="63" y="418"/>
                  </a:lnTo>
                  <a:lnTo>
                    <a:pt x="54" y="379"/>
                  </a:lnTo>
                  <a:lnTo>
                    <a:pt x="39" y="342"/>
                  </a:lnTo>
                  <a:lnTo>
                    <a:pt x="22" y="307"/>
                  </a:lnTo>
                  <a:lnTo>
                    <a:pt x="7" y="268"/>
                  </a:lnTo>
                  <a:lnTo>
                    <a:pt x="0" y="224"/>
                  </a:lnTo>
                  <a:lnTo>
                    <a:pt x="6" y="171"/>
                  </a:lnTo>
                  <a:lnTo>
                    <a:pt x="28" y="106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1"/>
            <p:cNvSpPr>
              <a:spLocks/>
            </p:cNvSpPr>
            <p:nvPr/>
          </p:nvSpPr>
          <p:spPr bwMode="auto">
            <a:xfrm>
              <a:off x="1832" y="1699"/>
              <a:ext cx="420" cy="395"/>
            </a:xfrm>
            <a:custGeom>
              <a:avLst/>
              <a:gdLst>
                <a:gd name="T0" fmla="*/ 28 w 840"/>
                <a:gd name="T1" fmla="*/ 98 h 789"/>
                <a:gd name="T2" fmla="*/ 47 w 840"/>
                <a:gd name="T3" fmla="*/ 72 h 789"/>
                <a:gd name="T4" fmla="*/ 90 w 840"/>
                <a:gd name="T5" fmla="*/ 40 h 789"/>
                <a:gd name="T6" fmla="*/ 159 w 840"/>
                <a:gd name="T7" fmla="*/ 22 h 789"/>
                <a:gd name="T8" fmla="*/ 227 w 840"/>
                <a:gd name="T9" fmla="*/ 26 h 789"/>
                <a:gd name="T10" fmla="*/ 265 w 840"/>
                <a:gd name="T11" fmla="*/ 31 h 789"/>
                <a:gd name="T12" fmla="*/ 298 w 840"/>
                <a:gd name="T13" fmla="*/ 32 h 789"/>
                <a:gd name="T14" fmla="*/ 327 w 840"/>
                <a:gd name="T15" fmla="*/ 32 h 789"/>
                <a:gd name="T16" fmla="*/ 355 w 840"/>
                <a:gd name="T17" fmla="*/ 30 h 789"/>
                <a:gd name="T18" fmla="*/ 382 w 840"/>
                <a:gd name="T19" fmla="*/ 25 h 789"/>
                <a:gd name="T20" fmla="*/ 409 w 840"/>
                <a:gd name="T21" fmla="*/ 18 h 789"/>
                <a:gd name="T22" fmla="*/ 438 w 840"/>
                <a:gd name="T23" fmla="*/ 9 h 789"/>
                <a:gd name="T24" fmla="*/ 473 w 840"/>
                <a:gd name="T25" fmla="*/ 1 h 789"/>
                <a:gd name="T26" fmla="*/ 518 w 840"/>
                <a:gd name="T27" fmla="*/ 2 h 789"/>
                <a:gd name="T28" fmla="*/ 573 w 840"/>
                <a:gd name="T29" fmla="*/ 12 h 789"/>
                <a:gd name="T30" fmla="*/ 631 w 840"/>
                <a:gd name="T31" fmla="*/ 31 h 789"/>
                <a:gd name="T32" fmla="*/ 689 w 840"/>
                <a:gd name="T33" fmla="*/ 56 h 789"/>
                <a:gd name="T34" fmla="*/ 744 w 840"/>
                <a:gd name="T35" fmla="*/ 85 h 789"/>
                <a:gd name="T36" fmla="*/ 790 w 840"/>
                <a:gd name="T37" fmla="*/ 117 h 789"/>
                <a:gd name="T38" fmla="*/ 822 w 840"/>
                <a:gd name="T39" fmla="*/ 151 h 789"/>
                <a:gd name="T40" fmla="*/ 838 w 840"/>
                <a:gd name="T41" fmla="*/ 188 h 789"/>
                <a:gd name="T42" fmla="*/ 838 w 840"/>
                <a:gd name="T43" fmla="*/ 246 h 789"/>
                <a:gd name="T44" fmla="*/ 822 w 840"/>
                <a:gd name="T45" fmla="*/ 323 h 789"/>
                <a:gd name="T46" fmla="*/ 791 w 840"/>
                <a:gd name="T47" fmla="*/ 413 h 789"/>
                <a:gd name="T48" fmla="*/ 742 w 840"/>
                <a:gd name="T49" fmla="*/ 508 h 789"/>
                <a:gd name="T50" fmla="*/ 678 w 840"/>
                <a:gd name="T51" fmla="*/ 601 h 789"/>
                <a:gd name="T52" fmla="*/ 597 w 840"/>
                <a:gd name="T53" fmla="*/ 686 h 789"/>
                <a:gd name="T54" fmla="*/ 500 w 840"/>
                <a:gd name="T55" fmla="*/ 757 h 789"/>
                <a:gd name="T56" fmla="*/ 444 w 840"/>
                <a:gd name="T57" fmla="*/ 784 h 789"/>
                <a:gd name="T58" fmla="*/ 437 w 840"/>
                <a:gd name="T59" fmla="*/ 786 h 789"/>
                <a:gd name="T60" fmla="*/ 422 w 840"/>
                <a:gd name="T61" fmla="*/ 789 h 789"/>
                <a:gd name="T62" fmla="*/ 401 w 840"/>
                <a:gd name="T63" fmla="*/ 789 h 789"/>
                <a:gd name="T64" fmla="*/ 374 w 840"/>
                <a:gd name="T65" fmla="*/ 788 h 789"/>
                <a:gd name="T66" fmla="*/ 341 w 840"/>
                <a:gd name="T67" fmla="*/ 782 h 789"/>
                <a:gd name="T68" fmla="*/ 303 w 840"/>
                <a:gd name="T69" fmla="*/ 769 h 789"/>
                <a:gd name="T70" fmla="*/ 261 w 840"/>
                <a:gd name="T71" fmla="*/ 751 h 789"/>
                <a:gd name="T72" fmla="*/ 215 w 840"/>
                <a:gd name="T73" fmla="*/ 724 h 789"/>
                <a:gd name="T74" fmla="*/ 173 w 840"/>
                <a:gd name="T75" fmla="*/ 694 h 789"/>
                <a:gd name="T76" fmla="*/ 136 w 840"/>
                <a:gd name="T77" fmla="*/ 664 h 789"/>
                <a:gd name="T78" fmla="*/ 105 w 840"/>
                <a:gd name="T79" fmla="*/ 631 h 789"/>
                <a:gd name="T80" fmla="*/ 81 w 840"/>
                <a:gd name="T81" fmla="*/ 596 h 789"/>
                <a:gd name="T82" fmla="*/ 65 w 840"/>
                <a:gd name="T83" fmla="*/ 558 h 789"/>
                <a:gd name="T84" fmla="*/ 56 w 840"/>
                <a:gd name="T85" fmla="*/ 517 h 789"/>
                <a:gd name="T86" fmla="*/ 54 w 840"/>
                <a:gd name="T87" fmla="*/ 472 h 789"/>
                <a:gd name="T88" fmla="*/ 60 w 840"/>
                <a:gd name="T89" fmla="*/ 403 h 789"/>
                <a:gd name="T90" fmla="*/ 36 w 840"/>
                <a:gd name="T91" fmla="*/ 329 h 789"/>
                <a:gd name="T92" fmla="*/ 6 w 840"/>
                <a:gd name="T93" fmla="*/ 258 h 789"/>
                <a:gd name="T94" fmla="*/ 5 w 840"/>
                <a:gd name="T95" fmla="*/ 16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0" h="789">
                  <a:moveTo>
                    <a:pt x="26" y="102"/>
                  </a:moveTo>
                  <a:lnTo>
                    <a:pt x="28" y="98"/>
                  </a:lnTo>
                  <a:lnTo>
                    <a:pt x="35" y="87"/>
                  </a:lnTo>
                  <a:lnTo>
                    <a:pt x="47" y="72"/>
                  </a:lnTo>
                  <a:lnTo>
                    <a:pt x="66" y="56"/>
                  </a:lnTo>
                  <a:lnTo>
                    <a:pt x="90" y="40"/>
                  </a:lnTo>
                  <a:lnTo>
                    <a:pt x="121" y="27"/>
                  </a:lnTo>
                  <a:lnTo>
                    <a:pt x="159" y="22"/>
                  </a:lnTo>
                  <a:lnTo>
                    <a:pt x="205" y="24"/>
                  </a:lnTo>
                  <a:lnTo>
                    <a:pt x="227" y="26"/>
                  </a:lnTo>
                  <a:lnTo>
                    <a:pt x="247" y="29"/>
                  </a:lnTo>
                  <a:lnTo>
                    <a:pt x="265" y="31"/>
                  </a:lnTo>
                  <a:lnTo>
                    <a:pt x="283" y="32"/>
                  </a:lnTo>
                  <a:lnTo>
                    <a:pt x="298" y="32"/>
                  </a:lnTo>
                  <a:lnTo>
                    <a:pt x="314" y="32"/>
                  </a:lnTo>
                  <a:lnTo>
                    <a:pt x="327" y="32"/>
                  </a:lnTo>
                  <a:lnTo>
                    <a:pt x="341" y="31"/>
                  </a:lnTo>
                  <a:lnTo>
                    <a:pt x="355" y="30"/>
                  </a:lnTo>
                  <a:lnTo>
                    <a:pt x="368" y="27"/>
                  </a:lnTo>
                  <a:lnTo>
                    <a:pt x="382" y="25"/>
                  </a:lnTo>
                  <a:lnTo>
                    <a:pt x="395" y="22"/>
                  </a:lnTo>
                  <a:lnTo>
                    <a:pt x="409" y="18"/>
                  </a:lnTo>
                  <a:lnTo>
                    <a:pt x="423" y="14"/>
                  </a:lnTo>
                  <a:lnTo>
                    <a:pt x="438" y="9"/>
                  </a:lnTo>
                  <a:lnTo>
                    <a:pt x="454" y="4"/>
                  </a:lnTo>
                  <a:lnTo>
                    <a:pt x="473" y="1"/>
                  </a:lnTo>
                  <a:lnTo>
                    <a:pt x="493" y="0"/>
                  </a:lnTo>
                  <a:lnTo>
                    <a:pt x="518" y="2"/>
                  </a:lnTo>
                  <a:lnTo>
                    <a:pt x="544" y="6"/>
                  </a:lnTo>
                  <a:lnTo>
                    <a:pt x="573" y="12"/>
                  </a:lnTo>
                  <a:lnTo>
                    <a:pt x="602" y="20"/>
                  </a:lnTo>
                  <a:lnTo>
                    <a:pt x="631" y="31"/>
                  </a:lnTo>
                  <a:lnTo>
                    <a:pt x="661" y="42"/>
                  </a:lnTo>
                  <a:lnTo>
                    <a:pt x="689" y="56"/>
                  </a:lnTo>
                  <a:lnTo>
                    <a:pt x="717" y="70"/>
                  </a:lnTo>
                  <a:lnTo>
                    <a:pt x="744" y="85"/>
                  </a:lnTo>
                  <a:lnTo>
                    <a:pt x="768" y="101"/>
                  </a:lnTo>
                  <a:lnTo>
                    <a:pt x="790" y="117"/>
                  </a:lnTo>
                  <a:lnTo>
                    <a:pt x="808" y="135"/>
                  </a:lnTo>
                  <a:lnTo>
                    <a:pt x="822" y="151"/>
                  </a:lnTo>
                  <a:lnTo>
                    <a:pt x="832" y="168"/>
                  </a:lnTo>
                  <a:lnTo>
                    <a:pt x="838" y="188"/>
                  </a:lnTo>
                  <a:lnTo>
                    <a:pt x="840" y="214"/>
                  </a:lnTo>
                  <a:lnTo>
                    <a:pt x="838" y="246"/>
                  </a:lnTo>
                  <a:lnTo>
                    <a:pt x="832" y="283"/>
                  </a:lnTo>
                  <a:lnTo>
                    <a:pt x="822" y="323"/>
                  </a:lnTo>
                  <a:lnTo>
                    <a:pt x="808" y="367"/>
                  </a:lnTo>
                  <a:lnTo>
                    <a:pt x="791" y="413"/>
                  </a:lnTo>
                  <a:lnTo>
                    <a:pt x="769" y="460"/>
                  </a:lnTo>
                  <a:lnTo>
                    <a:pt x="742" y="508"/>
                  </a:lnTo>
                  <a:lnTo>
                    <a:pt x="712" y="555"/>
                  </a:lnTo>
                  <a:lnTo>
                    <a:pt x="678" y="601"/>
                  </a:lnTo>
                  <a:lnTo>
                    <a:pt x="640" y="646"/>
                  </a:lnTo>
                  <a:lnTo>
                    <a:pt x="597" y="686"/>
                  </a:lnTo>
                  <a:lnTo>
                    <a:pt x="551" y="724"/>
                  </a:lnTo>
                  <a:lnTo>
                    <a:pt x="500" y="757"/>
                  </a:lnTo>
                  <a:lnTo>
                    <a:pt x="445" y="784"/>
                  </a:lnTo>
                  <a:lnTo>
                    <a:pt x="444" y="784"/>
                  </a:lnTo>
                  <a:lnTo>
                    <a:pt x="442" y="785"/>
                  </a:lnTo>
                  <a:lnTo>
                    <a:pt x="437" y="786"/>
                  </a:lnTo>
                  <a:lnTo>
                    <a:pt x="430" y="788"/>
                  </a:lnTo>
                  <a:lnTo>
                    <a:pt x="422" y="789"/>
                  </a:lnTo>
                  <a:lnTo>
                    <a:pt x="413" y="789"/>
                  </a:lnTo>
                  <a:lnTo>
                    <a:pt x="401" y="789"/>
                  </a:lnTo>
                  <a:lnTo>
                    <a:pt x="389" y="789"/>
                  </a:lnTo>
                  <a:lnTo>
                    <a:pt x="374" y="788"/>
                  </a:lnTo>
                  <a:lnTo>
                    <a:pt x="357" y="785"/>
                  </a:lnTo>
                  <a:lnTo>
                    <a:pt x="341" y="782"/>
                  </a:lnTo>
                  <a:lnTo>
                    <a:pt x="323" y="776"/>
                  </a:lnTo>
                  <a:lnTo>
                    <a:pt x="303" y="769"/>
                  </a:lnTo>
                  <a:lnTo>
                    <a:pt x="283" y="761"/>
                  </a:lnTo>
                  <a:lnTo>
                    <a:pt x="261" y="751"/>
                  </a:lnTo>
                  <a:lnTo>
                    <a:pt x="238" y="738"/>
                  </a:lnTo>
                  <a:lnTo>
                    <a:pt x="215" y="724"/>
                  </a:lnTo>
                  <a:lnTo>
                    <a:pt x="193" y="709"/>
                  </a:lnTo>
                  <a:lnTo>
                    <a:pt x="173" y="694"/>
                  </a:lnTo>
                  <a:lnTo>
                    <a:pt x="153" y="679"/>
                  </a:lnTo>
                  <a:lnTo>
                    <a:pt x="136" y="664"/>
                  </a:lnTo>
                  <a:lnTo>
                    <a:pt x="120" y="648"/>
                  </a:lnTo>
                  <a:lnTo>
                    <a:pt x="105" y="631"/>
                  </a:lnTo>
                  <a:lnTo>
                    <a:pt x="92" y="614"/>
                  </a:lnTo>
                  <a:lnTo>
                    <a:pt x="81" y="596"/>
                  </a:lnTo>
                  <a:lnTo>
                    <a:pt x="72" y="578"/>
                  </a:lnTo>
                  <a:lnTo>
                    <a:pt x="65" y="558"/>
                  </a:lnTo>
                  <a:lnTo>
                    <a:pt x="59" y="538"/>
                  </a:lnTo>
                  <a:lnTo>
                    <a:pt x="56" y="517"/>
                  </a:lnTo>
                  <a:lnTo>
                    <a:pt x="54" y="495"/>
                  </a:lnTo>
                  <a:lnTo>
                    <a:pt x="54" y="472"/>
                  </a:lnTo>
                  <a:lnTo>
                    <a:pt x="58" y="448"/>
                  </a:lnTo>
                  <a:lnTo>
                    <a:pt x="60" y="403"/>
                  </a:lnTo>
                  <a:lnTo>
                    <a:pt x="51" y="365"/>
                  </a:lnTo>
                  <a:lnTo>
                    <a:pt x="36" y="329"/>
                  </a:lnTo>
                  <a:lnTo>
                    <a:pt x="20" y="295"/>
                  </a:lnTo>
                  <a:lnTo>
                    <a:pt x="6" y="258"/>
                  </a:lnTo>
                  <a:lnTo>
                    <a:pt x="0" y="215"/>
                  </a:lnTo>
                  <a:lnTo>
                    <a:pt x="5" y="164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2"/>
            <p:cNvSpPr>
              <a:spLocks/>
            </p:cNvSpPr>
            <p:nvPr/>
          </p:nvSpPr>
          <p:spPr bwMode="auto">
            <a:xfrm>
              <a:off x="1840" y="1709"/>
              <a:ext cx="402" cy="379"/>
            </a:xfrm>
            <a:custGeom>
              <a:avLst/>
              <a:gdLst>
                <a:gd name="T0" fmla="*/ 28 w 804"/>
                <a:gd name="T1" fmla="*/ 96 h 757"/>
                <a:gd name="T2" fmla="*/ 46 w 804"/>
                <a:gd name="T3" fmla="*/ 71 h 757"/>
                <a:gd name="T4" fmla="*/ 87 w 804"/>
                <a:gd name="T5" fmla="*/ 39 h 757"/>
                <a:gd name="T6" fmla="*/ 154 w 804"/>
                <a:gd name="T7" fmla="*/ 21 h 757"/>
                <a:gd name="T8" fmla="*/ 218 w 804"/>
                <a:gd name="T9" fmla="*/ 26 h 757"/>
                <a:gd name="T10" fmla="*/ 254 w 804"/>
                <a:gd name="T11" fmla="*/ 30 h 757"/>
                <a:gd name="T12" fmla="*/ 286 w 804"/>
                <a:gd name="T13" fmla="*/ 31 h 757"/>
                <a:gd name="T14" fmla="*/ 314 w 804"/>
                <a:gd name="T15" fmla="*/ 31 h 757"/>
                <a:gd name="T16" fmla="*/ 340 w 804"/>
                <a:gd name="T17" fmla="*/ 29 h 757"/>
                <a:gd name="T18" fmla="*/ 366 w 804"/>
                <a:gd name="T19" fmla="*/ 25 h 757"/>
                <a:gd name="T20" fmla="*/ 392 w 804"/>
                <a:gd name="T21" fmla="*/ 19 h 757"/>
                <a:gd name="T22" fmla="*/ 420 w 804"/>
                <a:gd name="T23" fmla="*/ 10 h 757"/>
                <a:gd name="T24" fmla="*/ 452 w 804"/>
                <a:gd name="T25" fmla="*/ 1 h 757"/>
                <a:gd name="T26" fmla="*/ 496 w 804"/>
                <a:gd name="T27" fmla="*/ 3 h 757"/>
                <a:gd name="T28" fmla="*/ 548 w 804"/>
                <a:gd name="T29" fmla="*/ 12 h 757"/>
                <a:gd name="T30" fmla="*/ 604 w 804"/>
                <a:gd name="T31" fmla="*/ 30 h 757"/>
                <a:gd name="T32" fmla="*/ 660 w 804"/>
                <a:gd name="T33" fmla="*/ 54 h 757"/>
                <a:gd name="T34" fmla="*/ 711 w 804"/>
                <a:gd name="T35" fmla="*/ 82 h 757"/>
                <a:gd name="T36" fmla="*/ 755 w 804"/>
                <a:gd name="T37" fmla="*/ 113 h 757"/>
                <a:gd name="T38" fmla="*/ 786 w 804"/>
                <a:gd name="T39" fmla="*/ 145 h 757"/>
                <a:gd name="T40" fmla="*/ 801 w 804"/>
                <a:gd name="T41" fmla="*/ 181 h 757"/>
                <a:gd name="T42" fmla="*/ 801 w 804"/>
                <a:gd name="T43" fmla="*/ 236 h 757"/>
                <a:gd name="T44" fmla="*/ 786 w 804"/>
                <a:gd name="T45" fmla="*/ 311 h 757"/>
                <a:gd name="T46" fmla="*/ 756 w 804"/>
                <a:gd name="T47" fmla="*/ 397 h 757"/>
                <a:gd name="T48" fmla="*/ 710 w 804"/>
                <a:gd name="T49" fmla="*/ 488 h 757"/>
                <a:gd name="T50" fmla="*/ 649 w 804"/>
                <a:gd name="T51" fmla="*/ 577 h 757"/>
                <a:gd name="T52" fmla="*/ 572 w 804"/>
                <a:gd name="T53" fmla="*/ 659 h 757"/>
                <a:gd name="T54" fmla="*/ 480 w 804"/>
                <a:gd name="T55" fmla="*/ 726 h 757"/>
                <a:gd name="T56" fmla="*/ 426 w 804"/>
                <a:gd name="T57" fmla="*/ 752 h 757"/>
                <a:gd name="T58" fmla="*/ 419 w 804"/>
                <a:gd name="T59" fmla="*/ 755 h 757"/>
                <a:gd name="T60" fmla="*/ 405 w 804"/>
                <a:gd name="T61" fmla="*/ 757 h 757"/>
                <a:gd name="T62" fmla="*/ 384 w 804"/>
                <a:gd name="T63" fmla="*/ 757 h 757"/>
                <a:gd name="T64" fmla="*/ 359 w 804"/>
                <a:gd name="T65" fmla="*/ 756 h 757"/>
                <a:gd name="T66" fmla="*/ 328 w 804"/>
                <a:gd name="T67" fmla="*/ 750 h 757"/>
                <a:gd name="T68" fmla="*/ 291 w 804"/>
                <a:gd name="T69" fmla="*/ 739 h 757"/>
                <a:gd name="T70" fmla="*/ 250 w 804"/>
                <a:gd name="T71" fmla="*/ 720 h 757"/>
                <a:gd name="T72" fmla="*/ 207 w 804"/>
                <a:gd name="T73" fmla="*/ 694 h 757"/>
                <a:gd name="T74" fmla="*/ 166 w 804"/>
                <a:gd name="T75" fmla="*/ 666 h 757"/>
                <a:gd name="T76" fmla="*/ 132 w 804"/>
                <a:gd name="T77" fmla="*/ 637 h 757"/>
                <a:gd name="T78" fmla="*/ 102 w 804"/>
                <a:gd name="T79" fmla="*/ 605 h 757"/>
                <a:gd name="T80" fmla="*/ 79 w 804"/>
                <a:gd name="T81" fmla="*/ 572 h 757"/>
                <a:gd name="T82" fmla="*/ 63 w 804"/>
                <a:gd name="T83" fmla="*/ 536 h 757"/>
                <a:gd name="T84" fmla="*/ 55 w 804"/>
                <a:gd name="T85" fmla="*/ 496 h 757"/>
                <a:gd name="T86" fmla="*/ 53 w 804"/>
                <a:gd name="T87" fmla="*/ 453 h 757"/>
                <a:gd name="T88" fmla="*/ 59 w 804"/>
                <a:gd name="T89" fmla="*/ 387 h 757"/>
                <a:gd name="T90" fmla="*/ 36 w 804"/>
                <a:gd name="T91" fmla="*/ 317 h 757"/>
                <a:gd name="T92" fmla="*/ 7 w 804"/>
                <a:gd name="T93" fmla="*/ 248 h 757"/>
                <a:gd name="T94" fmla="*/ 5 w 804"/>
                <a:gd name="T95" fmla="*/ 15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4" h="757">
                  <a:moveTo>
                    <a:pt x="26" y="99"/>
                  </a:moveTo>
                  <a:lnTo>
                    <a:pt x="28" y="96"/>
                  </a:lnTo>
                  <a:lnTo>
                    <a:pt x="35" y="84"/>
                  </a:lnTo>
                  <a:lnTo>
                    <a:pt x="46" y="71"/>
                  </a:lnTo>
                  <a:lnTo>
                    <a:pt x="64" y="54"/>
                  </a:lnTo>
                  <a:lnTo>
                    <a:pt x="87" y="39"/>
                  </a:lnTo>
                  <a:lnTo>
                    <a:pt x="117" y="28"/>
                  </a:lnTo>
                  <a:lnTo>
                    <a:pt x="154" y="21"/>
                  </a:lnTo>
                  <a:lnTo>
                    <a:pt x="197" y="23"/>
                  </a:lnTo>
                  <a:lnTo>
                    <a:pt x="218" y="26"/>
                  </a:lnTo>
                  <a:lnTo>
                    <a:pt x="237" y="28"/>
                  </a:lnTo>
                  <a:lnTo>
                    <a:pt x="254" y="30"/>
                  </a:lnTo>
                  <a:lnTo>
                    <a:pt x="270" y="31"/>
                  </a:lnTo>
                  <a:lnTo>
                    <a:pt x="286" y="31"/>
                  </a:lnTo>
                  <a:lnTo>
                    <a:pt x="300" y="31"/>
                  </a:lnTo>
                  <a:lnTo>
                    <a:pt x="314" y="31"/>
                  </a:lnTo>
                  <a:lnTo>
                    <a:pt x="328" y="30"/>
                  </a:lnTo>
                  <a:lnTo>
                    <a:pt x="340" y="29"/>
                  </a:lnTo>
                  <a:lnTo>
                    <a:pt x="353" y="27"/>
                  </a:lnTo>
                  <a:lnTo>
                    <a:pt x="366" y="25"/>
                  </a:lnTo>
                  <a:lnTo>
                    <a:pt x="378" y="22"/>
                  </a:lnTo>
                  <a:lnTo>
                    <a:pt x="392" y="19"/>
                  </a:lnTo>
                  <a:lnTo>
                    <a:pt x="405" y="14"/>
                  </a:lnTo>
                  <a:lnTo>
                    <a:pt x="420" y="10"/>
                  </a:lnTo>
                  <a:lnTo>
                    <a:pt x="435" y="5"/>
                  </a:lnTo>
                  <a:lnTo>
                    <a:pt x="452" y="1"/>
                  </a:lnTo>
                  <a:lnTo>
                    <a:pt x="473" y="0"/>
                  </a:lnTo>
                  <a:lnTo>
                    <a:pt x="496" y="3"/>
                  </a:lnTo>
                  <a:lnTo>
                    <a:pt x="521" y="6"/>
                  </a:lnTo>
                  <a:lnTo>
                    <a:pt x="548" y="12"/>
                  </a:lnTo>
                  <a:lnTo>
                    <a:pt x="575" y="20"/>
                  </a:lnTo>
                  <a:lnTo>
                    <a:pt x="604" y="30"/>
                  </a:lnTo>
                  <a:lnTo>
                    <a:pt x="632" y="42"/>
                  </a:lnTo>
                  <a:lnTo>
                    <a:pt x="660" y="54"/>
                  </a:lnTo>
                  <a:lnTo>
                    <a:pt x="686" y="67"/>
                  </a:lnTo>
                  <a:lnTo>
                    <a:pt x="711" y="82"/>
                  </a:lnTo>
                  <a:lnTo>
                    <a:pt x="734" y="97"/>
                  </a:lnTo>
                  <a:lnTo>
                    <a:pt x="755" y="113"/>
                  </a:lnTo>
                  <a:lnTo>
                    <a:pt x="772" y="129"/>
                  </a:lnTo>
                  <a:lnTo>
                    <a:pt x="786" y="145"/>
                  </a:lnTo>
                  <a:lnTo>
                    <a:pt x="796" y="162"/>
                  </a:lnTo>
                  <a:lnTo>
                    <a:pt x="801" y="181"/>
                  </a:lnTo>
                  <a:lnTo>
                    <a:pt x="804" y="207"/>
                  </a:lnTo>
                  <a:lnTo>
                    <a:pt x="801" y="236"/>
                  </a:lnTo>
                  <a:lnTo>
                    <a:pt x="796" y="272"/>
                  </a:lnTo>
                  <a:lnTo>
                    <a:pt x="786" y="311"/>
                  </a:lnTo>
                  <a:lnTo>
                    <a:pt x="774" y="353"/>
                  </a:lnTo>
                  <a:lnTo>
                    <a:pt x="756" y="397"/>
                  </a:lnTo>
                  <a:lnTo>
                    <a:pt x="736" y="441"/>
                  </a:lnTo>
                  <a:lnTo>
                    <a:pt x="710" y="488"/>
                  </a:lnTo>
                  <a:lnTo>
                    <a:pt x="681" y="532"/>
                  </a:lnTo>
                  <a:lnTo>
                    <a:pt x="649" y="577"/>
                  </a:lnTo>
                  <a:lnTo>
                    <a:pt x="612" y="619"/>
                  </a:lnTo>
                  <a:lnTo>
                    <a:pt x="572" y="659"/>
                  </a:lnTo>
                  <a:lnTo>
                    <a:pt x="528" y="695"/>
                  </a:lnTo>
                  <a:lnTo>
                    <a:pt x="480" y="726"/>
                  </a:lnTo>
                  <a:lnTo>
                    <a:pt x="427" y="752"/>
                  </a:lnTo>
                  <a:lnTo>
                    <a:pt x="426" y="752"/>
                  </a:lnTo>
                  <a:lnTo>
                    <a:pt x="423" y="754"/>
                  </a:lnTo>
                  <a:lnTo>
                    <a:pt x="419" y="755"/>
                  </a:lnTo>
                  <a:lnTo>
                    <a:pt x="413" y="756"/>
                  </a:lnTo>
                  <a:lnTo>
                    <a:pt x="405" y="757"/>
                  </a:lnTo>
                  <a:lnTo>
                    <a:pt x="396" y="757"/>
                  </a:lnTo>
                  <a:lnTo>
                    <a:pt x="384" y="757"/>
                  </a:lnTo>
                  <a:lnTo>
                    <a:pt x="373" y="757"/>
                  </a:lnTo>
                  <a:lnTo>
                    <a:pt x="359" y="756"/>
                  </a:lnTo>
                  <a:lnTo>
                    <a:pt x="344" y="754"/>
                  </a:lnTo>
                  <a:lnTo>
                    <a:pt x="328" y="750"/>
                  </a:lnTo>
                  <a:lnTo>
                    <a:pt x="309" y="746"/>
                  </a:lnTo>
                  <a:lnTo>
                    <a:pt x="291" y="739"/>
                  </a:lnTo>
                  <a:lnTo>
                    <a:pt x="271" y="731"/>
                  </a:lnTo>
                  <a:lnTo>
                    <a:pt x="250" y="720"/>
                  </a:lnTo>
                  <a:lnTo>
                    <a:pt x="229" y="708"/>
                  </a:lnTo>
                  <a:lnTo>
                    <a:pt x="207" y="694"/>
                  </a:lnTo>
                  <a:lnTo>
                    <a:pt x="186" y="680"/>
                  </a:lnTo>
                  <a:lnTo>
                    <a:pt x="166" y="666"/>
                  </a:lnTo>
                  <a:lnTo>
                    <a:pt x="148" y="652"/>
                  </a:lnTo>
                  <a:lnTo>
                    <a:pt x="132" y="637"/>
                  </a:lnTo>
                  <a:lnTo>
                    <a:pt x="116" y="621"/>
                  </a:lnTo>
                  <a:lnTo>
                    <a:pt x="102" y="605"/>
                  </a:lnTo>
                  <a:lnTo>
                    <a:pt x="89" y="589"/>
                  </a:lnTo>
                  <a:lnTo>
                    <a:pt x="79" y="572"/>
                  </a:lnTo>
                  <a:lnTo>
                    <a:pt x="69" y="554"/>
                  </a:lnTo>
                  <a:lnTo>
                    <a:pt x="63" y="536"/>
                  </a:lnTo>
                  <a:lnTo>
                    <a:pt x="58" y="516"/>
                  </a:lnTo>
                  <a:lnTo>
                    <a:pt x="55" y="496"/>
                  </a:lnTo>
                  <a:lnTo>
                    <a:pt x="53" y="475"/>
                  </a:lnTo>
                  <a:lnTo>
                    <a:pt x="53" y="453"/>
                  </a:lnTo>
                  <a:lnTo>
                    <a:pt x="57" y="430"/>
                  </a:lnTo>
                  <a:lnTo>
                    <a:pt x="59" y="387"/>
                  </a:lnTo>
                  <a:lnTo>
                    <a:pt x="50" y="350"/>
                  </a:lnTo>
                  <a:lnTo>
                    <a:pt x="36" y="317"/>
                  </a:lnTo>
                  <a:lnTo>
                    <a:pt x="20" y="284"/>
                  </a:lnTo>
                  <a:lnTo>
                    <a:pt x="7" y="248"/>
                  </a:lnTo>
                  <a:lnTo>
                    <a:pt x="0" y="207"/>
                  </a:lnTo>
                  <a:lnTo>
                    <a:pt x="5" y="158"/>
                  </a:lnTo>
                  <a:lnTo>
                    <a:pt x="26" y="99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3"/>
            <p:cNvSpPr>
              <a:spLocks/>
            </p:cNvSpPr>
            <p:nvPr/>
          </p:nvSpPr>
          <p:spPr bwMode="auto">
            <a:xfrm>
              <a:off x="1334" y="1634"/>
              <a:ext cx="131" cy="188"/>
            </a:xfrm>
            <a:custGeom>
              <a:avLst/>
              <a:gdLst>
                <a:gd name="T0" fmla="*/ 255 w 261"/>
                <a:gd name="T1" fmla="*/ 271 h 377"/>
                <a:gd name="T2" fmla="*/ 254 w 261"/>
                <a:gd name="T3" fmla="*/ 267 h 377"/>
                <a:gd name="T4" fmla="*/ 250 w 261"/>
                <a:gd name="T5" fmla="*/ 255 h 377"/>
                <a:gd name="T6" fmla="*/ 242 w 261"/>
                <a:gd name="T7" fmla="*/ 237 h 377"/>
                <a:gd name="T8" fmla="*/ 233 w 261"/>
                <a:gd name="T9" fmla="*/ 215 h 377"/>
                <a:gd name="T10" fmla="*/ 223 w 261"/>
                <a:gd name="T11" fmla="*/ 189 h 377"/>
                <a:gd name="T12" fmla="*/ 212 w 261"/>
                <a:gd name="T13" fmla="*/ 164 h 377"/>
                <a:gd name="T14" fmla="*/ 199 w 261"/>
                <a:gd name="T15" fmla="*/ 140 h 377"/>
                <a:gd name="T16" fmla="*/ 187 w 261"/>
                <a:gd name="T17" fmla="*/ 117 h 377"/>
                <a:gd name="T18" fmla="*/ 179 w 261"/>
                <a:gd name="T19" fmla="*/ 106 h 377"/>
                <a:gd name="T20" fmla="*/ 169 w 261"/>
                <a:gd name="T21" fmla="*/ 94 h 377"/>
                <a:gd name="T22" fmla="*/ 155 w 261"/>
                <a:gd name="T23" fmla="*/ 82 h 377"/>
                <a:gd name="T24" fmla="*/ 140 w 261"/>
                <a:gd name="T25" fmla="*/ 70 h 377"/>
                <a:gd name="T26" fmla="*/ 123 w 261"/>
                <a:gd name="T27" fmla="*/ 58 h 377"/>
                <a:gd name="T28" fmla="*/ 106 w 261"/>
                <a:gd name="T29" fmla="*/ 45 h 377"/>
                <a:gd name="T30" fmla="*/ 87 w 261"/>
                <a:gd name="T31" fmla="*/ 35 h 377"/>
                <a:gd name="T32" fmla="*/ 70 w 261"/>
                <a:gd name="T33" fmla="*/ 25 h 377"/>
                <a:gd name="T34" fmla="*/ 53 w 261"/>
                <a:gd name="T35" fmla="*/ 15 h 377"/>
                <a:gd name="T36" fmla="*/ 36 w 261"/>
                <a:gd name="T37" fmla="*/ 8 h 377"/>
                <a:gd name="T38" fmla="*/ 24 w 261"/>
                <a:gd name="T39" fmla="*/ 4 h 377"/>
                <a:gd name="T40" fmla="*/ 12 w 261"/>
                <a:gd name="T41" fmla="*/ 0 h 377"/>
                <a:gd name="T42" fmla="*/ 4 w 261"/>
                <a:gd name="T43" fmla="*/ 0 h 377"/>
                <a:gd name="T44" fmla="*/ 0 w 261"/>
                <a:gd name="T45" fmla="*/ 3 h 377"/>
                <a:gd name="T46" fmla="*/ 0 w 261"/>
                <a:gd name="T47" fmla="*/ 8 h 377"/>
                <a:gd name="T48" fmla="*/ 4 w 261"/>
                <a:gd name="T49" fmla="*/ 18 h 377"/>
                <a:gd name="T50" fmla="*/ 14 w 261"/>
                <a:gd name="T51" fmla="*/ 41 h 377"/>
                <a:gd name="T52" fmla="*/ 21 w 261"/>
                <a:gd name="T53" fmla="*/ 66 h 377"/>
                <a:gd name="T54" fmla="*/ 23 w 261"/>
                <a:gd name="T55" fmla="*/ 91 h 377"/>
                <a:gd name="T56" fmla="*/ 23 w 261"/>
                <a:gd name="T57" fmla="*/ 117 h 377"/>
                <a:gd name="T58" fmla="*/ 20 w 261"/>
                <a:gd name="T59" fmla="*/ 142 h 377"/>
                <a:gd name="T60" fmla="*/ 18 w 261"/>
                <a:gd name="T61" fmla="*/ 164 h 377"/>
                <a:gd name="T62" fmla="*/ 16 w 261"/>
                <a:gd name="T63" fmla="*/ 184 h 377"/>
                <a:gd name="T64" fmla="*/ 17 w 261"/>
                <a:gd name="T65" fmla="*/ 199 h 377"/>
                <a:gd name="T66" fmla="*/ 24 w 261"/>
                <a:gd name="T67" fmla="*/ 214 h 377"/>
                <a:gd name="T68" fmla="*/ 36 w 261"/>
                <a:gd name="T69" fmla="*/ 233 h 377"/>
                <a:gd name="T70" fmla="*/ 56 w 261"/>
                <a:gd name="T71" fmla="*/ 256 h 377"/>
                <a:gd name="T72" fmla="*/ 78 w 261"/>
                <a:gd name="T73" fmla="*/ 279 h 377"/>
                <a:gd name="T74" fmla="*/ 102 w 261"/>
                <a:gd name="T75" fmla="*/ 303 h 377"/>
                <a:gd name="T76" fmla="*/ 125 w 261"/>
                <a:gd name="T77" fmla="*/ 325 h 377"/>
                <a:gd name="T78" fmla="*/ 147 w 261"/>
                <a:gd name="T79" fmla="*/ 344 h 377"/>
                <a:gd name="T80" fmla="*/ 165 w 261"/>
                <a:gd name="T81" fmla="*/ 358 h 377"/>
                <a:gd name="T82" fmla="*/ 182 w 261"/>
                <a:gd name="T83" fmla="*/ 367 h 377"/>
                <a:gd name="T84" fmla="*/ 200 w 261"/>
                <a:gd name="T85" fmla="*/ 374 h 377"/>
                <a:gd name="T86" fmla="*/ 220 w 261"/>
                <a:gd name="T87" fmla="*/ 377 h 377"/>
                <a:gd name="T88" fmla="*/ 237 w 261"/>
                <a:gd name="T89" fmla="*/ 374 h 377"/>
                <a:gd name="T90" fmla="*/ 251 w 261"/>
                <a:gd name="T91" fmla="*/ 363 h 377"/>
                <a:gd name="T92" fmla="*/ 259 w 261"/>
                <a:gd name="T93" fmla="*/ 344 h 377"/>
                <a:gd name="T94" fmla="*/ 261 w 261"/>
                <a:gd name="T95" fmla="*/ 314 h 377"/>
                <a:gd name="T96" fmla="*/ 255 w 261"/>
                <a:gd name="T97" fmla="*/ 27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1" h="377">
                  <a:moveTo>
                    <a:pt x="255" y="271"/>
                  </a:moveTo>
                  <a:lnTo>
                    <a:pt x="254" y="267"/>
                  </a:lnTo>
                  <a:lnTo>
                    <a:pt x="250" y="255"/>
                  </a:lnTo>
                  <a:lnTo>
                    <a:pt x="242" y="237"/>
                  </a:lnTo>
                  <a:lnTo>
                    <a:pt x="233" y="215"/>
                  </a:lnTo>
                  <a:lnTo>
                    <a:pt x="223" y="189"/>
                  </a:lnTo>
                  <a:lnTo>
                    <a:pt x="212" y="164"/>
                  </a:lnTo>
                  <a:lnTo>
                    <a:pt x="199" y="140"/>
                  </a:lnTo>
                  <a:lnTo>
                    <a:pt x="187" y="117"/>
                  </a:lnTo>
                  <a:lnTo>
                    <a:pt x="179" y="106"/>
                  </a:lnTo>
                  <a:lnTo>
                    <a:pt x="169" y="94"/>
                  </a:lnTo>
                  <a:lnTo>
                    <a:pt x="155" y="82"/>
                  </a:lnTo>
                  <a:lnTo>
                    <a:pt x="140" y="70"/>
                  </a:lnTo>
                  <a:lnTo>
                    <a:pt x="123" y="58"/>
                  </a:lnTo>
                  <a:lnTo>
                    <a:pt x="106" y="45"/>
                  </a:lnTo>
                  <a:lnTo>
                    <a:pt x="87" y="35"/>
                  </a:lnTo>
                  <a:lnTo>
                    <a:pt x="70" y="25"/>
                  </a:lnTo>
                  <a:lnTo>
                    <a:pt x="53" y="15"/>
                  </a:lnTo>
                  <a:lnTo>
                    <a:pt x="36" y="8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8"/>
                  </a:lnTo>
                  <a:lnTo>
                    <a:pt x="14" y="41"/>
                  </a:lnTo>
                  <a:lnTo>
                    <a:pt x="21" y="66"/>
                  </a:lnTo>
                  <a:lnTo>
                    <a:pt x="23" y="91"/>
                  </a:lnTo>
                  <a:lnTo>
                    <a:pt x="23" y="117"/>
                  </a:lnTo>
                  <a:lnTo>
                    <a:pt x="20" y="142"/>
                  </a:lnTo>
                  <a:lnTo>
                    <a:pt x="18" y="164"/>
                  </a:lnTo>
                  <a:lnTo>
                    <a:pt x="16" y="184"/>
                  </a:lnTo>
                  <a:lnTo>
                    <a:pt x="17" y="199"/>
                  </a:lnTo>
                  <a:lnTo>
                    <a:pt x="24" y="214"/>
                  </a:lnTo>
                  <a:lnTo>
                    <a:pt x="36" y="233"/>
                  </a:lnTo>
                  <a:lnTo>
                    <a:pt x="56" y="256"/>
                  </a:lnTo>
                  <a:lnTo>
                    <a:pt x="78" y="279"/>
                  </a:lnTo>
                  <a:lnTo>
                    <a:pt x="102" y="303"/>
                  </a:lnTo>
                  <a:lnTo>
                    <a:pt x="125" y="325"/>
                  </a:lnTo>
                  <a:lnTo>
                    <a:pt x="147" y="344"/>
                  </a:lnTo>
                  <a:lnTo>
                    <a:pt x="165" y="358"/>
                  </a:lnTo>
                  <a:lnTo>
                    <a:pt x="182" y="367"/>
                  </a:lnTo>
                  <a:lnTo>
                    <a:pt x="200" y="374"/>
                  </a:lnTo>
                  <a:lnTo>
                    <a:pt x="220" y="377"/>
                  </a:lnTo>
                  <a:lnTo>
                    <a:pt x="237" y="374"/>
                  </a:lnTo>
                  <a:lnTo>
                    <a:pt x="251" y="363"/>
                  </a:lnTo>
                  <a:lnTo>
                    <a:pt x="259" y="344"/>
                  </a:lnTo>
                  <a:lnTo>
                    <a:pt x="261" y="314"/>
                  </a:lnTo>
                  <a:lnTo>
                    <a:pt x="255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4"/>
            <p:cNvSpPr>
              <a:spLocks/>
            </p:cNvSpPr>
            <p:nvPr/>
          </p:nvSpPr>
          <p:spPr bwMode="auto">
            <a:xfrm>
              <a:off x="1337" y="1638"/>
              <a:ext cx="125" cy="181"/>
            </a:xfrm>
            <a:custGeom>
              <a:avLst/>
              <a:gdLst>
                <a:gd name="T0" fmla="*/ 243 w 249"/>
                <a:gd name="T1" fmla="*/ 260 h 361"/>
                <a:gd name="T2" fmla="*/ 242 w 249"/>
                <a:gd name="T3" fmla="*/ 255 h 361"/>
                <a:gd name="T4" fmla="*/ 238 w 249"/>
                <a:gd name="T5" fmla="*/ 244 h 361"/>
                <a:gd name="T6" fmla="*/ 231 w 249"/>
                <a:gd name="T7" fmla="*/ 228 h 361"/>
                <a:gd name="T8" fmla="*/ 223 w 249"/>
                <a:gd name="T9" fmla="*/ 206 h 361"/>
                <a:gd name="T10" fmla="*/ 212 w 249"/>
                <a:gd name="T11" fmla="*/ 182 h 361"/>
                <a:gd name="T12" fmla="*/ 202 w 249"/>
                <a:gd name="T13" fmla="*/ 157 h 361"/>
                <a:gd name="T14" fmla="*/ 190 w 249"/>
                <a:gd name="T15" fmla="*/ 133 h 361"/>
                <a:gd name="T16" fmla="*/ 179 w 249"/>
                <a:gd name="T17" fmla="*/ 111 h 361"/>
                <a:gd name="T18" fmla="*/ 172 w 249"/>
                <a:gd name="T19" fmla="*/ 101 h 361"/>
                <a:gd name="T20" fmla="*/ 162 w 249"/>
                <a:gd name="T21" fmla="*/ 89 h 361"/>
                <a:gd name="T22" fmla="*/ 149 w 249"/>
                <a:gd name="T23" fmla="*/ 78 h 361"/>
                <a:gd name="T24" fmla="*/ 134 w 249"/>
                <a:gd name="T25" fmla="*/ 66 h 361"/>
                <a:gd name="T26" fmla="*/ 118 w 249"/>
                <a:gd name="T27" fmla="*/ 55 h 361"/>
                <a:gd name="T28" fmla="*/ 102 w 249"/>
                <a:gd name="T29" fmla="*/ 43 h 361"/>
                <a:gd name="T30" fmla="*/ 84 w 249"/>
                <a:gd name="T31" fmla="*/ 33 h 361"/>
                <a:gd name="T32" fmla="*/ 68 w 249"/>
                <a:gd name="T33" fmla="*/ 23 h 361"/>
                <a:gd name="T34" fmla="*/ 52 w 249"/>
                <a:gd name="T35" fmla="*/ 15 h 361"/>
                <a:gd name="T36" fmla="*/ 37 w 249"/>
                <a:gd name="T37" fmla="*/ 8 h 361"/>
                <a:gd name="T38" fmla="*/ 23 w 249"/>
                <a:gd name="T39" fmla="*/ 3 h 361"/>
                <a:gd name="T40" fmla="*/ 13 w 249"/>
                <a:gd name="T41" fmla="*/ 0 h 361"/>
                <a:gd name="T42" fmla="*/ 6 w 249"/>
                <a:gd name="T43" fmla="*/ 0 h 361"/>
                <a:gd name="T44" fmla="*/ 1 w 249"/>
                <a:gd name="T45" fmla="*/ 2 h 361"/>
                <a:gd name="T46" fmla="*/ 0 w 249"/>
                <a:gd name="T47" fmla="*/ 8 h 361"/>
                <a:gd name="T48" fmla="*/ 5 w 249"/>
                <a:gd name="T49" fmla="*/ 16 h 361"/>
                <a:gd name="T50" fmla="*/ 15 w 249"/>
                <a:gd name="T51" fmla="*/ 38 h 361"/>
                <a:gd name="T52" fmla="*/ 21 w 249"/>
                <a:gd name="T53" fmla="*/ 62 h 361"/>
                <a:gd name="T54" fmla="*/ 23 w 249"/>
                <a:gd name="T55" fmla="*/ 87 h 361"/>
                <a:gd name="T56" fmla="*/ 23 w 249"/>
                <a:gd name="T57" fmla="*/ 111 h 361"/>
                <a:gd name="T58" fmla="*/ 21 w 249"/>
                <a:gd name="T59" fmla="*/ 136 h 361"/>
                <a:gd name="T60" fmla="*/ 19 w 249"/>
                <a:gd name="T61" fmla="*/ 157 h 361"/>
                <a:gd name="T62" fmla="*/ 18 w 249"/>
                <a:gd name="T63" fmla="*/ 176 h 361"/>
                <a:gd name="T64" fmla="*/ 18 w 249"/>
                <a:gd name="T65" fmla="*/ 191 h 361"/>
                <a:gd name="T66" fmla="*/ 23 w 249"/>
                <a:gd name="T67" fmla="*/ 205 h 361"/>
                <a:gd name="T68" fmla="*/ 36 w 249"/>
                <a:gd name="T69" fmla="*/ 224 h 361"/>
                <a:gd name="T70" fmla="*/ 54 w 249"/>
                <a:gd name="T71" fmla="*/ 245 h 361"/>
                <a:gd name="T72" fmla="*/ 75 w 249"/>
                <a:gd name="T73" fmla="*/ 268 h 361"/>
                <a:gd name="T74" fmla="*/ 98 w 249"/>
                <a:gd name="T75" fmla="*/ 291 h 361"/>
                <a:gd name="T76" fmla="*/ 120 w 249"/>
                <a:gd name="T77" fmla="*/ 312 h 361"/>
                <a:gd name="T78" fmla="*/ 141 w 249"/>
                <a:gd name="T79" fmla="*/ 330 h 361"/>
                <a:gd name="T80" fmla="*/ 158 w 249"/>
                <a:gd name="T81" fmla="*/ 343 h 361"/>
                <a:gd name="T82" fmla="*/ 174 w 249"/>
                <a:gd name="T83" fmla="*/ 352 h 361"/>
                <a:gd name="T84" fmla="*/ 192 w 249"/>
                <a:gd name="T85" fmla="*/ 359 h 361"/>
                <a:gd name="T86" fmla="*/ 209 w 249"/>
                <a:gd name="T87" fmla="*/ 361 h 361"/>
                <a:gd name="T88" fmla="*/ 225 w 249"/>
                <a:gd name="T89" fmla="*/ 358 h 361"/>
                <a:gd name="T90" fmla="*/ 238 w 249"/>
                <a:gd name="T91" fmla="*/ 348 h 361"/>
                <a:gd name="T92" fmla="*/ 247 w 249"/>
                <a:gd name="T93" fmla="*/ 329 h 361"/>
                <a:gd name="T94" fmla="*/ 249 w 249"/>
                <a:gd name="T95" fmla="*/ 300 h 361"/>
                <a:gd name="T96" fmla="*/ 243 w 249"/>
                <a:gd name="T97" fmla="*/ 2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9" h="361">
                  <a:moveTo>
                    <a:pt x="243" y="260"/>
                  </a:moveTo>
                  <a:lnTo>
                    <a:pt x="242" y="255"/>
                  </a:lnTo>
                  <a:lnTo>
                    <a:pt x="238" y="244"/>
                  </a:lnTo>
                  <a:lnTo>
                    <a:pt x="231" y="228"/>
                  </a:lnTo>
                  <a:lnTo>
                    <a:pt x="223" y="206"/>
                  </a:lnTo>
                  <a:lnTo>
                    <a:pt x="212" y="182"/>
                  </a:lnTo>
                  <a:lnTo>
                    <a:pt x="202" y="157"/>
                  </a:lnTo>
                  <a:lnTo>
                    <a:pt x="190" y="133"/>
                  </a:lnTo>
                  <a:lnTo>
                    <a:pt x="179" y="111"/>
                  </a:lnTo>
                  <a:lnTo>
                    <a:pt x="172" y="101"/>
                  </a:lnTo>
                  <a:lnTo>
                    <a:pt x="162" y="89"/>
                  </a:lnTo>
                  <a:lnTo>
                    <a:pt x="149" y="78"/>
                  </a:lnTo>
                  <a:lnTo>
                    <a:pt x="134" y="66"/>
                  </a:lnTo>
                  <a:lnTo>
                    <a:pt x="118" y="55"/>
                  </a:lnTo>
                  <a:lnTo>
                    <a:pt x="102" y="43"/>
                  </a:lnTo>
                  <a:lnTo>
                    <a:pt x="84" y="33"/>
                  </a:lnTo>
                  <a:lnTo>
                    <a:pt x="68" y="23"/>
                  </a:lnTo>
                  <a:lnTo>
                    <a:pt x="52" y="15"/>
                  </a:lnTo>
                  <a:lnTo>
                    <a:pt x="37" y="8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5" y="16"/>
                  </a:lnTo>
                  <a:lnTo>
                    <a:pt x="15" y="38"/>
                  </a:lnTo>
                  <a:lnTo>
                    <a:pt x="21" y="62"/>
                  </a:lnTo>
                  <a:lnTo>
                    <a:pt x="23" y="87"/>
                  </a:lnTo>
                  <a:lnTo>
                    <a:pt x="23" y="111"/>
                  </a:lnTo>
                  <a:lnTo>
                    <a:pt x="21" y="136"/>
                  </a:lnTo>
                  <a:lnTo>
                    <a:pt x="19" y="157"/>
                  </a:lnTo>
                  <a:lnTo>
                    <a:pt x="18" y="176"/>
                  </a:lnTo>
                  <a:lnTo>
                    <a:pt x="18" y="191"/>
                  </a:lnTo>
                  <a:lnTo>
                    <a:pt x="23" y="205"/>
                  </a:lnTo>
                  <a:lnTo>
                    <a:pt x="36" y="224"/>
                  </a:lnTo>
                  <a:lnTo>
                    <a:pt x="54" y="245"/>
                  </a:lnTo>
                  <a:lnTo>
                    <a:pt x="75" y="268"/>
                  </a:lnTo>
                  <a:lnTo>
                    <a:pt x="98" y="291"/>
                  </a:lnTo>
                  <a:lnTo>
                    <a:pt x="120" y="312"/>
                  </a:lnTo>
                  <a:lnTo>
                    <a:pt x="141" y="330"/>
                  </a:lnTo>
                  <a:lnTo>
                    <a:pt x="158" y="343"/>
                  </a:lnTo>
                  <a:lnTo>
                    <a:pt x="174" y="352"/>
                  </a:lnTo>
                  <a:lnTo>
                    <a:pt x="192" y="359"/>
                  </a:lnTo>
                  <a:lnTo>
                    <a:pt x="209" y="361"/>
                  </a:lnTo>
                  <a:lnTo>
                    <a:pt x="225" y="358"/>
                  </a:lnTo>
                  <a:lnTo>
                    <a:pt x="238" y="348"/>
                  </a:lnTo>
                  <a:lnTo>
                    <a:pt x="247" y="329"/>
                  </a:lnTo>
                  <a:lnTo>
                    <a:pt x="249" y="300"/>
                  </a:lnTo>
                  <a:lnTo>
                    <a:pt x="243" y="260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5"/>
            <p:cNvSpPr>
              <a:spLocks/>
            </p:cNvSpPr>
            <p:nvPr/>
          </p:nvSpPr>
          <p:spPr bwMode="auto">
            <a:xfrm>
              <a:off x="1342" y="1643"/>
              <a:ext cx="117" cy="173"/>
            </a:xfrm>
            <a:custGeom>
              <a:avLst/>
              <a:gdLst>
                <a:gd name="T0" fmla="*/ 228 w 232"/>
                <a:gd name="T1" fmla="*/ 249 h 347"/>
                <a:gd name="T2" fmla="*/ 227 w 232"/>
                <a:gd name="T3" fmla="*/ 245 h 347"/>
                <a:gd name="T4" fmla="*/ 222 w 232"/>
                <a:gd name="T5" fmla="*/ 234 h 347"/>
                <a:gd name="T6" fmla="*/ 216 w 232"/>
                <a:gd name="T7" fmla="*/ 218 h 347"/>
                <a:gd name="T8" fmla="*/ 208 w 232"/>
                <a:gd name="T9" fmla="*/ 197 h 347"/>
                <a:gd name="T10" fmla="*/ 198 w 232"/>
                <a:gd name="T11" fmla="*/ 175 h 347"/>
                <a:gd name="T12" fmla="*/ 187 w 232"/>
                <a:gd name="T13" fmla="*/ 151 h 347"/>
                <a:gd name="T14" fmla="*/ 177 w 232"/>
                <a:gd name="T15" fmla="*/ 128 h 347"/>
                <a:gd name="T16" fmla="*/ 167 w 232"/>
                <a:gd name="T17" fmla="*/ 107 h 347"/>
                <a:gd name="T18" fmla="*/ 160 w 232"/>
                <a:gd name="T19" fmla="*/ 97 h 347"/>
                <a:gd name="T20" fmla="*/ 151 w 232"/>
                <a:gd name="T21" fmla="*/ 86 h 347"/>
                <a:gd name="T22" fmla="*/ 139 w 232"/>
                <a:gd name="T23" fmla="*/ 75 h 347"/>
                <a:gd name="T24" fmla="*/ 125 w 232"/>
                <a:gd name="T25" fmla="*/ 63 h 347"/>
                <a:gd name="T26" fmla="*/ 110 w 232"/>
                <a:gd name="T27" fmla="*/ 53 h 347"/>
                <a:gd name="T28" fmla="*/ 94 w 232"/>
                <a:gd name="T29" fmla="*/ 41 h 347"/>
                <a:gd name="T30" fmla="*/ 78 w 232"/>
                <a:gd name="T31" fmla="*/ 31 h 347"/>
                <a:gd name="T32" fmla="*/ 63 w 232"/>
                <a:gd name="T33" fmla="*/ 22 h 347"/>
                <a:gd name="T34" fmla="*/ 47 w 232"/>
                <a:gd name="T35" fmla="*/ 14 h 347"/>
                <a:gd name="T36" fmla="*/ 33 w 232"/>
                <a:gd name="T37" fmla="*/ 8 h 347"/>
                <a:gd name="T38" fmla="*/ 22 w 232"/>
                <a:gd name="T39" fmla="*/ 3 h 347"/>
                <a:gd name="T40" fmla="*/ 11 w 232"/>
                <a:gd name="T41" fmla="*/ 0 h 347"/>
                <a:gd name="T42" fmla="*/ 4 w 232"/>
                <a:gd name="T43" fmla="*/ 0 h 347"/>
                <a:gd name="T44" fmla="*/ 0 w 232"/>
                <a:gd name="T45" fmla="*/ 2 h 347"/>
                <a:gd name="T46" fmla="*/ 0 w 232"/>
                <a:gd name="T47" fmla="*/ 8 h 347"/>
                <a:gd name="T48" fmla="*/ 3 w 232"/>
                <a:gd name="T49" fmla="*/ 16 h 347"/>
                <a:gd name="T50" fmla="*/ 18 w 232"/>
                <a:gd name="T51" fmla="*/ 60 h 347"/>
                <a:gd name="T52" fmla="*/ 19 w 232"/>
                <a:gd name="T53" fmla="*/ 107 h 347"/>
                <a:gd name="T54" fmla="*/ 16 w 232"/>
                <a:gd name="T55" fmla="*/ 151 h 347"/>
                <a:gd name="T56" fmla="*/ 15 w 232"/>
                <a:gd name="T57" fmla="*/ 183 h 347"/>
                <a:gd name="T58" fmla="*/ 20 w 232"/>
                <a:gd name="T59" fmla="*/ 197 h 347"/>
                <a:gd name="T60" fmla="*/ 33 w 232"/>
                <a:gd name="T61" fmla="*/ 215 h 347"/>
                <a:gd name="T62" fmla="*/ 49 w 232"/>
                <a:gd name="T63" fmla="*/ 236 h 347"/>
                <a:gd name="T64" fmla="*/ 69 w 232"/>
                <a:gd name="T65" fmla="*/ 258 h 347"/>
                <a:gd name="T66" fmla="*/ 91 w 232"/>
                <a:gd name="T67" fmla="*/ 280 h 347"/>
                <a:gd name="T68" fmla="*/ 111 w 232"/>
                <a:gd name="T69" fmla="*/ 299 h 347"/>
                <a:gd name="T70" fmla="*/ 131 w 232"/>
                <a:gd name="T71" fmla="*/ 315 h 347"/>
                <a:gd name="T72" fmla="*/ 147 w 232"/>
                <a:gd name="T73" fmla="*/ 328 h 347"/>
                <a:gd name="T74" fmla="*/ 162 w 232"/>
                <a:gd name="T75" fmla="*/ 337 h 347"/>
                <a:gd name="T76" fmla="*/ 178 w 232"/>
                <a:gd name="T77" fmla="*/ 344 h 347"/>
                <a:gd name="T78" fmla="*/ 194 w 232"/>
                <a:gd name="T79" fmla="*/ 347 h 347"/>
                <a:gd name="T80" fmla="*/ 211 w 232"/>
                <a:gd name="T81" fmla="*/ 343 h 347"/>
                <a:gd name="T82" fmla="*/ 222 w 232"/>
                <a:gd name="T83" fmla="*/ 334 h 347"/>
                <a:gd name="T84" fmla="*/ 230 w 232"/>
                <a:gd name="T85" fmla="*/ 315 h 347"/>
                <a:gd name="T86" fmla="*/ 232 w 232"/>
                <a:gd name="T87" fmla="*/ 288 h 347"/>
                <a:gd name="T88" fmla="*/ 228 w 232"/>
                <a:gd name="T89" fmla="*/ 24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347">
                  <a:moveTo>
                    <a:pt x="228" y="249"/>
                  </a:moveTo>
                  <a:lnTo>
                    <a:pt x="227" y="245"/>
                  </a:lnTo>
                  <a:lnTo>
                    <a:pt x="222" y="234"/>
                  </a:lnTo>
                  <a:lnTo>
                    <a:pt x="216" y="218"/>
                  </a:lnTo>
                  <a:lnTo>
                    <a:pt x="208" y="197"/>
                  </a:lnTo>
                  <a:lnTo>
                    <a:pt x="198" y="175"/>
                  </a:lnTo>
                  <a:lnTo>
                    <a:pt x="187" y="151"/>
                  </a:lnTo>
                  <a:lnTo>
                    <a:pt x="177" y="128"/>
                  </a:lnTo>
                  <a:lnTo>
                    <a:pt x="167" y="107"/>
                  </a:lnTo>
                  <a:lnTo>
                    <a:pt x="160" y="97"/>
                  </a:lnTo>
                  <a:lnTo>
                    <a:pt x="151" y="86"/>
                  </a:lnTo>
                  <a:lnTo>
                    <a:pt x="139" y="75"/>
                  </a:lnTo>
                  <a:lnTo>
                    <a:pt x="125" y="63"/>
                  </a:lnTo>
                  <a:lnTo>
                    <a:pt x="110" y="53"/>
                  </a:lnTo>
                  <a:lnTo>
                    <a:pt x="94" y="41"/>
                  </a:lnTo>
                  <a:lnTo>
                    <a:pt x="78" y="31"/>
                  </a:lnTo>
                  <a:lnTo>
                    <a:pt x="63" y="22"/>
                  </a:lnTo>
                  <a:lnTo>
                    <a:pt x="47" y="14"/>
                  </a:lnTo>
                  <a:lnTo>
                    <a:pt x="33" y="8"/>
                  </a:lnTo>
                  <a:lnTo>
                    <a:pt x="22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6"/>
                  </a:lnTo>
                  <a:lnTo>
                    <a:pt x="18" y="60"/>
                  </a:lnTo>
                  <a:lnTo>
                    <a:pt x="19" y="107"/>
                  </a:lnTo>
                  <a:lnTo>
                    <a:pt x="16" y="151"/>
                  </a:lnTo>
                  <a:lnTo>
                    <a:pt x="15" y="183"/>
                  </a:lnTo>
                  <a:lnTo>
                    <a:pt x="20" y="197"/>
                  </a:lnTo>
                  <a:lnTo>
                    <a:pt x="33" y="215"/>
                  </a:lnTo>
                  <a:lnTo>
                    <a:pt x="49" y="236"/>
                  </a:lnTo>
                  <a:lnTo>
                    <a:pt x="69" y="258"/>
                  </a:lnTo>
                  <a:lnTo>
                    <a:pt x="91" y="280"/>
                  </a:lnTo>
                  <a:lnTo>
                    <a:pt x="111" y="299"/>
                  </a:lnTo>
                  <a:lnTo>
                    <a:pt x="131" y="315"/>
                  </a:lnTo>
                  <a:lnTo>
                    <a:pt x="147" y="328"/>
                  </a:lnTo>
                  <a:lnTo>
                    <a:pt x="162" y="337"/>
                  </a:lnTo>
                  <a:lnTo>
                    <a:pt x="178" y="344"/>
                  </a:lnTo>
                  <a:lnTo>
                    <a:pt x="194" y="347"/>
                  </a:lnTo>
                  <a:lnTo>
                    <a:pt x="211" y="343"/>
                  </a:lnTo>
                  <a:lnTo>
                    <a:pt x="222" y="334"/>
                  </a:lnTo>
                  <a:lnTo>
                    <a:pt x="230" y="315"/>
                  </a:lnTo>
                  <a:lnTo>
                    <a:pt x="232" y="288"/>
                  </a:lnTo>
                  <a:lnTo>
                    <a:pt x="228" y="249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6"/>
            <p:cNvSpPr>
              <a:spLocks/>
            </p:cNvSpPr>
            <p:nvPr/>
          </p:nvSpPr>
          <p:spPr bwMode="auto">
            <a:xfrm>
              <a:off x="1347" y="1648"/>
              <a:ext cx="109" cy="165"/>
            </a:xfrm>
            <a:custGeom>
              <a:avLst/>
              <a:gdLst>
                <a:gd name="T0" fmla="*/ 214 w 219"/>
                <a:gd name="T1" fmla="*/ 239 h 332"/>
                <a:gd name="T2" fmla="*/ 213 w 219"/>
                <a:gd name="T3" fmla="*/ 235 h 332"/>
                <a:gd name="T4" fmla="*/ 208 w 219"/>
                <a:gd name="T5" fmla="*/ 225 h 332"/>
                <a:gd name="T6" fmla="*/ 203 w 219"/>
                <a:gd name="T7" fmla="*/ 209 h 332"/>
                <a:gd name="T8" fmla="*/ 196 w 219"/>
                <a:gd name="T9" fmla="*/ 189 h 332"/>
                <a:gd name="T10" fmla="*/ 187 w 219"/>
                <a:gd name="T11" fmla="*/ 167 h 332"/>
                <a:gd name="T12" fmla="*/ 177 w 219"/>
                <a:gd name="T13" fmla="*/ 145 h 332"/>
                <a:gd name="T14" fmla="*/ 167 w 219"/>
                <a:gd name="T15" fmla="*/ 122 h 332"/>
                <a:gd name="T16" fmla="*/ 157 w 219"/>
                <a:gd name="T17" fmla="*/ 103 h 332"/>
                <a:gd name="T18" fmla="*/ 150 w 219"/>
                <a:gd name="T19" fmla="*/ 93 h 332"/>
                <a:gd name="T20" fmla="*/ 142 w 219"/>
                <a:gd name="T21" fmla="*/ 83 h 332"/>
                <a:gd name="T22" fmla="*/ 130 w 219"/>
                <a:gd name="T23" fmla="*/ 73 h 332"/>
                <a:gd name="T24" fmla="*/ 117 w 219"/>
                <a:gd name="T25" fmla="*/ 61 h 332"/>
                <a:gd name="T26" fmla="*/ 104 w 219"/>
                <a:gd name="T27" fmla="*/ 51 h 332"/>
                <a:gd name="T28" fmla="*/ 89 w 219"/>
                <a:gd name="T29" fmla="*/ 40 h 332"/>
                <a:gd name="T30" fmla="*/ 74 w 219"/>
                <a:gd name="T31" fmla="*/ 30 h 332"/>
                <a:gd name="T32" fmla="*/ 59 w 219"/>
                <a:gd name="T33" fmla="*/ 22 h 332"/>
                <a:gd name="T34" fmla="*/ 44 w 219"/>
                <a:gd name="T35" fmla="*/ 14 h 332"/>
                <a:gd name="T36" fmla="*/ 31 w 219"/>
                <a:gd name="T37" fmla="*/ 8 h 332"/>
                <a:gd name="T38" fmla="*/ 19 w 219"/>
                <a:gd name="T39" fmla="*/ 4 h 332"/>
                <a:gd name="T40" fmla="*/ 10 w 219"/>
                <a:gd name="T41" fmla="*/ 0 h 332"/>
                <a:gd name="T42" fmla="*/ 3 w 219"/>
                <a:gd name="T43" fmla="*/ 0 h 332"/>
                <a:gd name="T44" fmla="*/ 0 w 219"/>
                <a:gd name="T45" fmla="*/ 2 h 332"/>
                <a:gd name="T46" fmla="*/ 0 w 219"/>
                <a:gd name="T47" fmla="*/ 7 h 332"/>
                <a:gd name="T48" fmla="*/ 3 w 219"/>
                <a:gd name="T49" fmla="*/ 15 h 332"/>
                <a:gd name="T50" fmla="*/ 17 w 219"/>
                <a:gd name="T51" fmla="*/ 58 h 332"/>
                <a:gd name="T52" fmla="*/ 18 w 219"/>
                <a:gd name="T53" fmla="*/ 104 h 332"/>
                <a:gd name="T54" fmla="*/ 15 w 219"/>
                <a:gd name="T55" fmla="*/ 145 h 332"/>
                <a:gd name="T56" fmla="*/ 14 w 219"/>
                <a:gd name="T57" fmla="*/ 175 h 332"/>
                <a:gd name="T58" fmla="*/ 19 w 219"/>
                <a:gd name="T59" fmla="*/ 189 h 332"/>
                <a:gd name="T60" fmla="*/ 30 w 219"/>
                <a:gd name="T61" fmla="*/ 206 h 332"/>
                <a:gd name="T62" fmla="*/ 46 w 219"/>
                <a:gd name="T63" fmla="*/ 226 h 332"/>
                <a:gd name="T64" fmla="*/ 64 w 219"/>
                <a:gd name="T65" fmla="*/ 247 h 332"/>
                <a:gd name="T66" fmla="*/ 85 w 219"/>
                <a:gd name="T67" fmla="*/ 267 h 332"/>
                <a:gd name="T68" fmla="*/ 105 w 219"/>
                <a:gd name="T69" fmla="*/ 287 h 332"/>
                <a:gd name="T70" fmla="*/ 123 w 219"/>
                <a:gd name="T71" fmla="*/ 303 h 332"/>
                <a:gd name="T72" fmla="*/ 138 w 219"/>
                <a:gd name="T73" fmla="*/ 315 h 332"/>
                <a:gd name="T74" fmla="*/ 152 w 219"/>
                <a:gd name="T75" fmla="*/ 324 h 332"/>
                <a:gd name="T76" fmla="*/ 167 w 219"/>
                <a:gd name="T77" fmla="*/ 330 h 332"/>
                <a:gd name="T78" fmla="*/ 183 w 219"/>
                <a:gd name="T79" fmla="*/ 332 h 332"/>
                <a:gd name="T80" fmla="*/ 197 w 219"/>
                <a:gd name="T81" fmla="*/ 330 h 332"/>
                <a:gd name="T82" fmla="*/ 210 w 219"/>
                <a:gd name="T83" fmla="*/ 320 h 332"/>
                <a:gd name="T84" fmla="*/ 217 w 219"/>
                <a:gd name="T85" fmla="*/ 303 h 332"/>
                <a:gd name="T86" fmla="*/ 219 w 219"/>
                <a:gd name="T87" fmla="*/ 275 h 332"/>
                <a:gd name="T88" fmla="*/ 214 w 219"/>
                <a:gd name="T89" fmla="*/ 23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9" h="332">
                  <a:moveTo>
                    <a:pt x="214" y="239"/>
                  </a:moveTo>
                  <a:lnTo>
                    <a:pt x="213" y="235"/>
                  </a:lnTo>
                  <a:lnTo>
                    <a:pt x="208" y="225"/>
                  </a:lnTo>
                  <a:lnTo>
                    <a:pt x="203" y="209"/>
                  </a:lnTo>
                  <a:lnTo>
                    <a:pt x="196" y="189"/>
                  </a:lnTo>
                  <a:lnTo>
                    <a:pt x="187" y="167"/>
                  </a:lnTo>
                  <a:lnTo>
                    <a:pt x="177" y="145"/>
                  </a:lnTo>
                  <a:lnTo>
                    <a:pt x="167" y="122"/>
                  </a:lnTo>
                  <a:lnTo>
                    <a:pt x="157" y="103"/>
                  </a:lnTo>
                  <a:lnTo>
                    <a:pt x="150" y="93"/>
                  </a:lnTo>
                  <a:lnTo>
                    <a:pt x="142" y="83"/>
                  </a:lnTo>
                  <a:lnTo>
                    <a:pt x="130" y="73"/>
                  </a:lnTo>
                  <a:lnTo>
                    <a:pt x="117" y="61"/>
                  </a:lnTo>
                  <a:lnTo>
                    <a:pt x="104" y="51"/>
                  </a:lnTo>
                  <a:lnTo>
                    <a:pt x="89" y="40"/>
                  </a:lnTo>
                  <a:lnTo>
                    <a:pt x="74" y="30"/>
                  </a:lnTo>
                  <a:lnTo>
                    <a:pt x="59" y="22"/>
                  </a:lnTo>
                  <a:lnTo>
                    <a:pt x="44" y="14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5"/>
                  </a:lnTo>
                  <a:lnTo>
                    <a:pt x="17" y="58"/>
                  </a:lnTo>
                  <a:lnTo>
                    <a:pt x="18" y="104"/>
                  </a:lnTo>
                  <a:lnTo>
                    <a:pt x="15" y="145"/>
                  </a:lnTo>
                  <a:lnTo>
                    <a:pt x="14" y="175"/>
                  </a:lnTo>
                  <a:lnTo>
                    <a:pt x="19" y="189"/>
                  </a:lnTo>
                  <a:lnTo>
                    <a:pt x="30" y="206"/>
                  </a:lnTo>
                  <a:lnTo>
                    <a:pt x="46" y="226"/>
                  </a:lnTo>
                  <a:lnTo>
                    <a:pt x="64" y="247"/>
                  </a:lnTo>
                  <a:lnTo>
                    <a:pt x="85" y="267"/>
                  </a:lnTo>
                  <a:lnTo>
                    <a:pt x="105" y="287"/>
                  </a:lnTo>
                  <a:lnTo>
                    <a:pt x="123" y="303"/>
                  </a:lnTo>
                  <a:lnTo>
                    <a:pt x="138" y="315"/>
                  </a:lnTo>
                  <a:lnTo>
                    <a:pt x="152" y="324"/>
                  </a:lnTo>
                  <a:lnTo>
                    <a:pt x="167" y="330"/>
                  </a:lnTo>
                  <a:lnTo>
                    <a:pt x="183" y="332"/>
                  </a:lnTo>
                  <a:lnTo>
                    <a:pt x="197" y="330"/>
                  </a:lnTo>
                  <a:lnTo>
                    <a:pt x="210" y="320"/>
                  </a:lnTo>
                  <a:lnTo>
                    <a:pt x="217" y="303"/>
                  </a:lnTo>
                  <a:lnTo>
                    <a:pt x="219" y="275"/>
                  </a:lnTo>
                  <a:lnTo>
                    <a:pt x="214" y="239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7"/>
            <p:cNvSpPr>
              <a:spLocks/>
            </p:cNvSpPr>
            <p:nvPr/>
          </p:nvSpPr>
          <p:spPr bwMode="auto">
            <a:xfrm>
              <a:off x="1352" y="1652"/>
              <a:ext cx="102" cy="159"/>
            </a:xfrm>
            <a:custGeom>
              <a:avLst/>
              <a:gdLst>
                <a:gd name="T0" fmla="*/ 199 w 204"/>
                <a:gd name="T1" fmla="*/ 228 h 317"/>
                <a:gd name="T2" fmla="*/ 198 w 204"/>
                <a:gd name="T3" fmla="*/ 225 h 317"/>
                <a:gd name="T4" fmla="*/ 195 w 204"/>
                <a:gd name="T5" fmla="*/ 215 h 317"/>
                <a:gd name="T6" fmla="*/ 189 w 204"/>
                <a:gd name="T7" fmla="*/ 200 h 317"/>
                <a:gd name="T8" fmla="*/ 182 w 204"/>
                <a:gd name="T9" fmla="*/ 181 h 317"/>
                <a:gd name="T10" fmla="*/ 174 w 204"/>
                <a:gd name="T11" fmla="*/ 160 h 317"/>
                <a:gd name="T12" fmla="*/ 165 w 204"/>
                <a:gd name="T13" fmla="*/ 139 h 317"/>
                <a:gd name="T14" fmla="*/ 156 w 204"/>
                <a:gd name="T15" fmla="*/ 118 h 317"/>
                <a:gd name="T16" fmla="*/ 146 w 204"/>
                <a:gd name="T17" fmla="*/ 98 h 317"/>
                <a:gd name="T18" fmla="*/ 133 w 204"/>
                <a:gd name="T19" fmla="*/ 79 h 317"/>
                <a:gd name="T20" fmla="*/ 110 w 204"/>
                <a:gd name="T21" fmla="*/ 58 h 317"/>
                <a:gd name="T22" fmla="*/ 83 w 204"/>
                <a:gd name="T23" fmla="*/ 38 h 317"/>
                <a:gd name="T24" fmla="*/ 55 w 204"/>
                <a:gd name="T25" fmla="*/ 20 h 317"/>
                <a:gd name="T26" fmla="*/ 30 w 204"/>
                <a:gd name="T27" fmla="*/ 7 h 317"/>
                <a:gd name="T28" fmla="*/ 10 w 204"/>
                <a:gd name="T29" fmla="*/ 0 h 317"/>
                <a:gd name="T30" fmla="*/ 0 w 204"/>
                <a:gd name="T31" fmla="*/ 3 h 317"/>
                <a:gd name="T32" fmla="*/ 4 w 204"/>
                <a:gd name="T33" fmla="*/ 15 h 317"/>
                <a:gd name="T34" fmla="*/ 16 w 204"/>
                <a:gd name="T35" fmla="*/ 56 h 317"/>
                <a:gd name="T36" fmla="*/ 17 w 204"/>
                <a:gd name="T37" fmla="*/ 98 h 317"/>
                <a:gd name="T38" fmla="*/ 14 w 204"/>
                <a:gd name="T39" fmla="*/ 139 h 317"/>
                <a:gd name="T40" fmla="*/ 13 w 204"/>
                <a:gd name="T41" fmla="*/ 167 h 317"/>
                <a:gd name="T42" fmla="*/ 17 w 204"/>
                <a:gd name="T43" fmla="*/ 180 h 317"/>
                <a:gd name="T44" fmla="*/ 29 w 204"/>
                <a:gd name="T45" fmla="*/ 197 h 317"/>
                <a:gd name="T46" fmla="*/ 43 w 204"/>
                <a:gd name="T47" fmla="*/ 216 h 317"/>
                <a:gd name="T48" fmla="*/ 61 w 204"/>
                <a:gd name="T49" fmla="*/ 235 h 317"/>
                <a:gd name="T50" fmla="*/ 80 w 204"/>
                <a:gd name="T51" fmla="*/ 256 h 317"/>
                <a:gd name="T52" fmla="*/ 98 w 204"/>
                <a:gd name="T53" fmla="*/ 274 h 317"/>
                <a:gd name="T54" fmla="*/ 115 w 204"/>
                <a:gd name="T55" fmla="*/ 289 h 317"/>
                <a:gd name="T56" fmla="*/ 129 w 204"/>
                <a:gd name="T57" fmla="*/ 301 h 317"/>
                <a:gd name="T58" fmla="*/ 142 w 204"/>
                <a:gd name="T59" fmla="*/ 309 h 317"/>
                <a:gd name="T60" fmla="*/ 157 w 204"/>
                <a:gd name="T61" fmla="*/ 315 h 317"/>
                <a:gd name="T62" fmla="*/ 171 w 204"/>
                <a:gd name="T63" fmla="*/ 317 h 317"/>
                <a:gd name="T64" fmla="*/ 184 w 204"/>
                <a:gd name="T65" fmla="*/ 315 h 317"/>
                <a:gd name="T66" fmla="*/ 195 w 204"/>
                <a:gd name="T67" fmla="*/ 306 h 317"/>
                <a:gd name="T68" fmla="*/ 202 w 204"/>
                <a:gd name="T69" fmla="*/ 289 h 317"/>
                <a:gd name="T70" fmla="*/ 204 w 204"/>
                <a:gd name="T71" fmla="*/ 264 h 317"/>
                <a:gd name="T72" fmla="*/ 199 w 204"/>
                <a:gd name="T73" fmla="*/ 22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317">
                  <a:moveTo>
                    <a:pt x="199" y="228"/>
                  </a:moveTo>
                  <a:lnTo>
                    <a:pt x="198" y="225"/>
                  </a:lnTo>
                  <a:lnTo>
                    <a:pt x="195" y="215"/>
                  </a:lnTo>
                  <a:lnTo>
                    <a:pt x="189" y="200"/>
                  </a:lnTo>
                  <a:lnTo>
                    <a:pt x="182" y="181"/>
                  </a:lnTo>
                  <a:lnTo>
                    <a:pt x="174" y="160"/>
                  </a:lnTo>
                  <a:lnTo>
                    <a:pt x="165" y="139"/>
                  </a:lnTo>
                  <a:lnTo>
                    <a:pt x="156" y="118"/>
                  </a:lnTo>
                  <a:lnTo>
                    <a:pt x="146" y="98"/>
                  </a:lnTo>
                  <a:lnTo>
                    <a:pt x="133" y="79"/>
                  </a:lnTo>
                  <a:lnTo>
                    <a:pt x="110" y="58"/>
                  </a:lnTo>
                  <a:lnTo>
                    <a:pt x="83" y="38"/>
                  </a:lnTo>
                  <a:lnTo>
                    <a:pt x="55" y="20"/>
                  </a:lnTo>
                  <a:lnTo>
                    <a:pt x="30" y="7"/>
                  </a:lnTo>
                  <a:lnTo>
                    <a:pt x="10" y="0"/>
                  </a:lnTo>
                  <a:lnTo>
                    <a:pt x="0" y="3"/>
                  </a:lnTo>
                  <a:lnTo>
                    <a:pt x="4" y="15"/>
                  </a:lnTo>
                  <a:lnTo>
                    <a:pt x="16" y="56"/>
                  </a:lnTo>
                  <a:lnTo>
                    <a:pt x="17" y="98"/>
                  </a:lnTo>
                  <a:lnTo>
                    <a:pt x="14" y="139"/>
                  </a:lnTo>
                  <a:lnTo>
                    <a:pt x="13" y="167"/>
                  </a:lnTo>
                  <a:lnTo>
                    <a:pt x="17" y="180"/>
                  </a:lnTo>
                  <a:lnTo>
                    <a:pt x="29" y="197"/>
                  </a:lnTo>
                  <a:lnTo>
                    <a:pt x="43" y="216"/>
                  </a:lnTo>
                  <a:lnTo>
                    <a:pt x="61" y="235"/>
                  </a:lnTo>
                  <a:lnTo>
                    <a:pt x="80" y="256"/>
                  </a:lnTo>
                  <a:lnTo>
                    <a:pt x="98" y="274"/>
                  </a:lnTo>
                  <a:lnTo>
                    <a:pt x="115" y="289"/>
                  </a:lnTo>
                  <a:lnTo>
                    <a:pt x="129" y="301"/>
                  </a:lnTo>
                  <a:lnTo>
                    <a:pt x="142" y="309"/>
                  </a:lnTo>
                  <a:lnTo>
                    <a:pt x="157" y="315"/>
                  </a:lnTo>
                  <a:lnTo>
                    <a:pt x="171" y="317"/>
                  </a:lnTo>
                  <a:lnTo>
                    <a:pt x="184" y="315"/>
                  </a:lnTo>
                  <a:lnTo>
                    <a:pt x="195" y="306"/>
                  </a:lnTo>
                  <a:lnTo>
                    <a:pt x="202" y="289"/>
                  </a:lnTo>
                  <a:lnTo>
                    <a:pt x="204" y="264"/>
                  </a:lnTo>
                  <a:lnTo>
                    <a:pt x="199" y="228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8"/>
            <p:cNvSpPr>
              <a:spLocks/>
            </p:cNvSpPr>
            <p:nvPr/>
          </p:nvSpPr>
          <p:spPr bwMode="auto">
            <a:xfrm>
              <a:off x="1356" y="1657"/>
              <a:ext cx="95" cy="151"/>
            </a:xfrm>
            <a:custGeom>
              <a:avLst/>
              <a:gdLst>
                <a:gd name="T0" fmla="*/ 186 w 190"/>
                <a:gd name="T1" fmla="*/ 217 h 301"/>
                <a:gd name="T2" fmla="*/ 185 w 190"/>
                <a:gd name="T3" fmla="*/ 214 h 301"/>
                <a:gd name="T4" fmla="*/ 181 w 190"/>
                <a:gd name="T5" fmla="*/ 205 h 301"/>
                <a:gd name="T6" fmla="*/ 177 w 190"/>
                <a:gd name="T7" fmla="*/ 190 h 301"/>
                <a:gd name="T8" fmla="*/ 170 w 190"/>
                <a:gd name="T9" fmla="*/ 172 h 301"/>
                <a:gd name="T10" fmla="*/ 162 w 190"/>
                <a:gd name="T11" fmla="*/ 152 h 301"/>
                <a:gd name="T12" fmla="*/ 154 w 190"/>
                <a:gd name="T13" fmla="*/ 131 h 301"/>
                <a:gd name="T14" fmla="*/ 146 w 190"/>
                <a:gd name="T15" fmla="*/ 111 h 301"/>
                <a:gd name="T16" fmla="*/ 136 w 190"/>
                <a:gd name="T17" fmla="*/ 93 h 301"/>
                <a:gd name="T18" fmla="*/ 122 w 190"/>
                <a:gd name="T19" fmla="*/ 74 h 301"/>
                <a:gd name="T20" fmla="*/ 102 w 190"/>
                <a:gd name="T21" fmla="*/ 55 h 301"/>
                <a:gd name="T22" fmla="*/ 76 w 190"/>
                <a:gd name="T23" fmla="*/ 35 h 301"/>
                <a:gd name="T24" fmla="*/ 51 w 190"/>
                <a:gd name="T25" fmla="*/ 19 h 301"/>
                <a:gd name="T26" fmla="*/ 27 w 190"/>
                <a:gd name="T27" fmla="*/ 6 h 301"/>
                <a:gd name="T28" fmla="*/ 10 w 190"/>
                <a:gd name="T29" fmla="*/ 0 h 301"/>
                <a:gd name="T30" fmla="*/ 0 w 190"/>
                <a:gd name="T31" fmla="*/ 2 h 301"/>
                <a:gd name="T32" fmla="*/ 3 w 190"/>
                <a:gd name="T33" fmla="*/ 13 h 301"/>
                <a:gd name="T34" fmla="*/ 15 w 190"/>
                <a:gd name="T35" fmla="*/ 51 h 301"/>
                <a:gd name="T36" fmla="*/ 16 w 190"/>
                <a:gd name="T37" fmla="*/ 93 h 301"/>
                <a:gd name="T38" fmla="*/ 13 w 190"/>
                <a:gd name="T39" fmla="*/ 132 h 301"/>
                <a:gd name="T40" fmla="*/ 13 w 190"/>
                <a:gd name="T41" fmla="*/ 160 h 301"/>
                <a:gd name="T42" fmla="*/ 18 w 190"/>
                <a:gd name="T43" fmla="*/ 172 h 301"/>
                <a:gd name="T44" fmla="*/ 27 w 190"/>
                <a:gd name="T45" fmla="*/ 187 h 301"/>
                <a:gd name="T46" fmla="*/ 41 w 190"/>
                <a:gd name="T47" fmla="*/ 206 h 301"/>
                <a:gd name="T48" fmla="*/ 57 w 190"/>
                <a:gd name="T49" fmla="*/ 224 h 301"/>
                <a:gd name="T50" fmla="*/ 74 w 190"/>
                <a:gd name="T51" fmla="*/ 243 h 301"/>
                <a:gd name="T52" fmla="*/ 91 w 190"/>
                <a:gd name="T53" fmla="*/ 261 h 301"/>
                <a:gd name="T54" fmla="*/ 107 w 190"/>
                <a:gd name="T55" fmla="*/ 275 h 301"/>
                <a:gd name="T56" fmla="*/ 120 w 190"/>
                <a:gd name="T57" fmla="*/ 286 h 301"/>
                <a:gd name="T58" fmla="*/ 133 w 190"/>
                <a:gd name="T59" fmla="*/ 294 h 301"/>
                <a:gd name="T60" fmla="*/ 146 w 190"/>
                <a:gd name="T61" fmla="*/ 299 h 301"/>
                <a:gd name="T62" fmla="*/ 159 w 190"/>
                <a:gd name="T63" fmla="*/ 301 h 301"/>
                <a:gd name="T64" fmla="*/ 172 w 190"/>
                <a:gd name="T65" fmla="*/ 299 h 301"/>
                <a:gd name="T66" fmla="*/ 182 w 190"/>
                <a:gd name="T67" fmla="*/ 291 h 301"/>
                <a:gd name="T68" fmla="*/ 188 w 190"/>
                <a:gd name="T69" fmla="*/ 275 h 301"/>
                <a:gd name="T70" fmla="*/ 190 w 190"/>
                <a:gd name="T71" fmla="*/ 251 h 301"/>
                <a:gd name="T72" fmla="*/ 186 w 190"/>
                <a:gd name="T73" fmla="*/ 21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301">
                  <a:moveTo>
                    <a:pt x="186" y="217"/>
                  </a:moveTo>
                  <a:lnTo>
                    <a:pt x="185" y="214"/>
                  </a:lnTo>
                  <a:lnTo>
                    <a:pt x="181" y="205"/>
                  </a:lnTo>
                  <a:lnTo>
                    <a:pt x="177" y="190"/>
                  </a:lnTo>
                  <a:lnTo>
                    <a:pt x="170" y="172"/>
                  </a:lnTo>
                  <a:lnTo>
                    <a:pt x="162" y="152"/>
                  </a:lnTo>
                  <a:lnTo>
                    <a:pt x="154" y="131"/>
                  </a:lnTo>
                  <a:lnTo>
                    <a:pt x="146" y="111"/>
                  </a:lnTo>
                  <a:lnTo>
                    <a:pt x="136" y="93"/>
                  </a:lnTo>
                  <a:lnTo>
                    <a:pt x="122" y="74"/>
                  </a:lnTo>
                  <a:lnTo>
                    <a:pt x="102" y="55"/>
                  </a:lnTo>
                  <a:lnTo>
                    <a:pt x="76" y="35"/>
                  </a:lnTo>
                  <a:lnTo>
                    <a:pt x="51" y="19"/>
                  </a:lnTo>
                  <a:lnTo>
                    <a:pt x="27" y="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" y="13"/>
                  </a:lnTo>
                  <a:lnTo>
                    <a:pt x="15" y="51"/>
                  </a:lnTo>
                  <a:lnTo>
                    <a:pt x="16" y="93"/>
                  </a:lnTo>
                  <a:lnTo>
                    <a:pt x="13" y="132"/>
                  </a:lnTo>
                  <a:lnTo>
                    <a:pt x="13" y="160"/>
                  </a:lnTo>
                  <a:lnTo>
                    <a:pt x="18" y="172"/>
                  </a:lnTo>
                  <a:lnTo>
                    <a:pt x="27" y="187"/>
                  </a:lnTo>
                  <a:lnTo>
                    <a:pt x="41" y="206"/>
                  </a:lnTo>
                  <a:lnTo>
                    <a:pt x="57" y="224"/>
                  </a:lnTo>
                  <a:lnTo>
                    <a:pt x="74" y="243"/>
                  </a:lnTo>
                  <a:lnTo>
                    <a:pt x="91" y="261"/>
                  </a:lnTo>
                  <a:lnTo>
                    <a:pt x="107" y="275"/>
                  </a:lnTo>
                  <a:lnTo>
                    <a:pt x="120" y="286"/>
                  </a:lnTo>
                  <a:lnTo>
                    <a:pt x="133" y="294"/>
                  </a:lnTo>
                  <a:lnTo>
                    <a:pt x="146" y="299"/>
                  </a:lnTo>
                  <a:lnTo>
                    <a:pt x="159" y="301"/>
                  </a:lnTo>
                  <a:lnTo>
                    <a:pt x="172" y="299"/>
                  </a:lnTo>
                  <a:lnTo>
                    <a:pt x="182" y="291"/>
                  </a:lnTo>
                  <a:lnTo>
                    <a:pt x="188" y="275"/>
                  </a:lnTo>
                  <a:lnTo>
                    <a:pt x="190" y="251"/>
                  </a:lnTo>
                  <a:lnTo>
                    <a:pt x="186" y="217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9"/>
            <p:cNvSpPr>
              <a:spLocks/>
            </p:cNvSpPr>
            <p:nvPr/>
          </p:nvSpPr>
          <p:spPr bwMode="auto">
            <a:xfrm>
              <a:off x="1361" y="1662"/>
              <a:ext cx="87" cy="143"/>
            </a:xfrm>
            <a:custGeom>
              <a:avLst/>
              <a:gdLst>
                <a:gd name="T0" fmla="*/ 171 w 175"/>
                <a:gd name="T1" fmla="*/ 205 h 286"/>
                <a:gd name="T2" fmla="*/ 170 w 175"/>
                <a:gd name="T3" fmla="*/ 201 h 286"/>
                <a:gd name="T4" fmla="*/ 167 w 175"/>
                <a:gd name="T5" fmla="*/ 192 h 286"/>
                <a:gd name="T6" fmla="*/ 162 w 175"/>
                <a:gd name="T7" fmla="*/ 178 h 286"/>
                <a:gd name="T8" fmla="*/ 156 w 175"/>
                <a:gd name="T9" fmla="*/ 162 h 286"/>
                <a:gd name="T10" fmla="*/ 149 w 175"/>
                <a:gd name="T11" fmla="*/ 144 h 286"/>
                <a:gd name="T12" fmla="*/ 141 w 175"/>
                <a:gd name="T13" fmla="*/ 124 h 286"/>
                <a:gd name="T14" fmla="*/ 133 w 175"/>
                <a:gd name="T15" fmla="*/ 105 h 286"/>
                <a:gd name="T16" fmla="*/ 125 w 175"/>
                <a:gd name="T17" fmla="*/ 87 h 286"/>
                <a:gd name="T18" fmla="*/ 112 w 175"/>
                <a:gd name="T19" fmla="*/ 70 h 286"/>
                <a:gd name="T20" fmla="*/ 94 w 175"/>
                <a:gd name="T21" fmla="*/ 52 h 286"/>
                <a:gd name="T22" fmla="*/ 71 w 175"/>
                <a:gd name="T23" fmla="*/ 33 h 286"/>
                <a:gd name="T24" fmla="*/ 47 w 175"/>
                <a:gd name="T25" fmla="*/ 17 h 286"/>
                <a:gd name="T26" fmla="*/ 25 w 175"/>
                <a:gd name="T27" fmla="*/ 6 h 286"/>
                <a:gd name="T28" fmla="*/ 8 w 175"/>
                <a:gd name="T29" fmla="*/ 0 h 286"/>
                <a:gd name="T30" fmla="*/ 0 w 175"/>
                <a:gd name="T31" fmla="*/ 1 h 286"/>
                <a:gd name="T32" fmla="*/ 2 w 175"/>
                <a:gd name="T33" fmla="*/ 13 h 286"/>
                <a:gd name="T34" fmla="*/ 13 w 175"/>
                <a:gd name="T35" fmla="*/ 48 h 286"/>
                <a:gd name="T36" fmla="*/ 15 w 175"/>
                <a:gd name="T37" fmla="*/ 89 h 286"/>
                <a:gd name="T38" fmla="*/ 11 w 175"/>
                <a:gd name="T39" fmla="*/ 124 h 286"/>
                <a:gd name="T40" fmla="*/ 11 w 175"/>
                <a:gd name="T41" fmla="*/ 151 h 286"/>
                <a:gd name="T42" fmla="*/ 16 w 175"/>
                <a:gd name="T43" fmla="*/ 162 h 286"/>
                <a:gd name="T44" fmla="*/ 24 w 175"/>
                <a:gd name="T45" fmla="*/ 177 h 286"/>
                <a:gd name="T46" fmla="*/ 36 w 175"/>
                <a:gd name="T47" fmla="*/ 195 h 286"/>
                <a:gd name="T48" fmla="*/ 51 w 175"/>
                <a:gd name="T49" fmla="*/ 212 h 286"/>
                <a:gd name="T50" fmla="*/ 68 w 175"/>
                <a:gd name="T51" fmla="*/ 230 h 286"/>
                <a:gd name="T52" fmla="*/ 84 w 175"/>
                <a:gd name="T53" fmla="*/ 246 h 286"/>
                <a:gd name="T54" fmla="*/ 99 w 175"/>
                <a:gd name="T55" fmla="*/ 260 h 286"/>
                <a:gd name="T56" fmla="*/ 110 w 175"/>
                <a:gd name="T57" fmla="*/ 271 h 286"/>
                <a:gd name="T58" fmla="*/ 122 w 175"/>
                <a:gd name="T59" fmla="*/ 279 h 286"/>
                <a:gd name="T60" fmla="*/ 134 w 175"/>
                <a:gd name="T61" fmla="*/ 283 h 286"/>
                <a:gd name="T62" fmla="*/ 147 w 175"/>
                <a:gd name="T63" fmla="*/ 286 h 286"/>
                <a:gd name="T64" fmla="*/ 159 w 175"/>
                <a:gd name="T65" fmla="*/ 283 h 286"/>
                <a:gd name="T66" fmla="*/ 168 w 175"/>
                <a:gd name="T67" fmla="*/ 275 h 286"/>
                <a:gd name="T68" fmla="*/ 174 w 175"/>
                <a:gd name="T69" fmla="*/ 260 h 286"/>
                <a:gd name="T70" fmla="*/ 175 w 175"/>
                <a:gd name="T71" fmla="*/ 237 h 286"/>
                <a:gd name="T72" fmla="*/ 171 w 175"/>
                <a:gd name="T73" fmla="*/ 20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5" h="286">
                  <a:moveTo>
                    <a:pt x="171" y="205"/>
                  </a:moveTo>
                  <a:lnTo>
                    <a:pt x="170" y="201"/>
                  </a:lnTo>
                  <a:lnTo>
                    <a:pt x="167" y="192"/>
                  </a:lnTo>
                  <a:lnTo>
                    <a:pt x="162" y="178"/>
                  </a:lnTo>
                  <a:lnTo>
                    <a:pt x="156" y="162"/>
                  </a:lnTo>
                  <a:lnTo>
                    <a:pt x="149" y="144"/>
                  </a:lnTo>
                  <a:lnTo>
                    <a:pt x="141" y="124"/>
                  </a:lnTo>
                  <a:lnTo>
                    <a:pt x="133" y="105"/>
                  </a:lnTo>
                  <a:lnTo>
                    <a:pt x="125" y="87"/>
                  </a:lnTo>
                  <a:lnTo>
                    <a:pt x="112" y="70"/>
                  </a:lnTo>
                  <a:lnTo>
                    <a:pt x="94" y="52"/>
                  </a:lnTo>
                  <a:lnTo>
                    <a:pt x="71" y="33"/>
                  </a:lnTo>
                  <a:lnTo>
                    <a:pt x="47" y="17"/>
                  </a:lnTo>
                  <a:lnTo>
                    <a:pt x="25" y="6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3"/>
                  </a:lnTo>
                  <a:lnTo>
                    <a:pt x="13" y="48"/>
                  </a:lnTo>
                  <a:lnTo>
                    <a:pt x="15" y="89"/>
                  </a:lnTo>
                  <a:lnTo>
                    <a:pt x="11" y="124"/>
                  </a:lnTo>
                  <a:lnTo>
                    <a:pt x="11" y="151"/>
                  </a:lnTo>
                  <a:lnTo>
                    <a:pt x="16" y="162"/>
                  </a:lnTo>
                  <a:lnTo>
                    <a:pt x="24" y="177"/>
                  </a:lnTo>
                  <a:lnTo>
                    <a:pt x="36" y="195"/>
                  </a:lnTo>
                  <a:lnTo>
                    <a:pt x="51" y="212"/>
                  </a:lnTo>
                  <a:lnTo>
                    <a:pt x="68" y="230"/>
                  </a:lnTo>
                  <a:lnTo>
                    <a:pt x="84" y="246"/>
                  </a:lnTo>
                  <a:lnTo>
                    <a:pt x="99" y="260"/>
                  </a:lnTo>
                  <a:lnTo>
                    <a:pt x="110" y="271"/>
                  </a:lnTo>
                  <a:lnTo>
                    <a:pt x="122" y="279"/>
                  </a:lnTo>
                  <a:lnTo>
                    <a:pt x="134" y="283"/>
                  </a:lnTo>
                  <a:lnTo>
                    <a:pt x="147" y="286"/>
                  </a:lnTo>
                  <a:lnTo>
                    <a:pt x="159" y="283"/>
                  </a:lnTo>
                  <a:lnTo>
                    <a:pt x="168" y="275"/>
                  </a:lnTo>
                  <a:lnTo>
                    <a:pt x="174" y="260"/>
                  </a:lnTo>
                  <a:lnTo>
                    <a:pt x="175" y="237"/>
                  </a:lnTo>
                  <a:lnTo>
                    <a:pt x="171" y="205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0"/>
            <p:cNvSpPr>
              <a:spLocks/>
            </p:cNvSpPr>
            <p:nvPr/>
          </p:nvSpPr>
          <p:spPr bwMode="auto">
            <a:xfrm>
              <a:off x="1365" y="1667"/>
              <a:ext cx="80" cy="135"/>
            </a:xfrm>
            <a:custGeom>
              <a:avLst/>
              <a:gdLst>
                <a:gd name="T0" fmla="*/ 156 w 160"/>
                <a:gd name="T1" fmla="*/ 195 h 271"/>
                <a:gd name="T2" fmla="*/ 155 w 160"/>
                <a:gd name="T3" fmla="*/ 191 h 271"/>
                <a:gd name="T4" fmla="*/ 153 w 160"/>
                <a:gd name="T5" fmla="*/ 183 h 271"/>
                <a:gd name="T6" fmla="*/ 148 w 160"/>
                <a:gd name="T7" fmla="*/ 171 h 271"/>
                <a:gd name="T8" fmla="*/ 143 w 160"/>
                <a:gd name="T9" fmla="*/ 154 h 271"/>
                <a:gd name="T10" fmla="*/ 137 w 160"/>
                <a:gd name="T11" fmla="*/ 137 h 271"/>
                <a:gd name="T12" fmla="*/ 130 w 160"/>
                <a:gd name="T13" fmla="*/ 118 h 271"/>
                <a:gd name="T14" fmla="*/ 122 w 160"/>
                <a:gd name="T15" fmla="*/ 100 h 271"/>
                <a:gd name="T16" fmla="*/ 115 w 160"/>
                <a:gd name="T17" fmla="*/ 83 h 271"/>
                <a:gd name="T18" fmla="*/ 103 w 160"/>
                <a:gd name="T19" fmla="*/ 67 h 271"/>
                <a:gd name="T20" fmla="*/ 86 w 160"/>
                <a:gd name="T21" fmla="*/ 48 h 271"/>
                <a:gd name="T22" fmla="*/ 64 w 160"/>
                <a:gd name="T23" fmla="*/ 32 h 271"/>
                <a:gd name="T24" fmla="*/ 42 w 160"/>
                <a:gd name="T25" fmla="*/ 16 h 271"/>
                <a:gd name="T26" fmla="*/ 23 w 160"/>
                <a:gd name="T27" fmla="*/ 6 h 271"/>
                <a:gd name="T28" fmla="*/ 7 w 160"/>
                <a:gd name="T29" fmla="*/ 0 h 271"/>
                <a:gd name="T30" fmla="*/ 0 w 160"/>
                <a:gd name="T31" fmla="*/ 2 h 271"/>
                <a:gd name="T32" fmla="*/ 2 w 160"/>
                <a:gd name="T33" fmla="*/ 13 h 271"/>
                <a:gd name="T34" fmla="*/ 12 w 160"/>
                <a:gd name="T35" fmla="*/ 46 h 271"/>
                <a:gd name="T36" fmla="*/ 14 w 160"/>
                <a:gd name="T37" fmla="*/ 84 h 271"/>
                <a:gd name="T38" fmla="*/ 10 w 160"/>
                <a:gd name="T39" fmla="*/ 118 h 271"/>
                <a:gd name="T40" fmla="*/ 10 w 160"/>
                <a:gd name="T41" fmla="*/ 143 h 271"/>
                <a:gd name="T42" fmla="*/ 14 w 160"/>
                <a:gd name="T43" fmla="*/ 154 h 271"/>
                <a:gd name="T44" fmla="*/ 23 w 160"/>
                <a:gd name="T45" fmla="*/ 168 h 271"/>
                <a:gd name="T46" fmla="*/ 34 w 160"/>
                <a:gd name="T47" fmla="*/ 184 h 271"/>
                <a:gd name="T48" fmla="*/ 47 w 160"/>
                <a:gd name="T49" fmla="*/ 202 h 271"/>
                <a:gd name="T50" fmla="*/ 62 w 160"/>
                <a:gd name="T51" fmla="*/ 218 h 271"/>
                <a:gd name="T52" fmla="*/ 77 w 160"/>
                <a:gd name="T53" fmla="*/ 234 h 271"/>
                <a:gd name="T54" fmla="*/ 90 w 160"/>
                <a:gd name="T55" fmla="*/ 247 h 271"/>
                <a:gd name="T56" fmla="*/ 101 w 160"/>
                <a:gd name="T57" fmla="*/ 257 h 271"/>
                <a:gd name="T58" fmla="*/ 112 w 160"/>
                <a:gd name="T59" fmla="*/ 264 h 271"/>
                <a:gd name="T60" fmla="*/ 123 w 160"/>
                <a:gd name="T61" fmla="*/ 270 h 271"/>
                <a:gd name="T62" fmla="*/ 135 w 160"/>
                <a:gd name="T63" fmla="*/ 271 h 271"/>
                <a:gd name="T64" fmla="*/ 145 w 160"/>
                <a:gd name="T65" fmla="*/ 268 h 271"/>
                <a:gd name="T66" fmla="*/ 153 w 160"/>
                <a:gd name="T67" fmla="*/ 262 h 271"/>
                <a:gd name="T68" fmla="*/ 159 w 160"/>
                <a:gd name="T69" fmla="*/ 248 h 271"/>
                <a:gd name="T70" fmla="*/ 160 w 160"/>
                <a:gd name="T71" fmla="*/ 226 h 271"/>
                <a:gd name="T72" fmla="*/ 156 w 160"/>
                <a:gd name="T73" fmla="*/ 19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71">
                  <a:moveTo>
                    <a:pt x="156" y="195"/>
                  </a:moveTo>
                  <a:lnTo>
                    <a:pt x="155" y="191"/>
                  </a:lnTo>
                  <a:lnTo>
                    <a:pt x="153" y="183"/>
                  </a:lnTo>
                  <a:lnTo>
                    <a:pt x="148" y="171"/>
                  </a:lnTo>
                  <a:lnTo>
                    <a:pt x="143" y="154"/>
                  </a:lnTo>
                  <a:lnTo>
                    <a:pt x="137" y="137"/>
                  </a:lnTo>
                  <a:lnTo>
                    <a:pt x="130" y="118"/>
                  </a:lnTo>
                  <a:lnTo>
                    <a:pt x="122" y="100"/>
                  </a:lnTo>
                  <a:lnTo>
                    <a:pt x="115" y="83"/>
                  </a:lnTo>
                  <a:lnTo>
                    <a:pt x="103" y="67"/>
                  </a:lnTo>
                  <a:lnTo>
                    <a:pt x="86" y="48"/>
                  </a:lnTo>
                  <a:lnTo>
                    <a:pt x="64" y="32"/>
                  </a:lnTo>
                  <a:lnTo>
                    <a:pt x="42" y="16"/>
                  </a:lnTo>
                  <a:lnTo>
                    <a:pt x="23" y="6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13"/>
                  </a:lnTo>
                  <a:lnTo>
                    <a:pt x="12" y="46"/>
                  </a:lnTo>
                  <a:lnTo>
                    <a:pt x="14" y="84"/>
                  </a:lnTo>
                  <a:lnTo>
                    <a:pt x="10" y="118"/>
                  </a:lnTo>
                  <a:lnTo>
                    <a:pt x="10" y="143"/>
                  </a:lnTo>
                  <a:lnTo>
                    <a:pt x="14" y="154"/>
                  </a:lnTo>
                  <a:lnTo>
                    <a:pt x="23" y="168"/>
                  </a:lnTo>
                  <a:lnTo>
                    <a:pt x="34" y="184"/>
                  </a:lnTo>
                  <a:lnTo>
                    <a:pt x="47" y="202"/>
                  </a:lnTo>
                  <a:lnTo>
                    <a:pt x="62" y="218"/>
                  </a:lnTo>
                  <a:lnTo>
                    <a:pt x="77" y="234"/>
                  </a:lnTo>
                  <a:lnTo>
                    <a:pt x="90" y="247"/>
                  </a:lnTo>
                  <a:lnTo>
                    <a:pt x="101" y="257"/>
                  </a:lnTo>
                  <a:lnTo>
                    <a:pt x="112" y="264"/>
                  </a:lnTo>
                  <a:lnTo>
                    <a:pt x="123" y="270"/>
                  </a:lnTo>
                  <a:lnTo>
                    <a:pt x="135" y="271"/>
                  </a:lnTo>
                  <a:lnTo>
                    <a:pt x="145" y="268"/>
                  </a:lnTo>
                  <a:lnTo>
                    <a:pt x="153" y="262"/>
                  </a:lnTo>
                  <a:lnTo>
                    <a:pt x="159" y="248"/>
                  </a:lnTo>
                  <a:lnTo>
                    <a:pt x="160" y="226"/>
                  </a:lnTo>
                  <a:lnTo>
                    <a:pt x="156" y="195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41"/>
            <p:cNvSpPr>
              <a:spLocks/>
            </p:cNvSpPr>
            <p:nvPr/>
          </p:nvSpPr>
          <p:spPr bwMode="auto">
            <a:xfrm>
              <a:off x="1668" y="1722"/>
              <a:ext cx="148" cy="209"/>
            </a:xfrm>
            <a:custGeom>
              <a:avLst/>
              <a:gdLst>
                <a:gd name="T0" fmla="*/ 294 w 295"/>
                <a:gd name="T1" fmla="*/ 320 h 417"/>
                <a:gd name="T2" fmla="*/ 293 w 295"/>
                <a:gd name="T3" fmla="*/ 315 h 417"/>
                <a:gd name="T4" fmla="*/ 288 w 295"/>
                <a:gd name="T5" fmla="*/ 303 h 417"/>
                <a:gd name="T6" fmla="*/ 282 w 295"/>
                <a:gd name="T7" fmla="*/ 283 h 417"/>
                <a:gd name="T8" fmla="*/ 274 w 295"/>
                <a:gd name="T9" fmla="*/ 260 h 417"/>
                <a:gd name="T10" fmla="*/ 265 w 295"/>
                <a:gd name="T11" fmla="*/ 234 h 417"/>
                <a:gd name="T12" fmla="*/ 253 w 295"/>
                <a:gd name="T13" fmla="*/ 205 h 417"/>
                <a:gd name="T14" fmla="*/ 242 w 295"/>
                <a:gd name="T15" fmla="*/ 178 h 417"/>
                <a:gd name="T16" fmla="*/ 230 w 295"/>
                <a:gd name="T17" fmla="*/ 153 h 417"/>
                <a:gd name="T18" fmla="*/ 222 w 295"/>
                <a:gd name="T19" fmla="*/ 140 h 417"/>
                <a:gd name="T20" fmla="*/ 211 w 295"/>
                <a:gd name="T21" fmla="*/ 127 h 417"/>
                <a:gd name="T22" fmla="*/ 196 w 295"/>
                <a:gd name="T23" fmla="*/ 112 h 417"/>
                <a:gd name="T24" fmla="*/ 177 w 295"/>
                <a:gd name="T25" fmla="*/ 97 h 417"/>
                <a:gd name="T26" fmla="*/ 158 w 295"/>
                <a:gd name="T27" fmla="*/ 80 h 417"/>
                <a:gd name="T28" fmla="*/ 137 w 295"/>
                <a:gd name="T29" fmla="*/ 65 h 417"/>
                <a:gd name="T30" fmla="*/ 116 w 295"/>
                <a:gd name="T31" fmla="*/ 51 h 417"/>
                <a:gd name="T32" fmla="*/ 96 w 295"/>
                <a:gd name="T33" fmla="*/ 38 h 417"/>
                <a:gd name="T34" fmla="*/ 75 w 295"/>
                <a:gd name="T35" fmla="*/ 25 h 417"/>
                <a:gd name="T36" fmla="*/ 55 w 295"/>
                <a:gd name="T37" fmla="*/ 15 h 417"/>
                <a:gd name="T38" fmla="*/ 39 w 295"/>
                <a:gd name="T39" fmla="*/ 8 h 417"/>
                <a:gd name="T40" fmla="*/ 25 w 295"/>
                <a:gd name="T41" fmla="*/ 2 h 417"/>
                <a:gd name="T42" fmla="*/ 15 w 295"/>
                <a:gd name="T43" fmla="*/ 0 h 417"/>
                <a:gd name="T44" fmla="*/ 9 w 295"/>
                <a:gd name="T45" fmla="*/ 2 h 417"/>
                <a:gd name="T46" fmla="*/ 7 w 295"/>
                <a:gd name="T47" fmla="*/ 8 h 417"/>
                <a:gd name="T48" fmla="*/ 11 w 295"/>
                <a:gd name="T49" fmla="*/ 17 h 417"/>
                <a:gd name="T50" fmla="*/ 22 w 295"/>
                <a:gd name="T51" fmla="*/ 42 h 417"/>
                <a:gd name="T52" fmla="*/ 26 w 295"/>
                <a:gd name="T53" fmla="*/ 68 h 417"/>
                <a:gd name="T54" fmla="*/ 24 w 295"/>
                <a:gd name="T55" fmla="*/ 94 h 417"/>
                <a:gd name="T56" fmla="*/ 20 w 295"/>
                <a:gd name="T57" fmla="*/ 121 h 417"/>
                <a:gd name="T58" fmla="*/ 13 w 295"/>
                <a:gd name="T59" fmla="*/ 145 h 417"/>
                <a:gd name="T60" fmla="*/ 7 w 295"/>
                <a:gd name="T61" fmla="*/ 167 h 417"/>
                <a:gd name="T62" fmla="*/ 1 w 295"/>
                <a:gd name="T63" fmla="*/ 185 h 417"/>
                <a:gd name="T64" fmla="*/ 0 w 295"/>
                <a:gd name="T65" fmla="*/ 200 h 417"/>
                <a:gd name="T66" fmla="*/ 6 w 295"/>
                <a:gd name="T67" fmla="*/ 216 h 417"/>
                <a:gd name="T68" fmla="*/ 20 w 295"/>
                <a:gd name="T69" fmla="*/ 239 h 417"/>
                <a:gd name="T70" fmla="*/ 40 w 295"/>
                <a:gd name="T71" fmla="*/ 265 h 417"/>
                <a:gd name="T72" fmla="*/ 66 w 295"/>
                <a:gd name="T73" fmla="*/ 294 h 417"/>
                <a:gd name="T74" fmla="*/ 92 w 295"/>
                <a:gd name="T75" fmla="*/ 321 h 417"/>
                <a:gd name="T76" fmla="*/ 120 w 295"/>
                <a:gd name="T77" fmla="*/ 348 h 417"/>
                <a:gd name="T78" fmla="*/ 144 w 295"/>
                <a:gd name="T79" fmla="*/ 370 h 417"/>
                <a:gd name="T80" fmla="*/ 165 w 295"/>
                <a:gd name="T81" fmla="*/ 387 h 417"/>
                <a:gd name="T82" fmla="*/ 184 w 295"/>
                <a:gd name="T83" fmla="*/ 400 h 417"/>
                <a:gd name="T84" fmla="*/ 207 w 295"/>
                <a:gd name="T85" fmla="*/ 410 h 417"/>
                <a:gd name="T86" fmla="*/ 232 w 295"/>
                <a:gd name="T87" fmla="*/ 417 h 417"/>
                <a:gd name="T88" fmla="*/ 253 w 295"/>
                <a:gd name="T89" fmla="*/ 417 h 417"/>
                <a:gd name="T90" fmla="*/ 273 w 295"/>
                <a:gd name="T91" fmla="*/ 410 h 417"/>
                <a:gd name="T92" fmla="*/ 287 w 295"/>
                <a:gd name="T93" fmla="*/ 391 h 417"/>
                <a:gd name="T94" fmla="*/ 295 w 295"/>
                <a:gd name="T95" fmla="*/ 363 h 417"/>
                <a:gd name="T96" fmla="*/ 294 w 295"/>
                <a:gd name="T97" fmla="*/ 32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5" h="417">
                  <a:moveTo>
                    <a:pt x="294" y="320"/>
                  </a:moveTo>
                  <a:lnTo>
                    <a:pt x="293" y="315"/>
                  </a:lnTo>
                  <a:lnTo>
                    <a:pt x="288" y="303"/>
                  </a:lnTo>
                  <a:lnTo>
                    <a:pt x="282" y="283"/>
                  </a:lnTo>
                  <a:lnTo>
                    <a:pt x="274" y="260"/>
                  </a:lnTo>
                  <a:lnTo>
                    <a:pt x="265" y="234"/>
                  </a:lnTo>
                  <a:lnTo>
                    <a:pt x="253" y="205"/>
                  </a:lnTo>
                  <a:lnTo>
                    <a:pt x="242" y="178"/>
                  </a:lnTo>
                  <a:lnTo>
                    <a:pt x="230" y="153"/>
                  </a:lnTo>
                  <a:lnTo>
                    <a:pt x="222" y="140"/>
                  </a:lnTo>
                  <a:lnTo>
                    <a:pt x="211" y="127"/>
                  </a:lnTo>
                  <a:lnTo>
                    <a:pt x="196" y="112"/>
                  </a:lnTo>
                  <a:lnTo>
                    <a:pt x="177" y="97"/>
                  </a:lnTo>
                  <a:lnTo>
                    <a:pt x="158" y="80"/>
                  </a:lnTo>
                  <a:lnTo>
                    <a:pt x="137" y="65"/>
                  </a:lnTo>
                  <a:lnTo>
                    <a:pt x="116" y="51"/>
                  </a:lnTo>
                  <a:lnTo>
                    <a:pt x="96" y="38"/>
                  </a:lnTo>
                  <a:lnTo>
                    <a:pt x="75" y="25"/>
                  </a:lnTo>
                  <a:lnTo>
                    <a:pt x="55" y="15"/>
                  </a:lnTo>
                  <a:lnTo>
                    <a:pt x="39" y="8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7" y="8"/>
                  </a:lnTo>
                  <a:lnTo>
                    <a:pt x="11" y="17"/>
                  </a:lnTo>
                  <a:lnTo>
                    <a:pt x="22" y="42"/>
                  </a:lnTo>
                  <a:lnTo>
                    <a:pt x="26" y="68"/>
                  </a:lnTo>
                  <a:lnTo>
                    <a:pt x="24" y="94"/>
                  </a:lnTo>
                  <a:lnTo>
                    <a:pt x="20" y="121"/>
                  </a:lnTo>
                  <a:lnTo>
                    <a:pt x="13" y="145"/>
                  </a:lnTo>
                  <a:lnTo>
                    <a:pt x="7" y="167"/>
                  </a:lnTo>
                  <a:lnTo>
                    <a:pt x="1" y="185"/>
                  </a:lnTo>
                  <a:lnTo>
                    <a:pt x="0" y="200"/>
                  </a:lnTo>
                  <a:lnTo>
                    <a:pt x="6" y="216"/>
                  </a:lnTo>
                  <a:lnTo>
                    <a:pt x="20" y="239"/>
                  </a:lnTo>
                  <a:lnTo>
                    <a:pt x="40" y="265"/>
                  </a:lnTo>
                  <a:lnTo>
                    <a:pt x="66" y="294"/>
                  </a:lnTo>
                  <a:lnTo>
                    <a:pt x="92" y="321"/>
                  </a:lnTo>
                  <a:lnTo>
                    <a:pt x="120" y="348"/>
                  </a:lnTo>
                  <a:lnTo>
                    <a:pt x="144" y="370"/>
                  </a:lnTo>
                  <a:lnTo>
                    <a:pt x="165" y="387"/>
                  </a:lnTo>
                  <a:lnTo>
                    <a:pt x="184" y="400"/>
                  </a:lnTo>
                  <a:lnTo>
                    <a:pt x="207" y="410"/>
                  </a:lnTo>
                  <a:lnTo>
                    <a:pt x="232" y="417"/>
                  </a:lnTo>
                  <a:lnTo>
                    <a:pt x="253" y="417"/>
                  </a:lnTo>
                  <a:lnTo>
                    <a:pt x="273" y="410"/>
                  </a:lnTo>
                  <a:lnTo>
                    <a:pt x="287" y="391"/>
                  </a:lnTo>
                  <a:lnTo>
                    <a:pt x="295" y="363"/>
                  </a:lnTo>
                  <a:lnTo>
                    <a:pt x="294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2"/>
            <p:cNvSpPr>
              <a:spLocks/>
            </p:cNvSpPr>
            <p:nvPr/>
          </p:nvSpPr>
          <p:spPr bwMode="auto">
            <a:xfrm>
              <a:off x="1674" y="1728"/>
              <a:ext cx="139" cy="200"/>
            </a:xfrm>
            <a:custGeom>
              <a:avLst/>
              <a:gdLst>
                <a:gd name="T0" fmla="*/ 0 w 278"/>
                <a:gd name="T1" fmla="*/ 193 h 400"/>
                <a:gd name="T2" fmla="*/ 6 w 278"/>
                <a:gd name="T3" fmla="*/ 208 h 400"/>
                <a:gd name="T4" fmla="*/ 19 w 278"/>
                <a:gd name="T5" fmla="*/ 230 h 400"/>
                <a:gd name="T6" fmla="*/ 38 w 278"/>
                <a:gd name="T7" fmla="*/ 254 h 400"/>
                <a:gd name="T8" fmla="*/ 63 w 278"/>
                <a:gd name="T9" fmla="*/ 281 h 400"/>
                <a:gd name="T10" fmla="*/ 88 w 278"/>
                <a:gd name="T11" fmla="*/ 308 h 400"/>
                <a:gd name="T12" fmla="*/ 113 w 278"/>
                <a:gd name="T13" fmla="*/ 333 h 400"/>
                <a:gd name="T14" fmla="*/ 136 w 278"/>
                <a:gd name="T15" fmla="*/ 355 h 400"/>
                <a:gd name="T16" fmla="*/ 156 w 278"/>
                <a:gd name="T17" fmla="*/ 371 h 400"/>
                <a:gd name="T18" fmla="*/ 174 w 278"/>
                <a:gd name="T19" fmla="*/ 384 h 400"/>
                <a:gd name="T20" fmla="*/ 196 w 278"/>
                <a:gd name="T21" fmla="*/ 394 h 400"/>
                <a:gd name="T22" fmla="*/ 218 w 278"/>
                <a:gd name="T23" fmla="*/ 400 h 400"/>
                <a:gd name="T24" fmla="*/ 239 w 278"/>
                <a:gd name="T25" fmla="*/ 400 h 400"/>
                <a:gd name="T26" fmla="*/ 257 w 278"/>
                <a:gd name="T27" fmla="*/ 392 h 400"/>
                <a:gd name="T28" fmla="*/ 271 w 278"/>
                <a:gd name="T29" fmla="*/ 376 h 400"/>
                <a:gd name="T30" fmla="*/ 278 w 278"/>
                <a:gd name="T31" fmla="*/ 348 h 400"/>
                <a:gd name="T32" fmla="*/ 278 w 278"/>
                <a:gd name="T33" fmla="*/ 307 h 400"/>
                <a:gd name="T34" fmla="*/ 277 w 278"/>
                <a:gd name="T35" fmla="*/ 302 h 400"/>
                <a:gd name="T36" fmla="*/ 273 w 278"/>
                <a:gd name="T37" fmla="*/ 289 h 400"/>
                <a:gd name="T38" fmla="*/ 267 w 278"/>
                <a:gd name="T39" fmla="*/ 271 h 400"/>
                <a:gd name="T40" fmla="*/ 260 w 278"/>
                <a:gd name="T41" fmla="*/ 249 h 400"/>
                <a:gd name="T42" fmla="*/ 250 w 278"/>
                <a:gd name="T43" fmla="*/ 223 h 400"/>
                <a:gd name="T44" fmla="*/ 240 w 278"/>
                <a:gd name="T45" fmla="*/ 196 h 400"/>
                <a:gd name="T46" fmla="*/ 230 w 278"/>
                <a:gd name="T47" fmla="*/ 171 h 400"/>
                <a:gd name="T48" fmla="*/ 218 w 278"/>
                <a:gd name="T49" fmla="*/ 147 h 400"/>
                <a:gd name="T50" fmla="*/ 211 w 278"/>
                <a:gd name="T51" fmla="*/ 135 h 400"/>
                <a:gd name="T52" fmla="*/ 200 w 278"/>
                <a:gd name="T53" fmla="*/ 121 h 400"/>
                <a:gd name="T54" fmla="*/ 186 w 278"/>
                <a:gd name="T55" fmla="*/ 107 h 400"/>
                <a:gd name="T56" fmla="*/ 169 w 278"/>
                <a:gd name="T57" fmla="*/ 92 h 400"/>
                <a:gd name="T58" fmla="*/ 150 w 278"/>
                <a:gd name="T59" fmla="*/ 78 h 400"/>
                <a:gd name="T60" fmla="*/ 131 w 278"/>
                <a:gd name="T61" fmla="*/ 63 h 400"/>
                <a:gd name="T62" fmla="*/ 111 w 278"/>
                <a:gd name="T63" fmla="*/ 49 h 400"/>
                <a:gd name="T64" fmla="*/ 91 w 278"/>
                <a:gd name="T65" fmla="*/ 36 h 400"/>
                <a:gd name="T66" fmla="*/ 72 w 278"/>
                <a:gd name="T67" fmla="*/ 25 h 400"/>
                <a:gd name="T68" fmla="*/ 53 w 278"/>
                <a:gd name="T69" fmla="*/ 14 h 400"/>
                <a:gd name="T70" fmla="*/ 38 w 278"/>
                <a:gd name="T71" fmla="*/ 7 h 400"/>
                <a:gd name="T72" fmla="*/ 24 w 278"/>
                <a:gd name="T73" fmla="*/ 3 h 400"/>
                <a:gd name="T74" fmla="*/ 15 w 278"/>
                <a:gd name="T75" fmla="*/ 0 h 400"/>
                <a:gd name="T76" fmla="*/ 10 w 278"/>
                <a:gd name="T77" fmla="*/ 1 h 400"/>
                <a:gd name="T78" fmla="*/ 8 w 278"/>
                <a:gd name="T79" fmla="*/ 7 h 400"/>
                <a:gd name="T80" fmla="*/ 12 w 278"/>
                <a:gd name="T81" fmla="*/ 16 h 400"/>
                <a:gd name="T82" fmla="*/ 21 w 278"/>
                <a:gd name="T83" fmla="*/ 41 h 400"/>
                <a:gd name="T84" fmla="*/ 24 w 278"/>
                <a:gd name="T85" fmla="*/ 66 h 400"/>
                <a:gd name="T86" fmla="*/ 23 w 278"/>
                <a:gd name="T87" fmla="*/ 90 h 400"/>
                <a:gd name="T88" fmla="*/ 19 w 278"/>
                <a:gd name="T89" fmla="*/ 116 h 400"/>
                <a:gd name="T90" fmla="*/ 13 w 278"/>
                <a:gd name="T91" fmla="*/ 139 h 400"/>
                <a:gd name="T92" fmla="*/ 7 w 278"/>
                <a:gd name="T93" fmla="*/ 159 h 400"/>
                <a:gd name="T94" fmla="*/ 1 w 278"/>
                <a:gd name="T95" fmla="*/ 178 h 400"/>
                <a:gd name="T96" fmla="*/ 0 w 278"/>
                <a:gd name="T97" fmla="*/ 19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400">
                  <a:moveTo>
                    <a:pt x="0" y="193"/>
                  </a:moveTo>
                  <a:lnTo>
                    <a:pt x="6" y="208"/>
                  </a:lnTo>
                  <a:lnTo>
                    <a:pt x="19" y="230"/>
                  </a:lnTo>
                  <a:lnTo>
                    <a:pt x="38" y="254"/>
                  </a:lnTo>
                  <a:lnTo>
                    <a:pt x="63" y="281"/>
                  </a:lnTo>
                  <a:lnTo>
                    <a:pt x="88" y="308"/>
                  </a:lnTo>
                  <a:lnTo>
                    <a:pt x="113" y="333"/>
                  </a:lnTo>
                  <a:lnTo>
                    <a:pt x="136" y="355"/>
                  </a:lnTo>
                  <a:lnTo>
                    <a:pt x="156" y="371"/>
                  </a:lnTo>
                  <a:lnTo>
                    <a:pt x="174" y="384"/>
                  </a:lnTo>
                  <a:lnTo>
                    <a:pt x="196" y="394"/>
                  </a:lnTo>
                  <a:lnTo>
                    <a:pt x="218" y="400"/>
                  </a:lnTo>
                  <a:lnTo>
                    <a:pt x="239" y="400"/>
                  </a:lnTo>
                  <a:lnTo>
                    <a:pt x="257" y="392"/>
                  </a:lnTo>
                  <a:lnTo>
                    <a:pt x="271" y="376"/>
                  </a:lnTo>
                  <a:lnTo>
                    <a:pt x="278" y="348"/>
                  </a:lnTo>
                  <a:lnTo>
                    <a:pt x="278" y="307"/>
                  </a:lnTo>
                  <a:lnTo>
                    <a:pt x="277" y="302"/>
                  </a:lnTo>
                  <a:lnTo>
                    <a:pt x="273" y="289"/>
                  </a:lnTo>
                  <a:lnTo>
                    <a:pt x="267" y="271"/>
                  </a:lnTo>
                  <a:lnTo>
                    <a:pt x="260" y="249"/>
                  </a:lnTo>
                  <a:lnTo>
                    <a:pt x="250" y="223"/>
                  </a:lnTo>
                  <a:lnTo>
                    <a:pt x="240" y="196"/>
                  </a:lnTo>
                  <a:lnTo>
                    <a:pt x="230" y="171"/>
                  </a:lnTo>
                  <a:lnTo>
                    <a:pt x="218" y="147"/>
                  </a:lnTo>
                  <a:lnTo>
                    <a:pt x="211" y="135"/>
                  </a:lnTo>
                  <a:lnTo>
                    <a:pt x="200" y="121"/>
                  </a:lnTo>
                  <a:lnTo>
                    <a:pt x="186" y="107"/>
                  </a:lnTo>
                  <a:lnTo>
                    <a:pt x="169" y="92"/>
                  </a:lnTo>
                  <a:lnTo>
                    <a:pt x="150" y="78"/>
                  </a:lnTo>
                  <a:lnTo>
                    <a:pt x="131" y="63"/>
                  </a:lnTo>
                  <a:lnTo>
                    <a:pt x="111" y="49"/>
                  </a:lnTo>
                  <a:lnTo>
                    <a:pt x="91" y="36"/>
                  </a:lnTo>
                  <a:lnTo>
                    <a:pt x="72" y="25"/>
                  </a:lnTo>
                  <a:lnTo>
                    <a:pt x="53" y="14"/>
                  </a:lnTo>
                  <a:lnTo>
                    <a:pt x="38" y="7"/>
                  </a:lnTo>
                  <a:lnTo>
                    <a:pt x="24" y="3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8" y="7"/>
                  </a:lnTo>
                  <a:lnTo>
                    <a:pt x="12" y="16"/>
                  </a:lnTo>
                  <a:lnTo>
                    <a:pt x="21" y="41"/>
                  </a:lnTo>
                  <a:lnTo>
                    <a:pt x="24" y="66"/>
                  </a:lnTo>
                  <a:lnTo>
                    <a:pt x="23" y="90"/>
                  </a:lnTo>
                  <a:lnTo>
                    <a:pt x="19" y="116"/>
                  </a:lnTo>
                  <a:lnTo>
                    <a:pt x="13" y="139"/>
                  </a:lnTo>
                  <a:lnTo>
                    <a:pt x="7" y="159"/>
                  </a:lnTo>
                  <a:lnTo>
                    <a:pt x="1" y="178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3"/>
            <p:cNvSpPr>
              <a:spLocks/>
            </p:cNvSpPr>
            <p:nvPr/>
          </p:nvSpPr>
          <p:spPr bwMode="auto">
            <a:xfrm>
              <a:off x="1679" y="1734"/>
              <a:ext cx="131" cy="191"/>
            </a:xfrm>
            <a:custGeom>
              <a:avLst/>
              <a:gdLst>
                <a:gd name="T0" fmla="*/ 0 w 261"/>
                <a:gd name="T1" fmla="*/ 184 h 381"/>
                <a:gd name="T2" fmla="*/ 4 w 261"/>
                <a:gd name="T3" fmla="*/ 199 h 381"/>
                <a:gd name="T4" fmla="*/ 17 w 261"/>
                <a:gd name="T5" fmla="*/ 219 h 381"/>
                <a:gd name="T6" fmla="*/ 35 w 261"/>
                <a:gd name="T7" fmla="*/ 243 h 381"/>
                <a:gd name="T8" fmla="*/ 57 w 261"/>
                <a:gd name="T9" fmla="*/ 268 h 381"/>
                <a:gd name="T10" fmla="*/ 81 w 261"/>
                <a:gd name="T11" fmla="*/ 294 h 381"/>
                <a:gd name="T12" fmla="*/ 106 w 261"/>
                <a:gd name="T13" fmla="*/ 318 h 381"/>
                <a:gd name="T14" fmla="*/ 128 w 261"/>
                <a:gd name="T15" fmla="*/ 339 h 381"/>
                <a:gd name="T16" fmla="*/ 146 w 261"/>
                <a:gd name="T17" fmla="*/ 353 h 381"/>
                <a:gd name="T18" fmla="*/ 163 w 261"/>
                <a:gd name="T19" fmla="*/ 365 h 381"/>
                <a:gd name="T20" fmla="*/ 183 w 261"/>
                <a:gd name="T21" fmla="*/ 375 h 381"/>
                <a:gd name="T22" fmla="*/ 204 w 261"/>
                <a:gd name="T23" fmla="*/ 381 h 381"/>
                <a:gd name="T24" fmla="*/ 224 w 261"/>
                <a:gd name="T25" fmla="*/ 381 h 381"/>
                <a:gd name="T26" fmla="*/ 242 w 261"/>
                <a:gd name="T27" fmla="*/ 374 h 381"/>
                <a:gd name="T28" fmla="*/ 254 w 261"/>
                <a:gd name="T29" fmla="*/ 358 h 381"/>
                <a:gd name="T30" fmla="*/ 261 w 261"/>
                <a:gd name="T31" fmla="*/ 332 h 381"/>
                <a:gd name="T32" fmla="*/ 261 w 261"/>
                <a:gd name="T33" fmla="*/ 291 h 381"/>
                <a:gd name="T34" fmla="*/ 260 w 261"/>
                <a:gd name="T35" fmla="*/ 287 h 381"/>
                <a:gd name="T36" fmla="*/ 257 w 261"/>
                <a:gd name="T37" fmla="*/ 275 h 381"/>
                <a:gd name="T38" fmla="*/ 251 w 261"/>
                <a:gd name="T39" fmla="*/ 258 h 381"/>
                <a:gd name="T40" fmla="*/ 244 w 261"/>
                <a:gd name="T41" fmla="*/ 236 h 381"/>
                <a:gd name="T42" fmla="*/ 235 w 261"/>
                <a:gd name="T43" fmla="*/ 212 h 381"/>
                <a:gd name="T44" fmla="*/ 226 w 261"/>
                <a:gd name="T45" fmla="*/ 186 h 381"/>
                <a:gd name="T46" fmla="*/ 215 w 261"/>
                <a:gd name="T47" fmla="*/ 162 h 381"/>
                <a:gd name="T48" fmla="*/ 205 w 261"/>
                <a:gd name="T49" fmla="*/ 139 h 381"/>
                <a:gd name="T50" fmla="*/ 198 w 261"/>
                <a:gd name="T51" fmla="*/ 128 h 381"/>
                <a:gd name="T52" fmla="*/ 188 w 261"/>
                <a:gd name="T53" fmla="*/ 115 h 381"/>
                <a:gd name="T54" fmla="*/ 174 w 261"/>
                <a:gd name="T55" fmla="*/ 101 h 381"/>
                <a:gd name="T56" fmla="*/ 158 w 261"/>
                <a:gd name="T57" fmla="*/ 87 h 381"/>
                <a:gd name="T58" fmla="*/ 140 w 261"/>
                <a:gd name="T59" fmla="*/ 74 h 381"/>
                <a:gd name="T60" fmla="*/ 122 w 261"/>
                <a:gd name="T61" fmla="*/ 59 h 381"/>
                <a:gd name="T62" fmla="*/ 103 w 261"/>
                <a:gd name="T63" fmla="*/ 46 h 381"/>
                <a:gd name="T64" fmla="*/ 85 w 261"/>
                <a:gd name="T65" fmla="*/ 33 h 381"/>
                <a:gd name="T66" fmla="*/ 67 w 261"/>
                <a:gd name="T67" fmla="*/ 23 h 381"/>
                <a:gd name="T68" fmla="*/ 50 w 261"/>
                <a:gd name="T69" fmla="*/ 14 h 381"/>
                <a:gd name="T70" fmla="*/ 35 w 261"/>
                <a:gd name="T71" fmla="*/ 6 h 381"/>
                <a:gd name="T72" fmla="*/ 23 w 261"/>
                <a:gd name="T73" fmla="*/ 1 h 381"/>
                <a:gd name="T74" fmla="*/ 13 w 261"/>
                <a:gd name="T75" fmla="*/ 0 h 381"/>
                <a:gd name="T76" fmla="*/ 9 w 261"/>
                <a:gd name="T77" fmla="*/ 1 h 381"/>
                <a:gd name="T78" fmla="*/ 8 w 261"/>
                <a:gd name="T79" fmla="*/ 6 h 381"/>
                <a:gd name="T80" fmla="*/ 11 w 261"/>
                <a:gd name="T81" fmla="*/ 15 h 381"/>
                <a:gd name="T82" fmla="*/ 20 w 261"/>
                <a:gd name="T83" fmla="*/ 38 h 381"/>
                <a:gd name="T84" fmla="*/ 24 w 261"/>
                <a:gd name="T85" fmla="*/ 62 h 381"/>
                <a:gd name="T86" fmla="*/ 22 w 261"/>
                <a:gd name="T87" fmla="*/ 86 h 381"/>
                <a:gd name="T88" fmla="*/ 18 w 261"/>
                <a:gd name="T89" fmla="*/ 109 h 381"/>
                <a:gd name="T90" fmla="*/ 11 w 261"/>
                <a:gd name="T91" fmla="*/ 132 h 381"/>
                <a:gd name="T92" fmla="*/ 5 w 261"/>
                <a:gd name="T93" fmla="*/ 153 h 381"/>
                <a:gd name="T94" fmla="*/ 1 w 261"/>
                <a:gd name="T95" fmla="*/ 170 h 381"/>
                <a:gd name="T96" fmla="*/ 0 w 261"/>
                <a:gd name="T97" fmla="*/ 18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1" h="381">
                  <a:moveTo>
                    <a:pt x="0" y="184"/>
                  </a:moveTo>
                  <a:lnTo>
                    <a:pt x="4" y="199"/>
                  </a:lnTo>
                  <a:lnTo>
                    <a:pt x="17" y="219"/>
                  </a:lnTo>
                  <a:lnTo>
                    <a:pt x="35" y="243"/>
                  </a:lnTo>
                  <a:lnTo>
                    <a:pt x="57" y="268"/>
                  </a:lnTo>
                  <a:lnTo>
                    <a:pt x="81" y="294"/>
                  </a:lnTo>
                  <a:lnTo>
                    <a:pt x="106" y="318"/>
                  </a:lnTo>
                  <a:lnTo>
                    <a:pt x="128" y="339"/>
                  </a:lnTo>
                  <a:lnTo>
                    <a:pt x="146" y="353"/>
                  </a:lnTo>
                  <a:lnTo>
                    <a:pt x="163" y="365"/>
                  </a:lnTo>
                  <a:lnTo>
                    <a:pt x="183" y="375"/>
                  </a:lnTo>
                  <a:lnTo>
                    <a:pt x="204" y="381"/>
                  </a:lnTo>
                  <a:lnTo>
                    <a:pt x="224" y="381"/>
                  </a:lnTo>
                  <a:lnTo>
                    <a:pt x="242" y="374"/>
                  </a:lnTo>
                  <a:lnTo>
                    <a:pt x="254" y="358"/>
                  </a:lnTo>
                  <a:lnTo>
                    <a:pt x="261" y="332"/>
                  </a:lnTo>
                  <a:lnTo>
                    <a:pt x="261" y="291"/>
                  </a:lnTo>
                  <a:lnTo>
                    <a:pt x="260" y="287"/>
                  </a:lnTo>
                  <a:lnTo>
                    <a:pt x="257" y="275"/>
                  </a:lnTo>
                  <a:lnTo>
                    <a:pt x="251" y="258"/>
                  </a:lnTo>
                  <a:lnTo>
                    <a:pt x="244" y="236"/>
                  </a:lnTo>
                  <a:lnTo>
                    <a:pt x="235" y="212"/>
                  </a:lnTo>
                  <a:lnTo>
                    <a:pt x="226" y="186"/>
                  </a:lnTo>
                  <a:lnTo>
                    <a:pt x="215" y="162"/>
                  </a:lnTo>
                  <a:lnTo>
                    <a:pt x="205" y="139"/>
                  </a:lnTo>
                  <a:lnTo>
                    <a:pt x="198" y="128"/>
                  </a:lnTo>
                  <a:lnTo>
                    <a:pt x="188" y="115"/>
                  </a:lnTo>
                  <a:lnTo>
                    <a:pt x="174" y="101"/>
                  </a:lnTo>
                  <a:lnTo>
                    <a:pt x="158" y="87"/>
                  </a:lnTo>
                  <a:lnTo>
                    <a:pt x="140" y="74"/>
                  </a:lnTo>
                  <a:lnTo>
                    <a:pt x="122" y="59"/>
                  </a:lnTo>
                  <a:lnTo>
                    <a:pt x="103" y="46"/>
                  </a:lnTo>
                  <a:lnTo>
                    <a:pt x="85" y="33"/>
                  </a:lnTo>
                  <a:lnTo>
                    <a:pt x="67" y="23"/>
                  </a:lnTo>
                  <a:lnTo>
                    <a:pt x="50" y="14"/>
                  </a:lnTo>
                  <a:lnTo>
                    <a:pt x="35" y="6"/>
                  </a:lnTo>
                  <a:lnTo>
                    <a:pt x="23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6"/>
                  </a:lnTo>
                  <a:lnTo>
                    <a:pt x="11" y="15"/>
                  </a:lnTo>
                  <a:lnTo>
                    <a:pt x="20" y="38"/>
                  </a:lnTo>
                  <a:lnTo>
                    <a:pt x="24" y="62"/>
                  </a:lnTo>
                  <a:lnTo>
                    <a:pt x="22" y="86"/>
                  </a:lnTo>
                  <a:lnTo>
                    <a:pt x="18" y="109"/>
                  </a:lnTo>
                  <a:lnTo>
                    <a:pt x="11" y="132"/>
                  </a:lnTo>
                  <a:lnTo>
                    <a:pt x="5" y="153"/>
                  </a:lnTo>
                  <a:lnTo>
                    <a:pt x="1" y="17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44"/>
            <p:cNvSpPr>
              <a:spLocks/>
            </p:cNvSpPr>
            <p:nvPr/>
          </p:nvSpPr>
          <p:spPr bwMode="auto">
            <a:xfrm>
              <a:off x="1684" y="1739"/>
              <a:ext cx="123" cy="183"/>
            </a:xfrm>
            <a:custGeom>
              <a:avLst/>
              <a:gdLst>
                <a:gd name="T0" fmla="*/ 0 w 246"/>
                <a:gd name="T1" fmla="*/ 176 h 365"/>
                <a:gd name="T2" fmla="*/ 5 w 246"/>
                <a:gd name="T3" fmla="*/ 190 h 365"/>
                <a:gd name="T4" fmla="*/ 16 w 246"/>
                <a:gd name="T5" fmla="*/ 210 h 365"/>
                <a:gd name="T6" fmla="*/ 33 w 246"/>
                <a:gd name="T7" fmla="*/ 233 h 365"/>
                <a:gd name="T8" fmla="*/ 54 w 246"/>
                <a:gd name="T9" fmla="*/ 257 h 365"/>
                <a:gd name="T10" fmla="*/ 76 w 246"/>
                <a:gd name="T11" fmla="*/ 281 h 365"/>
                <a:gd name="T12" fmla="*/ 98 w 246"/>
                <a:gd name="T13" fmla="*/ 304 h 365"/>
                <a:gd name="T14" fmla="*/ 119 w 246"/>
                <a:gd name="T15" fmla="*/ 324 h 365"/>
                <a:gd name="T16" fmla="*/ 136 w 246"/>
                <a:gd name="T17" fmla="*/ 339 h 365"/>
                <a:gd name="T18" fmla="*/ 153 w 246"/>
                <a:gd name="T19" fmla="*/ 350 h 365"/>
                <a:gd name="T20" fmla="*/ 172 w 246"/>
                <a:gd name="T21" fmla="*/ 360 h 365"/>
                <a:gd name="T22" fmla="*/ 191 w 246"/>
                <a:gd name="T23" fmla="*/ 365 h 365"/>
                <a:gd name="T24" fmla="*/ 210 w 246"/>
                <a:gd name="T25" fmla="*/ 365 h 365"/>
                <a:gd name="T26" fmla="*/ 227 w 246"/>
                <a:gd name="T27" fmla="*/ 358 h 365"/>
                <a:gd name="T28" fmla="*/ 239 w 246"/>
                <a:gd name="T29" fmla="*/ 342 h 365"/>
                <a:gd name="T30" fmla="*/ 246 w 246"/>
                <a:gd name="T31" fmla="*/ 317 h 365"/>
                <a:gd name="T32" fmla="*/ 246 w 246"/>
                <a:gd name="T33" fmla="*/ 279 h 365"/>
                <a:gd name="T34" fmla="*/ 244 w 246"/>
                <a:gd name="T35" fmla="*/ 276 h 365"/>
                <a:gd name="T36" fmla="*/ 241 w 246"/>
                <a:gd name="T37" fmla="*/ 264 h 365"/>
                <a:gd name="T38" fmla="*/ 236 w 246"/>
                <a:gd name="T39" fmla="*/ 248 h 365"/>
                <a:gd name="T40" fmla="*/ 229 w 246"/>
                <a:gd name="T41" fmla="*/ 227 h 365"/>
                <a:gd name="T42" fmla="*/ 221 w 246"/>
                <a:gd name="T43" fmla="*/ 204 h 365"/>
                <a:gd name="T44" fmla="*/ 212 w 246"/>
                <a:gd name="T45" fmla="*/ 180 h 365"/>
                <a:gd name="T46" fmla="*/ 203 w 246"/>
                <a:gd name="T47" fmla="*/ 156 h 365"/>
                <a:gd name="T48" fmla="*/ 192 w 246"/>
                <a:gd name="T49" fmla="*/ 134 h 365"/>
                <a:gd name="T50" fmla="*/ 186 w 246"/>
                <a:gd name="T51" fmla="*/ 123 h 365"/>
                <a:gd name="T52" fmla="*/ 176 w 246"/>
                <a:gd name="T53" fmla="*/ 111 h 365"/>
                <a:gd name="T54" fmla="*/ 164 w 246"/>
                <a:gd name="T55" fmla="*/ 98 h 365"/>
                <a:gd name="T56" fmla="*/ 149 w 246"/>
                <a:gd name="T57" fmla="*/ 84 h 365"/>
                <a:gd name="T58" fmla="*/ 133 w 246"/>
                <a:gd name="T59" fmla="*/ 70 h 365"/>
                <a:gd name="T60" fmla="*/ 115 w 246"/>
                <a:gd name="T61" fmla="*/ 58 h 365"/>
                <a:gd name="T62" fmla="*/ 98 w 246"/>
                <a:gd name="T63" fmla="*/ 45 h 365"/>
                <a:gd name="T64" fmla="*/ 81 w 246"/>
                <a:gd name="T65" fmla="*/ 32 h 365"/>
                <a:gd name="T66" fmla="*/ 63 w 246"/>
                <a:gd name="T67" fmla="*/ 22 h 365"/>
                <a:gd name="T68" fmla="*/ 48 w 246"/>
                <a:gd name="T69" fmla="*/ 14 h 365"/>
                <a:gd name="T70" fmla="*/ 35 w 246"/>
                <a:gd name="T71" fmla="*/ 7 h 365"/>
                <a:gd name="T72" fmla="*/ 23 w 246"/>
                <a:gd name="T73" fmla="*/ 3 h 365"/>
                <a:gd name="T74" fmla="*/ 14 w 246"/>
                <a:gd name="T75" fmla="*/ 0 h 365"/>
                <a:gd name="T76" fmla="*/ 9 w 246"/>
                <a:gd name="T77" fmla="*/ 1 h 365"/>
                <a:gd name="T78" fmla="*/ 8 w 246"/>
                <a:gd name="T79" fmla="*/ 7 h 365"/>
                <a:gd name="T80" fmla="*/ 12 w 246"/>
                <a:gd name="T81" fmla="*/ 15 h 365"/>
                <a:gd name="T82" fmla="*/ 20 w 246"/>
                <a:gd name="T83" fmla="*/ 37 h 365"/>
                <a:gd name="T84" fmla="*/ 23 w 246"/>
                <a:gd name="T85" fmla="*/ 60 h 365"/>
                <a:gd name="T86" fmla="*/ 21 w 246"/>
                <a:gd name="T87" fmla="*/ 83 h 365"/>
                <a:gd name="T88" fmla="*/ 17 w 246"/>
                <a:gd name="T89" fmla="*/ 106 h 365"/>
                <a:gd name="T90" fmla="*/ 12 w 246"/>
                <a:gd name="T91" fmla="*/ 127 h 365"/>
                <a:gd name="T92" fmla="*/ 6 w 246"/>
                <a:gd name="T93" fmla="*/ 147 h 365"/>
                <a:gd name="T94" fmla="*/ 1 w 246"/>
                <a:gd name="T95" fmla="*/ 164 h 365"/>
                <a:gd name="T96" fmla="*/ 0 w 246"/>
                <a:gd name="T97" fmla="*/ 17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365">
                  <a:moveTo>
                    <a:pt x="0" y="176"/>
                  </a:moveTo>
                  <a:lnTo>
                    <a:pt x="5" y="190"/>
                  </a:lnTo>
                  <a:lnTo>
                    <a:pt x="16" y="210"/>
                  </a:lnTo>
                  <a:lnTo>
                    <a:pt x="33" y="233"/>
                  </a:lnTo>
                  <a:lnTo>
                    <a:pt x="54" y="257"/>
                  </a:lnTo>
                  <a:lnTo>
                    <a:pt x="76" y="281"/>
                  </a:lnTo>
                  <a:lnTo>
                    <a:pt x="98" y="304"/>
                  </a:lnTo>
                  <a:lnTo>
                    <a:pt x="119" y="324"/>
                  </a:lnTo>
                  <a:lnTo>
                    <a:pt x="136" y="339"/>
                  </a:lnTo>
                  <a:lnTo>
                    <a:pt x="153" y="350"/>
                  </a:lnTo>
                  <a:lnTo>
                    <a:pt x="172" y="360"/>
                  </a:lnTo>
                  <a:lnTo>
                    <a:pt x="191" y="365"/>
                  </a:lnTo>
                  <a:lnTo>
                    <a:pt x="210" y="365"/>
                  </a:lnTo>
                  <a:lnTo>
                    <a:pt x="227" y="358"/>
                  </a:lnTo>
                  <a:lnTo>
                    <a:pt x="239" y="342"/>
                  </a:lnTo>
                  <a:lnTo>
                    <a:pt x="246" y="317"/>
                  </a:lnTo>
                  <a:lnTo>
                    <a:pt x="246" y="279"/>
                  </a:lnTo>
                  <a:lnTo>
                    <a:pt x="244" y="276"/>
                  </a:lnTo>
                  <a:lnTo>
                    <a:pt x="241" y="264"/>
                  </a:lnTo>
                  <a:lnTo>
                    <a:pt x="236" y="248"/>
                  </a:lnTo>
                  <a:lnTo>
                    <a:pt x="229" y="227"/>
                  </a:lnTo>
                  <a:lnTo>
                    <a:pt x="221" y="204"/>
                  </a:lnTo>
                  <a:lnTo>
                    <a:pt x="212" y="180"/>
                  </a:lnTo>
                  <a:lnTo>
                    <a:pt x="203" y="156"/>
                  </a:lnTo>
                  <a:lnTo>
                    <a:pt x="192" y="134"/>
                  </a:lnTo>
                  <a:lnTo>
                    <a:pt x="186" y="123"/>
                  </a:lnTo>
                  <a:lnTo>
                    <a:pt x="176" y="111"/>
                  </a:lnTo>
                  <a:lnTo>
                    <a:pt x="164" y="98"/>
                  </a:lnTo>
                  <a:lnTo>
                    <a:pt x="149" y="84"/>
                  </a:lnTo>
                  <a:lnTo>
                    <a:pt x="133" y="70"/>
                  </a:lnTo>
                  <a:lnTo>
                    <a:pt x="115" y="58"/>
                  </a:lnTo>
                  <a:lnTo>
                    <a:pt x="98" y="45"/>
                  </a:lnTo>
                  <a:lnTo>
                    <a:pt x="81" y="32"/>
                  </a:lnTo>
                  <a:lnTo>
                    <a:pt x="63" y="22"/>
                  </a:lnTo>
                  <a:lnTo>
                    <a:pt x="48" y="14"/>
                  </a:lnTo>
                  <a:lnTo>
                    <a:pt x="35" y="7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9" y="1"/>
                  </a:lnTo>
                  <a:lnTo>
                    <a:pt x="8" y="7"/>
                  </a:lnTo>
                  <a:lnTo>
                    <a:pt x="12" y="15"/>
                  </a:lnTo>
                  <a:lnTo>
                    <a:pt x="20" y="37"/>
                  </a:lnTo>
                  <a:lnTo>
                    <a:pt x="23" y="60"/>
                  </a:lnTo>
                  <a:lnTo>
                    <a:pt x="21" y="83"/>
                  </a:lnTo>
                  <a:lnTo>
                    <a:pt x="17" y="106"/>
                  </a:lnTo>
                  <a:lnTo>
                    <a:pt x="12" y="127"/>
                  </a:lnTo>
                  <a:lnTo>
                    <a:pt x="6" y="147"/>
                  </a:lnTo>
                  <a:lnTo>
                    <a:pt x="1" y="164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5"/>
            <p:cNvSpPr>
              <a:spLocks/>
            </p:cNvSpPr>
            <p:nvPr/>
          </p:nvSpPr>
          <p:spPr bwMode="auto">
            <a:xfrm>
              <a:off x="1689" y="1745"/>
              <a:ext cx="114" cy="173"/>
            </a:xfrm>
            <a:custGeom>
              <a:avLst/>
              <a:gdLst>
                <a:gd name="T0" fmla="*/ 0 w 229"/>
                <a:gd name="T1" fmla="*/ 168 h 346"/>
                <a:gd name="T2" fmla="*/ 5 w 229"/>
                <a:gd name="T3" fmla="*/ 182 h 346"/>
                <a:gd name="T4" fmla="*/ 15 w 229"/>
                <a:gd name="T5" fmla="*/ 200 h 346"/>
                <a:gd name="T6" fmla="*/ 32 w 229"/>
                <a:gd name="T7" fmla="*/ 222 h 346"/>
                <a:gd name="T8" fmla="*/ 50 w 229"/>
                <a:gd name="T9" fmla="*/ 245 h 346"/>
                <a:gd name="T10" fmla="*/ 71 w 229"/>
                <a:gd name="T11" fmla="*/ 268 h 346"/>
                <a:gd name="T12" fmla="*/ 91 w 229"/>
                <a:gd name="T13" fmla="*/ 290 h 346"/>
                <a:gd name="T14" fmla="*/ 111 w 229"/>
                <a:gd name="T15" fmla="*/ 308 h 346"/>
                <a:gd name="T16" fmla="*/ 127 w 229"/>
                <a:gd name="T17" fmla="*/ 322 h 346"/>
                <a:gd name="T18" fmla="*/ 142 w 229"/>
                <a:gd name="T19" fmla="*/ 333 h 346"/>
                <a:gd name="T20" fmla="*/ 161 w 229"/>
                <a:gd name="T21" fmla="*/ 342 h 346"/>
                <a:gd name="T22" fmla="*/ 179 w 229"/>
                <a:gd name="T23" fmla="*/ 346 h 346"/>
                <a:gd name="T24" fmla="*/ 196 w 229"/>
                <a:gd name="T25" fmla="*/ 346 h 346"/>
                <a:gd name="T26" fmla="*/ 211 w 229"/>
                <a:gd name="T27" fmla="*/ 341 h 346"/>
                <a:gd name="T28" fmla="*/ 223 w 229"/>
                <a:gd name="T29" fmla="*/ 326 h 346"/>
                <a:gd name="T30" fmla="*/ 229 w 229"/>
                <a:gd name="T31" fmla="*/ 300 h 346"/>
                <a:gd name="T32" fmla="*/ 229 w 229"/>
                <a:gd name="T33" fmla="*/ 265 h 346"/>
                <a:gd name="T34" fmla="*/ 227 w 229"/>
                <a:gd name="T35" fmla="*/ 261 h 346"/>
                <a:gd name="T36" fmla="*/ 224 w 229"/>
                <a:gd name="T37" fmla="*/ 250 h 346"/>
                <a:gd name="T38" fmla="*/ 219 w 229"/>
                <a:gd name="T39" fmla="*/ 235 h 346"/>
                <a:gd name="T40" fmla="*/ 214 w 229"/>
                <a:gd name="T41" fmla="*/ 214 h 346"/>
                <a:gd name="T42" fmla="*/ 207 w 229"/>
                <a:gd name="T43" fmla="*/ 192 h 346"/>
                <a:gd name="T44" fmla="*/ 197 w 229"/>
                <a:gd name="T45" fmla="*/ 169 h 346"/>
                <a:gd name="T46" fmla="*/ 189 w 229"/>
                <a:gd name="T47" fmla="*/ 146 h 346"/>
                <a:gd name="T48" fmla="*/ 180 w 229"/>
                <a:gd name="T49" fmla="*/ 125 h 346"/>
                <a:gd name="T50" fmla="*/ 174 w 229"/>
                <a:gd name="T51" fmla="*/ 115 h 346"/>
                <a:gd name="T52" fmla="*/ 165 w 229"/>
                <a:gd name="T53" fmla="*/ 103 h 346"/>
                <a:gd name="T54" fmla="*/ 154 w 229"/>
                <a:gd name="T55" fmla="*/ 92 h 346"/>
                <a:gd name="T56" fmla="*/ 140 w 229"/>
                <a:gd name="T57" fmla="*/ 79 h 346"/>
                <a:gd name="T58" fmla="*/ 125 w 229"/>
                <a:gd name="T59" fmla="*/ 67 h 346"/>
                <a:gd name="T60" fmla="*/ 109 w 229"/>
                <a:gd name="T61" fmla="*/ 54 h 346"/>
                <a:gd name="T62" fmla="*/ 93 w 229"/>
                <a:gd name="T63" fmla="*/ 41 h 346"/>
                <a:gd name="T64" fmla="*/ 76 w 229"/>
                <a:gd name="T65" fmla="*/ 30 h 346"/>
                <a:gd name="T66" fmla="*/ 60 w 229"/>
                <a:gd name="T67" fmla="*/ 20 h 346"/>
                <a:gd name="T68" fmla="*/ 45 w 229"/>
                <a:gd name="T69" fmla="*/ 11 h 346"/>
                <a:gd name="T70" fmla="*/ 33 w 229"/>
                <a:gd name="T71" fmla="*/ 6 h 346"/>
                <a:gd name="T72" fmla="*/ 22 w 229"/>
                <a:gd name="T73" fmla="*/ 1 h 346"/>
                <a:gd name="T74" fmla="*/ 14 w 229"/>
                <a:gd name="T75" fmla="*/ 0 h 346"/>
                <a:gd name="T76" fmla="*/ 8 w 229"/>
                <a:gd name="T77" fmla="*/ 1 h 346"/>
                <a:gd name="T78" fmla="*/ 7 w 229"/>
                <a:gd name="T79" fmla="*/ 6 h 346"/>
                <a:gd name="T80" fmla="*/ 11 w 229"/>
                <a:gd name="T81" fmla="*/ 14 h 346"/>
                <a:gd name="T82" fmla="*/ 19 w 229"/>
                <a:gd name="T83" fmla="*/ 34 h 346"/>
                <a:gd name="T84" fmla="*/ 21 w 229"/>
                <a:gd name="T85" fmla="*/ 56 h 346"/>
                <a:gd name="T86" fmla="*/ 20 w 229"/>
                <a:gd name="T87" fmla="*/ 78 h 346"/>
                <a:gd name="T88" fmla="*/ 17 w 229"/>
                <a:gd name="T89" fmla="*/ 100 h 346"/>
                <a:gd name="T90" fmla="*/ 11 w 229"/>
                <a:gd name="T91" fmla="*/ 121 h 346"/>
                <a:gd name="T92" fmla="*/ 6 w 229"/>
                <a:gd name="T93" fmla="*/ 139 h 346"/>
                <a:gd name="T94" fmla="*/ 2 w 229"/>
                <a:gd name="T95" fmla="*/ 155 h 346"/>
                <a:gd name="T96" fmla="*/ 0 w 229"/>
                <a:gd name="T97" fmla="*/ 16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46">
                  <a:moveTo>
                    <a:pt x="0" y="168"/>
                  </a:moveTo>
                  <a:lnTo>
                    <a:pt x="5" y="182"/>
                  </a:lnTo>
                  <a:lnTo>
                    <a:pt x="15" y="200"/>
                  </a:lnTo>
                  <a:lnTo>
                    <a:pt x="32" y="222"/>
                  </a:lnTo>
                  <a:lnTo>
                    <a:pt x="50" y="245"/>
                  </a:lnTo>
                  <a:lnTo>
                    <a:pt x="71" y="268"/>
                  </a:lnTo>
                  <a:lnTo>
                    <a:pt x="91" y="290"/>
                  </a:lnTo>
                  <a:lnTo>
                    <a:pt x="111" y="308"/>
                  </a:lnTo>
                  <a:lnTo>
                    <a:pt x="127" y="322"/>
                  </a:lnTo>
                  <a:lnTo>
                    <a:pt x="142" y="333"/>
                  </a:lnTo>
                  <a:lnTo>
                    <a:pt x="161" y="342"/>
                  </a:lnTo>
                  <a:lnTo>
                    <a:pt x="179" y="346"/>
                  </a:lnTo>
                  <a:lnTo>
                    <a:pt x="196" y="346"/>
                  </a:lnTo>
                  <a:lnTo>
                    <a:pt x="211" y="341"/>
                  </a:lnTo>
                  <a:lnTo>
                    <a:pt x="223" y="326"/>
                  </a:lnTo>
                  <a:lnTo>
                    <a:pt x="229" y="300"/>
                  </a:lnTo>
                  <a:lnTo>
                    <a:pt x="229" y="265"/>
                  </a:lnTo>
                  <a:lnTo>
                    <a:pt x="227" y="261"/>
                  </a:lnTo>
                  <a:lnTo>
                    <a:pt x="224" y="250"/>
                  </a:lnTo>
                  <a:lnTo>
                    <a:pt x="219" y="235"/>
                  </a:lnTo>
                  <a:lnTo>
                    <a:pt x="214" y="214"/>
                  </a:lnTo>
                  <a:lnTo>
                    <a:pt x="207" y="192"/>
                  </a:lnTo>
                  <a:lnTo>
                    <a:pt x="197" y="169"/>
                  </a:lnTo>
                  <a:lnTo>
                    <a:pt x="189" y="146"/>
                  </a:lnTo>
                  <a:lnTo>
                    <a:pt x="180" y="125"/>
                  </a:lnTo>
                  <a:lnTo>
                    <a:pt x="174" y="115"/>
                  </a:lnTo>
                  <a:lnTo>
                    <a:pt x="165" y="103"/>
                  </a:lnTo>
                  <a:lnTo>
                    <a:pt x="154" y="92"/>
                  </a:lnTo>
                  <a:lnTo>
                    <a:pt x="140" y="79"/>
                  </a:lnTo>
                  <a:lnTo>
                    <a:pt x="125" y="67"/>
                  </a:lnTo>
                  <a:lnTo>
                    <a:pt x="109" y="54"/>
                  </a:lnTo>
                  <a:lnTo>
                    <a:pt x="93" y="41"/>
                  </a:lnTo>
                  <a:lnTo>
                    <a:pt x="76" y="30"/>
                  </a:lnTo>
                  <a:lnTo>
                    <a:pt x="60" y="20"/>
                  </a:lnTo>
                  <a:lnTo>
                    <a:pt x="45" y="11"/>
                  </a:lnTo>
                  <a:lnTo>
                    <a:pt x="33" y="6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7" y="6"/>
                  </a:lnTo>
                  <a:lnTo>
                    <a:pt x="11" y="14"/>
                  </a:lnTo>
                  <a:lnTo>
                    <a:pt x="19" y="34"/>
                  </a:lnTo>
                  <a:lnTo>
                    <a:pt x="21" y="56"/>
                  </a:lnTo>
                  <a:lnTo>
                    <a:pt x="20" y="78"/>
                  </a:lnTo>
                  <a:lnTo>
                    <a:pt x="17" y="100"/>
                  </a:lnTo>
                  <a:lnTo>
                    <a:pt x="11" y="121"/>
                  </a:lnTo>
                  <a:lnTo>
                    <a:pt x="6" y="139"/>
                  </a:lnTo>
                  <a:lnTo>
                    <a:pt x="2" y="155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6"/>
            <p:cNvSpPr>
              <a:spLocks/>
            </p:cNvSpPr>
            <p:nvPr/>
          </p:nvSpPr>
          <p:spPr bwMode="auto">
            <a:xfrm>
              <a:off x="1694" y="1751"/>
              <a:ext cx="106" cy="164"/>
            </a:xfrm>
            <a:custGeom>
              <a:avLst/>
              <a:gdLst>
                <a:gd name="T0" fmla="*/ 0 w 212"/>
                <a:gd name="T1" fmla="*/ 159 h 330"/>
                <a:gd name="T2" fmla="*/ 3 w 212"/>
                <a:gd name="T3" fmla="*/ 172 h 330"/>
                <a:gd name="T4" fmla="*/ 14 w 212"/>
                <a:gd name="T5" fmla="*/ 190 h 330"/>
                <a:gd name="T6" fmla="*/ 29 w 212"/>
                <a:gd name="T7" fmla="*/ 210 h 330"/>
                <a:gd name="T8" fmla="*/ 46 w 212"/>
                <a:gd name="T9" fmla="*/ 233 h 330"/>
                <a:gd name="T10" fmla="*/ 65 w 212"/>
                <a:gd name="T11" fmla="*/ 255 h 330"/>
                <a:gd name="T12" fmla="*/ 85 w 212"/>
                <a:gd name="T13" fmla="*/ 276 h 330"/>
                <a:gd name="T14" fmla="*/ 102 w 212"/>
                <a:gd name="T15" fmla="*/ 293 h 330"/>
                <a:gd name="T16" fmla="*/ 117 w 212"/>
                <a:gd name="T17" fmla="*/ 307 h 330"/>
                <a:gd name="T18" fmla="*/ 131 w 212"/>
                <a:gd name="T19" fmla="*/ 317 h 330"/>
                <a:gd name="T20" fmla="*/ 147 w 212"/>
                <a:gd name="T21" fmla="*/ 325 h 330"/>
                <a:gd name="T22" fmla="*/ 165 w 212"/>
                <a:gd name="T23" fmla="*/ 330 h 330"/>
                <a:gd name="T24" fmla="*/ 181 w 212"/>
                <a:gd name="T25" fmla="*/ 330 h 330"/>
                <a:gd name="T26" fmla="*/ 195 w 212"/>
                <a:gd name="T27" fmla="*/ 323 h 330"/>
                <a:gd name="T28" fmla="*/ 206 w 212"/>
                <a:gd name="T29" fmla="*/ 309 h 330"/>
                <a:gd name="T30" fmla="*/ 212 w 212"/>
                <a:gd name="T31" fmla="*/ 286 h 330"/>
                <a:gd name="T32" fmla="*/ 212 w 212"/>
                <a:gd name="T33" fmla="*/ 251 h 330"/>
                <a:gd name="T34" fmla="*/ 211 w 212"/>
                <a:gd name="T35" fmla="*/ 248 h 330"/>
                <a:gd name="T36" fmla="*/ 208 w 212"/>
                <a:gd name="T37" fmla="*/ 238 h 330"/>
                <a:gd name="T38" fmla="*/ 204 w 212"/>
                <a:gd name="T39" fmla="*/ 223 h 330"/>
                <a:gd name="T40" fmla="*/ 198 w 212"/>
                <a:gd name="T41" fmla="*/ 204 h 330"/>
                <a:gd name="T42" fmla="*/ 191 w 212"/>
                <a:gd name="T43" fmla="*/ 182 h 330"/>
                <a:gd name="T44" fmla="*/ 184 w 212"/>
                <a:gd name="T45" fmla="*/ 160 h 330"/>
                <a:gd name="T46" fmla="*/ 176 w 212"/>
                <a:gd name="T47" fmla="*/ 138 h 330"/>
                <a:gd name="T48" fmla="*/ 168 w 212"/>
                <a:gd name="T49" fmla="*/ 119 h 330"/>
                <a:gd name="T50" fmla="*/ 162 w 212"/>
                <a:gd name="T51" fmla="*/ 110 h 330"/>
                <a:gd name="T52" fmla="*/ 153 w 212"/>
                <a:gd name="T53" fmla="*/ 98 h 330"/>
                <a:gd name="T54" fmla="*/ 143 w 212"/>
                <a:gd name="T55" fmla="*/ 87 h 330"/>
                <a:gd name="T56" fmla="*/ 130 w 212"/>
                <a:gd name="T57" fmla="*/ 75 h 330"/>
                <a:gd name="T58" fmla="*/ 116 w 212"/>
                <a:gd name="T59" fmla="*/ 62 h 330"/>
                <a:gd name="T60" fmla="*/ 101 w 212"/>
                <a:gd name="T61" fmla="*/ 51 h 330"/>
                <a:gd name="T62" fmla="*/ 85 w 212"/>
                <a:gd name="T63" fmla="*/ 39 h 330"/>
                <a:gd name="T64" fmla="*/ 70 w 212"/>
                <a:gd name="T65" fmla="*/ 29 h 330"/>
                <a:gd name="T66" fmla="*/ 55 w 212"/>
                <a:gd name="T67" fmla="*/ 20 h 330"/>
                <a:gd name="T68" fmla="*/ 42 w 212"/>
                <a:gd name="T69" fmla="*/ 12 h 330"/>
                <a:gd name="T70" fmla="*/ 30 w 212"/>
                <a:gd name="T71" fmla="*/ 5 h 330"/>
                <a:gd name="T72" fmla="*/ 19 w 212"/>
                <a:gd name="T73" fmla="*/ 1 h 330"/>
                <a:gd name="T74" fmla="*/ 12 w 212"/>
                <a:gd name="T75" fmla="*/ 0 h 330"/>
                <a:gd name="T76" fmla="*/ 8 w 212"/>
                <a:gd name="T77" fmla="*/ 1 h 330"/>
                <a:gd name="T78" fmla="*/ 7 w 212"/>
                <a:gd name="T79" fmla="*/ 5 h 330"/>
                <a:gd name="T80" fmla="*/ 10 w 212"/>
                <a:gd name="T81" fmla="*/ 13 h 330"/>
                <a:gd name="T82" fmla="*/ 17 w 212"/>
                <a:gd name="T83" fmla="*/ 33 h 330"/>
                <a:gd name="T84" fmla="*/ 19 w 212"/>
                <a:gd name="T85" fmla="*/ 54 h 330"/>
                <a:gd name="T86" fmla="*/ 18 w 212"/>
                <a:gd name="T87" fmla="*/ 75 h 330"/>
                <a:gd name="T88" fmla="*/ 15 w 212"/>
                <a:gd name="T89" fmla="*/ 96 h 330"/>
                <a:gd name="T90" fmla="*/ 9 w 212"/>
                <a:gd name="T91" fmla="*/ 115 h 330"/>
                <a:gd name="T92" fmla="*/ 4 w 212"/>
                <a:gd name="T93" fmla="*/ 133 h 330"/>
                <a:gd name="T94" fmla="*/ 1 w 212"/>
                <a:gd name="T95" fmla="*/ 148 h 330"/>
                <a:gd name="T96" fmla="*/ 0 w 212"/>
                <a:gd name="T97" fmla="*/ 15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330">
                  <a:moveTo>
                    <a:pt x="0" y="159"/>
                  </a:moveTo>
                  <a:lnTo>
                    <a:pt x="3" y="172"/>
                  </a:lnTo>
                  <a:lnTo>
                    <a:pt x="14" y="190"/>
                  </a:lnTo>
                  <a:lnTo>
                    <a:pt x="29" y="210"/>
                  </a:lnTo>
                  <a:lnTo>
                    <a:pt x="46" y="233"/>
                  </a:lnTo>
                  <a:lnTo>
                    <a:pt x="65" y="255"/>
                  </a:lnTo>
                  <a:lnTo>
                    <a:pt x="85" y="276"/>
                  </a:lnTo>
                  <a:lnTo>
                    <a:pt x="102" y="293"/>
                  </a:lnTo>
                  <a:lnTo>
                    <a:pt x="117" y="307"/>
                  </a:lnTo>
                  <a:lnTo>
                    <a:pt x="131" y="317"/>
                  </a:lnTo>
                  <a:lnTo>
                    <a:pt x="147" y="325"/>
                  </a:lnTo>
                  <a:lnTo>
                    <a:pt x="165" y="330"/>
                  </a:lnTo>
                  <a:lnTo>
                    <a:pt x="181" y="330"/>
                  </a:lnTo>
                  <a:lnTo>
                    <a:pt x="195" y="323"/>
                  </a:lnTo>
                  <a:lnTo>
                    <a:pt x="206" y="309"/>
                  </a:lnTo>
                  <a:lnTo>
                    <a:pt x="212" y="286"/>
                  </a:lnTo>
                  <a:lnTo>
                    <a:pt x="212" y="251"/>
                  </a:lnTo>
                  <a:lnTo>
                    <a:pt x="211" y="248"/>
                  </a:lnTo>
                  <a:lnTo>
                    <a:pt x="208" y="238"/>
                  </a:lnTo>
                  <a:lnTo>
                    <a:pt x="204" y="223"/>
                  </a:lnTo>
                  <a:lnTo>
                    <a:pt x="198" y="204"/>
                  </a:lnTo>
                  <a:lnTo>
                    <a:pt x="191" y="182"/>
                  </a:lnTo>
                  <a:lnTo>
                    <a:pt x="184" y="160"/>
                  </a:lnTo>
                  <a:lnTo>
                    <a:pt x="176" y="138"/>
                  </a:lnTo>
                  <a:lnTo>
                    <a:pt x="168" y="119"/>
                  </a:lnTo>
                  <a:lnTo>
                    <a:pt x="162" y="110"/>
                  </a:lnTo>
                  <a:lnTo>
                    <a:pt x="153" y="98"/>
                  </a:lnTo>
                  <a:lnTo>
                    <a:pt x="143" y="87"/>
                  </a:lnTo>
                  <a:lnTo>
                    <a:pt x="130" y="75"/>
                  </a:lnTo>
                  <a:lnTo>
                    <a:pt x="116" y="62"/>
                  </a:lnTo>
                  <a:lnTo>
                    <a:pt x="101" y="51"/>
                  </a:lnTo>
                  <a:lnTo>
                    <a:pt x="85" y="39"/>
                  </a:lnTo>
                  <a:lnTo>
                    <a:pt x="70" y="29"/>
                  </a:lnTo>
                  <a:lnTo>
                    <a:pt x="55" y="20"/>
                  </a:lnTo>
                  <a:lnTo>
                    <a:pt x="42" y="12"/>
                  </a:lnTo>
                  <a:lnTo>
                    <a:pt x="30" y="5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13"/>
                  </a:lnTo>
                  <a:lnTo>
                    <a:pt x="17" y="33"/>
                  </a:lnTo>
                  <a:lnTo>
                    <a:pt x="19" y="54"/>
                  </a:lnTo>
                  <a:lnTo>
                    <a:pt x="18" y="75"/>
                  </a:lnTo>
                  <a:lnTo>
                    <a:pt x="15" y="96"/>
                  </a:lnTo>
                  <a:lnTo>
                    <a:pt x="9" y="115"/>
                  </a:lnTo>
                  <a:lnTo>
                    <a:pt x="4" y="133"/>
                  </a:lnTo>
                  <a:lnTo>
                    <a:pt x="1" y="14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7"/>
            <p:cNvSpPr>
              <a:spLocks/>
            </p:cNvSpPr>
            <p:nvPr/>
          </p:nvSpPr>
          <p:spPr bwMode="auto">
            <a:xfrm>
              <a:off x="1700" y="1756"/>
              <a:ext cx="98" cy="156"/>
            </a:xfrm>
            <a:custGeom>
              <a:avLst/>
              <a:gdLst>
                <a:gd name="T0" fmla="*/ 0 w 196"/>
                <a:gd name="T1" fmla="*/ 151 h 312"/>
                <a:gd name="T2" fmla="*/ 4 w 196"/>
                <a:gd name="T3" fmla="*/ 163 h 312"/>
                <a:gd name="T4" fmla="*/ 13 w 196"/>
                <a:gd name="T5" fmla="*/ 179 h 312"/>
                <a:gd name="T6" fmla="*/ 26 w 196"/>
                <a:gd name="T7" fmla="*/ 199 h 312"/>
                <a:gd name="T8" fmla="*/ 42 w 196"/>
                <a:gd name="T9" fmla="*/ 220 h 312"/>
                <a:gd name="T10" fmla="*/ 60 w 196"/>
                <a:gd name="T11" fmla="*/ 242 h 312"/>
                <a:gd name="T12" fmla="*/ 77 w 196"/>
                <a:gd name="T13" fmla="*/ 261 h 312"/>
                <a:gd name="T14" fmla="*/ 93 w 196"/>
                <a:gd name="T15" fmla="*/ 277 h 312"/>
                <a:gd name="T16" fmla="*/ 107 w 196"/>
                <a:gd name="T17" fmla="*/ 290 h 312"/>
                <a:gd name="T18" fmla="*/ 121 w 196"/>
                <a:gd name="T19" fmla="*/ 299 h 312"/>
                <a:gd name="T20" fmla="*/ 136 w 196"/>
                <a:gd name="T21" fmla="*/ 307 h 312"/>
                <a:gd name="T22" fmla="*/ 152 w 196"/>
                <a:gd name="T23" fmla="*/ 312 h 312"/>
                <a:gd name="T24" fmla="*/ 167 w 196"/>
                <a:gd name="T25" fmla="*/ 312 h 312"/>
                <a:gd name="T26" fmla="*/ 180 w 196"/>
                <a:gd name="T27" fmla="*/ 305 h 312"/>
                <a:gd name="T28" fmla="*/ 190 w 196"/>
                <a:gd name="T29" fmla="*/ 292 h 312"/>
                <a:gd name="T30" fmla="*/ 196 w 196"/>
                <a:gd name="T31" fmla="*/ 269 h 312"/>
                <a:gd name="T32" fmla="*/ 196 w 196"/>
                <a:gd name="T33" fmla="*/ 237 h 312"/>
                <a:gd name="T34" fmla="*/ 195 w 196"/>
                <a:gd name="T35" fmla="*/ 234 h 312"/>
                <a:gd name="T36" fmla="*/ 193 w 196"/>
                <a:gd name="T37" fmla="*/ 224 h 312"/>
                <a:gd name="T38" fmla="*/ 188 w 196"/>
                <a:gd name="T39" fmla="*/ 209 h 312"/>
                <a:gd name="T40" fmla="*/ 183 w 196"/>
                <a:gd name="T41" fmla="*/ 191 h 312"/>
                <a:gd name="T42" fmla="*/ 178 w 196"/>
                <a:gd name="T43" fmla="*/ 171 h 312"/>
                <a:gd name="T44" fmla="*/ 171 w 196"/>
                <a:gd name="T45" fmla="*/ 151 h 312"/>
                <a:gd name="T46" fmla="*/ 163 w 196"/>
                <a:gd name="T47" fmla="*/ 130 h 312"/>
                <a:gd name="T48" fmla="*/ 156 w 196"/>
                <a:gd name="T49" fmla="*/ 112 h 312"/>
                <a:gd name="T50" fmla="*/ 143 w 196"/>
                <a:gd name="T51" fmla="*/ 92 h 312"/>
                <a:gd name="T52" fmla="*/ 121 w 196"/>
                <a:gd name="T53" fmla="*/ 70 h 312"/>
                <a:gd name="T54" fmla="*/ 93 w 196"/>
                <a:gd name="T55" fmla="*/ 47 h 312"/>
                <a:gd name="T56" fmla="*/ 66 w 196"/>
                <a:gd name="T57" fmla="*/ 26 h 312"/>
                <a:gd name="T58" fmla="*/ 39 w 196"/>
                <a:gd name="T59" fmla="*/ 10 h 312"/>
                <a:gd name="T60" fmla="*/ 20 w 196"/>
                <a:gd name="T61" fmla="*/ 0 h 312"/>
                <a:gd name="T62" fmla="*/ 8 w 196"/>
                <a:gd name="T63" fmla="*/ 0 h 312"/>
                <a:gd name="T64" fmla="*/ 11 w 196"/>
                <a:gd name="T65" fmla="*/ 11 h 312"/>
                <a:gd name="T66" fmla="*/ 17 w 196"/>
                <a:gd name="T67" fmla="*/ 31 h 312"/>
                <a:gd name="T68" fmla="*/ 19 w 196"/>
                <a:gd name="T69" fmla="*/ 50 h 312"/>
                <a:gd name="T70" fmla="*/ 17 w 196"/>
                <a:gd name="T71" fmla="*/ 70 h 312"/>
                <a:gd name="T72" fmla="*/ 14 w 196"/>
                <a:gd name="T73" fmla="*/ 90 h 312"/>
                <a:gd name="T74" fmla="*/ 9 w 196"/>
                <a:gd name="T75" fmla="*/ 108 h 312"/>
                <a:gd name="T76" fmla="*/ 5 w 196"/>
                <a:gd name="T77" fmla="*/ 125 h 312"/>
                <a:gd name="T78" fmla="*/ 1 w 196"/>
                <a:gd name="T79" fmla="*/ 139 h 312"/>
                <a:gd name="T80" fmla="*/ 0 w 196"/>
                <a:gd name="T81" fmla="*/ 15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312">
                  <a:moveTo>
                    <a:pt x="0" y="151"/>
                  </a:moveTo>
                  <a:lnTo>
                    <a:pt x="4" y="163"/>
                  </a:lnTo>
                  <a:lnTo>
                    <a:pt x="13" y="179"/>
                  </a:lnTo>
                  <a:lnTo>
                    <a:pt x="26" y="199"/>
                  </a:lnTo>
                  <a:lnTo>
                    <a:pt x="42" y="220"/>
                  </a:lnTo>
                  <a:lnTo>
                    <a:pt x="60" y="242"/>
                  </a:lnTo>
                  <a:lnTo>
                    <a:pt x="77" y="261"/>
                  </a:lnTo>
                  <a:lnTo>
                    <a:pt x="93" y="277"/>
                  </a:lnTo>
                  <a:lnTo>
                    <a:pt x="107" y="290"/>
                  </a:lnTo>
                  <a:lnTo>
                    <a:pt x="121" y="299"/>
                  </a:lnTo>
                  <a:lnTo>
                    <a:pt x="136" y="307"/>
                  </a:lnTo>
                  <a:lnTo>
                    <a:pt x="152" y="312"/>
                  </a:lnTo>
                  <a:lnTo>
                    <a:pt x="167" y="312"/>
                  </a:lnTo>
                  <a:lnTo>
                    <a:pt x="180" y="305"/>
                  </a:lnTo>
                  <a:lnTo>
                    <a:pt x="190" y="292"/>
                  </a:lnTo>
                  <a:lnTo>
                    <a:pt x="196" y="269"/>
                  </a:lnTo>
                  <a:lnTo>
                    <a:pt x="196" y="237"/>
                  </a:lnTo>
                  <a:lnTo>
                    <a:pt x="195" y="234"/>
                  </a:lnTo>
                  <a:lnTo>
                    <a:pt x="193" y="224"/>
                  </a:lnTo>
                  <a:lnTo>
                    <a:pt x="188" y="209"/>
                  </a:lnTo>
                  <a:lnTo>
                    <a:pt x="183" y="191"/>
                  </a:lnTo>
                  <a:lnTo>
                    <a:pt x="178" y="171"/>
                  </a:lnTo>
                  <a:lnTo>
                    <a:pt x="171" y="151"/>
                  </a:lnTo>
                  <a:lnTo>
                    <a:pt x="163" y="130"/>
                  </a:lnTo>
                  <a:lnTo>
                    <a:pt x="156" y="112"/>
                  </a:lnTo>
                  <a:lnTo>
                    <a:pt x="143" y="92"/>
                  </a:lnTo>
                  <a:lnTo>
                    <a:pt x="121" y="70"/>
                  </a:lnTo>
                  <a:lnTo>
                    <a:pt x="93" y="47"/>
                  </a:lnTo>
                  <a:lnTo>
                    <a:pt x="66" y="26"/>
                  </a:lnTo>
                  <a:lnTo>
                    <a:pt x="39" y="1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11" y="11"/>
                  </a:lnTo>
                  <a:lnTo>
                    <a:pt x="17" y="31"/>
                  </a:lnTo>
                  <a:lnTo>
                    <a:pt x="19" y="50"/>
                  </a:lnTo>
                  <a:lnTo>
                    <a:pt x="17" y="70"/>
                  </a:lnTo>
                  <a:lnTo>
                    <a:pt x="14" y="90"/>
                  </a:lnTo>
                  <a:lnTo>
                    <a:pt x="9" y="108"/>
                  </a:lnTo>
                  <a:lnTo>
                    <a:pt x="5" y="125"/>
                  </a:lnTo>
                  <a:lnTo>
                    <a:pt x="1" y="13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8"/>
            <p:cNvSpPr>
              <a:spLocks/>
            </p:cNvSpPr>
            <p:nvPr/>
          </p:nvSpPr>
          <p:spPr bwMode="auto">
            <a:xfrm>
              <a:off x="1704" y="1762"/>
              <a:ext cx="90" cy="147"/>
            </a:xfrm>
            <a:custGeom>
              <a:avLst/>
              <a:gdLst>
                <a:gd name="T0" fmla="*/ 180 w 180"/>
                <a:gd name="T1" fmla="*/ 224 h 294"/>
                <a:gd name="T2" fmla="*/ 179 w 180"/>
                <a:gd name="T3" fmla="*/ 220 h 294"/>
                <a:gd name="T4" fmla="*/ 177 w 180"/>
                <a:gd name="T5" fmla="*/ 211 h 294"/>
                <a:gd name="T6" fmla="*/ 173 w 180"/>
                <a:gd name="T7" fmla="*/ 197 h 294"/>
                <a:gd name="T8" fmla="*/ 170 w 180"/>
                <a:gd name="T9" fmla="*/ 181 h 294"/>
                <a:gd name="T10" fmla="*/ 164 w 180"/>
                <a:gd name="T11" fmla="*/ 162 h 294"/>
                <a:gd name="T12" fmla="*/ 158 w 180"/>
                <a:gd name="T13" fmla="*/ 142 h 294"/>
                <a:gd name="T14" fmla="*/ 151 w 180"/>
                <a:gd name="T15" fmla="*/ 122 h 294"/>
                <a:gd name="T16" fmla="*/ 144 w 180"/>
                <a:gd name="T17" fmla="*/ 105 h 294"/>
                <a:gd name="T18" fmla="*/ 133 w 180"/>
                <a:gd name="T19" fmla="*/ 87 h 294"/>
                <a:gd name="T20" fmla="*/ 112 w 180"/>
                <a:gd name="T21" fmla="*/ 66 h 294"/>
                <a:gd name="T22" fmla="*/ 88 w 180"/>
                <a:gd name="T23" fmla="*/ 44 h 294"/>
                <a:gd name="T24" fmla="*/ 63 w 180"/>
                <a:gd name="T25" fmla="*/ 24 h 294"/>
                <a:gd name="T26" fmla="*/ 38 w 180"/>
                <a:gd name="T27" fmla="*/ 10 h 294"/>
                <a:gd name="T28" fmla="*/ 20 w 180"/>
                <a:gd name="T29" fmla="*/ 0 h 294"/>
                <a:gd name="T30" fmla="*/ 10 w 180"/>
                <a:gd name="T31" fmla="*/ 0 h 294"/>
                <a:gd name="T32" fmla="*/ 11 w 180"/>
                <a:gd name="T33" fmla="*/ 11 h 294"/>
                <a:gd name="T34" fmla="*/ 19 w 180"/>
                <a:gd name="T35" fmla="*/ 48 h 294"/>
                <a:gd name="T36" fmla="*/ 14 w 180"/>
                <a:gd name="T37" fmla="*/ 86 h 294"/>
                <a:gd name="T38" fmla="*/ 5 w 180"/>
                <a:gd name="T39" fmla="*/ 119 h 294"/>
                <a:gd name="T40" fmla="*/ 0 w 180"/>
                <a:gd name="T41" fmla="*/ 143 h 294"/>
                <a:gd name="T42" fmla="*/ 4 w 180"/>
                <a:gd name="T43" fmla="*/ 155 h 294"/>
                <a:gd name="T44" fmla="*/ 12 w 180"/>
                <a:gd name="T45" fmla="*/ 171 h 294"/>
                <a:gd name="T46" fmla="*/ 25 w 180"/>
                <a:gd name="T47" fmla="*/ 188 h 294"/>
                <a:gd name="T48" fmla="*/ 40 w 180"/>
                <a:gd name="T49" fmla="*/ 209 h 294"/>
                <a:gd name="T50" fmla="*/ 56 w 180"/>
                <a:gd name="T51" fmla="*/ 228 h 294"/>
                <a:gd name="T52" fmla="*/ 72 w 180"/>
                <a:gd name="T53" fmla="*/ 247 h 294"/>
                <a:gd name="T54" fmla="*/ 87 w 180"/>
                <a:gd name="T55" fmla="*/ 263 h 294"/>
                <a:gd name="T56" fmla="*/ 99 w 180"/>
                <a:gd name="T57" fmla="*/ 274 h 294"/>
                <a:gd name="T58" fmla="*/ 111 w 180"/>
                <a:gd name="T59" fmla="*/ 284 h 294"/>
                <a:gd name="T60" fmla="*/ 125 w 180"/>
                <a:gd name="T61" fmla="*/ 291 h 294"/>
                <a:gd name="T62" fmla="*/ 140 w 180"/>
                <a:gd name="T63" fmla="*/ 294 h 294"/>
                <a:gd name="T64" fmla="*/ 154 w 180"/>
                <a:gd name="T65" fmla="*/ 294 h 294"/>
                <a:gd name="T66" fmla="*/ 166 w 180"/>
                <a:gd name="T67" fmla="*/ 288 h 294"/>
                <a:gd name="T68" fmla="*/ 176 w 180"/>
                <a:gd name="T69" fmla="*/ 276 h 294"/>
                <a:gd name="T70" fmla="*/ 180 w 180"/>
                <a:gd name="T71" fmla="*/ 255 h 294"/>
                <a:gd name="T72" fmla="*/ 180 w 180"/>
                <a:gd name="T73" fmla="*/ 22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294">
                  <a:moveTo>
                    <a:pt x="180" y="224"/>
                  </a:moveTo>
                  <a:lnTo>
                    <a:pt x="179" y="220"/>
                  </a:lnTo>
                  <a:lnTo>
                    <a:pt x="177" y="211"/>
                  </a:lnTo>
                  <a:lnTo>
                    <a:pt x="173" y="197"/>
                  </a:lnTo>
                  <a:lnTo>
                    <a:pt x="170" y="181"/>
                  </a:lnTo>
                  <a:lnTo>
                    <a:pt x="164" y="162"/>
                  </a:lnTo>
                  <a:lnTo>
                    <a:pt x="158" y="142"/>
                  </a:lnTo>
                  <a:lnTo>
                    <a:pt x="151" y="122"/>
                  </a:lnTo>
                  <a:lnTo>
                    <a:pt x="144" y="105"/>
                  </a:lnTo>
                  <a:lnTo>
                    <a:pt x="133" y="87"/>
                  </a:lnTo>
                  <a:lnTo>
                    <a:pt x="112" y="66"/>
                  </a:lnTo>
                  <a:lnTo>
                    <a:pt x="88" y="44"/>
                  </a:lnTo>
                  <a:lnTo>
                    <a:pt x="63" y="24"/>
                  </a:lnTo>
                  <a:lnTo>
                    <a:pt x="38" y="1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9" y="48"/>
                  </a:lnTo>
                  <a:lnTo>
                    <a:pt x="14" y="86"/>
                  </a:lnTo>
                  <a:lnTo>
                    <a:pt x="5" y="119"/>
                  </a:lnTo>
                  <a:lnTo>
                    <a:pt x="0" y="143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5" y="188"/>
                  </a:lnTo>
                  <a:lnTo>
                    <a:pt x="40" y="209"/>
                  </a:lnTo>
                  <a:lnTo>
                    <a:pt x="56" y="228"/>
                  </a:lnTo>
                  <a:lnTo>
                    <a:pt x="72" y="247"/>
                  </a:lnTo>
                  <a:lnTo>
                    <a:pt x="87" y="263"/>
                  </a:lnTo>
                  <a:lnTo>
                    <a:pt x="99" y="274"/>
                  </a:lnTo>
                  <a:lnTo>
                    <a:pt x="111" y="284"/>
                  </a:lnTo>
                  <a:lnTo>
                    <a:pt x="125" y="291"/>
                  </a:lnTo>
                  <a:lnTo>
                    <a:pt x="140" y="294"/>
                  </a:lnTo>
                  <a:lnTo>
                    <a:pt x="154" y="294"/>
                  </a:lnTo>
                  <a:lnTo>
                    <a:pt x="166" y="288"/>
                  </a:lnTo>
                  <a:lnTo>
                    <a:pt x="176" y="276"/>
                  </a:lnTo>
                  <a:lnTo>
                    <a:pt x="180" y="255"/>
                  </a:lnTo>
                  <a:lnTo>
                    <a:pt x="180" y="224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9"/>
            <p:cNvSpPr>
              <a:spLocks/>
            </p:cNvSpPr>
            <p:nvPr/>
          </p:nvSpPr>
          <p:spPr bwMode="auto">
            <a:xfrm>
              <a:off x="1930" y="1309"/>
              <a:ext cx="199" cy="336"/>
            </a:xfrm>
            <a:custGeom>
              <a:avLst/>
              <a:gdLst>
                <a:gd name="T0" fmla="*/ 210 w 398"/>
                <a:gd name="T1" fmla="*/ 1 h 672"/>
                <a:gd name="T2" fmla="*/ 196 w 398"/>
                <a:gd name="T3" fmla="*/ 0 h 672"/>
                <a:gd name="T4" fmla="*/ 172 w 398"/>
                <a:gd name="T5" fmla="*/ 1 h 672"/>
                <a:gd name="T6" fmla="*/ 142 w 398"/>
                <a:gd name="T7" fmla="*/ 7 h 672"/>
                <a:gd name="T8" fmla="*/ 107 w 398"/>
                <a:gd name="T9" fmla="*/ 23 h 672"/>
                <a:gd name="T10" fmla="*/ 73 w 398"/>
                <a:gd name="T11" fmla="*/ 53 h 672"/>
                <a:gd name="T12" fmla="*/ 42 w 398"/>
                <a:gd name="T13" fmla="*/ 98 h 672"/>
                <a:gd name="T14" fmla="*/ 19 w 398"/>
                <a:gd name="T15" fmla="*/ 163 h 672"/>
                <a:gd name="T16" fmla="*/ 1 w 398"/>
                <a:gd name="T17" fmla="*/ 288 h 672"/>
                <a:gd name="T18" fmla="*/ 5 w 398"/>
                <a:gd name="T19" fmla="*/ 419 h 672"/>
                <a:gd name="T20" fmla="*/ 30 w 398"/>
                <a:gd name="T21" fmla="*/ 507 h 672"/>
                <a:gd name="T22" fmla="*/ 73 w 398"/>
                <a:gd name="T23" fmla="*/ 557 h 672"/>
                <a:gd name="T24" fmla="*/ 104 w 398"/>
                <a:gd name="T25" fmla="*/ 575 h 672"/>
                <a:gd name="T26" fmla="*/ 118 w 398"/>
                <a:gd name="T27" fmla="*/ 607 h 672"/>
                <a:gd name="T28" fmla="*/ 117 w 398"/>
                <a:gd name="T29" fmla="*/ 646 h 672"/>
                <a:gd name="T30" fmla="*/ 128 w 398"/>
                <a:gd name="T31" fmla="*/ 664 h 672"/>
                <a:gd name="T32" fmla="*/ 155 w 398"/>
                <a:gd name="T33" fmla="*/ 672 h 672"/>
                <a:gd name="T34" fmla="*/ 191 w 398"/>
                <a:gd name="T35" fmla="*/ 668 h 672"/>
                <a:gd name="T36" fmla="*/ 234 w 398"/>
                <a:gd name="T37" fmla="*/ 651 h 672"/>
                <a:gd name="T38" fmla="*/ 280 w 398"/>
                <a:gd name="T39" fmla="*/ 622 h 672"/>
                <a:gd name="T40" fmla="*/ 322 w 398"/>
                <a:gd name="T41" fmla="*/ 578 h 672"/>
                <a:gd name="T42" fmla="*/ 349 w 398"/>
                <a:gd name="T43" fmla="*/ 519 h 672"/>
                <a:gd name="T44" fmla="*/ 361 w 398"/>
                <a:gd name="T45" fmla="*/ 446 h 672"/>
                <a:gd name="T46" fmla="*/ 383 w 398"/>
                <a:gd name="T47" fmla="*/ 374 h 672"/>
                <a:gd name="T48" fmla="*/ 398 w 398"/>
                <a:gd name="T49" fmla="*/ 313 h 672"/>
                <a:gd name="T50" fmla="*/ 379 w 398"/>
                <a:gd name="T51" fmla="*/ 269 h 672"/>
                <a:gd name="T52" fmla="*/ 348 w 398"/>
                <a:gd name="T53" fmla="*/ 253 h 672"/>
                <a:gd name="T54" fmla="*/ 335 w 398"/>
                <a:gd name="T55" fmla="*/ 234 h 672"/>
                <a:gd name="T56" fmla="*/ 323 w 398"/>
                <a:gd name="T57" fmla="*/ 203 h 672"/>
                <a:gd name="T58" fmla="*/ 324 w 398"/>
                <a:gd name="T59" fmla="*/ 171 h 672"/>
                <a:gd name="T60" fmla="*/ 342 w 398"/>
                <a:gd name="T61" fmla="*/ 153 h 672"/>
                <a:gd name="T62" fmla="*/ 357 w 398"/>
                <a:gd name="T63" fmla="*/ 136 h 672"/>
                <a:gd name="T64" fmla="*/ 371 w 398"/>
                <a:gd name="T65" fmla="*/ 114 h 672"/>
                <a:gd name="T66" fmla="*/ 378 w 398"/>
                <a:gd name="T67" fmla="*/ 88 h 672"/>
                <a:gd name="T68" fmla="*/ 375 w 398"/>
                <a:gd name="T69" fmla="*/ 64 h 672"/>
                <a:gd name="T70" fmla="*/ 355 w 398"/>
                <a:gd name="T71" fmla="*/ 40 h 672"/>
                <a:gd name="T72" fmla="*/ 316 w 398"/>
                <a:gd name="T73" fmla="*/ 21 h 672"/>
                <a:gd name="T74" fmla="*/ 254 w 398"/>
                <a:gd name="T75" fmla="*/ 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672">
                  <a:moveTo>
                    <a:pt x="212" y="1"/>
                  </a:moveTo>
                  <a:lnTo>
                    <a:pt x="210" y="1"/>
                  </a:lnTo>
                  <a:lnTo>
                    <a:pt x="205" y="0"/>
                  </a:lnTo>
                  <a:lnTo>
                    <a:pt x="196" y="0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8" y="3"/>
                  </a:lnTo>
                  <a:lnTo>
                    <a:pt x="142" y="7"/>
                  </a:lnTo>
                  <a:lnTo>
                    <a:pt x="125" y="14"/>
                  </a:lnTo>
                  <a:lnTo>
                    <a:pt x="107" y="23"/>
                  </a:lnTo>
                  <a:lnTo>
                    <a:pt x="90" y="35"/>
                  </a:lnTo>
                  <a:lnTo>
                    <a:pt x="73" y="53"/>
                  </a:lnTo>
                  <a:lnTo>
                    <a:pt x="57" y="72"/>
                  </a:lnTo>
                  <a:lnTo>
                    <a:pt x="42" y="98"/>
                  </a:lnTo>
                  <a:lnTo>
                    <a:pt x="29" y="128"/>
                  </a:lnTo>
                  <a:lnTo>
                    <a:pt x="19" y="163"/>
                  </a:lnTo>
                  <a:lnTo>
                    <a:pt x="10" y="205"/>
                  </a:lnTo>
                  <a:lnTo>
                    <a:pt x="1" y="288"/>
                  </a:lnTo>
                  <a:lnTo>
                    <a:pt x="0" y="359"/>
                  </a:lnTo>
                  <a:lnTo>
                    <a:pt x="5" y="419"/>
                  </a:lnTo>
                  <a:lnTo>
                    <a:pt x="15" y="467"/>
                  </a:lnTo>
                  <a:lnTo>
                    <a:pt x="30" y="507"/>
                  </a:lnTo>
                  <a:lnTo>
                    <a:pt x="50" y="537"/>
                  </a:lnTo>
                  <a:lnTo>
                    <a:pt x="73" y="557"/>
                  </a:lnTo>
                  <a:lnTo>
                    <a:pt x="99" y="570"/>
                  </a:lnTo>
                  <a:lnTo>
                    <a:pt x="104" y="575"/>
                  </a:lnTo>
                  <a:lnTo>
                    <a:pt x="112" y="586"/>
                  </a:lnTo>
                  <a:lnTo>
                    <a:pt x="118" y="607"/>
                  </a:lnTo>
                  <a:lnTo>
                    <a:pt x="117" y="634"/>
                  </a:lnTo>
                  <a:lnTo>
                    <a:pt x="117" y="646"/>
                  </a:lnTo>
                  <a:lnTo>
                    <a:pt x="120" y="656"/>
                  </a:lnTo>
                  <a:lnTo>
                    <a:pt x="128" y="664"/>
                  </a:lnTo>
                  <a:lnTo>
                    <a:pt x="141" y="670"/>
                  </a:lnTo>
                  <a:lnTo>
                    <a:pt x="155" y="672"/>
                  </a:lnTo>
                  <a:lnTo>
                    <a:pt x="172" y="671"/>
                  </a:lnTo>
                  <a:lnTo>
                    <a:pt x="191" y="668"/>
                  </a:lnTo>
                  <a:lnTo>
                    <a:pt x="212" y="661"/>
                  </a:lnTo>
                  <a:lnTo>
                    <a:pt x="234" y="651"/>
                  </a:lnTo>
                  <a:lnTo>
                    <a:pt x="257" y="638"/>
                  </a:lnTo>
                  <a:lnTo>
                    <a:pt x="280" y="622"/>
                  </a:lnTo>
                  <a:lnTo>
                    <a:pt x="302" y="601"/>
                  </a:lnTo>
                  <a:lnTo>
                    <a:pt x="322" y="578"/>
                  </a:lnTo>
                  <a:lnTo>
                    <a:pt x="338" y="550"/>
                  </a:lnTo>
                  <a:lnTo>
                    <a:pt x="349" y="519"/>
                  </a:lnTo>
                  <a:lnTo>
                    <a:pt x="355" y="484"/>
                  </a:lnTo>
                  <a:lnTo>
                    <a:pt x="361" y="446"/>
                  </a:lnTo>
                  <a:lnTo>
                    <a:pt x="371" y="410"/>
                  </a:lnTo>
                  <a:lnTo>
                    <a:pt x="383" y="374"/>
                  </a:lnTo>
                  <a:lnTo>
                    <a:pt x="393" y="342"/>
                  </a:lnTo>
                  <a:lnTo>
                    <a:pt x="398" y="313"/>
                  </a:lnTo>
                  <a:lnTo>
                    <a:pt x="394" y="289"/>
                  </a:lnTo>
                  <a:lnTo>
                    <a:pt x="379" y="269"/>
                  </a:lnTo>
                  <a:lnTo>
                    <a:pt x="350" y="257"/>
                  </a:lnTo>
                  <a:lnTo>
                    <a:pt x="348" y="253"/>
                  </a:lnTo>
                  <a:lnTo>
                    <a:pt x="342" y="245"/>
                  </a:lnTo>
                  <a:lnTo>
                    <a:pt x="335" y="234"/>
                  </a:lnTo>
                  <a:lnTo>
                    <a:pt x="329" y="219"/>
                  </a:lnTo>
                  <a:lnTo>
                    <a:pt x="323" y="203"/>
                  </a:lnTo>
                  <a:lnTo>
                    <a:pt x="320" y="186"/>
                  </a:lnTo>
                  <a:lnTo>
                    <a:pt x="324" y="171"/>
                  </a:lnTo>
                  <a:lnTo>
                    <a:pt x="334" y="159"/>
                  </a:lnTo>
                  <a:lnTo>
                    <a:pt x="342" y="153"/>
                  </a:lnTo>
                  <a:lnTo>
                    <a:pt x="349" y="145"/>
                  </a:lnTo>
                  <a:lnTo>
                    <a:pt x="357" y="136"/>
                  </a:lnTo>
                  <a:lnTo>
                    <a:pt x="365" y="125"/>
                  </a:lnTo>
                  <a:lnTo>
                    <a:pt x="371" y="114"/>
                  </a:lnTo>
                  <a:lnTo>
                    <a:pt x="376" y="101"/>
                  </a:lnTo>
                  <a:lnTo>
                    <a:pt x="378" y="88"/>
                  </a:lnTo>
                  <a:lnTo>
                    <a:pt x="378" y="76"/>
                  </a:lnTo>
                  <a:lnTo>
                    <a:pt x="375" y="64"/>
                  </a:lnTo>
                  <a:lnTo>
                    <a:pt x="367" y="52"/>
                  </a:lnTo>
                  <a:lnTo>
                    <a:pt x="355" y="40"/>
                  </a:lnTo>
                  <a:lnTo>
                    <a:pt x="338" y="30"/>
                  </a:lnTo>
                  <a:lnTo>
                    <a:pt x="316" y="21"/>
                  </a:lnTo>
                  <a:lnTo>
                    <a:pt x="288" y="11"/>
                  </a:lnTo>
                  <a:lnTo>
                    <a:pt x="254" y="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0"/>
            <p:cNvSpPr>
              <a:spLocks/>
            </p:cNvSpPr>
            <p:nvPr/>
          </p:nvSpPr>
          <p:spPr bwMode="auto">
            <a:xfrm>
              <a:off x="1933" y="1311"/>
              <a:ext cx="191" cy="328"/>
            </a:xfrm>
            <a:custGeom>
              <a:avLst/>
              <a:gdLst>
                <a:gd name="T0" fmla="*/ 94 w 382"/>
                <a:gd name="T1" fmla="*/ 562 h 656"/>
                <a:gd name="T2" fmla="*/ 112 w 382"/>
                <a:gd name="T3" fmla="*/ 591 h 656"/>
                <a:gd name="T4" fmla="*/ 113 w 382"/>
                <a:gd name="T5" fmla="*/ 622 h 656"/>
                <a:gd name="T6" fmla="*/ 117 w 382"/>
                <a:gd name="T7" fmla="*/ 635 h 656"/>
                <a:gd name="T8" fmla="*/ 127 w 382"/>
                <a:gd name="T9" fmla="*/ 647 h 656"/>
                <a:gd name="T10" fmla="*/ 142 w 382"/>
                <a:gd name="T11" fmla="*/ 653 h 656"/>
                <a:gd name="T12" fmla="*/ 162 w 382"/>
                <a:gd name="T13" fmla="*/ 656 h 656"/>
                <a:gd name="T14" fmla="*/ 189 w 382"/>
                <a:gd name="T15" fmla="*/ 650 h 656"/>
                <a:gd name="T16" fmla="*/ 223 w 382"/>
                <a:gd name="T17" fmla="*/ 635 h 656"/>
                <a:gd name="T18" fmla="*/ 268 w 382"/>
                <a:gd name="T19" fmla="*/ 607 h 656"/>
                <a:gd name="T20" fmla="*/ 309 w 382"/>
                <a:gd name="T21" fmla="*/ 566 h 656"/>
                <a:gd name="T22" fmla="*/ 336 w 382"/>
                <a:gd name="T23" fmla="*/ 510 h 656"/>
                <a:gd name="T24" fmla="*/ 348 w 382"/>
                <a:gd name="T25" fmla="*/ 438 h 656"/>
                <a:gd name="T26" fmla="*/ 369 w 382"/>
                <a:gd name="T27" fmla="*/ 370 h 656"/>
                <a:gd name="T28" fmla="*/ 382 w 382"/>
                <a:gd name="T29" fmla="*/ 313 h 656"/>
                <a:gd name="T30" fmla="*/ 365 w 382"/>
                <a:gd name="T31" fmla="*/ 269 h 656"/>
                <a:gd name="T32" fmla="*/ 335 w 382"/>
                <a:gd name="T33" fmla="*/ 251 h 656"/>
                <a:gd name="T34" fmla="*/ 323 w 382"/>
                <a:gd name="T35" fmla="*/ 231 h 656"/>
                <a:gd name="T36" fmla="*/ 310 w 382"/>
                <a:gd name="T37" fmla="*/ 200 h 656"/>
                <a:gd name="T38" fmla="*/ 310 w 382"/>
                <a:gd name="T39" fmla="*/ 169 h 656"/>
                <a:gd name="T40" fmla="*/ 327 w 382"/>
                <a:gd name="T41" fmla="*/ 150 h 656"/>
                <a:gd name="T42" fmla="*/ 342 w 382"/>
                <a:gd name="T43" fmla="*/ 133 h 656"/>
                <a:gd name="T44" fmla="*/ 355 w 382"/>
                <a:gd name="T45" fmla="*/ 112 h 656"/>
                <a:gd name="T46" fmla="*/ 362 w 382"/>
                <a:gd name="T47" fmla="*/ 88 h 656"/>
                <a:gd name="T48" fmla="*/ 358 w 382"/>
                <a:gd name="T49" fmla="*/ 63 h 656"/>
                <a:gd name="T50" fmla="*/ 340 w 382"/>
                <a:gd name="T51" fmla="*/ 40 h 656"/>
                <a:gd name="T52" fmla="*/ 302 w 382"/>
                <a:gd name="T53" fmla="*/ 20 h 656"/>
                <a:gd name="T54" fmla="*/ 242 w 382"/>
                <a:gd name="T55" fmla="*/ 6 h 656"/>
                <a:gd name="T56" fmla="*/ 200 w 382"/>
                <a:gd name="T57" fmla="*/ 2 h 656"/>
                <a:gd name="T58" fmla="*/ 188 w 382"/>
                <a:gd name="T59" fmla="*/ 0 h 656"/>
                <a:gd name="T60" fmla="*/ 165 w 382"/>
                <a:gd name="T61" fmla="*/ 2 h 656"/>
                <a:gd name="T62" fmla="*/ 135 w 382"/>
                <a:gd name="T63" fmla="*/ 7 h 656"/>
                <a:gd name="T64" fmla="*/ 102 w 382"/>
                <a:gd name="T65" fmla="*/ 23 h 656"/>
                <a:gd name="T66" fmla="*/ 70 w 382"/>
                <a:gd name="T67" fmla="*/ 52 h 656"/>
                <a:gd name="T68" fmla="*/ 40 w 382"/>
                <a:gd name="T69" fmla="*/ 96 h 656"/>
                <a:gd name="T70" fmla="*/ 18 w 382"/>
                <a:gd name="T71" fmla="*/ 160 h 656"/>
                <a:gd name="T72" fmla="*/ 2 w 382"/>
                <a:gd name="T73" fmla="*/ 281 h 656"/>
                <a:gd name="T74" fmla="*/ 3 w 382"/>
                <a:gd name="T75" fmla="*/ 409 h 656"/>
                <a:gd name="T76" fmla="*/ 28 w 382"/>
                <a:gd name="T77" fmla="*/ 497 h 656"/>
                <a:gd name="T78" fmla="*/ 67 w 382"/>
                <a:gd name="T79" fmla="*/ 54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2" h="656">
                  <a:moveTo>
                    <a:pt x="90" y="559"/>
                  </a:moveTo>
                  <a:lnTo>
                    <a:pt x="94" y="562"/>
                  </a:lnTo>
                  <a:lnTo>
                    <a:pt x="104" y="573"/>
                  </a:lnTo>
                  <a:lnTo>
                    <a:pt x="112" y="591"/>
                  </a:lnTo>
                  <a:lnTo>
                    <a:pt x="113" y="615"/>
                  </a:lnTo>
                  <a:lnTo>
                    <a:pt x="113" y="622"/>
                  </a:lnTo>
                  <a:lnTo>
                    <a:pt x="114" y="629"/>
                  </a:lnTo>
                  <a:lnTo>
                    <a:pt x="117" y="635"/>
                  </a:lnTo>
                  <a:lnTo>
                    <a:pt x="121" y="641"/>
                  </a:lnTo>
                  <a:lnTo>
                    <a:pt x="127" y="647"/>
                  </a:lnTo>
                  <a:lnTo>
                    <a:pt x="134" y="650"/>
                  </a:lnTo>
                  <a:lnTo>
                    <a:pt x="142" y="653"/>
                  </a:lnTo>
                  <a:lnTo>
                    <a:pt x="152" y="655"/>
                  </a:lnTo>
                  <a:lnTo>
                    <a:pt x="162" y="656"/>
                  </a:lnTo>
                  <a:lnTo>
                    <a:pt x="175" y="653"/>
                  </a:lnTo>
                  <a:lnTo>
                    <a:pt x="189" y="650"/>
                  </a:lnTo>
                  <a:lnTo>
                    <a:pt x="203" y="645"/>
                  </a:lnTo>
                  <a:lnTo>
                    <a:pt x="223" y="635"/>
                  </a:lnTo>
                  <a:lnTo>
                    <a:pt x="247" y="622"/>
                  </a:lnTo>
                  <a:lnTo>
                    <a:pt x="268" y="607"/>
                  </a:lnTo>
                  <a:lnTo>
                    <a:pt x="290" y="588"/>
                  </a:lnTo>
                  <a:lnTo>
                    <a:pt x="309" y="566"/>
                  </a:lnTo>
                  <a:lnTo>
                    <a:pt x="325" y="539"/>
                  </a:lnTo>
                  <a:lnTo>
                    <a:pt x="336" y="510"/>
                  </a:lnTo>
                  <a:lnTo>
                    <a:pt x="342" y="475"/>
                  </a:lnTo>
                  <a:lnTo>
                    <a:pt x="348" y="438"/>
                  </a:lnTo>
                  <a:lnTo>
                    <a:pt x="357" y="404"/>
                  </a:lnTo>
                  <a:lnTo>
                    <a:pt x="369" y="370"/>
                  </a:lnTo>
                  <a:lnTo>
                    <a:pt x="378" y="340"/>
                  </a:lnTo>
                  <a:lnTo>
                    <a:pt x="382" y="313"/>
                  </a:lnTo>
                  <a:lnTo>
                    <a:pt x="379" y="288"/>
                  </a:lnTo>
                  <a:lnTo>
                    <a:pt x="365" y="269"/>
                  </a:lnTo>
                  <a:lnTo>
                    <a:pt x="338" y="255"/>
                  </a:lnTo>
                  <a:lnTo>
                    <a:pt x="335" y="251"/>
                  </a:lnTo>
                  <a:lnTo>
                    <a:pt x="329" y="243"/>
                  </a:lnTo>
                  <a:lnTo>
                    <a:pt x="323" y="231"/>
                  </a:lnTo>
                  <a:lnTo>
                    <a:pt x="316" y="216"/>
                  </a:lnTo>
                  <a:lnTo>
                    <a:pt x="310" y="200"/>
                  </a:lnTo>
                  <a:lnTo>
                    <a:pt x="308" y="184"/>
                  </a:lnTo>
                  <a:lnTo>
                    <a:pt x="310" y="169"/>
                  </a:lnTo>
                  <a:lnTo>
                    <a:pt x="320" y="156"/>
                  </a:lnTo>
                  <a:lnTo>
                    <a:pt x="327" y="150"/>
                  </a:lnTo>
                  <a:lnTo>
                    <a:pt x="335" y="142"/>
                  </a:lnTo>
                  <a:lnTo>
                    <a:pt x="342" y="133"/>
                  </a:lnTo>
                  <a:lnTo>
                    <a:pt x="349" y="122"/>
                  </a:lnTo>
                  <a:lnTo>
                    <a:pt x="355" y="112"/>
                  </a:lnTo>
                  <a:lnTo>
                    <a:pt x="359" y="99"/>
                  </a:lnTo>
                  <a:lnTo>
                    <a:pt x="362" y="88"/>
                  </a:lnTo>
                  <a:lnTo>
                    <a:pt x="362" y="75"/>
                  </a:lnTo>
                  <a:lnTo>
                    <a:pt x="358" y="63"/>
                  </a:lnTo>
                  <a:lnTo>
                    <a:pt x="350" y="51"/>
                  </a:lnTo>
                  <a:lnTo>
                    <a:pt x="340" y="40"/>
                  </a:lnTo>
                  <a:lnTo>
                    <a:pt x="324" y="29"/>
                  </a:lnTo>
                  <a:lnTo>
                    <a:pt x="302" y="20"/>
                  </a:lnTo>
                  <a:lnTo>
                    <a:pt x="275" y="12"/>
                  </a:lnTo>
                  <a:lnTo>
                    <a:pt x="242" y="6"/>
                  </a:lnTo>
                  <a:lnTo>
                    <a:pt x="203" y="2"/>
                  </a:lnTo>
                  <a:lnTo>
                    <a:pt x="200" y="2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77" y="0"/>
                  </a:lnTo>
                  <a:lnTo>
                    <a:pt x="165" y="2"/>
                  </a:lnTo>
                  <a:lnTo>
                    <a:pt x="151" y="4"/>
                  </a:lnTo>
                  <a:lnTo>
                    <a:pt x="135" y="7"/>
                  </a:lnTo>
                  <a:lnTo>
                    <a:pt x="119" y="14"/>
                  </a:lnTo>
                  <a:lnTo>
                    <a:pt x="102" y="23"/>
                  </a:lnTo>
                  <a:lnTo>
                    <a:pt x="86" y="36"/>
                  </a:lnTo>
                  <a:lnTo>
                    <a:pt x="70" y="52"/>
                  </a:lnTo>
                  <a:lnTo>
                    <a:pt x="54" y="72"/>
                  </a:lnTo>
                  <a:lnTo>
                    <a:pt x="40" y="96"/>
                  </a:lnTo>
                  <a:lnTo>
                    <a:pt x="29" y="126"/>
                  </a:lnTo>
                  <a:lnTo>
                    <a:pt x="18" y="160"/>
                  </a:lnTo>
                  <a:lnTo>
                    <a:pt x="10" y="201"/>
                  </a:lnTo>
                  <a:lnTo>
                    <a:pt x="2" y="281"/>
                  </a:lnTo>
                  <a:lnTo>
                    <a:pt x="0" y="352"/>
                  </a:lnTo>
                  <a:lnTo>
                    <a:pt x="3" y="409"/>
                  </a:lnTo>
                  <a:lnTo>
                    <a:pt x="14" y="458"/>
                  </a:lnTo>
                  <a:lnTo>
                    <a:pt x="28" y="497"/>
                  </a:lnTo>
                  <a:lnTo>
                    <a:pt x="45" y="526"/>
                  </a:lnTo>
                  <a:lnTo>
                    <a:pt x="67" y="546"/>
                  </a:lnTo>
                  <a:lnTo>
                    <a:pt x="90" y="559"/>
                  </a:lnTo>
                  <a:close/>
                </a:path>
              </a:pathLst>
            </a:custGeom>
            <a:solidFill>
              <a:srgbClr val="F4E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1"/>
            <p:cNvSpPr>
              <a:spLocks/>
            </p:cNvSpPr>
            <p:nvPr/>
          </p:nvSpPr>
          <p:spPr bwMode="auto">
            <a:xfrm>
              <a:off x="1936" y="1314"/>
              <a:ext cx="184" cy="319"/>
            </a:xfrm>
            <a:custGeom>
              <a:avLst/>
              <a:gdLst>
                <a:gd name="T0" fmla="*/ 84 w 367"/>
                <a:gd name="T1" fmla="*/ 551 h 638"/>
                <a:gd name="T2" fmla="*/ 105 w 367"/>
                <a:gd name="T3" fmla="*/ 575 h 638"/>
                <a:gd name="T4" fmla="*/ 110 w 367"/>
                <a:gd name="T5" fmla="*/ 604 h 638"/>
                <a:gd name="T6" fmla="*/ 114 w 367"/>
                <a:gd name="T7" fmla="*/ 615 h 638"/>
                <a:gd name="T8" fmla="*/ 122 w 367"/>
                <a:gd name="T9" fmla="*/ 627 h 638"/>
                <a:gd name="T10" fmla="*/ 136 w 367"/>
                <a:gd name="T11" fmla="*/ 636 h 638"/>
                <a:gd name="T12" fmla="*/ 155 w 367"/>
                <a:gd name="T13" fmla="*/ 638 h 638"/>
                <a:gd name="T14" fmla="*/ 180 w 367"/>
                <a:gd name="T15" fmla="*/ 634 h 638"/>
                <a:gd name="T16" fmla="*/ 213 w 367"/>
                <a:gd name="T17" fmla="*/ 619 h 638"/>
                <a:gd name="T18" fmla="*/ 257 w 367"/>
                <a:gd name="T19" fmla="*/ 592 h 638"/>
                <a:gd name="T20" fmla="*/ 296 w 367"/>
                <a:gd name="T21" fmla="*/ 553 h 638"/>
                <a:gd name="T22" fmla="*/ 322 w 367"/>
                <a:gd name="T23" fmla="*/ 499 h 638"/>
                <a:gd name="T24" fmla="*/ 334 w 367"/>
                <a:gd name="T25" fmla="*/ 431 h 638"/>
                <a:gd name="T26" fmla="*/ 354 w 367"/>
                <a:gd name="T27" fmla="*/ 366 h 638"/>
                <a:gd name="T28" fmla="*/ 367 w 367"/>
                <a:gd name="T29" fmla="*/ 311 h 638"/>
                <a:gd name="T30" fmla="*/ 351 w 367"/>
                <a:gd name="T31" fmla="*/ 269 h 638"/>
                <a:gd name="T32" fmla="*/ 322 w 367"/>
                <a:gd name="T33" fmla="*/ 249 h 638"/>
                <a:gd name="T34" fmla="*/ 309 w 367"/>
                <a:gd name="T35" fmla="*/ 228 h 638"/>
                <a:gd name="T36" fmla="*/ 296 w 367"/>
                <a:gd name="T37" fmla="*/ 196 h 638"/>
                <a:gd name="T38" fmla="*/ 296 w 367"/>
                <a:gd name="T39" fmla="*/ 164 h 638"/>
                <a:gd name="T40" fmla="*/ 312 w 367"/>
                <a:gd name="T41" fmla="*/ 146 h 638"/>
                <a:gd name="T42" fmla="*/ 326 w 367"/>
                <a:gd name="T43" fmla="*/ 130 h 638"/>
                <a:gd name="T44" fmla="*/ 339 w 367"/>
                <a:gd name="T45" fmla="*/ 110 h 638"/>
                <a:gd name="T46" fmla="*/ 344 w 367"/>
                <a:gd name="T47" fmla="*/ 85 h 638"/>
                <a:gd name="T48" fmla="*/ 341 w 367"/>
                <a:gd name="T49" fmla="*/ 61 h 638"/>
                <a:gd name="T50" fmla="*/ 322 w 367"/>
                <a:gd name="T51" fmla="*/ 39 h 638"/>
                <a:gd name="T52" fmla="*/ 288 w 367"/>
                <a:gd name="T53" fmla="*/ 20 h 638"/>
                <a:gd name="T54" fmla="*/ 230 w 367"/>
                <a:gd name="T55" fmla="*/ 6 h 638"/>
                <a:gd name="T56" fmla="*/ 185 w 367"/>
                <a:gd name="T57" fmla="*/ 0 h 638"/>
                <a:gd name="T58" fmla="*/ 143 w 367"/>
                <a:gd name="T59" fmla="*/ 4 h 638"/>
                <a:gd name="T60" fmla="*/ 82 w 367"/>
                <a:gd name="T61" fmla="*/ 35 h 638"/>
                <a:gd name="T62" fmla="*/ 27 w 367"/>
                <a:gd name="T63" fmla="*/ 122 h 638"/>
                <a:gd name="T64" fmla="*/ 2 w 367"/>
                <a:gd name="T65" fmla="*/ 274 h 638"/>
                <a:gd name="T66" fmla="*/ 3 w 367"/>
                <a:gd name="T67" fmla="*/ 400 h 638"/>
                <a:gd name="T68" fmla="*/ 24 w 367"/>
                <a:gd name="T69" fmla="*/ 486 h 638"/>
                <a:gd name="T70" fmla="*/ 59 w 367"/>
                <a:gd name="T71" fmla="*/ 5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638">
                  <a:moveTo>
                    <a:pt x="79" y="547"/>
                  </a:moveTo>
                  <a:lnTo>
                    <a:pt x="84" y="551"/>
                  </a:lnTo>
                  <a:lnTo>
                    <a:pt x="94" y="560"/>
                  </a:lnTo>
                  <a:lnTo>
                    <a:pt x="105" y="575"/>
                  </a:lnTo>
                  <a:lnTo>
                    <a:pt x="109" y="597"/>
                  </a:lnTo>
                  <a:lnTo>
                    <a:pt x="110" y="604"/>
                  </a:lnTo>
                  <a:lnTo>
                    <a:pt x="112" y="609"/>
                  </a:lnTo>
                  <a:lnTo>
                    <a:pt x="114" y="615"/>
                  </a:lnTo>
                  <a:lnTo>
                    <a:pt x="117" y="621"/>
                  </a:lnTo>
                  <a:lnTo>
                    <a:pt x="122" y="627"/>
                  </a:lnTo>
                  <a:lnTo>
                    <a:pt x="129" y="633"/>
                  </a:lnTo>
                  <a:lnTo>
                    <a:pt x="136" y="636"/>
                  </a:lnTo>
                  <a:lnTo>
                    <a:pt x="145" y="638"/>
                  </a:lnTo>
                  <a:lnTo>
                    <a:pt x="155" y="638"/>
                  </a:lnTo>
                  <a:lnTo>
                    <a:pt x="167" y="637"/>
                  </a:lnTo>
                  <a:lnTo>
                    <a:pt x="180" y="634"/>
                  </a:lnTo>
                  <a:lnTo>
                    <a:pt x="193" y="628"/>
                  </a:lnTo>
                  <a:lnTo>
                    <a:pt x="213" y="619"/>
                  </a:lnTo>
                  <a:lnTo>
                    <a:pt x="235" y="607"/>
                  </a:lnTo>
                  <a:lnTo>
                    <a:pt x="257" y="592"/>
                  </a:lnTo>
                  <a:lnTo>
                    <a:pt x="278" y="574"/>
                  </a:lnTo>
                  <a:lnTo>
                    <a:pt x="296" y="553"/>
                  </a:lnTo>
                  <a:lnTo>
                    <a:pt x="312" y="528"/>
                  </a:lnTo>
                  <a:lnTo>
                    <a:pt x="322" y="499"/>
                  </a:lnTo>
                  <a:lnTo>
                    <a:pt x="328" y="466"/>
                  </a:lnTo>
                  <a:lnTo>
                    <a:pt x="334" y="431"/>
                  </a:lnTo>
                  <a:lnTo>
                    <a:pt x="343" y="398"/>
                  </a:lnTo>
                  <a:lnTo>
                    <a:pt x="354" y="366"/>
                  </a:lnTo>
                  <a:lnTo>
                    <a:pt x="363" y="338"/>
                  </a:lnTo>
                  <a:lnTo>
                    <a:pt x="367" y="311"/>
                  </a:lnTo>
                  <a:lnTo>
                    <a:pt x="364" y="288"/>
                  </a:lnTo>
                  <a:lnTo>
                    <a:pt x="351" y="269"/>
                  </a:lnTo>
                  <a:lnTo>
                    <a:pt x="325" y="252"/>
                  </a:lnTo>
                  <a:lnTo>
                    <a:pt x="322" y="249"/>
                  </a:lnTo>
                  <a:lnTo>
                    <a:pt x="317" y="241"/>
                  </a:lnTo>
                  <a:lnTo>
                    <a:pt x="309" y="228"/>
                  </a:lnTo>
                  <a:lnTo>
                    <a:pt x="302" y="212"/>
                  </a:lnTo>
                  <a:lnTo>
                    <a:pt x="296" y="196"/>
                  </a:lnTo>
                  <a:lnTo>
                    <a:pt x="294" y="179"/>
                  </a:lnTo>
                  <a:lnTo>
                    <a:pt x="296" y="164"/>
                  </a:lnTo>
                  <a:lnTo>
                    <a:pt x="305" y="152"/>
                  </a:lnTo>
                  <a:lnTo>
                    <a:pt x="312" y="146"/>
                  </a:lnTo>
                  <a:lnTo>
                    <a:pt x="319" y="138"/>
                  </a:lnTo>
                  <a:lnTo>
                    <a:pt x="326" y="130"/>
                  </a:lnTo>
                  <a:lnTo>
                    <a:pt x="333" y="120"/>
                  </a:lnTo>
                  <a:lnTo>
                    <a:pt x="339" y="110"/>
                  </a:lnTo>
                  <a:lnTo>
                    <a:pt x="343" y="98"/>
                  </a:lnTo>
                  <a:lnTo>
                    <a:pt x="344" y="85"/>
                  </a:lnTo>
                  <a:lnTo>
                    <a:pt x="344" y="74"/>
                  </a:lnTo>
                  <a:lnTo>
                    <a:pt x="341" y="61"/>
                  </a:lnTo>
                  <a:lnTo>
                    <a:pt x="334" y="50"/>
                  </a:lnTo>
                  <a:lnTo>
                    <a:pt x="322" y="39"/>
                  </a:lnTo>
                  <a:lnTo>
                    <a:pt x="307" y="29"/>
                  </a:lnTo>
                  <a:lnTo>
                    <a:pt x="288" y="20"/>
                  </a:lnTo>
                  <a:lnTo>
                    <a:pt x="261" y="12"/>
                  </a:lnTo>
                  <a:lnTo>
                    <a:pt x="230" y="6"/>
                  </a:lnTo>
                  <a:lnTo>
                    <a:pt x="192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4"/>
                  </a:lnTo>
                  <a:lnTo>
                    <a:pt x="113" y="14"/>
                  </a:lnTo>
                  <a:lnTo>
                    <a:pt x="82" y="35"/>
                  </a:lnTo>
                  <a:lnTo>
                    <a:pt x="52" y="70"/>
                  </a:lnTo>
                  <a:lnTo>
                    <a:pt x="27" y="122"/>
                  </a:lnTo>
                  <a:lnTo>
                    <a:pt x="10" y="196"/>
                  </a:lnTo>
                  <a:lnTo>
                    <a:pt x="2" y="274"/>
                  </a:lnTo>
                  <a:lnTo>
                    <a:pt x="0" y="342"/>
                  </a:lnTo>
                  <a:lnTo>
                    <a:pt x="3" y="400"/>
                  </a:lnTo>
                  <a:lnTo>
                    <a:pt x="11" y="447"/>
                  </a:lnTo>
                  <a:lnTo>
                    <a:pt x="24" y="486"/>
                  </a:lnTo>
                  <a:lnTo>
                    <a:pt x="40" y="515"/>
                  </a:lnTo>
                  <a:lnTo>
                    <a:pt x="59" y="535"/>
                  </a:lnTo>
                  <a:lnTo>
                    <a:pt x="79" y="547"/>
                  </a:lnTo>
                  <a:close/>
                </a:path>
              </a:pathLst>
            </a:custGeom>
            <a:solidFill>
              <a:srgbClr val="E5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2"/>
            <p:cNvSpPr>
              <a:spLocks/>
            </p:cNvSpPr>
            <p:nvPr/>
          </p:nvSpPr>
          <p:spPr bwMode="auto">
            <a:xfrm>
              <a:off x="1937" y="1318"/>
              <a:ext cx="176" cy="309"/>
            </a:xfrm>
            <a:custGeom>
              <a:avLst/>
              <a:gdLst>
                <a:gd name="T0" fmla="*/ 71 w 351"/>
                <a:gd name="T1" fmla="*/ 537 h 620"/>
                <a:gd name="T2" fmla="*/ 79 w 351"/>
                <a:gd name="T3" fmla="*/ 541 h 620"/>
                <a:gd name="T4" fmla="*/ 92 w 351"/>
                <a:gd name="T5" fmla="*/ 552 h 620"/>
                <a:gd name="T6" fmla="*/ 103 w 351"/>
                <a:gd name="T7" fmla="*/ 567 h 620"/>
                <a:gd name="T8" fmla="*/ 107 w 351"/>
                <a:gd name="T9" fmla="*/ 583 h 620"/>
                <a:gd name="T10" fmla="*/ 113 w 351"/>
                <a:gd name="T11" fmla="*/ 593 h 620"/>
                <a:gd name="T12" fmla="*/ 119 w 351"/>
                <a:gd name="T13" fmla="*/ 606 h 620"/>
                <a:gd name="T14" fmla="*/ 130 w 351"/>
                <a:gd name="T15" fmla="*/ 616 h 620"/>
                <a:gd name="T16" fmla="*/ 146 w 351"/>
                <a:gd name="T17" fmla="*/ 620 h 620"/>
                <a:gd name="T18" fmla="*/ 171 w 351"/>
                <a:gd name="T19" fmla="*/ 616 h 620"/>
                <a:gd name="T20" fmla="*/ 204 w 351"/>
                <a:gd name="T21" fmla="*/ 601 h 620"/>
                <a:gd name="T22" fmla="*/ 245 w 351"/>
                <a:gd name="T23" fmla="*/ 576 h 620"/>
                <a:gd name="T24" fmla="*/ 285 w 351"/>
                <a:gd name="T25" fmla="*/ 539 h 620"/>
                <a:gd name="T26" fmla="*/ 310 w 351"/>
                <a:gd name="T27" fmla="*/ 487 h 620"/>
                <a:gd name="T28" fmla="*/ 319 w 351"/>
                <a:gd name="T29" fmla="*/ 422 h 620"/>
                <a:gd name="T30" fmla="*/ 339 w 351"/>
                <a:gd name="T31" fmla="*/ 361 h 620"/>
                <a:gd name="T32" fmla="*/ 351 w 351"/>
                <a:gd name="T33" fmla="*/ 308 h 620"/>
                <a:gd name="T34" fmla="*/ 338 w 351"/>
                <a:gd name="T35" fmla="*/ 266 h 620"/>
                <a:gd name="T36" fmla="*/ 310 w 351"/>
                <a:gd name="T37" fmla="*/ 245 h 620"/>
                <a:gd name="T38" fmla="*/ 296 w 351"/>
                <a:gd name="T39" fmla="*/ 224 h 620"/>
                <a:gd name="T40" fmla="*/ 282 w 351"/>
                <a:gd name="T41" fmla="*/ 191 h 620"/>
                <a:gd name="T42" fmla="*/ 281 w 351"/>
                <a:gd name="T43" fmla="*/ 159 h 620"/>
                <a:gd name="T44" fmla="*/ 297 w 351"/>
                <a:gd name="T45" fmla="*/ 142 h 620"/>
                <a:gd name="T46" fmla="*/ 311 w 351"/>
                <a:gd name="T47" fmla="*/ 126 h 620"/>
                <a:gd name="T48" fmla="*/ 323 w 351"/>
                <a:gd name="T49" fmla="*/ 105 h 620"/>
                <a:gd name="T50" fmla="*/ 328 w 351"/>
                <a:gd name="T51" fmla="*/ 83 h 620"/>
                <a:gd name="T52" fmla="*/ 325 w 351"/>
                <a:gd name="T53" fmla="*/ 59 h 620"/>
                <a:gd name="T54" fmla="*/ 308 w 351"/>
                <a:gd name="T55" fmla="*/ 37 h 620"/>
                <a:gd name="T56" fmla="*/ 274 w 351"/>
                <a:gd name="T57" fmla="*/ 18 h 620"/>
                <a:gd name="T58" fmla="*/ 220 w 351"/>
                <a:gd name="T59" fmla="*/ 6 h 620"/>
                <a:gd name="T60" fmla="*/ 179 w 351"/>
                <a:gd name="T61" fmla="*/ 0 h 620"/>
                <a:gd name="T62" fmla="*/ 137 w 351"/>
                <a:gd name="T63" fmla="*/ 4 h 620"/>
                <a:gd name="T64" fmla="*/ 78 w 351"/>
                <a:gd name="T65" fmla="*/ 33 h 620"/>
                <a:gd name="T66" fmla="*/ 25 w 351"/>
                <a:gd name="T67" fmla="*/ 119 h 620"/>
                <a:gd name="T68" fmla="*/ 1 w 351"/>
                <a:gd name="T69" fmla="*/ 267 h 620"/>
                <a:gd name="T70" fmla="*/ 2 w 351"/>
                <a:gd name="T71" fmla="*/ 389 h 620"/>
                <a:gd name="T72" fmla="*/ 21 w 351"/>
                <a:gd name="T73" fmla="*/ 475 h 620"/>
                <a:gd name="T74" fmla="*/ 52 w 351"/>
                <a:gd name="T75" fmla="*/ 52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1" h="620">
                  <a:moveTo>
                    <a:pt x="70" y="536"/>
                  </a:moveTo>
                  <a:lnTo>
                    <a:pt x="71" y="537"/>
                  </a:lnTo>
                  <a:lnTo>
                    <a:pt x="75" y="538"/>
                  </a:lnTo>
                  <a:lnTo>
                    <a:pt x="79" y="541"/>
                  </a:lnTo>
                  <a:lnTo>
                    <a:pt x="86" y="546"/>
                  </a:lnTo>
                  <a:lnTo>
                    <a:pt x="92" y="552"/>
                  </a:lnTo>
                  <a:lnTo>
                    <a:pt x="98" y="559"/>
                  </a:lnTo>
                  <a:lnTo>
                    <a:pt x="103" y="567"/>
                  </a:lnTo>
                  <a:lnTo>
                    <a:pt x="106" y="577"/>
                  </a:lnTo>
                  <a:lnTo>
                    <a:pt x="107" y="583"/>
                  </a:lnTo>
                  <a:lnTo>
                    <a:pt x="109" y="589"/>
                  </a:lnTo>
                  <a:lnTo>
                    <a:pt x="113" y="593"/>
                  </a:lnTo>
                  <a:lnTo>
                    <a:pt x="115" y="599"/>
                  </a:lnTo>
                  <a:lnTo>
                    <a:pt x="119" y="606"/>
                  </a:lnTo>
                  <a:lnTo>
                    <a:pt x="123" y="613"/>
                  </a:lnTo>
                  <a:lnTo>
                    <a:pt x="130" y="616"/>
                  </a:lnTo>
                  <a:lnTo>
                    <a:pt x="138" y="620"/>
                  </a:lnTo>
                  <a:lnTo>
                    <a:pt x="146" y="620"/>
                  </a:lnTo>
                  <a:lnTo>
                    <a:pt x="158" y="619"/>
                  </a:lnTo>
                  <a:lnTo>
                    <a:pt x="171" y="616"/>
                  </a:lnTo>
                  <a:lnTo>
                    <a:pt x="184" y="611"/>
                  </a:lnTo>
                  <a:lnTo>
                    <a:pt x="204" y="601"/>
                  </a:lnTo>
                  <a:lnTo>
                    <a:pt x="225" y="590"/>
                  </a:lnTo>
                  <a:lnTo>
                    <a:pt x="245" y="576"/>
                  </a:lnTo>
                  <a:lnTo>
                    <a:pt x="266" y="560"/>
                  </a:lnTo>
                  <a:lnTo>
                    <a:pt x="285" y="539"/>
                  </a:lnTo>
                  <a:lnTo>
                    <a:pt x="300" y="516"/>
                  </a:lnTo>
                  <a:lnTo>
                    <a:pt x="310" y="487"/>
                  </a:lnTo>
                  <a:lnTo>
                    <a:pt x="315" y="455"/>
                  </a:lnTo>
                  <a:lnTo>
                    <a:pt x="319" y="422"/>
                  </a:lnTo>
                  <a:lnTo>
                    <a:pt x="328" y="389"/>
                  </a:lnTo>
                  <a:lnTo>
                    <a:pt x="339" y="361"/>
                  </a:lnTo>
                  <a:lnTo>
                    <a:pt x="348" y="333"/>
                  </a:lnTo>
                  <a:lnTo>
                    <a:pt x="351" y="308"/>
                  </a:lnTo>
                  <a:lnTo>
                    <a:pt x="349" y="286"/>
                  </a:lnTo>
                  <a:lnTo>
                    <a:pt x="338" y="266"/>
                  </a:lnTo>
                  <a:lnTo>
                    <a:pt x="312" y="249"/>
                  </a:lnTo>
                  <a:lnTo>
                    <a:pt x="310" y="245"/>
                  </a:lnTo>
                  <a:lnTo>
                    <a:pt x="304" y="236"/>
                  </a:lnTo>
                  <a:lnTo>
                    <a:pt x="296" y="224"/>
                  </a:lnTo>
                  <a:lnTo>
                    <a:pt x="289" y="207"/>
                  </a:lnTo>
                  <a:lnTo>
                    <a:pt x="282" y="191"/>
                  </a:lnTo>
                  <a:lnTo>
                    <a:pt x="280" y="174"/>
                  </a:lnTo>
                  <a:lnTo>
                    <a:pt x="281" y="159"/>
                  </a:lnTo>
                  <a:lnTo>
                    <a:pt x="290" y="147"/>
                  </a:lnTo>
                  <a:lnTo>
                    <a:pt x="297" y="142"/>
                  </a:lnTo>
                  <a:lnTo>
                    <a:pt x="304" y="135"/>
                  </a:lnTo>
                  <a:lnTo>
                    <a:pt x="311" y="126"/>
                  </a:lnTo>
                  <a:lnTo>
                    <a:pt x="317" y="116"/>
                  </a:lnTo>
                  <a:lnTo>
                    <a:pt x="323" y="105"/>
                  </a:lnTo>
                  <a:lnTo>
                    <a:pt x="326" y="95"/>
                  </a:lnTo>
                  <a:lnTo>
                    <a:pt x="328" y="83"/>
                  </a:lnTo>
                  <a:lnTo>
                    <a:pt x="328" y="70"/>
                  </a:lnTo>
                  <a:lnTo>
                    <a:pt x="325" y="59"/>
                  </a:lnTo>
                  <a:lnTo>
                    <a:pt x="318" y="48"/>
                  </a:lnTo>
                  <a:lnTo>
                    <a:pt x="308" y="37"/>
                  </a:lnTo>
                  <a:lnTo>
                    <a:pt x="294" y="28"/>
                  </a:lnTo>
                  <a:lnTo>
                    <a:pt x="274" y="18"/>
                  </a:lnTo>
                  <a:lnTo>
                    <a:pt x="250" y="12"/>
                  </a:lnTo>
                  <a:lnTo>
                    <a:pt x="220" y="6"/>
                  </a:lnTo>
                  <a:lnTo>
                    <a:pt x="184" y="1"/>
                  </a:lnTo>
                  <a:lnTo>
                    <a:pt x="179" y="0"/>
                  </a:lnTo>
                  <a:lnTo>
                    <a:pt x="161" y="0"/>
                  </a:lnTo>
                  <a:lnTo>
                    <a:pt x="137" y="4"/>
                  </a:lnTo>
                  <a:lnTo>
                    <a:pt x="108" y="13"/>
                  </a:lnTo>
                  <a:lnTo>
                    <a:pt x="78" y="33"/>
                  </a:lnTo>
                  <a:lnTo>
                    <a:pt x="50" y="68"/>
                  </a:lnTo>
                  <a:lnTo>
                    <a:pt x="25" y="119"/>
                  </a:lnTo>
                  <a:lnTo>
                    <a:pt x="9" y="190"/>
                  </a:lnTo>
                  <a:lnTo>
                    <a:pt x="1" y="267"/>
                  </a:lnTo>
                  <a:lnTo>
                    <a:pt x="0" y="333"/>
                  </a:lnTo>
                  <a:lnTo>
                    <a:pt x="2" y="389"/>
                  </a:lnTo>
                  <a:lnTo>
                    <a:pt x="10" y="437"/>
                  </a:lnTo>
                  <a:lnTo>
                    <a:pt x="21" y="475"/>
                  </a:lnTo>
                  <a:lnTo>
                    <a:pt x="36" y="503"/>
                  </a:lnTo>
                  <a:lnTo>
                    <a:pt x="52" y="523"/>
                  </a:lnTo>
                  <a:lnTo>
                    <a:pt x="70" y="536"/>
                  </a:lnTo>
                  <a:close/>
                </a:path>
              </a:pathLst>
            </a:custGeom>
            <a:solidFill>
              <a:srgbClr val="DB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3"/>
            <p:cNvSpPr>
              <a:spLocks/>
            </p:cNvSpPr>
            <p:nvPr/>
          </p:nvSpPr>
          <p:spPr bwMode="auto">
            <a:xfrm>
              <a:off x="1940" y="1320"/>
              <a:ext cx="169" cy="302"/>
            </a:xfrm>
            <a:custGeom>
              <a:avLst/>
              <a:gdLst>
                <a:gd name="T0" fmla="*/ 61 w 338"/>
                <a:gd name="T1" fmla="*/ 524 h 603"/>
                <a:gd name="T2" fmla="*/ 70 w 338"/>
                <a:gd name="T3" fmla="*/ 529 h 603"/>
                <a:gd name="T4" fmla="*/ 84 w 338"/>
                <a:gd name="T5" fmla="*/ 537 h 603"/>
                <a:gd name="T6" fmla="*/ 98 w 338"/>
                <a:gd name="T7" fmla="*/ 549 h 603"/>
                <a:gd name="T8" fmla="*/ 105 w 338"/>
                <a:gd name="T9" fmla="*/ 563 h 603"/>
                <a:gd name="T10" fmla="*/ 110 w 338"/>
                <a:gd name="T11" fmla="*/ 573 h 603"/>
                <a:gd name="T12" fmla="*/ 115 w 338"/>
                <a:gd name="T13" fmla="*/ 587 h 603"/>
                <a:gd name="T14" fmla="*/ 124 w 338"/>
                <a:gd name="T15" fmla="*/ 600 h 603"/>
                <a:gd name="T16" fmla="*/ 139 w 338"/>
                <a:gd name="T17" fmla="*/ 603 h 603"/>
                <a:gd name="T18" fmla="*/ 161 w 338"/>
                <a:gd name="T19" fmla="*/ 599 h 603"/>
                <a:gd name="T20" fmla="*/ 193 w 338"/>
                <a:gd name="T21" fmla="*/ 585 h 603"/>
                <a:gd name="T22" fmla="*/ 234 w 338"/>
                <a:gd name="T23" fmla="*/ 561 h 603"/>
                <a:gd name="T24" fmla="*/ 272 w 338"/>
                <a:gd name="T25" fmla="*/ 526 h 603"/>
                <a:gd name="T26" fmla="*/ 296 w 338"/>
                <a:gd name="T27" fmla="*/ 477 h 603"/>
                <a:gd name="T28" fmla="*/ 306 w 338"/>
                <a:gd name="T29" fmla="*/ 413 h 603"/>
                <a:gd name="T30" fmla="*/ 325 w 338"/>
                <a:gd name="T31" fmla="*/ 356 h 603"/>
                <a:gd name="T32" fmla="*/ 338 w 338"/>
                <a:gd name="T33" fmla="*/ 306 h 603"/>
                <a:gd name="T34" fmla="*/ 324 w 338"/>
                <a:gd name="T35" fmla="*/ 265 h 603"/>
                <a:gd name="T36" fmla="*/ 298 w 338"/>
                <a:gd name="T37" fmla="*/ 243 h 603"/>
                <a:gd name="T38" fmla="*/ 285 w 338"/>
                <a:gd name="T39" fmla="*/ 221 h 603"/>
                <a:gd name="T40" fmla="*/ 270 w 338"/>
                <a:gd name="T41" fmla="*/ 188 h 603"/>
                <a:gd name="T42" fmla="*/ 267 w 338"/>
                <a:gd name="T43" fmla="*/ 155 h 603"/>
                <a:gd name="T44" fmla="*/ 281 w 338"/>
                <a:gd name="T45" fmla="*/ 138 h 603"/>
                <a:gd name="T46" fmla="*/ 295 w 338"/>
                <a:gd name="T47" fmla="*/ 123 h 603"/>
                <a:gd name="T48" fmla="*/ 305 w 338"/>
                <a:gd name="T49" fmla="*/ 103 h 603"/>
                <a:gd name="T50" fmla="*/ 311 w 338"/>
                <a:gd name="T51" fmla="*/ 80 h 603"/>
                <a:gd name="T52" fmla="*/ 309 w 338"/>
                <a:gd name="T53" fmla="*/ 59 h 603"/>
                <a:gd name="T54" fmla="*/ 293 w 338"/>
                <a:gd name="T55" fmla="*/ 37 h 603"/>
                <a:gd name="T56" fmla="*/ 260 w 338"/>
                <a:gd name="T57" fmla="*/ 18 h 603"/>
                <a:gd name="T58" fmla="*/ 210 w 338"/>
                <a:gd name="T59" fmla="*/ 6 h 603"/>
                <a:gd name="T60" fmla="*/ 169 w 338"/>
                <a:gd name="T61" fmla="*/ 0 h 603"/>
                <a:gd name="T62" fmla="*/ 130 w 338"/>
                <a:gd name="T63" fmla="*/ 3 h 603"/>
                <a:gd name="T64" fmla="*/ 74 w 338"/>
                <a:gd name="T65" fmla="*/ 32 h 603"/>
                <a:gd name="T66" fmla="*/ 24 w 338"/>
                <a:gd name="T67" fmla="*/ 115 h 603"/>
                <a:gd name="T68" fmla="*/ 1 w 338"/>
                <a:gd name="T69" fmla="*/ 259 h 603"/>
                <a:gd name="T70" fmla="*/ 2 w 338"/>
                <a:gd name="T71" fmla="*/ 380 h 603"/>
                <a:gd name="T72" fmla="*/ 17 w 338"/>
                <a:gd name="T73" fmla="*/ 464 h 603"/>
                <a:gd name="T74" fmla="*/ 45 w 338"/>
                <a:gd name="T75" fmla="*/ 51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8" h="603">
                  <a:moveTo>
                    <a:pt x="60" y="524"/>
                  </a:moveTo>
                  <a:lnTo>
                    <a:pt x="61" y="524"/>
                  </a:lnTo>
                  <a:lnTo>
                    <a:pt x="66" y="526"/>
                  </a:lnTo>
                  <a:lnTo>
                    <a:pt x="70" y="529"/>
                  </a:lnTo>
                  <a:lnTo>
                    <a:pt x="77" y="532"/>
                  </a:lnTo>
                  <a:lnTo>
                    <a:pt x="84" y="537"/>
                  </a:lnTo>
                  <a:lnTo>
                    <a:pt x="91" y="542"/>
                  </a:lnTo>
                  <a:lnTo>
                    <a:pt x="98" y="549"/>
                  </a:lnTo>
                  <a:lnTo>
                    <a:pt x="102" y="557"/>
                  </a:lnTo>
                  <a:lnTo>
                    <a:pt x="105" y="563"/>
                  </a:lnTo>
                  <a:lnTo>
                    <a:pt x="108" y="568"/>
                  </a:lnTo>
                  <a:lnTo>
                    <a:pt x="110" y="573"/>
                  </a:lnTo>
                  <a:lnTo>
                    <a:pt x="112" y="579"/>
                  </a:lnTo>
                  <a:lnTo>
                    <a:pt x="115" y="587"/>
                  </a:lnTo>
                  <a:lnTo>
                    <a:pt x="119" y="594"/>
                  </a:lnTo>
                  <a:lnTo>
                    <a:pt x="124" y="600"/>
                  </a:lnTo>
                  <a:lnTo>
                    <a:pt x="131" y="602"/>
                  </a:lnTo>
                  <a:lnTo>
                    <a:pt x="139" y="603"/>
                  </a:lnTo>
                  <a:lnTo>
                    <a:pt x="149" y="602"/>
                  </a:lnTo>
                  <a:lnTo>
                    <a:pt x="161" y="599"/>
                  </a:lnTo>
                  <a:lnTo>
                    <a:pt x="175" y="593"/>
                  </a:lnTo>
                  <a:lnTo>
                    <a:pt x="193" y="585"/>
                  </a:lnTo>
                  <a:lnTo>
                    <a:pt x="213" y="575"/>
                  </a:lnTo>
                  <a:lnTo>
                    <a:pt x="234" y="561"/>
                  </a:lnTo>
                  <a:lnTo>
                    <a:pt x="253" y="546"/>
                  </a:lnTo>
                  <a:lnTo>
                    <a:pt x="272" y="526"/>
                  </a:lnTo>
                  <a:lnTo>
                    <a:pt x="286" y="504"/>
                  </a:lnTo>
                  <a:lnTo>
                    <a:pt x="296" y="477"/>
                  </a:lnTo>
                  <a:lnTo>
                    <a:pt x="302" y="446"/>
                  </a:lnTo>
                  <a:lnTo>
                    <a:pt x="306" y="413"/>
                  </a:lnTo>
                  <a:lnTo>
                    <a:pt x="314" y="383"/>
                  </a:lnTo>
                  <a:lnTo>
                    <a:pt x="325" y="356"/>
                  </a:lnTo>
                  <a:lnTo>
                    <a:pt x="333" y="329"/>
                  </a:lnTo>
                  <a:lnTo>
                    <a:pt x="338" y="306"/>
                  </a:lnTo>
                  <a:lnTo>
                    <a:pt x="335" y="284"/>
                  </a:lnTo>
                  <a:lnTo>
                    <a:pt x="324" y="265"/>
                  </a:lnTo>
                  <a:lnTo>
                    <a:pt x="301" y="246"/>
                  </a:lnTo>
                  <a:lnTo>
                    <a:pt x="298" y="243"/>
                  </a:lnTo>
                  <a:lnTo>
                    <a:pt x="293" y="234"/>
                  </a:lnTo>
                  <a:lnTo>
                    <a:pt x="285" y="221"/>
                  </a:lnTo>
                  <a:lnTo>
                    <a:pt x="276" y="205"/>
                  </a:lnTo>
                  <a:lnTo>
                    <a:pt x="270" y="188"/>
                  </a:lnTo>
                  <a:lnTo>
                    <a:pt x="266" y="170"/>
                  </a:lnTo>
                  <a:lnTo>
                    <a:pt x="267" y="155"/>
                  </a:lnTo>
                  <a:lnTo>
                    <a:pt x="275" y="144"/>
                  </a:lnTo>
                  <a:lnTo>
                    <a:pt x="281" y="138"/>
                  </a:lnTo>
                  <a:lnTo>
                    <a:pt x="288" y="131"/>
                  </a:lnTo>
                  <a:lnTo>
                    <a:pt x="295" y="123"/>
                  </a:lnTo>
                  <a:lnTo>
                    <a:pt x="301" y="113"/>
                  </a:lnTo>
                  <a:lnTo>
                    <a:pt x="305" y="103"/>
                  </a:lnTo>
                  <a:lnTo>
                    <a:pt x="310" y="92"/>
                  </a:lnTo>
                  <a:lnTo>
                    <a:pt x="311" y="80"/>
                  </a:lnTo>
                  <a:lnTo>
                    <a:pt x="311" y="69"/>
                  </a:lnTo>
                  <a:lnTo>
                    <a:pt x="309" y="59"/>
                  </a:lnTo>
                  <a:lnTo>
                    <a:pt x="302" y="47"/>
                  </a:lnTo>
                  <a:lnTo>
                    <a:pt x="293" y="37"/>
                  </a:lnTo>
                  <a:lnTo>
                    <a:pt x="279" y="27"/>
                  </a:lnTo>
                  <a:lnTo>
                    <a:pt x="260" y="18"/>
                  </a:lnTo>
                  <a:lnTo>
                    <a:pt x="237" y="11"/>
                  </a:lnTo>
                  <a:lnTo>
                    <a:pt x="210" y="6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53" y="0"/>
                  </a:lnTo>
                  <a:lnTo>
                    <a:pt x="130" y="3"/>
                  </a:lnTo>
                  <a:lnTo>
                    <a:pt x="102" y="12"/>
                  </a:lnTo>
                  <a:lnTo>
                    <a:pt x="74" y="32"/>
                  </a:lnTo>
                  <a:lnTo>
                    <a:pt x="47" y="65"/>
                  </a:lnTo>
                  <a:lnTo>
                    <a:pt x="24" y="115"/>
                  </a:lnTo>
                  <a:lnTo>
                    <a:pt x="9" y="184"/>
                  </a:lnTo>
                  <a:lnTo>
                    <a:pt x="1" y="259"/>
                  </a:lnTo>
                  <a:lnTo>
                    <a:pt x="0" y="325"/>
                  </a:lnTo>
                  <a:lnTo>
                    <a:pt x="2" y="380"/>
                  </a:lnTo>
                  <a:lnTo>
                    <a:pt x="8" y="426"/>
                  </a:lnTo>
                  <a:lnTo>
                    <a:pt x="17" y="464"/>
                  </a:lnTo>
                  <a:lnTo>
                    <a:pt x="30" y="492"/>
                  </a:lnTo>
                  <a:lnTo>
                    <a:pt x="45" y="512"/>
                  </a:lnTo>
                  <a:lnTo>
                    <a:pt x="60" y="524"/>
                  </a:lnTo>
                  <a:close/>
                </a:path>
              </a:pathLst>
            </a:custGeom>
            <a:solidFill>
              <a:srgbClr val="CE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4"/>
            <p:cNvSpPr>
              <a:spLocks/>
            </p:cNvSpPr>
            <p:nvPr/>
          </p:nvSpPr>
          <p:spPr bwMode="auto">
            <a:xfrm>
              <a:off x="1944" y="1324"/>
              <a:ext cx="161" cy="293"/>
            </a:xfrm>
            <a:custGeom>
              <a:avLst/>
              <a:gdLst>
                <a:gd name="T0" fmla="*/ 52 w 322"/>
                <a:gd name="T1" fmla="*/ 511 h 586"/>
                <a:gd name="T2" fmla="*/ 62 w 322"/>
                <a:gd name="T3" fmla="*/ 515 h 586"/>
                <a:gd name="T4" fmla="*/ 77 w 322"/>
                <a:gd name="T5" fmla="*/ 522 h 586"/>
                <a:gd name="T6" fmla="*/ 92 w 322"/>
                <a:gd name="T7" fmla="*/ 531 h 586"/>
                <a:gd name="T8" fmla="*/ 102 w 322"/>
                <a:gd name="T9" fmla="*/ 542 h 586"/>
                <a:gd name="T10" fmla="*/ 108 w 322"/>
                <a:gd name="T11" fmla="*/ 553 h 586"/>
                <a:gd name="T12" fmla="*/ 112 w 322"/>
                <a:gd name="T13" fmla="*/ 568 h 586"/>
                <a:gd name="T14" fmla="*/ 118 w 322"/>
                <a:gd name="T15" fmla="*/ 580 h 586"/>
                <a:gd name="T16" fmla="*/ 131 w 322"/>
                <a:gd name="T17" fmla="*/ 586 h 586"/>
                <a:gd name="T18" fmla="*/ 152 w 322"/>
                <a:gd name="T19" fmla="*/ 581 h 586"/>
                <a:gd name="T20" fmla="*/ 183 w 322"/>
                <a:gd name="T21" fmla="*/ 568 h 586"/>
                <a:gd name="T22" fmla="*/ 222 w 322"/>
                <a:gd name="T23" fmla="*/ 546 h 586"/>
                <a:gd name="T24" fmla="*/ 259 w 322"/>
                <a:gd name="T25" fmla="*/ 512 h 586"/>
                <a:gd name="T26" fmla="*/ 283 w 322"/>
                <a:gd name="T27" fmla="*/ 465 h 586"/>
                <a:gd name="T28" fmla="*/ 292 w 322"/>
                <a:gd name="T29" fmla="*/ 404 h 586"/>
                <a:gd name="T30" fmla="*/ 310 w 322"/>
                <a:gd name="T31" fmla="*/ 350 h 586"/>
                <a:gd name="T32" fmla="*/ 322 w 322"/>
                <a:gd name="T33" fmla="*/ 304 h 586"/>
                <a:gd name="T34" fmla="*/ 310 w 322"/>
                <a:gd name="T35" fmla="*/ 262 h 586"/>
                <a:gd name="T36" fmla="*/ 286 w 322"/>
                <a:gd name="T37" fmla="*/ 239 h 586"/>
                <a:gd name="T38" fmla="*/ 272 w 322"/>
                <a:gd name="T39" fmla="*/ 216 h 586"/>
                <a:gd name="T40" fmla="*/ 257 w 322"/>
                <a:gd name="T41" fmla="*/ 183 h 586"/>
                <a:gd name="T42" fmla="*/ 254 w 322"/>
                <a:gd name="T43" fmla="*/ 151 h 586"/>
                <a:gd name="T44" fmla="*/ 267 w 322"/>
                <a:gd name="T45" fmla="*/ 133 h 586"/>
                <a:gd name="T46" fmla="*/ 280 w 322"/>
                <a:gd name="T47" fmla="*/ 118 h 586"/>
                <a:gd name="T48" fmla="*/ 290 w 322"/>
                <a:gd name="T49" fmla="*/ 99 h 586"/>
                <a:gd name="T50" fmla="*/ 295 w 322"/>
                <a:gd name="T51" fmla="*/ 78 h 586"/>
                <a:gd name="T52" fmla="*/ 292 w 322"/>
                <a:gd name="T53" fmla="*/ 56 h 586"/>
                <a:gd name="T54" fmla="*/ 278 w 322"/>
                <a:gd name="T55" fmla="*/ 35 h 586"/>
                <a:gd name="T56" fmla="*/ 246 w 322"/>
                <a:gd name="T57" fmla="*/ 17 h 586"/>
                <a:gd name="T58" fmla="*/ 198 w 322"/>
                <a:gd name="T59" fmla="*/ 4 h 586"/>
                <a:gd name="T60" fmla="*/ 160 w 322"/>
                <a:gd name="T61" fmla="*/ 0 h 586"/>
                <a:gd name="T62" fmla="*/ 123 w 322"/>
                <a:gd name="T63" fmla="*/ 2 h 586"/>
                <a:gd name="T64" fmla="*/ 70 w 322"/>
                <a:gd name="T65" fmla="*/ 31 h 586"/>
                <a:gd name="T66" fmla="*/ 23 w 322"/>
                <a:gd name="T67" fmla="*/ 111 h 586"/>
                <a:gd name="T68" fmla="*/ 2 w 322"/>
                <a:gd name="T69" fmla="*/ 251 h 586"/>
                <a:gd name="T70" fmla="*/ 1 w 322"/>
                <a:gd name="T71" fmla="*/ 369 h 586"/>
                <a:gd name="T72" fmla="*/ 15 w 322"/>
                <a:gd name="T73" fmla="*/ 451 h 586"/>
                <a:gd name="T74" fmla="*/ 38 w 322"/>
                <a:gd name="T75" fmla="*/ 50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2" h="586">
                  <a:moveTo>
                    <a:pt x="50" y="511"/>
                  </a:moveTo>
                  <a:lnTo>
                    <a:pt x="52" y="511"/>
                  </a:lnTo>
                  <a:lnTo>
                    <a:pt x="56" y="512"/>
                  </a:lnTo>
                  <a:lnTo>
                    <a:pt x="62" y="515"/>
                  </a:lnTo>
                  <a:lnTo>
                    <a:pt x="69" y="517"/>
                  </a:lnTo>
                  <a:lnTo>
                    <a:pt x="77" y="522"/>
                  </a:lnTo>
                  <a:lnTo>
                    <a:pt x="85" y="526"/>
                  </a:lnTo>
                  <a:lnTo>
                    <a:pt x="92" y="531"/>
                  </a:lnTo>
                  <a:lnTo>
                    <a:pt x="99" y="538"/>
                  </a:lnTo>
                  <a:lnTo>
                    <a:pt x="102" y="542"/>
                  </a:lnTo>
                  <a:lnTo>
                    <a:pt x="106" y="547"/>
                  </a:lnTo>
                  <a:lnTo>
                    <a:pt x="108" y="553"/>
                  </a:lnTo>
                  <a:lnTo>
                    <a:pt x="109" y="558"/>
                  </a:lnTo>
                  <a:lnTo>
                    <a:pt x="112" y="568"/>
                  </a:lnTo>
                  <a:lnTo>
                    <a:pt x="114" y="575"/>
                  </a:lnTo>
                  <a:lnTo>
                    <a:pt x="118" y="580"/>
                  </a:lnTo>
                  <a:lnTo>
                    <a:pt x="124" y="584"/>
                  </a:lnTo>
                  <a:lnTo>
                    <a:pt x="131" y="586"/>
                  </a:lnTo>
                  <a:lnTo>
                    <a:pt x="140" y="585"/>
                  </a:lnTo>
                  <a:lnTo>
                    <a:pt x="152" y="581"/>
                  </a:lnTo>
                  <a:lnTo>
                    <a:pt x="166" y="576"/>
                  </a:lnTo>
                  <a:lnTo>
                    <a:pt x="183" y="568"/>
                  </a:lnTo>
                  <a:lnTo>
                    <a:pt x="203" y="557"/>
                  </a:lnTo>
                  <a:lnTo>
                    <a:pt x="222" y="546"/>
                  </a:lnTo>
                  <a:lnTo>
                    <a:pt x="242" y="531"/>
                  </a:lnTo>
                  <a:lnTo>
                    <a:pt x="259" y="512"/>
                  </a:lnTo>
                  <a:lnTo>
                    <a:pt x="273" y="492"/>
                  </a:lnTo>
                  <a:lnTo>
                    <a:pt x="283" y="465"/>
                  </a:lnTo>
                  <a:lnTo>
                    <a:pt x="288" y="435"/>
                  </a:lnTo>
                  <a:lnTo>
                    <a:pt x="292" y="404"/>
                  </a:lnTo>
                  <a:lnTo>
                    <a:pt x="301" y="375"/>
                  </a:lnTo>
                  <a:lnTo>
                    <a:pt x="310" y="350"/>
                  </a:lnTo>
                  <a:lnTo>
                    <a:pt x="318" y="326"/>
                  </a:lnTo>
                  <a:lnTo>
                    <a:pt x="322" y="304"/>
                  </a:lnTo>
                  <a:lnTo>
                    <a:pt x="320" y="282"/>
                  </a:lnTo>
                  <a:lnTo>
                    <a:pt x="310" y="262"/>
                  </a:lnTo>
                  <a:lnTo>
                    <a:pt x="288" y="243"/>
                  </a:lnTo>
                  <a:lnTo>
                    <a:pt x="286" y="239"/>
                  </a:lnTo>
                  <a:lnTo>
                    <a:pt x="280" y="230"/>
                  </a:lnTo>
                  <a:lnTo>
                    <a:pt x="272" y="216"/>
                  </a:lnTo>
                  <a:lnTo>
                    <a:pt x="264" y="200"/>
                  </a:lnTo>
                  <a:lnTo>
                    <a:pt x="257" y="183"/>
                  </a:lnTo>
                  <a:lnTo>
                    <a:pt x="253" y="166"/>
                  </a:lnTo>
                  <a:lnTo>
                    <a:pt x="254" y="151"/>
                  </a:lnTo>
                  <a:lnTo>
                    <a:pt x="261" y="139"/>
                  </a:lnTo>
                  <a:lnTo>
                    <a:pt x="267" y="133"/>
                  </a:lnTo>
                  <a:lnTo>
                    <a:pt x="273" y="126"/>
                  </a:lnTo>
                  <a:lnTo>
                    <a:pt x="280" y="118"/>
                  </a:lnTo>
                  <a:lnTo>
                    <a:pt x="286" y="109"/>
                  </a:lnTo>
                  <a:lnTo>
                    <a:pt x="290" y="99"/>
                  </a:lnTo>
                  <a:lnTo>
                    <a:pt x="294" y="88"/>
                  </a:lnTo>
                  <a:lnTo>
                    <a:pt x="295" y="78"/>
                  </a:lnTo>
                  <a:lnTo>
                    <a:pt x="295" y="67"/>
                  </a:lnTo>
                  <a:lnTo>
                    <a:pt x="292" y="56"/>
                  </a:lnTo>
                  <a:lnTo>
                    <a:pt x="286" y="45"/>
                  </a:lnTo>
                  <a:lnTo>
                    <a:pt x="278" y="35"/>
                  </a:lnTo>
                  <a:lnTo>
                    <a:pt x="264" y="26"/>
                  </a:lnTo>
                  <a:lnTo>
                    <a:pt x="246" y="17"/>
                  </a:lnTo>
                  <a:lnTo>
                    <a:pt x="225" y="10"/>
                  </a:lnTo>
                  <a:lnTo>
                    <a:pt x="198" y="4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45" y="0"/>
                  </a:lnTo>
                  <a:lnTo>
                    <a:pt x="123" y="2"/>
                  </a:lnTo>
                  <a:lnTo>
                    <a:pt x="98" y="11"/>
                  </a:lnTo>
                  <a:lnTo>
                    <a:pt x="70" y="31"/>
                  </a:lnTo>
                  <a:lnTo>
                    <a:pt x="45" y="63"/>
                  </a:lnTo>
                  <a:lnTo>
                    <a:pt x="23" y="111"/>
                  </a:lnTo>
                  <a:lnTo>
                    <a:pt x="9" y="178"/>
                  </a:lnTo>
                  <a:lnTo>
                    <a:pt x="2" y="251"/>
                  </a:lnTo>
                  <a:lnTo>
                    <a:pt x="0" y="315"/>
                  </a:lnTo>
                  <a:lnTo>
                    <a:pt x="1" y="369"/>
                  </a:lnTo>
                  <a:lnTo>
                    <a:pt x="7" y="414"/>
                  </a:lnTo>
                  <a:lnTo>
                    <a:pt x="15" y="451"/>
                  </a:lnTo>
                  <a:lnTo>
                    <a:pt x="25" y="480"/>
                  </a:lnTo>
                  <a:lnTo>
                    <a:pt x="38" y="500"/>
                  </a:lnTo>
                  <a:lnTo>
                    <a:pt x="50" y="511"/>
                  </a:lnTo>
                  <a:close/>
                </a:path>
              </a:pathLst>
            </a:custGeom>
            <a:solidFill>
              <a:srgbClr val="C17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5"/>
            <p:cNvSpPr>
              <a:spLocks/>
            </p:cNvSpPr>
            <p:nvPr/>
          </p:nvSpPr>
          <p:spPr bwMode="auto">
            <a:xfrm>
              <a:off x="1947" y="1327"/>
              <a:ext cx="154" cy="284"/>
            </a:xfrm>
            <a:custGeom>
              <a:avLst/>
              <a:gdLst>
                <a:gd name="T0" fmla="*/ 151 w 307"/>
                <a:gd name="T1" fmla="*/ 0 h 570"/>
                <a:gd name="T2" fmla="*/ 116 w 307"/>
                <a:gd name="T3" fmla="*/ 4 h 570"/>
                <a:gd name="T4" fmla="*/ 67 w 307"/>
                <a:gd name="T5" fmla="*/ 32 h 570"/>
                <a:gd name="T6" fmla="*/ 23 w 307"/>
                <a:gd name="T7" fmla="*/ 110 h 570"/>
                <a:gd name="T8" fmla="*/ 2 w 307"/>
                <a:gd name="T9" fmla="*/ 245 h 570"/>
                <a:gd name="T10" fmla="*/ 1 w 307"/>
                <a:gd name="T11" fmla="*/ 361 h 570"/>
                <a:gd name="T12" fmla="*/ 12 w 307"/>
                <a:gd name="T13" fmla="*/ 442 h 570"/>
                <a:gd name="T14" fmla="*/ 31 w 307"/>
                <a:gd name="T15" fmla="*/ 490 h 570"/>
                <a:gd name="T16" fmla="*/ 43 w 307"/>
                <a:gd name="T17" fmla="*/ 502 h 570"/>
                <a:gd name="T18" fmla="*/ 62 w 307"/>
                <a:gd name="T19" fmla="*/ 505 h 570"/>
                <a:gd name="T20" fmla="*/ 86 w 307"/>
                <a:gd name="T21" fmla="*/ 513 h 570"/>
                <a:gd name="T22" fmla="*/ 105 w 307"/>
                <a:gd name="T23" fmla="*/ 528 h 570"/>
                <a:gd name="T24" fmla="*/ 107 w 307"/>
                <a:gd name="T25" fmla="*/ 549 h 570"/>
                <a:gd name="T26" fmla="*/ 111 w 307"/>
                <a:gd name="T27" fmla="*/ 564 h 570"/>
                <a:gd name="T28" fmla="*/ 123 w 307"/>
                <a:gd name="T29" fmla="*/ 570 h 570"/>
                <a:gd name="T30" fmla="*/ 143 w 307"/>
                <a:gd name="T31" fmla="*/ 565 h 570"/>
                <a:gd name="T32" fmla="*/ 174 w 307"/>
                <a:gd name="T33" fmla="*/ 551 h 570"/>
                <a:gd name="T34" fmla="*/ 211 w 307"/>
                <a:gd name="T35" fmla="*/ 531 h 570"/>
                <a:gd name="T36" fmla="*/ 246 w 307"/>
                <a:gd name="T37" fmla="*/ 500 h 570"/>
                <a:gd name="T38" fmla="*/ 271 w 307"/>
                <a:gd name="T39" fmla="*/ 455 h 570"/>
                <a:gd name="T40" fmla="*/ 280 w 307"/>
                <a:gd name="T41" fmla="*/ 397 h 570"/>
                <a:gd name="T42" fmla="*/ 296 w 307"/>
                <a:gd name="T43" fmla="*/ 346 h 570"/>
                <a:gd name="T44" fmla="*/ 307 w 307"/>
                <a:gd name="T45" fmla="*/ 302 h 570"/>
                <a:gd name="T46" fmla="*/ 296 w 307"/>
                <a:gd name="T47" fmla="*/ 262 h 570"/>
                <a:gd name="T48" fmla="*/ 274 w 307"/>
                <a:gd name="T49" fmla="*/ 238 h 570"/>
                <a:gd name="T50" fmla="*/ 259 w 307"/>
                <a:gd name="T51" fmla="*/ 214 h 570"/>
                <a:gd name="T52" fmla="*/ 244 w 307"/>
                <a:gd name="T53" fmla="*/ 179 h 570"/>
                <a:gd name="T54" fmla="*/ 239 w 307"/>
                <a:gd name="T55" fmla="*/ 147 h 570"/>
                <a:gd name="T56" fmla="*/ 258 w 307"/>
                <a:gd name="T57" fmla="*/ 124 h 570"/>
                <a:gd name="T58" fmla="*/ 276 w 307"/>
                <a:gd name="T59" fmla="*/ 87 h 570"/>
                <a:gd name="T60" fmla="*/ 271 w 307"/>
                <a:gd name="T61" fmla="*/ 45 h 570"/>
                <a:gd name="T62" fmla="*/ 213 w 307"/>
                <a:gd name="T63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570">
                  <a:moveTo>
                    <a:pt x="156" y="2"/>
                  </a:moveTo>
                  <a:lnTo>
                    <a:pt x="151" y="0"/>
                  </a:lnTo>
                  <a:lnTo>
                    <a:pt x="137" y="0"/>
                  </a:lnTo>
                  <a:lnTo>
                    <a:pt x="116" y="4"/>
                  </a:lnTo>
                  <a:lnTo>
                    <a:pt x="92" y="13"/>
                  </a:lnTo>
                  <a:lnTo>
                    <a:pt x="67" y="32"/>
                  </a:lnTo>
                  <a:lnTo>
                    <a:pt x="42" y="63"/>
                  </a:lnTo>
                  <a:lnTo>
                    <a:pt x="23" y="110"/>
                  </a:lnTo>
                  <a:lnTo>
                    <a:pt x="9" y="174"/>
                  </a:lnTo>
                  <a:lnTo>
                    <a:pt x="2" y="245"/>
                  </a:lnTo>
                  <a:lnTo>
                    <a:pt x="0" y="307"/>
                  </a:lnTo>
                  <a:lnTo>
                    <a:pt x="1" y="361"/>
                  </a:lnTo>
                  <a:lnTo>
                    <a:pt x="5" y="405"/>
                  </a:lnTo>
                  <a:lnTo>
                    <a:pt x="12" y="442"/>
                  </a:lnTo>
                  <a:lnTo>
                    <a:pt x="20" y="469"/>
                  </a:lnTo>
                  <a:lnTo>
                    <a:pt x="31" y="490"/>
                  </a:lnTo>
                  <a:lnTo>
                    <a:pt x="41" y="502"/>
                  </a:lnTo>
                  <a:lnTo>
                    <a:pt x="43" y="502"/>
                  </a:lnTo>
                  <a:lnTo>
                    <a:pt x="52" y="503"/>
                  </a:lnTo>
                  <a:lnTo>
                    <a:pt x="62" y="505"/>
                  </a:lnTo>
                  <a:lnTo>
                    <a:pt x="75" y="508"/>
                  </a:lnTo>
                  <a:lnTo>
                    <a:pt x="86" y="513"/>
                  </a:lnTo>
                  <a:lnTo>
                    <a:pt x="96" y="520"/>
                  </a:lnTo>
                  <a:lnTo>
                    <a:pt x="105" y="528"/>
                  </a:lnTo>
                  <a:lnTo>
                    <a:pt x="107" y="538"/>
                  </a:lnTo>
                  <a:lnTo>
                    <a:pt x="107" y="549"/>
                  </a:lnTo>
                  <a:lnTo>
                    <a:pt x="109" y="557"/>
                  </a:lnTo>
                  <a:lnTo>
                    <a:pt x="111" y="564"/>
                  </a:lnTo>
                  <a:lnTo>
                    <a:pt x="116" y="567"/>
                  </a:lnTo>
                  <a:lnTo>
                    <a:pt x="123" y="570"/>
                  </a:lnTo>
                  <a:lnTo>
                    <a:pt x="132" y="568"/>
                  </a:lnTo>
                  <a:lnTo>
                    <a:pt x="143" y="565"/>
                  </a:lnTo>
                  <a:lnTo>
                    <a:pt x="156" y="559"/>
                  </a:lnTo>
                  <a:lnTo>
                    <a:pt x="174" y="551"/>
                  </a:lnTo>
                  <a:lnTo>
                    <a:pt x="192" y="542"/>
                  </a:lnTo>
                  <a:lnTo>
                    <a:pt x="211" y="531"/>
                  </a:lnTo>
                  <a:lnTo>
                    <a:pt x="230" y="518"/>
                  </a:lnTo>
                  <a:lnTo>
                    <a:pt x="246" y="500"/>
                  </a:lnTo>
                  <a:lnTo>
                    <a:pt x="260" y="481"/>
                  </a:lnTo>
                  <a:lnTo>
                    <a:pt x="271" y="455"/>
                  </a:lnTo>
                  <a:lnTo>
                    <a:pt x="275" y="427"/>
                  </a:lnTo>
                  <a:lnTo>
                    <a:pt x="280" y="397"/>
                  </a:lnTo>
                  <a:lnTo>
                    <a:pt x="287" y="370"/>
                  </a:lnTo>
                  <a:lnTo>
                    <a:pt x="296" y="346"/>
                  </a:lnTo>
                  <a:lnTo>
                    <a:pt x="303" y="323"/>
                  </a:lnTo>
                  <a:lnTo>
                    <a:pt x="307" y="302"/>
                  </a:lnTo>
                  <a:lnTo>
                    <a:pt x="305" y="283"/>
                  </a:lnTo>
                  <a:lnTo>
                    <a:pt x="296" y="262"/>
                  </a:lnTo>
                  <a:lnTo>
                    <a:pt x="276" y="241"/>
                  </a:lnTo>
                  <a:lnTo>
                    <a:pt x="274" y="238"/>
                  </a:lnTo>
                  <a:lnTo>
                    <a:pt x="268" y="229"/>
                  </a:lnTo>
                  <a:lnTo>
                    <a:pt x="259" y="214"/>
                  </a:lnTo>
                  <a:lnTo>
                    <a:pt x="251" y="197"/>
                  </a:lnTo>
                  <a:lnTo>
                    <a:pt x="244" y="179"/>
                  </a:lnTo>
                  <a:lnTo>
                    <a:pt x="239" y="162"/>
                  </a:lnTo>
                  <a:lnTo>
                    <a:pt x="239" y="147"/>
                  </a:lnTo>
                  <a:lnTo>
                    <a:pt x="246" y="135"/>
                  </a:lnTo>
                  <a:lnTo>
                    <a:pt x="258" y="124"/>
                  </a:lnTo>
                  <a:lnTo>
                    <a:pt x="269" y="106"/>
                  </a:lnTo>
                  <a:lnTo>
                    <a:pt x="276" y="87"/>
                  </a:lnTo>
                  <a:lnTo>
                    <a:pt x="279" y="66"/>
                  </a:lnTo>
                  <a:lnTo>
                    <a:pt x="271" y="45"/>
                  </a:lnTo>
                  <a:lnTo>
                    <a:pt x="250" y="26"/>
                  </a:lnTo>
                  <a:lnTo>
                    <a:pt x="213" y="11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6"/>
            <p:cNvSpPr>
              <a:spLocks/>
            </p:cNvSpPr>
            <p:nvPr/>
          </p:nvSpPr>
          <p:spPr bwMode="auto">
            <a:xfrm>
              <a:off x="2045" y="1299"/>
              <a:ext cx="114" cy="141"/>
            </a:xfrm>
            <a:custGeom>
              <a:avLst/>
              <a:gdLst>
                <a:gd name="T0" fmla="*/ 44 w 229"/>
                <a:gd name="T1" fmla="*/ 42 h 282"/>
                <a:gd name="T2" fmla="*/ 41 w 229"/>
                <a:gd name="T3" fmla="*/ 40 h 282"/>
                <a:gd name="T4" fmla="*/ 32 w 229"/>
                <a:gd name="T5" fmla="*/ 36 h 282"/>
                <a:gd name="T6" fmla="*/ 20 w 229"/>
                <a:gd name="T7" fmla="*/ 30 h 282"/>
                <a:gd name="T8" fmla="*/ 9 w 229"/>
                <a:gd name="T9" fmla="*/ 23 h 282"/>
                <a:gd name="T10" fmla="*/ 2 w 229"/>
                <a:gd name="T11" fmla="*/ 16 h 282"/>
                <a:gd name="T12" fmla="*/ 0 w 229"/>
                <a:gd name="T13" fmla="*/ 10 h 282"/>
                <a:gd name="T14" fmla="*/ 10 w 229"/>
                <a:gd name="T15" fmla="*/ 5 h 282"/>
                <a:gd name="T16" fmla="*/ 32 w 229"/>
                <a:gd name="T17" fmla="*/ 1 h 282"/>
                <a:gd name="T18" fmla="*/ 53 w 229"/>
                <a:gd name="T19" fmla="*/ 0 h 282"/>
                <a:gd name="T20" fmla="*/ 75 w 229"/>
                <a:gd name="T21" fmla="*/ 2 h 282"/>
                <a:gd name="T22" fmla="*/ 95 w 229"/>
                <a:gd name="T23" fmla="*/ 6 h 282"/>
                <a:gd name="T24" fmla="*/ 115 w 229"/>
                <a:gd name="T25" fmla="*/ 12 h 282"/>
                <a:gd name="T26" fmla="*/ 133 w 229"/>
                <a:gd name="T27" fmla="*/ 18 h 282"/>
                <a:gd name="T28" fmla="*/ 150 w 229"/>
                <a:gd name="T29" fmla="*/ 28 h 282"/>
                <a:gd name="T30" fmla="*/ 166 w 229"/>
                <a:gd name="T31" fmla="*/ 39 h 282"/>
                <a:gd name="T32" fmla="*/ 180 w 229"/>
                <a:gd name="T33" fmla="*/ 52 h 282"/>
                <a:gd name="T34" fmla="*/ 193 w 229"/>
                <a:gd name="T35" fmla="*/ 67 h 282"/>
                <a:gd name="T36" fmla="*/ 203 w 229"/>
                <a:gd name="T37" fmla="*/ 83 h 282"/>
                <a:gd name="T38" fmla="*/ 212 w 229"/>
                <a:gd name="T39" fmla="*/ 100 h 282"/>
                <a:gd name="T40" fmla="*/ 221 w 229"/>
                <a:gd name="T41" fmla="*/ 119 h 282"/>
                <a:gd name="T42" fmla="*/ 225 w 229"/>
                <a:gd name="T43" fmla="*/ 138 h 282"/>
                <a:gd name="T44" fmla="*/ 229 w 229"/>
                <a:gd name="T45" fmla="*/ 159 h 282"/>
                <a:gd name="T46" fmla="*/ 229 w 229"/>
                <a:gd name="T47" fmla="*/ 182 h 282"/>
                <a:gd name="T48" fmla="*/ 227 w 229"/>
                <a:gd name="T49" fmla="*/ 205 h 282"/>
                <a:gd name="T50" fmla="*/ 226 w 229"/>
                <a:gd name="T51" fmla="*/ 209 h 282"/>
                <a:gd name="T52" fmla="*/ 222 w 229"/>
                <a:gd name="T53" fmla="*/ 219 h 282"/>
                <a:gd name="T54" fmla="*/ 215 w 229"/>
                <a:gd name="T55" fmla="*/ 233 h 282"/>
                <a:gd name="T56" fmla="*/ 207 w 229"/>
                <a:gd name="T57" fmla="*/ 248 h 282"/>
                <a:gd name="T58" fmla="*/ 196 w 229"/>
                <a:gd name="T59" fmla="*/ 263 h 282"/>
                <a:gd name="T60" fmla="*/ 185 w 229"/>
                <a:gd name="T61" fmla="*/ 275 h 282"/>
                <a:gd name="T62" fmla="*/ 173 w 229"/>
                <a:gd name="T63" fmla="*/ 282 h 282"/>
                <a:gd name="T64" fmla="*/ 161 w 229"/>
                <a:gd name="T65" fmla="*/ 281 h 282"/>
                <a:gd name="T66" fmla="*/ 147 w 229"/>
                <a:gd name="T67" fmla="*/ 275 h 282"/>
                <a:gd name="T68" fmla="*/ 133 w 229"/>
                <a:gd name="T69" fmla="*/ 267 h 282"/>
                <a:gd name="T70" fmla="*/ 120 w 229"/>
                <a:gd name="T71" fmla="*/ 257 h 282"/>
                <a:gd name="T72" fmla="*/ 110 w 229"/>
                <a:gd name="T73" fmla="*/ 245 h 282"/>
                <a:gd name="T74" fmla="*/ 103 w 229"/>
                <a:gd name="T75" fmla="*/ 232 h 282"/>
                <a:gd name="T76" fmla="*/ 101 w 229"/>
                <a:gd name="T77" fmla="*/ 217 h 282"/>
                <a:gd name="T78" fmla="*/ 106 w 229"/>
                <a:gd name="T79" fmla="*/ 199 h 282"/>
                <a:gd name="T80" fmla="*/ 120 w 229"/>
                <a:gd name="T81" fmla="*/ 180 h 282"/>
                <a:gd name="T82" fmla="*/ 138 w 229"/>
                <a:gd name="T83" fmla="*/ 159 h 282"/>
                <a:gd name="T84" fmla="*/ 149 w 229"/>
                <a:gd name="T85" fmla="*/ 139 h 282"/>
                <a:gd name="T86" fmla="*/ 155 w 229"/>
                <a:gd name="T87" fmla="*/ 120 h 282"/>
                <a:gd name="T88" fmla="*/ 153 w 229"/>
                <a:gd name="T89" fmla="*/ 101 h 282"/>
                <a:gd name="T90" fmla="*/ 141 w 229"/>
                <a:gd name="T91" fmla="*/ 84 h 282"/>
                <a:gd name="T92" fmla="*/ 120 w 229"/>
                <a:gd name="T93" fmla="*/ 68 h 282"/>
                <a:gd name="T94" fmla="*/ 89 w 229"/>
                <a:gd name="T95" fmla="*/ 53 h 282"/>
                <a:gd name="T96" fmla="*/ 44 w 229"/>
                <a:gd name="T97" fmla="*/ 4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82">
                  <a:moveTo>
                    <a:pt x="44" y="42"/>
                  </a:moveTo>
                  <a:lnTo>
                    <a:pt x="41" y="40"/>
                  </a:lnTo>
                  <a:lnTo>
                    <a:pt x="32" y="36"/>
                  </a:lnTo>
                  <a:lnTo>
                    <a:pt x="20" y="30"/>
                  </a:lnTo>
                  <a:lnTo>
                    <a:pt x="9" y="23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32" y="1"/>
                  </a:lnTo>
                  <a:lnTo>
                    <a:pt x="53" y="0"/>
                  </a:lnTo>
                  <a:lnTo>
                    <a:pt x="75" y="2"/>
                  </a:lnTo>
                  <a:lnTo>
                    <a:pt x="95" y="6"/>
                  </a:lnTo>
                  <a:lnTo>
                    <a:pt x="115" y="12"/>
                  </a:lnTo>
                  <a:lnTo>
                    <a:pt x="133" y="18"/>
                  </a:lnTo>
                  <a:lnTo>
                    <a:pt x="150" y="28"/>
                  </a:lnTo>
                  <a:lnTo>
                    <a:pt x="166" y="39"/>
                  </a:lnTo>
                  <a:lnTo>
                    <a:pt x="180" y="52"/>
                  </a:lnTo>
                  <a:lnTo>
                    <a:pt x="193" y="67"/>
                  </a:lnTo>
                  <a:lnTo>
                    <a:pt x="203" y="83"/>
                  </a:lnTo>
                  <a:lnTo>
                    <a:pt x="212" y="100"/>
                  </a:lnTo>
                  <a:lnTo>
                    <a:pt x="221" y="119"/>
                  </a:lnTo>
                  <a:lnTo>
                    <a:pt x="225" y="138"/>
                  </a:lnTo>
                  <a:lnTo>
                    <a:pt x="229" y="159"/>
                  </a:lnTo>
                  <a:lnTo>
                    <a:pt x="229" y="182"/>
                  </a:lnTo>
                  <a:lnTo>
                    <a:pt x="227" y="205"/>
                  </a:lnTo>
                  <a:lnTo>
                    <a:pt x="226" y="209"/>
                  </a:lnTo>
                  <a:lnTo>
                    <a:pt x="222" y="219"/>
                  </a:lnTo>
                  <a:lnTo>
                    <a:pt x="215" y="233"/>
                  </a:lnTo>
                  <a:lnTo>
                    <a:pt x="207" y="248"/>
                  </a:lnTo>
                  <a:lnTo>
                    <a:pt x="196" y="263"/>
                  </a:lnTo>
                  <a:lnTo>
                    <a:pt x="185" y="275"/>
                  </a:lnTo>
                  <a:lnTo>
                    <a:pt x="173" y="282"/>
                  </a:lnTo>
                  <a:lnTo>
                    <a:pt x="161" y="281"/>
                  </a:lnTo>
                  <a:lnTo>
                    <a:pt x="147" y="275"/>
                  </a:lnTo>
                  <a:lnTo>
                    <a:pt x="133" y="267"/>
                  </a:lnTo>
                  <a:lnTo>
                    <a:pt x="120" y="257"/>
                  </a:lnTo>
                  <a:lnTo>
                    <a:pt x="110" y="245"/>
                  </a:lnTo>
                  <a:lnTo>
                    <a:pt x="103" y="232"/>
                  </a:lnTo>
                  <a:lnTo>
                    <a:pt x="101" y="217"/>
                  </a:lnTo>
                  <a:lnTo>
                    <a:pt x="106" y="199"/>
                  </a:lnTo>
                  <a:lnTo>
                    <a:pt x="120" y="180"/>
                  </a:lnTo>
                  <a:lnTo>
                    <a:pt x="138" y="159"/>
                  </a:lnTo>
                  <a:lnTo>
                    <a:pt x="149" y="139"/>
                  </a:lnTo>
                  <a:lnTo>
                    <a:pt x="155" y="120"/>
                  </a:lnTo>
                  <a:lnTo>
                    <a:pt x="153" y="101"/>
                  </a:lnTo>
                  <a:lnTo>
                    <a:pt x="141" y="84"/>
                  </a:lnTo>
                  <a:lnTo>
                    <a:pt x="120" y="68"/>
                  </a:lnTo>
                  <a:lnTo>
                    <a:pt x="89" y="53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7"/>
            <p:cNvSpPr>
              <a:spLocks/>
            </p:cNvSpPr>
            <p:nvPr/>
          </p:nvSpPr>
          <p:spPr bwMode="auto">
            <a:xfrm>
              <a:off x="2049" y="1300"/>
              <a:ext cx="108" cy="137"/>
            </a:xfrm>
            <a:custGeom>
              <a:avLst/>
              <a:gdLst>
                <a:gd name="T0" fmla="*/ 28 w 214"/>
                <a:gd name="T1" fmla="*/ 1 h 274"/>
                <a:gd name="T2" fmla="*/ 49 w 214"/>
                <a:gd name="T3" fmla="*/ 0 h 274"/>
                <a:gd name="T4" fmla="*/ 69 w 214"/>
                <a:gd name="T5" fmla="*/ 2 h 274"/>
                <a:gd name="T6" fmla="*/ 88 w 214"/>
                <a:gd name="T7" fmla="*/ 5 h 274"/>
                <a:gd name="T8" fmla="*/ 106 w 214"/>
                <a:gd name="T9" fmla="*/ 10 h 274"/>
                <a:gd name="T10" fmla="*/ 123 w 214"/>
                <a:gd name="T11" fmla="*/ 18 h 274"/>
                <a:gd name="T12" fmla="*/ 139 w 214"/>
                <a:gd name="T13" fmla="*/ 27 h 274"/>
                <a:gd name="T14" fmla="*/ 154 w 214"/>
                <a:gd name="T15" fmla="*/ 38 h 274"/>
                <a:gd name="T16" fmla="*/ 168 w 214"/>
                <a:gd name="T17" fmla="*/ 50 h 274"/>
                <a:gd name="T18" fmla="*/ 179 w 214"/>
                <a:gd name="T19" fmla="*/ 64 h 274"/>
                <a:gd name="T20" fmla="*/ 190 w 214"/>
                <a:gd name="T21" fmla="*/ 79 h 274"/>
                <a:gd name="T22" fmla="*/ 198 w 214"/>
                <a:gd name="T23" fmla="*/ 96 h 274"/>
                <a:gd name="T24" fmla="*/ 205 w 214"/>
                <a:gd name="T25" fmla="*/ 115 h 274"/>
                <a:gd name="T26" fmla="*/ 211 w 214"/>
                <a:gd name="T27" fmla="*/ 134 h 274"/>
                <a:gd name="T28" fmla="*/ 213 w 214"/>
                <a:gd name="T29" fmla="*/ 155 h 274"/>
                <a:gd name="T30" fmla="*/ 214 w 214"/>
                <a:gd name="T31" fmla="*/ 176 h 274"/>
                <a:gd name="T32" fmla="*/ 213 w 214"/>
                <a:gd name="T33" fmla="*/ 199 h 274"/>
                <a:gd name="T34" fmla="*/ 212 w 214"/>
                <a:gd name="T35" fmla="*/ 202 h 274"/>
                <a:gd name="T36" fmla="*/ 207 w 214"/>
                <a:gd name="T37" fmla="*/ 213 h 274"/>
                <a:gd name="T38" fmla="*/ 200 w 214"/>
                <a:gd name="T39" fmla="*/ 225 h 274"/>
                <a:gd name="T40" fmla="*/ 192 w 214"/>
                <a:gd name="T41" fmla="*/ 241 h 274"/>
                <a:gd name="T42" fmla="*/ 183 w 214"/>
                <a:gd name="T43" fmla="*/ 255 h 274"/>
                <a:gd name="T44" fmla="*/ 173 w 214"/>
                <a:gd name="T45" fmla="*/ 267 h 274"/>
                <a:gd name="T46" fmla="*/ 161 w 214"/>
                <a:gd name="T47" fmla="*/ 274 h 274"/>
                <a:gd name="T48" fmla="*/ 149 w 214"/>
                <a:gd name="T49" fmla="*/ 274 h 274"/>
                <a:gd name="T50" fmla="*/ 138 w 214"/>
                <a:gd name="T51" fmla="*/ 268 h 274"/>
                <a:gd name="T52" fmla="*/ 126 w 214"/>
                <a:gd name="T53" fmla="*/ 261 h 274"/>
                <a:gd name="T54" fmla="*/ 115 w 214"/>
                <a:gd name="T55" fmla="*/ 253 h 274"/>
                <a:gd name="T56" fmla="*/ 105 w 214"/>
                <a:gd name="T57" fmla="*/ 243 h 274"/>
                <a:gd name="T58" fmla="*/ 98 w 214"/>
                <a:gd name="T59" fmla="*/ 230 h 274"/>
                <a:gd name="T60" fmla="*/ 95 w 214"/>
                <a:gd name="T61" fmla="*/ 216 h 274"/>
                <a:gd name="T62" fmla="*/ 98 w 214"/>
                <a:gd name="T63" fmla="*/ 201 h 274"/>
                <a:gd name="T64" fmla="*/ 107 w 214"/>
                <a:gd name="T65" fmla="*/ 184 h 274"/>
                <a:gd name="T66" fmla="*/ 108 w 214"/>
                <a:gd name="T67" fmla="*/ 181 h 274"/>
                <a:gd name="T68" fmla="*/ 110 w 214"/>
                <a:gd name="T69" fmla="*/ 179 h 274"/>
                <a:gd name="T70" fmla="*/ 111 w 214"/>
                <a:gd name="T71" fmla="*/ 177 h 274"/>
                <a:gd name="T72" fmla="*/ 114 w 214"/>
                <a:gd name="T73" fmla="*/ 175 h 274"/>
                <a:gd name="T74" fmla="*/ 130 w 214"/>
                <a:gd name="T75" fmla="*/ 155 h 274"/>
                <a:gd name="T76" fmla="*/ 140 w 214"/>
                <a:gd name="T77" fmla="*/ 137 h 274"/>
                <a:gd name="T78" fmla="*/ 145 w 214"/>
                <a:gd name="T79" fmla="*/ 118 h 274"/>
                <a:gd name="T80" fmla="*/ 143 w 214"/>
                <a:gd name="T81" fmla="*/ 101 h 274"/>
                <a:gd name="T82" fmla="*/ 132 w 214"/>
                <a:gd name="T83" fmla="*/ 84 h 274"/>
                <a:gd name="T84" fmla="*/ 113 w 214"/>
                <a:gd name="T85" fmla="*/ 67 h 274"/>
                <a:gd name="T86" fmla="*/ 83 w 214"/>
                <a:gd name="T87" fmla="*/ 52 h 274"/>
                <a:gd name="T88" fmla="*/ 42 w 214"/>
                <a:gd name="T89" fmla="*/ 39 h 274"/>
                <a:gd name="T90" fmla="*/ 42 w 214"/>
                <a:gd name="T91" fmla="*/ 39 h 274"/>
                <a:gd name="T92" fmla="*/ 41 w 214"/>
                <a:gd name="T93" fmla="*/ 38 h 274"/>
                <a:gd name="T94" fmla="*/ 39 w 214"/>
                <a:gd name="T95" fmla="*/ 38 h 274"/>
                <a:gd name="T96" fmla="*/ 38 w 214"/>
                <a:gd name="T97" fmla="*/ 36 h 274"/>
                <a:gd name="T98" fmla="*/ 31 w 214"/>
                <a:gd name="T99" fmla="*/ 33 h 274"/>
                <a:gd name="T100" fmla="*/ 22 w 214"/>
                <a:gd name="T101" fmla="*/ 29 h 274"/>
                <a:gd name="T102" fmla="*/ 12 w 214"/>
                <a:gd name="T103" fmla="*/ 24 h 274"/>
                <a:gd name="T104" fmla="*/ 4 w 214"/>
                <a:gd name="T105" fmla="*/ 18 h 274"/>
                <a:gd name="T106" fmla="*/ 0 w 214"/>
                <a:gd name="T107" fmla="*/ 12 h 274"/>
                <a:gd name="T108" fmla="*/ 1 w 214"/>
                <a:gd name="T109" fmla="*/ 8 h 274"/>
                <a:gd name="T110" fmla="*/ 10 w 214"/>
                <a:gd name="T111" fmla="*/ 3 h 274"/>
                <a:gd name="T112" fmla="*/ 28 w 214"/>
                <a:gd name="T113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4" h="274">
                  <a:moveTo>
                    <a:pt x="28" y="1"/>
                  </a:moveTo>
                  <a:lnTo>
                    <a:pt x="49" y="0"/>
                  </a:lnTo>
                  <a:lnTo>
                    <a:pt x="69" y="2"/>
                  </a:lnTo>
                  <a:lnTo>
                    <a:pt x="88" y="5"/>
                  </a:lnTo>
                  <a:lnTo>
                    <a:pt x="106" y="10"/>
                  </a:lnTo>
                  <a:lnTo>
                    <a:pt x="123" y="18"/>
                  </a:lnTo>
                  <a:lnTo>
                    <a:pt x="139" y="27"/>
                  </a:lnTo>
                  <a:lnTo>
                    <a:pt x="154" y="38"/>
                  </a:lnTo>
                  <a:lnTo>
                    <a:pt x="168" y="50"/>
                  </a:lnTo>
                  <a:lnTo>
                    <a:pt x="179" y="64"/>
                  </a:lnTo>
                  <a:lnTo>
                    <a:pt x="190" y="79"/>
                  </a:lnTo>
                  <a:lnTo>
                    <a:pt x="198" y="96"/>
                  </a:lnTo>
                  <a:lnTo>
                    <a:pt x="205" y="115"/>
                  </a:lnTo>
                  <a:lnTo>
                    <a:pt x="211" y="134"/>
                  </a:lnTo>
                  <a:lnTo>
                    <a:pt x="213" y="155"/>
                  </a:lnTo>
                  <a:lnTo>
                    <a:pt x="214" y="176"/>
                  </a:lnTo>
                  <a:lnTo>
                    <a:pt x="213" y="199"/>
                  </a:lnTo>
                  <a:lnTo>
                    <a:pt x="212" y="202"/>
                  </a:lnTo>
                  <a:lnTo>
                    <a:pt x="207" y="213"/>
                  </a:lnTo>
                  <a:lnTo>
                    <a:pt x="200" y="225"/>
                  </a:lnTo>
                  <a:lnTo>
                    <a:pt x="192" y="241"/>
                  </a:lnTo>
                  <a:lnTo>
                    <a:pt x="183" y="255"/>
                  </a:lnTo>
                  <a:lnTo>
                    <a:pt x="173" y="267"/>
                  </a:lnTo>
                  <a:lnTo>
                    <a:pt x="161" y="274"/>
                  </a:lnTo>
                  <a:lnTo>
                    <a:pt x="149" y="274"/>
                  </a:lnTo>
                  <a:lnTo>
                    <a:pt x="138" y="268"/>
                  </a:lnTo>
                  <a:lnTo>
                    <a:pt x="126" y="261"/>
                  </a:lnTo>
                  <a:lnTo>
                    <a:pt x="115" y="253"/>
                  </a:lnTo>
                  <a:lnTo>
                    <a:pt x="105" y="243"/>
                  </a:lnTo>
                  <a:lnTo>
                    <a:pt x="98" y="230"/>
                  </a:lnTo>
                  <a:lnTo>
                    <a:pt x="95" y="216"/>
                  </a:lnTo>
                  <a:lnTo>
                    <a:pt x="98" y="201"/>
                  </a:lnTo>
                  <a:lnTo>
                    <a:pt x="107" y="184"/>
                  </a:lnTo>
                  <a:lnTo>
                    <a:pt x="108" y="181"/>
                  </a:lnTo>
                  <a:lnTo>
                    <a:pt x="110" y="179"/>
                  </a:lnTo>
                  <a:lnTo>
                    <a:pt x="111" y="177"/>
                  </a:lnTo>
                  <a:lnTo>
                    <a:pt x="114" y="175"/>
                  </a:lnTo>
                  <a:lnTo>
                    <a:pt x="130" y="155"/>
                  </a:lnTo>
                  <a:lnTo>
                    <a:pt x="140" y="137"/>
                  </a:lnTo>
                  <a:lnTo>
                    <a:pt x="145" y="118"/>
                  </a:lnTo>
                  <a:lnTo>
                    <a:pt x="143" y="101"/>
                  </a:lnTo>
                  <a:lnTo>
                    <a:pt x="132" y="84"/>
                  </a:lnTo>
                  <a:lnTo>
                    <a:pt x="113" y="67"/>
                  </a:lnTo>
                  <a:lnTo>
                    <a:pt x="83" y="52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8" y="36"/>
                  </a:lnTo>
                  <a:lnTo>
                    <a:pt x="31" y="33"/>
                  </a:lnTo>
                  <a:lnTo>
                    <a:pt x="22" y="29"/>
                  </a:lnTo>
                  <a:lnTo>
                    <a:pt x="12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1" y="8"/>
                  </a:lnTo>
                  <a:lnTo>
                    <a:pt x="10" y="3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8"/>
            <p:cNvSpPr>
              <a:spLocks/>
            </p:cNvSpPr>
            <p:nvPr/>
          </p:nvSpPr>
          <p:spPr bwMode="auto">
            <a:xfrm>
              <a:off x="2056" y="1302"/>
              <a:ext cx="99" cy="134"/>
            </a:xfrm>
            <a:custGeom>
              <a:avLst/>
              <a:gdLst>
                <a:gd name="T0" fmla="*/ 27 w 200"/>
                <a:gd name="T1" fmla="*/ 1 h 267"/>
                <a:gd name="T2" fmla="*/ 46 w 200"/>
                <a:gd name="T3" fmla="*/ 0 h 267"/>
                <a:gd name="T4" fmla="*/ 65 w 200"/>
                <a:gd name="T5" fmla="*/ 2 h 267"/>
                <a:gd name="T6" fmla="*/ 82 w 200"/>
                <a:gd name="T7" fmla="*/ 6 h 267"/>
                <a:gd name="T8" fmla="*/ 99 w 200"/>
                <a:gd name="T9" fmla="*/ 10 h 267"/>
                <a:gd name="T10" fmla="*/ 116 w 200"/>
                <a:gd name="T11" fmla="*/ 17 h 267"/>
                <a:gd name="T12" fmla="*/ 131 w 200"/>
                <a:gd name="T13" fmla="*/ 26 h 267"/>
                <a:gd name="T14" fmla="*/ 144 w 200"/>
                <a:gd name="T15" fmla="*/ 37 h 267"/>
                <a:gd name="T16" fmla="*/ 157 w 200"/>
                <a:gd name="T17" fmla="*/ 49 h 267"/>
                <a:gd name="T18" fmla="*/ 167 w 200"/>
                <a:gd name="T19" fmla="*/ 62 h 267"/>
                <a:gd name="T20" fmla="*/ 178 w 200"/>
                <a:gd name="T21" fmla="*/ 78 h 267"/>
                <a:gd name="T22" fmla="*/ 186 w 200"/>
                <a:gd name="T23" fmla="*/ 94 h 267"/>
                <a:gd name="T24" fmla="*/ 192 w 200"/>
                <a:gd name="T25" fmla="*/ 112 h 267"/>
                <a:gd name="T26" fmla="*/ 196 w 200"/>
                <a:gd name="T27" fmla="*/ 131 h 267"/>
                <a:gd name="T28" fmla="*/ 199 w 200"/>
                <a:gd name="T29" fmla="*/ 151 h 267"/>
                <a:gd name="T30" fmla="*/ 200 w 200"/>
                <a:gd name="T31" fmla="*/ 173 h 267"/>
                <a:gd name="T32" fmla="*/ 199 w 200"/>
                <a:gd name="T33" fmla="*/ 195 h 267"/>
                <a:gd name="T34" fmla="*/ 197 w 200"/>
                <a:gd name="T35" fmla="*/ 198 h 267"/>
                <a:gd name="T36" fmla="*/ 194 w 200"/>
                <a:gd name="T37" fmla="*/ 207 h 267"/>
                <a:gd name="T38" fmla="*/ 187 w 200"/>
                <a:gd name="T39" fmla="*/ 221 h 267"/>
                <a:gd name="T40" fmla="*/ 180 w 200"/>
                <a:gd name="T41" fmla="*/ 235 h 267"/>
                <a:gd name="T42" fmla="*/ 171 w 200"/>
                <a:gd name="T43" fmla="*/ 249 h 267"/>
                <a:gd name="T44" fmla="*/ 162 w 200"/>
                <a:gd name="T45" fmla="*/ 260 h 267"/>
                <a:gd name="T46" fmla="*/ 150 w 200"/>
                <a:gd name="T47" fmla="*/ 267 h 267"/>
                <a:gd name="T48" fmla="*/ 140 w 200"/>
                <a:gd name="T49" fmla="*/ 267 h 267"/>
                <a:gd name="T50" fmla="*/ 129 w 200"/>
                <a:gd name="T51" fmla="*/ 263 h 267"/>
                <a:gd name="T52" fmla="*/ 118 w 200"/>
                <a:gd name="T53" fmla="*/ 256 h 267"/>
                <a:gd name="T54" fmla="*/ 108 w 200"/>
                <a:gd name="T55" fmla="*/ 246 h 267"/>
                <a:gd name="T56" fmla="*/ 98 w 200"/>
                <a:gd name="T57" fmla="*/ 236 h 267"/>
                <a:gd name="T58" fmla="*/ 93 w 200"/>
                <a:gd name="T59" fmla="*/ 225 h 267"/>
                <a:gd name="T60" fmla="*/ 90 w 200"/>
                <a:gd name="T61" fmla="*/ 211 h 267"/>
                <a:gd name="T62" fmla="*/ 94 w 200"/>
                <a:gd name="T63" fmla="*/ 196 h 267"/>
                <a:gd name="T64" fmla="*/ 102 w 200"/>
                <a:gd name="T65" fmla="*/ 180 h 267"/>
                <a:gd name="T66" fmla="*/ 104 w 200"/>
                <a:gd name="T67" fmla="*/ 177 h 267"/>
                <a:gd name="T68" fmla="*/ 105 w 200"/>
                <a:gd name="T69" fmla="*/ 175 h 267"/>
                <a:gd name="T70" fmla="*/ 108 w 200"/>
                <a:gd name="T71" fmla="*/ 173 h 267"/>
                <a:gd name="T72" fmla="*/ 110 w 200"/>
                <a:gd name="T73" fmla="*/ 170 h 267"/>
                <a:gd name="T74" fmla="*/ 124 w 200"/>
                <a:gd name="T75" fmla="*/ 151 h 267"/>
                <a:gd name="T76" fmla="*/ 133 w 200"/>
                <a:gd name="T77" fmla="*/ 132 h 267"/>
                <a:gd name="T78" fmla="*/ 137 w 200"/>
                <a:gd name="T79" fmla="*/ 114 h 267"/>
                <a:gd name="T80" fmla="*/ 135 w 200"/>
                <a:gd name="T81" fmla="*/ 97 h 267"/>
                <a:gd name="T82" fmla="*/ 126 w 200"/>
                <a:gd name="T83" fmla="*/ 81 h 267"/>
                <a:gd name="T84" fmla="*/ 108 w 200"/>
                <a:gd name="T85" fmla="*/ 64 h 267"/>
                <a:gd name="T86" fmla="*/ 80 w 200"/>
                <a:gd name="T87" fmla="*/ 51 h 267"/>
                <a:gd name="T88" fmla="*/ 43 w 200"/>
                <a:gd name="T89" fmla="*/ 37 h 267"/>
                <a:gd name="T90" fmla="*/ 42 w 200"/>
                <a:gd name="T91" fmla="*/ 37 h 267"/>
                <a:gd name="T92" fmla="*/ 41 w 200"/>
                <a:gd name="T93" fmla="*/ 36 h 267"/>
                <a:gd name="T94" fmla="*/ 38 w 200"/>
                <a:gd name="T95" fmla="*/ 36 h 267"/>
                <a:gd name="T96" fmla="*/ 37 w 200"/>
                <a:gd name="T97" fmla="*/ 35 h 267"/>
                <a:gd name="T98" fmla="*/ 31 w 200"/>
                <a:gd name="T99" fmla="*/ 32 h 267"/>
                <a:gd name="T100" fmla="*/ 22 w 200"/>
                <a:gd name="T101" fmla="*/ 28 h 267"/>
                <a:gd name="T102" fmla="*/ 13 w 200"/>
                <a:gd name="T103" fmla="*/ 23 h 267"/>
                <a:gd name="T104" fmla="*/ 5 w 200"/>
                <a:gd name="T105" fmla="*/ 17 h 267"/>
                <a:gd name="T106" fmla="*/ 0 w 200"/>
                <a:gd name="T107" fmla="*/ 13 h 267"/>
                <a:gd name="T108" fmla="*/ 2 w 200"/>
                <a:gd name="T109" fmla="*/ 8 h 267"/>
                <a:gd name="T110" fmla="*/ 10 w 200"/>
                <a:gd name="T111" fmla="*/ 3 h 267"/>
                <a:gd name="T112" fmla="*/ 27 w 200"/>
                <a:gd name="T113" fmla="*/ 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267">
                  <a:moveTo>
                    <a:pt x="27" y="1"/>
                  </a:moveTo>
                  <a:lnTo>
                    <a:pt x="46" y="0"/>
                  </a:lnTo>
                  <a:lnTo>
                    <a:pt x="65" y="2"/>
                  </a:lnTo>
                  <a:lnTo>
                    <a:pt x="82" y="6"/>
                  </a:lnTo>
                  <a:lnTo>
                    <a:pt x="99" y="10"/>
                  </a:lnTo>
                  <a:lnTo>
                    <a:pt x="116" y="17"/>
                  </a:lnTo>
                  <a:lnTo>
                    <a:pt x="131" y="26"/>
                  </a:lnTo>
                  <a:lnTo>
                    <a:pt x="144" y="37"/>
                  </a:lnTo>
                  <a:lnTo>
                    <a:pt x="157" y="49"/>
                  </a:lnTo>
                  <a:lnTo>
                    <a:pt x="167" y="62"/>
                  </a:lnTo>
                  <a:lnTo>
                    <a:pt x="178" y="78"/>
                  </a:lnTo>
                  <a:lnTo>
                    <a:pt x="186" y="94"/>
                  </a:lnTo>
                  <a:lnTo>
                    <a:pt x="192" y="112"/>
                  </a:lnTo>
                  <a:lnTo>
                    <a:pt x="196" y="131"/>
                  </a:lnTo>
                  <a:lnTo>
                    <a:pt x="199" y="151"/>
                  </a:lnTo>
                  <a:lnTo>
                    <a:pt x="200" y="173"/>
                  </a:lnTo>
                  <a:lnTo>
                    <a:pt x="199" y="195"/>
                  </a:lnTo>
                  <a:lnTo>
                    <a:pt x="197" y="198"/>
                  </a:lnTo>
                  <a:lnTo>
                    <a:pt x="194" y="207"/>
                  </a:lnTo>
                  <a:lnTo>
                    <a:pt x="187" y="221"/>
                  </a:lnTo>
                  <a:lnTo>
                    <a:pt x="180" y="235"/>
                  </a:lnTo>
                  <a:lnTo>
                    <a:pt x="171" y="249"/>
                  </a:lnTo>
                  <a:lnTo>
                    <a:pt x="162" y="260"/>
                  </a:lnTo>
                  <a:lnTo>
                    <a:pt x="150" y="267"/>
                  </a:lnTo>
                  <a:lnTo>
                    <a:pt x="140" y="267"/>
                  </a:lnTo>
                  <a:lnTo>
                    <a:pt x="129" y="263"/>
                  </a:lnTo>
                  <a:lnTo>
                    <a:pt x="118" y="256"/>
                  </a:lnTo>
                  <a:lnTo>
                    <a:pt x="108" y="246"/>
                  </a:lnTo>
                  <a:lnTo>
                    <a:pt x="98" y="236"/>
                  </a:lnTo>
                  <a:lnTo>
                    <a:pt x="93" y="225"/>
                  </a:lnTo>
                  <a:lnTo>
                    <a:pt x="90" y="211"/>
                  </a:lnTo>
                  <a:lnTo>
                    <a:pt x="94" y="196"/>
                  </a:lnTo>
                  <a:lnTo>
                    <a:pt x="102" y="180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8" y="173"/>
                  </a:lnTo>
                  <a:lnTo>
                    <a:pt x="110" y="170"/>
                  </a:lnTo>
                  <a:lnTo>
                    <a:pt x="124" y="151"/>
                  </a:lnTo>
                  <a:lnTo>
                    <a:pt x="133" y="132"/>
                  </a:lnTo>
                  <a:lnTo>
                    <a:pt x="137" y="114"/>
                  </a:lnTo>
                  <a:lnTo>
                    <a:pt x="135" y="97"/>
                  </a:lnTo>
                  <a:lnTo>
                    <a:pt x="126" y="81"/>
                  </a:lnTo>
                  <a:lnTo>
                    <a:pt x="108" y="64"/>
                  </a:lnTo>
                  <a:lnTo>
                    <a:pt x="80" y="51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7" y="35"/>
                  </a:lnTo>
                  <a:lnTo>
                    <a:pt x="31" y="32"/>
                  </a:lnTo>
                  <a:lnTo>
                    <a:pt x="22" y="28"/>
                  </a:lnTo>
                  <a:lnTo>
                    <a:pt x="13" y="23"/>
                  </a:lnTo>
                  <a:lnTo>
                    <a:pt x="5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10" y="3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9"/>
            <p:cNvSpPr>
              <a:spLocks/>
            </p:cNvSpPr>
            <p:nvPr/>
          </p:nvSpPr>
          <p:spPr bwMode="auto">
            <a:xfrm>
              <a:off x="2062" y="1304"/>
              <a:ext cx="92" cy="129"/>
            </a:xfrm>
            <a:custGeom>
              <a:avLst/>
              <a:gdLst>
                <a:gd name="T0" fmla="*/ 23 w 183"/>
                <a:gd name="T1" fmla="*/ 0 h 260"/>
                <a:gd name="T2" fmla="*/ 59 w 183"/>
                <a:gd name="T3" fmla="*/ 2 h 260"/>
                <a:gd name="T4" fmla="*/ 91 w 183"/>
                <a:gd name="T5" fmla="*/ 10 h 260"/>
                <a:gd name="T6" fmla="*/ 120 w 183"/>
                <a:gd name="T7" fmla="*/ 26 h 260"/>
                <a:gd name="T8" fmla="*/ 144 w 183"/>
                <a:gd name="T9" fmla="*/ 48 h 260"/>
                <a:gd name="T10" fmla="*/ 164 w 183"/>
                <a:gd name="T11" fmla="*/ 75 h 260"/>
                <a:gd name="T12" fmla="*/ 176 w 183"/>
                <a:gd name="T13" fmla="*/ 109 h 260"/>
                <a:gd name="T14" fmla="*/ 183 w 183"/>
                <a:gd name="T15" fmla="*/ 147 h 260"/>
                <a:gd name="T16" fmla="*/ 182 w 183"/>
                <a:gd name="T17" fmla="*/ 189 h 260"/>
                <a:gd name="T18" fmla="*/ 181 w 183"/>
                <a:gd name="T19" fmla="*/ 193 h 260"/>
                <a:gd name="T20" fmla="*/ 177 w 183"/>
                <a:gd name="T21" fmla="*/ 202 h 260"/>
                <a:gd name="T22" fmla="*/ 172 w 183"/>
                <a:gd name="T23" fmla="*/ 215 h 260"/>
                <a:gd name="T24" fmla="*/ 165 w 183"/>
                <a:gd name="T25" fmla="*/ 228 h 260"/>
                <a:gd name="T26" fmla="*/ 157 w 183"/>
                <a:gd name="T27" fmla="*/ 242 h 260"/>
                <a:gd name="T28" fmla="*/ 148 w 183"/>
                <a:gd name="T29" fmla="*/ 254 h 260"/>
                <a:gd name="T30" fmla="*/ 138 w 183"/>
                <a:gd name="T31" fmla="*/ 260 h 260"/>
                <a:gd name="T32" fmla="*/ 128 w 183"/>
                <a:gd name="T33" fmla="*/ 260 h 260"/>
                <a:gd name="T34" fmla="*/ 118 w 183"/>
                <a:gd name="T35" fmla="*/ 255 h 260"/>
                <a:gd name="T36" fmla="*/ 108 w 183"/>
                <a:gd name="T37" fmla="*/ 248 h 260"/>
                <a:gd name="T38" fmla="*/ 98 w 183"/>
                <a:gd name="T39" fmla="*/ 240 h 260"/>
                <a:gd name="T40" fmla="*/ 91 w 183"/>
                <a:gd name="T41" fmla="*/ 230 h 260"/>
                <a:gd name="T42" fmla="*/ 85 w 183"/>
                <a:gd name="T43" fmla="*/ 218 h 260"/>
                <a:gd name="T44" fmla="*/ 84 w 183"/>
                <a:gd name="T45" fmla="*/ 205 h 260"/>
                <a:gd name="T46" fmla="*/ 88 w 183"/>
                <a:gd name="T47" fmla="*/ 190 h 260"/>
                <a:gd name="T48" fmla="*/ 96 w 183"/>
                <a:gd name="T49" fmla="*/ 174 h 260"/>
                <a:gd name="T50" fmla="*/ 98 w 183"/>
                <a:gd name="T51" fmla="*/ 172 h 260"/>
                <a:gd name="T52" fmla="*/ 99 w 183"/>
                <a:gd name="T53" fmla="*/ 170 h 260"/>
                <a:gd name="T54" fmla="*/ 101 w 183"/>
                <a:gd name="T55" fmla="*/ 167 h 260"/>
                <a:gd name="T56" fmla="*/ 103 w 183"/>
                <a:gd name="T57" fmla="*/ 165 h 260"/>
                <a:gd name="T58" fmla="*/ 115 w 183"/>
                <a:gd name="T59" fmla="*/ 147 h 260"/>
                <a:gd name="T60" fmla="*/ 124 w 183"/>
                <a:gd name="T61" fmla="*/ 128 h 260"/>
                <a:gd name="T62" fmla="*/ 128 w 183"/>
                <a:gd name="T63" fmla="*/ 111 h 260"/>
                <a:gd name="T64" fmla="*/ 126 w 183"/>
                <a:gd name="T65" fmla="*/ 94 h 260"/>
                <a:gd name="T66" fmla="*/ 116 w 183"/>
                <a:gd name="T67" fmla="*/ 78 h 260"/>
                <a:gd name="T68" fmla="*/ 99 w 183"/>
                <a:gd name="T69" fmla="*/ 61 h 260"/>
                <a:gd name="T70" fmla="*/ 75 w 183"/>
                <a:gd name="T71" fmla="*/ 48 h 260"/>
                <a:gd name="T72" fmla="*/ 40 w 183"/>
                <a:gd name="T73" fmla="*/ 35 h 260"/>
                <a:gd name="T74" fmla="*/ 39 w 183"/>
                <a:gd name="T75" fmla="*/ 35 h 260"/>
                <a:gd name="T76" fmla="*/ 38 w 183"/>
                <a:gd name="T77" fmla="*/ 34 h 260"/>
                <a:gd name="T78" fmla="*/ 36 w 183"/>
                <a:gd name="T79" fmla="*/ 34 h 260"/>
                <a:gd name="T80" fmla="*/ 35 w 183"/>
                <a:gd name="T81" fmla="*/ 33 h 260"/>
                <a:gd name="T82" fmla="*/ 29 w 183"/>
                <a:gd name="T83" fmla="*/ 30 h 260"/>
                <a:gd name="T84" fmla="*/ 21 w 183"/>
                <a:gd name="T85" fmla="*/ 27 h 260"/>
                <a:gd name="T86" fmla="*/ 12 w 183"/>
                <a:gd name="T87" fmla="*/ 22 h 260"/>
                <a:gd name="T88" fmla="*/ 5 w 183"/>
                <a:gd name="T89" fmla="*/ 18 h 260"/>
                <a:gd name="T90" fmla="*/ 0 w 183"/>
                <a:gd name="T91" fmla="*/ 12 h 260"/>
                <a:gd name="T92" fmla="*/ 0 w 183"/>
                <a:gd name="T93" fmla="*/ 7 h 260"/>
                <a:gd name="T94" fmla="*/ 7 w 183"/>
                <a:gd name="T95" fmla="*/ 4 h 260"/>
                <a:gd name="T96" fmla="*/ 23 w 183"/>
                <a:gd name="T9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260">
                  <a:moveTo>
                    <a:pt x="23" y="0"/>
                  </a:moveTo>
                  <a:lnTo>
                    <a:pt x="59" y="2"/>
                  </a:lnTo>
                  <a:lnTo>
                    <a:pt x="91" y="10"/>
                  </a:lnTo>
                  <a:lnTo>
                    <a:pt x="120" y="26"/>
                  </a:lnTo>
                  <a:lnTo>
                    <a:pt x="144" y="48"/>
                  </a:lnTo>
                  <a:lnTo>
                    <a:pt x="164" y="75"/>
                  </a:lnTo>
                  <a:lnTo>
                    <a:pt x="176" y="109"/>
                  </a:lnTo>
                  <a:lnTo>
                    <a:pt x="183" y="147"/>
                  </a:lnTo>
                  <a:lnTo>
                    <a:pt x="182" y="189"/>
                  </a:lnTo>
                  <a:lnTo>
                    <a:pt x="181" y="193"/>
                  </a:lnTo>
                  <a:lnTo>
                    <a:pt x="177" y="202"/>
                  </a:lnTo>
                  <a:lnTo>
                    <a:pt x="172" y="215"/>
                  </a:lnTo>
                  <a:lnTo>
                    <a:pt x="165" y="228"/>
                  </a:lnTo>
                  <a:lnTo>
                    <a:pt x="157" y="242"/>
                  </a:lnTo>
                  <a:lnTo>
                    <a:pt x="148" y="254"/>
                  </a:lnTo>
                  <a:lnTo>
                    <a:pt x="138" y="260"/>
                  </a:lnTo>
                  <a:lnTo>
                    <a:pt x="128" y="260"/>
                  </a:lnTo>
                  <a:lnTo>
                    <a:pt x="118" y="255"/>
                  </a:lnTo>
                  <a:lnTo>
                    <a:pt x="108" y="248"/>
                  </a:lnTo>
                  <a:lnTo>
                    <a:pt x="98" y="240"/>
                  </a:lnTo>
                  <a:lnTo>
                    <a:pt x="91" y="230"/>
                  </a:lnTo>
                  <a:lnTo>
                    <a:pt x="85" y="218"/>
                  </a:lnTo>
                  <a:lnTo>
                    <a:pt x="84" y="205"/>
                  </a:lnTo>
                  <a:lnTo>
                    <a:pt x="88" y="190"/>
                  </a:lnTo>
                  <a:lnTo>
                    <a:pt x="96" y="174"/>
                  </a:lnTo>
                  <a:lnTo>
                    <a:pt x="98" y="172"/>
                  </a:lnTo>
                  <a:lnTo>
                    <a:pt x="99" y="170"/>
                  </a:lnTo>
                  <a:lnTo>
                    <a:pt x="101" y="167"/>
                  </a:lnTo>
                  <a:lnTo>
                    <a:pt x="103" y="165"/>
                  </a:lnTo>
                  <a:lnTo>
                    <a:pt x="115" y="147"/>
                  </a:lnTo>
                  <a:lnTo>
                    <a:pt x="124" y="128"/>
                  </a:lnTo>
                  <a:lnTo>
                    <a:pt x="128" y="111"/>
                  </a:lnTo>
                  <a:lnTo>
                    <a:pt x="126" y="94"/>
                  </a:lnTo>
                  <a:lnTo>
                    <a:pt x="116" y="78"/>
                  </a:lnTo>
                  <a:lnTo>
                    <a:pt x="99" y="61"/>
                  </a:lnTo>
                  <a:lnTo>
                    <a:pt x="75" y="48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5" y="33"/>
                  </a:lnTo>
                  <a:lnTo>
                    <a:pt x="29" y="30"/>
                  </a:lnTo>
                  <a:lnTo>
                    <a:pt x="21" y="27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7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0"/>
            <p:cNvSpPr>
              <a:spLocks/>
            </p:cNvSpPr>
            <p:nvPr/>
          </p:nvSpPr>
          <p:spPr bwMode="auto">
            <a:xfrm>
              <a:off x="2067" y="1305"/>
              <a:ext cx="85" cy="127"/>
            </a:xfrm>
            <a:custGeom>
              <a:avLst/>
              <a:gdLst>
                <a:gd name="T0" fmla="*/ 22 w 170"/>
                <a:gd name="T1" fmla="*/ 0 h 252"/>
                <a:gd name="T2" fmla="*/ 55 w 170"/>
                <a:gd name="T3" fmla="*/ 1 h 252"/>
                <a:gd name="T4" fmla="*/ 85 w 170"/>
                <a:gd name="T5" fmla="*/ 9 h 252"/>
                <a:gd name="T6" fmla="*/ 111 w 170"/>
                <a:gd name="T7" fmla="*/ 24 h 252"/>
                <a:gd name="T8" fmla="*/ 134 w 170"/>
                <a:gd name="T9" fmla="*/ 46 h 252"/>
                <a:gd name="T10" fmla="*/ 151 w 170"/>
                <a:gd name="T11" fmla="*/ 72 h 252"/>
                <a:gd name="T12" fmla="*/ 164 w 170"/>
                <a:gd name="T13" fmla="*/ 105 h 252"/>
                <a:gd name="T14" fmla="*/ 170 w 170"/>
                <a:gd name="T15" fmla="*/ 142 h 252"/>
                <a:gd name="T16" fmla="*/ 170 w 170"/>
                <a:gd name="T17" fmla="*/ 183 h 252"/>
                <a:gd name="T18" fmla="*/ 169 w 170"/>
                <a:gd name="T19" fmla="*/ 186 h 252"/>
                <a:gd name="T20" fmla="*/ 165 w 170"/>
                <a:gd name="T21" fmla="*/ 196 h 252"/>
                <a:gd name="T22" fmla="*/ 161 w 170"/>
                <a:gd name="T23" fmla="*/ 208 h 252"/>
                <a:gd name="T24" fmla="*/ 154 w 170"/>
                <a:gd name="T25" fmla="*/ 222 h 252"/>
                <a:gd name="T26" fmla="*/ 146 w 170"/>
                <a:gd name="T27" fmla="*/ 235 h 252"/>
                <a:gd name="T28" fmla="*/ 138 w 170"/>
                <a:gd name="T29" fmla="*/ 246 h 252"/>
                <a:gd name="T30" fmla="*/ 128 w 170"/>
                <a:gd name="T31" fmla="*/ 252 h 252"/>
                <a:gd name="T32" fmla="*/ 119 w 170"/>
                <a:gd name="T33" fmla="*/ 252 h 252"/>
                <a:gd name="T34" fmla="*/ 110 w 170"/>
                <a:gd name="T35" fmla="*/ 248 h 252"/>
                <a:gd name="T36" fmla="*/ 101 w 170"/>
                <a:gd name="T37" fmla="*/ 241 h 252"/>
                <a:gd name="T38" fmla="*/ 91 w 170"/>
                <a:gd name="T39" fmla="*/ 233 h 252"/>
                <a:gd name="T40" fmla="*/ 86 w 170"/>
                <a:gd name="T41" fmla="*/ 223 h 252"/>
                <a:gd name="T42" fmla="*/ 81 w 170"/>
                <a:gd name="T43" fmla="*/ 212 h 252"/>
                <a:gd name="T44" fmla="*/ 80 w 170"/>
                <a:gd name="T45" fmla="*/ 199 h 252"/>
                <a:gd name="T46" fmla="*/ 83 w 170"/>
                <a:gd name="T47" fmla="*/ 185 h 252"/>
                <a:gd name="T48" fmla="*/ 93 w 170"/>
                <a:gd name="T49" fmla="*/ 169 h 252"/>
                <a:gd name="T50" fmla="*/ 94 w 170"/>
                <a:gd name="T51" fmla="*/ 167 h 252"/>
                <a:gd name="T52" fmla="*/ 95 w 170"/>
                <a:gd name="T53" fmla="*/ 165 h 252"/>
                <a:gd name="T54" fmla="*/ 97 w 170"/>
                <a:gd name="T55" fmla="*/ 162 h 252"/>
                <a:gd name="T56" fmla="*/ 98 w 170"/>
                <a:gd name="T57" fmla="*/ 160 h 252"/>
                <a:gd name="T58" fmla="*/ 110 w 170"/>
                <a:gd name="T59" fmla="*/ 143 h 252"/>
                <a:gd name="T60" fmla="*/ 117 w 170"/>
                <a:gd name="T61" fmla="*/ 124 h 252"/>
                <a:gd name="T62" fmla="*/ 120 w 170"/>
                <a:gd name="T63" fmla="*/ 107 h 252"/>
                <a:gd name="T64" fmla="*/ 118 w 170"/>
                <a:gd name="T65" fmla="*/ 90 h 252"/>
                <a:gd name="T66" fmla="*/ 110 w 170"/>
                <a:gd name="T67" fmla="*/ 74 h 252"/>
                <a:gd name="T68" fmla="*/ 95 w 170"/>
                <a:gd name="T69" fmla="*/ 59 h 252"/>
                <a:gd name="T70" fmla="*/ 72 w 170"/>
                <a:gd name="T71" fmla="*/ 45 h 252"/>
                <a:gd name="T72" fmla="*/ 41 w 170"/>
                <a:gd name="T73" fmla="*/ 32 h 252"/>
                <a:gd name="T74" fmla="*/ 40 w 170"/>
                <a:gd name="T75" fmla="*/ 31 h 252"/>
                <a:gd name="T76" fmla="*/ 38 w 170"/>
                <a:gd name="T77" fmla="*/ 31 h 252"/>
                <a:gd name="T78" fmla="*/ 36 w 170"/>
                <a:gd name="T79" fmla="*/ 31 h 252"/>
                <a:gd name="T80" fmla="*/ 35 w 170"/>
                <a:gd name="T81" fmla="*/ 30 h 252"/>
                <a:gd name="T82" fmla="*/ 30 w 170"/>
                <a:gd name="T83" fmla="*/ 28 h 252"/>
                <a:gd name="T84" fmla="*/ 22 w 170"/>
                <a:gd name="T85" fmla="*/ 25 h 252"/>
                <a:gd name="T86" fmla="*/ 14 w 170"/>
                <a:gd name="T87" fmla="*/ 21 h 252"/>
                <a:gd name="T88" fmla="*/ 6 w 170"/>
                <a:gd name="T89" fmla="*/ 16 h 252"/>
                <a:gd name="T90" fmla="*/ 2 w 170"/>
                <a:gd name="T91" fmla="*/ 10 h 252"/>
                <a:gd name="T92" fmla="*/ 0 w 170"/>
                <a:gd name="T93" fmla="*/ 6 h 252"/>
                <a:gd name="T94" fmla="*/ 7 w 170"/>
                <a:gd name="T95" fmla="*/ 2 h 252"/>
                <a:gd name="T96" fmla="*/ 22 w 170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0" h="252">
                  <a:moveTo>
                    <a:pt x="22" y="0"/>
                  </a:moveTo>
                  <a:lnTo>
                    <a:pt x="55" y="1"/>
                  </a:lnTo>
                  <a:lnTo>
                    <a:pt x="85" y="9"/>
                  </a:lnTo>
                  <a:lnTo>
                    <a:pt x="111" y="24"/>
                  </a:lnTo>
                  <a:lnTo>
                    <a:pt x="134" y="46"/>
                  </a:lnTo>
                  <a:lnTo>
                    <a:pt x="151" y="72"/>
                  </a:lnTo>
                  <a:lnTo>
                    <a:pt x="164" y="105"/>
                  </a:lnTo>
                  <a:lnTo>
                    <a:pt x="170" y="142"/>
                  </a:lnTo>
                  <a:lnTo>
                    <a:pt x="170" y="183"/>
                  </a:lnTo>
                  <a:lnTo>
                    <a:pt x="169" y="186"/>
                  </a:lnTo>
                  <a:lnTo>
                    <a:pt x="165" y="196"/>
                  </a:lnTo>
                  <a:lnTo>
                    <a:pt x="161" y="208"/>
                  </a:lnTo>
                  <a:lnTo>
                    <a:pt x="154" y="222"/>
                  </a:lnTo>
                  <a:lnTo>
                    <a:pt x="146" y="235"/>
                  </a:lnTo>
                  <a:lnTo>
                    <a:pt x="138" y="246"/>
                  </a:lnTo>
                  <a:lnTo>
                    <a:pt x="128" y="252"/>
                  </a:lnTo>
                  <a:lnTo>
                    <a:pt x="119" y="252"/>
                  </a:lnTo>
                  <a:lnTo>
                    <a:pt x="110" y="248"/>
                  </a:lnTo>
                  <a:lnTo>
                    <a:pt x="101" y="241"/>
                  </a:lnTo>
                  <a:lnTo>
                    <a:pt x="91" y="233"/>
                  </a:lnTo>
                  <a:lnTo>
                    <a:pt x="86" y="223"/>
                  </a:lnTo>
                  <a:lnTo>
                    <a:pt x="81" y="212"/>
                  </a:lnTo>
                  <a:lnTo>
                    <a:pt x="80" y="199"/>
                  </a:lnTo>
                  <a:lnTo>
                    <a:pt x="83" y="185"/>
                  </a:lnTo>
                  <a:lnTo>
                    <a:pt x="93" y="169"/>
                  </a:lnTo>
                  <a:lnTo>
                    <a:pt x="94" y="167"/>
                  </a:lnTo>
                  <a:lnTo>
                    <a:pt x="95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10" y="143"/>
                  </a:lnTo>
                  <a:lnTo>
                    <a:pt x="117" y="124"/>
                  </a:lnTo>
                  <a:lnTo>
                    <a:pt x="120" y="107"/>
                  </a:lnTo>
                  <a:lnTo>
                    <a:pt x="118" y="90"/>
                  </a:lnTo>
                  <a:lnTo>
                    <a:pt x="110" y="74"/>
                  </a:lnTo>
                  <a:lnTo>
                    <a:pt x="95" y="59"/>
                  </a:lnTo>
                  <a:lnTo>
                    <a:pt x="72" y="45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5" y="30"/>
                  </a:lnTo>
                  <a:lnTo>
                    <a:pt x="30" y="28"/>
                  </a:lnTo>
                  <a:lnTo>
                    <a:pt x="22" y="25"/>
                  </a:lnTo>
                  <a:lnTo>
                    <a:pt x="14" y="21"/>
                  </a:lnTo>
                  <a:lnTo>
                    <a:pt x="6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C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1"/>
            <p:cNvSpPr>
              <a:spLocks/>
            </p:cNvSpPr>
            <p:nvPr/>
          </p:nvSpPr>
          <p:spPr bwMode="auto">
            <a:xfrm>
              <a:off x="2073" y="1307"/>
              <a:ext cx="77" cy="122"/>
            </a:xfrm>
            <a:custGeom>
              <a:avLst/>
              <a:gdLst>
                <a:gd name="T0" fmla="*/ 20 w 154"/>
                <a:gd name="T1" fmla="*/ 0 h 245"/>
                <a:gd name="T2" fmla="*/ 49 w 154"/>
                <a:gd name="T3" fmla="*/ 1 h 245"/>
                <a:gd name="T4" fmla="*/ 76 w 154"/>
                <a:gd name="T5" fmla="*/ 10 h 245"/>
                <a:gd name="T6" fmla="*/ 100 w 154"/>
                <a:gd name="T7" fmla="*/ 23 h 245"/>
                <a:gd name="T8" fmla="*/ 121 w 154"/>
                <a:gd name="T9" fmla="*/ 44 h 245"/>
                <a:gd name="T10" fmla="*/ 137 w 154"/>
                <a:gd name="T11" fmla="*/ 71 h 245"/>
                <a:gd name="T12" fmla="*/ 149 w 154"/>
                <a:gd name="T13" fmla="*/ 102 h 245"/>
                <a:gd name="T14" fmla="*/ 154 w 154"/>
                <a:gd name="T15" fmla="*/ 139 h 245"/>
                <a:gd name="T16" fmla="*/ 154 w 154"/>
                <a:gd name="T17" fmla="*/ 178 h 245"/>
                <a:gd name="T18" fmla="*/ 153 w 154"/>
                <a:gd name="T19" fmla="*/ 181 h 245"/>
                <a:gd name="T20" fmla="*/ 150 w 154"/>
                <a:gd name="T21" fmla="*/ 189 h 245"/>
                <a:gd name="T22" fmla="*/ 145 w 154"/>
                <a:gd name="T23" fmla="*/ 202 h 245"/>
                <a:gd name="T24" fmla="*/ 139 w 154"/>
                <a:gd name="T25" fmla="*/ 216 h 245"/>
                <a:gd name="T26" fmla="*/ 132 w 154"/>
                <a:gd name="T27" fmla="*/ 228 h 245"/>
                <a:gd name="T28" fmla="*/ 124 w 154"/>
                <a:gd name="T29" fmla="*/ 239 h 245"/>
                <a:gd name="T30" fmla="*/ 116 w 154"/>
                <a:gd name="T31" fmla="*/ 245 h 245"/>
                <a:gd name="T32" fmla="*/ 108 w 154"/>
                <a:gd name="T33" fmla="*/ 245 h 245"/>
                <a:gd name="T34" fmla="*/ 100 w 154"/>
                <a:gd name="T35" fmla="*/ 240 h 245"/>
                <a:gd name="T36" fmla="*/ 92 w 154"/>
                <a:gd name="T37" fmla="*/ 234 h 245"/>
                <a:gd name="T38" fmla="*/ 84 w 154"/>
                <a:gd name="T39" fmla="*/ 226 h 245"/>
                <a:gd name="T40" fmla="*/ 78 w 154"/>
                <a:gd name="T41" fmla="*/ 217 h 245"/>
                <a:gd name="T42" fmla="*/ 75 w 154"/>
                <a:gd name="T43" fmla="*/ 207 h 245"/>
                <a:gd name="T44" fmla="*/ 75 w 154"/>
                <a:gd name="T45" fmla="*/ 194 h 245"/>
                <a:gd name="T46" fmla="*/ 78 w 154"/>
                <a:gd name="T47" fmla="*/ 180 h 245"/>
                <a:gd name="T48" fmla="*/ 86 w 154"/>
                <a:gd name="T49" fmla="*/ 164 h 245"/>
                <a:gd name="T50" fmla="*/ 88 w 154"/>
                <a:gd name="T51" fmla="*/ 162 h 245"/>
                <a:gd name="T52" fmla="*/ 90 w 154"/>
                <a:gd name="T53" fmla="*/ 159 h 245"/>
                <a:gd name="T54" fmla="*/ 91 w 154"/>
                <a:gd name="T55" fmla="*/ 158 h 245"/>
                <a:gd name="T56" fmla="*/ 92 w 154"/>
                <a:gd name="T57" fmla="*/ 156 h 245"/>
                <a:gd name="T58" fmla="*/ 102 w 154"/>
                <a:gd name="T59" fmla="*/ 139 h 245"/>
                <a:gd name="T60" fmla="*/ 109 w 154"/>
                <a:gd name="T61" fmla="*/ 120 h 245"/>
                <a:gd name="T62" fmla="*/ 112 w 154"/>
                <a:gd name="T63" fmla="*/ 103 h 245"/>
                <a:gd name="T64" fmla="*/ 109 w 154"/>
                <a:gd name="T65" fmla="*/ 86 h 245"/>
                <a:gd name="T66" fmla="*/ 101 w 154"/>
                <a:gd name="T67" fmla="*/ 69 h 245"/>
                <a:gd name="T68" fmla="*/ 88 w 154"/>
                <a:gd name="T69" fmla="*/ 56 h 245"/>
                <a:gd name="T70" fmla="*/ 67 w 154"/>
                <a:gd name="T71" fmla="*/ 42 h 245"/>
                <a:gd name="T72" fmla="*/ 39 w 154"/>
                <a:gd name="T73" fmla="*/ 30 h 245"/>
                <a:gd name="T74" fmla="*/ 38 w 154"/>
                <a:gd name="T75" fmla="*/ 29 h 245"/>
                <a:gd name="T76" fmla="*/ 37 w 154"/>
                <a:gd name="T77" fmla="*/ 29 h 245"/>
                <a:gd name="T78" fmla="*/ 34 w 154"/>
                <a:gd name="T79" fmla="*/ 29 h 245"/>
                <a:gd name="T80" fmla="*/ 33 w 154"/>
                <a:gd name="T81" fmla="*/ 28 h 245"/>
                <a:gd name="T82" fmla="*/ 30 w 154"/>
                <a:gd name="T83" fmla="*/ 27 h 245"/>
                <a:gd name="T84" fmla="*/ 22 w 154"/>
                <a:gd name="T85" fmla="*/ 23 h 245"/>
                <a:gd name="T86" fmla="*/ 14 w 154"/>
                <a:gd name="T87" fmla="*/ 20 h 245"/>
                <a:gd name="T88" fmla="*/ 6 w 154"/>
                <a:gd name="T89" fmla="*/ 15 h 245"/>
                <a:gd name="T90" fmla="*/ 1 w 154"/>
                <a:gd name="T91" fmla="*/ 11 h 245"/>
                <a:gd name="T92" fmla="*/ 0 w 154"/>
                <a:gd name="T93" fmla="*/ 6 h 245"/>
                <a:gd name="T94" fmla="*/ 6 w 154"/>
                <a:gd name="T95" fmla="*/ 3 h 245"/>
                <a:gd name="T96" fmla="*/ 20 w 154"/>
                <a:gd name="T9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245">
                  <a:moveTo>
                    <a:pt x="20" y="0"/>
                  </a:moveTo>
                  <a:lnTo>
                    <a:pt x="49" y="1"/>
                  </a:lnTo>
                  <a:lnTo>
                    <a:pt x="76" y="10"/>
                  </a:lnTo>
                  <a:lnTo>
                    <a:pt x="100" y="23"/>
                  </a:lnTo>
                  <a:lnTo>
                    <a:pt x="121" y="44"/>
                  </a:lnTo>
                  <a:lnTo>
                    <a:pt x="137" y="71"/>
                  </a:lnTo>
                  <a:lnTo>
                    <a:pt x="149" y="102"/>
                  </a:lnTo>
                  <a:lnTo>
                    <a:pt x="154" y="139"/>
                  </a:lnTo>
                  <a:lnTo>
                    <a:pt x="154" y="178"/>
                  </a:lnTo>
                  <a:lnTo>
                    <a:pt x="153" y="181"/>
                  </a:lnTo>
                  <a:lnTo>
                    <a:pt x="150" y="189"/>
                  </a:lnTo>
                  <a:lnTo>
                    <a:pt x="145" y="202"/>
                  </a:lnTo>
                  <a:lnTo>
                    <a:pt x="139" y="216"/>
                  </a:lnTo>
                  <a:lnTo>
                    <a:pt x="132" y="228"/>
                  </a:lnTo>
                  <a:lnTo>
                    <a:pt x="124" y="239"/>
                  </a:lnTo>
                  <a:lnTo>
                    <a:pt x="116" y="245"/>
                  </a:lnTo>
                  <a:lnTo>
                    <a:pt x="108" y="245"/>
                  </a:lnTo>
                  <a:lnTo>
                    <a:pt x="100" y="240"/>
                  </a:lnTo>
                  <a:lnTo>
                    <a:pt x="92" y="234"/>
                  </a:lnTo>
                  <a:lnTo>
                    <a:pt x="84" y="226"/>
                  </a:lnTo>
                  <a:lnTo>
                    <a:pt x="78" y="217"/>
                  </a:lnTo>
                  <a:lnTo>
                    <a:pt x="75" y="207"/>
                  </a:lnTo>
                  <a:lnTo>
                    <a:pt x="75" y="194"/>
                  </a:lnTo>
                  <a:lnTo>
                    <a:pt x="78" y="180"/>
                  </a:lnTo>
                  <a:lnTo>
                    <a:pt x="86" y="164"/>
                  </a:lnTo>
                  <a:lnTo>
                    <a:pt x="88" y="162"/>
                  </a:lnTo>
                  <a:lnTo>
                    <a:pt x="90" y="159"/>
                  </a:lnTo>
                  <a:lnTo>
                    <a:pt x="91" y="158"/>
                  </a:lnTo>
                  <a:lnTo>
                    <a:pt x="92" y="156"/>
                  </a:lnTo>
                  <a:lnTo>
                    <a:pt x="102" y="139"/>
                  </a:lnTo>
                  <a:lnTo>
                    <a:pt x="109" y="120"/>
                  </a:lnTo>
                  <a:lnTo>
                    <a:pt x="112" y="103"/>
                  </a:lnTo>
                  <a:lnTo>
                    <a:pt x="109" y="86"/>
                  </a:lnTo>
                  <a:lnTo>
                    <a:pt x="101" y="69"/>
                  </a:lnTo>
                  <a:lnTo>
                    <a:pt x="88" y="56"/>
                  </a:lnTo>
                  <a:lnTo>
                    <a:pt x="67" y="42"/>
                  </a:lnTo>
                  <a:lnTo>
                    <a:pt x="39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0" y="27"/>
                  </a:lnTo>
                  <a:lnTo>
                    <a:pt x="22" y="23"/>
                  </a:lnTo>
                  <a:lnTo>
                    <a:pt x="14" y="20"/>
                  </a:lnTo>
                  <a:lnTo>
                    <a:pt x="6" y="15"/>
                  </a:lnTo>
                  <a:lnTo>
                    <a:pt x="1" y="11"/>
                  </a:lnTo>
                  <a:lnTo>
                    <a:pt x="0" y="6"/>
                  </a:lnTo>
                  <a:lnTo>
                    <a:pt x="6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A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2"/>
            <p:cNvSpPr>
              <a:spLocks/>
            </p:cNvSpPr>
            <p:nvPr/>
          </p:nvSpPr>
          <p:spPr bwMode="auto">
            <a:xfrm>
              <a:off x="2079" y="1308"/>
              <a:ext cx="69" cy="120"/>
            </a:xfrm>
            <a:custGeom>
              <a:avLst/>
              <a:gdLst>
                <a:gd name="T0" fmla="*/ 18 w 140"/>
                <a:gd name="T1" fmla="*/ 0 h 238"/>
                <a:gd name="T2" fmla="*/ 45 w 140"/>
                <a:gd name="T3" fmla="*/ 1 h 238"/>
                <a:gd name="T4" fmla="*/ 70 w 140"/>
                <a:gd name="T5" fmla="*/ 9 h 238"/>
                <a:gd name="T6" fmla="*/ 91 w 140"/>
                <a:gd name="T7" fmla="*/ 23 h 238"/>
                <a:gd name="T8" fmla="*/ 110 w 140"/>
                <a:gd name="T9" fmla="*/ 43 h 238"/>
                <a:gd name="T10" fmla="*/ 125 w 140"/>
                <a:gd name="T11" fmla="*/ 69 h 238"/>
                <a:gd name="T12" fmla="*/ 135 w 140"/>
                <a:gd name="T13" fmla="*/ 99 h 238"/>
                <a:gd name="T14" fmla="*/ 140 w 140"/>
                <a:gd name="T15" fmla="*/ 134 h 238"/>
                <a:gd name="T16" fmla="*/ 140 w 140"/>
                <a:gd name="T17" fmla="*/ 172 h 238"/>
                <a:gd name="T18" fmla="*/ 139 w 140"/>
                <a:gd name="T19" fmla="*/ 176 h 238"/>
                <a:gd name="T20" fmla="*/ 136 w 140"/>
                <a:gd name="T21" fmla="*/ 184 h 238"/>
                <a:gd name="T22" fmla="*/ 132 w 140"/>
                <a:gd name="T23" fmla="*/ 195 h 238"/>
                <a:gd name="T24" fmla="*/ 126 w 140"/>
                <a:gd name="T25" fmla="*/ 209 h 238"/>
                <a:gd name="T26" fmla="*/ 120 w 140"/>
                <a:gd name="T27" fmla="*/ 222 h 238"/>
                <a:gd name="T28" fmla="*/ 113 w 140"/>
                <a:gd name="T29" fmla="*/ 232 h 238"/>
                <a:gd name="T30" fmla="*/ 105 w 140"/>
                <a:gd name="T31" fmla="*/ 238 h 238"/>
                <a:gd name="T32" fmla="*/ 98 w 140"/>
                <a:gd name="T33" fmla="*/ 238 h 238"/>
                <a:gd name="T34" fmla="*/ 90 w 140"/>
                <a:gd name="T35" fmla="*/ 233 h 238"/>
                <a:gd name="T36" fmla="*/ 83 w 140"/>
                <a:gd name="T37" fmla="*/ 227 h 238"/>
                <a:gd name="T38" fmla="*/ 77 w 140"/>
                <a:gd name="T39" fmla="*/ 220 h 238"/>
                <a:gd name="T40" fmla="*/ 72 w 140"/>
                <a:gd name="T41" fmla="*/ 210 h 238"/>
                <a:gd name="T42" fmla="*/ 70 w 140"/>
                <a:gd name="T43" fmla="*/ 201 h 238"/>
                <a:gd name="T44" fmla="*/ 70 w 140"/>
                <a:gd name="T45" fmla="*/ 189 h 238"/>
                <a:gd name="T46" fmla="*/ 74 w 140"/>
                <a:gd name="T47" fmla="*/ 175 h 238"/>
                <a:gd name="T48" fmla="*/ 82 w 140"/>
                <a:gd name="T49" fmla="*/ 160 h 238"/>
                <a:gd name="T50" fmla="*/ 83 w 140"/>
                <a:gd name="T51" fmla="*/ 157 h 238"/>
                <a:gd name="T52" fmla="*/ 85 w 140"/>
                <a:gd name="T53" fmla="*/ 155 h 238"/>
                <a:gd name="T54" fmla="*/ 86 w 140"/>
                <a:gd name="T55" fmla="*/ 154 h 238"/>
                <a:gd name="T56" fmla="*/ 87 w 140"/>
                <a:gd name="T57" fmla="*/ 152 h 238"/>
                <a:gd name="T58" fmla="*/ 96 w 140"/>
                <a:gd name="T59" fmla="*/ 134 h 238"/>
                <a:gd name="T60" fmla="*/ 102 w 140"/>
                <a:gd name="T61" fmla="*/ 117 h 238"/>
                <a:gd name="T62" fmla="*/ 103 w 140"/>
                <a:gd name="T63" fmla="*/ 100 h 238"/>
                <a:gd name="T64" fmla="*/ 101 w 140"/>
                <a:gd name="T65" fmla="*/ 83 h 238"/>
                <a:gd name="T66" fmla="*/ 94 w 140"/>
                <a:gd name="T67" fmla="*/ 66 h 238"/>
                <a:gd name="T68" fmla="*/ 81 w 140"/>
                <a:gd name="T69" fmla="*/ 53 h 238"/>
                <a:gd name="T70" fmla="*/ 63 w 140"/>
                <a:gd name="T71" fmla="*/ 39 h 238"/>
                <a:gd name="T72" fmla="*/ 38 w 140"/>
                <a:gd name="T73" fmla="*/ 28 h 238"/>
                <a:gd name="T74" fmla="*/ 37 w 140"/>
                <a:gd name="T75" fmla="*/ 27 h 238"/>
                <a:gd name="T76" fmla="*/ 36 w 140"/>
                <a:gd name="T77" fmla="*/ 27 h 238"/>
                <a:gd name="T78" fmla="*/ 34 w 140"/>
                <a:gd name="T79" fmla="*/ 27 h 238"/>
                <a:gd name="T80" fmla="*/ 33 w 140"/>
                <a:gd name="T81" fmla="*/ 26 h 238"/>
                <a:gd name="T82" fmla="*/ 29 w 140"/>
                <a:gd name="T83" fmla="*/ 25 h 238"/>
                <a:gd name="T84" fmla="*/ 23 w 140"/>
                <a:gd name="T85" fmla="*/ 23 h 238"/>
                <a:gd name="T86" fmla="*/ 14 w 140"/>
                <a:gd name="T87" fmla="*/ 19 h 238"/>
                <a:gd name="T88" fmla="*/ 7 w 140"/>
                <a:gd name="T89" fmla="*/ 15 h 238"/>
                <a:gd name="T90" fmla="*/ 2 w 140"/>
                <a:gd name="T91" fmla="*/ 10 h 238"/>
                <a:gd name="T92" fmla="*/ 0 w 140"/>
                <a:gd name="T93" fmla="*/ 7 h 238"/>
                <a:gd name="T94" fmla="*/ 5 w 140"/>
                <a:gd name="T95" fmla="*/ 2 h 238"/>
                <a:gd name="T96" fmla="*/ 18 w 140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238">
                  <a:moveTo>
                    <a:pt x="18" y="0"/>
                  </a:moveTo>
                  <a:lnTo>
                    <a:pt x="45" y="1"/>
                  </a:lnTo>
                  <a:lnTo>
                    <a:pt x="70" y="9"/>
                  </a:lnTo>
                  <a:lnTo>
                    <a:pt x="91" y="23"/>
                  </a:lnTo>
                  <a:lnTo>
                    <a:pt x="110" y="43"/>
                  </a:lnTo>
                  <a:lnTo>
                    <a:pt x="125" y="69"/>
                  </a:lnTo>
                  <a:lnTo>
                    <a:pt x="135" y="99"/>
                  </a:lnTo>
                  <a:lnTo>
                    <a:pt x="140" y="134"/>
                  </a:lnTo>
                  <a:lnTo>
                    <a:pt x="140" y="172"/>
                  </a:lnTo>
                  <a:lnTo>
                    <a:pt x="139" y="176"/>
                  </a:lnTo>
                  <a:lnTo>
                    <a:pt x="136" y="184"/>
                  </a:lnTo>
                  <a:lnTo>
                    <a:pt x="132" y="195"/>
                  </a:lnTo>
                  <a:lnTo>
                    <a:pt x="126" y="209"/>
                  </a:lnTo>
                  <a:lnTo>
                    <a:pt x="120" y="222"/>
                  </a:lnTo>
                  <a:lnTo>
                    <a:pt x="113" y="232"/>
                  </a:lnTo>
                  <a:lnTo>
                    <a:pt x="105" y="238"/>
                  </a:lnTo>
                  <a:lnTo>
                    <a:pt x="98" y="238"/>
                  </a:lnTo>
                  <a:lnTo>
                    <a:pt x="90" y="233"/>
                  </a:lnTo>
                  <a:lnTo>
                    <a:pt x="83" y="227"/>
                  </a:lnTo>
                  <a:lnTo>
                    <a:pt x="77" y="220"/>
                  </a:lnTo>
                  <a:lnTo>
                    <a:pt x="72" y="210"/>
                  </a:lnTo>
                  <a:lnTo>
                    <a:pt x="70" y="201"/>
                  </a:lnTo>
                  <a:lnTo>
                    <a:pt x="70" y="189"/>
                  </a:lnTo>
                  <a:lnTo>
                    <a:pt x="74" y="175"/>
                  </a:lnTo>
                  <a:lnTo>
                    <a:pt x="82" y="160"/>
                  </a:lnTo>
                  <a:lnTo>
                    <a:pt x="83" y="157"/>
                  </a:lnTo>
                  <a:lnTo>
                    <a:pt x="85" y="155"/>
                  </a:lnTo>
                  <a:lnTo>
                    <a:pt x="86" y="154"/>
                  </a:lnTo>
                  <a:lnTo>
                    <a:pt x="87" y="152"/>
                  </a:lnTo>
                  <a:lnTo>
                    <a:pt x="96" y="134"/>
                  </a:lnTo>
                  <a:lnTo>
                    <a:pt x="102" y="117"/>
                  </a:lnTo>
                  <a:lnTo>
                    <a:pt x="103" y="100"/>
                  </a:lnTo>
                  <a:lnTo>
                    <a:pt x="101" y="83"/>
                  </a:lnTo>
                  <a:lnTo>
                    <a:pt x="94" y="66"/>
                  </a:lnTo>
                  <a:lnTo>
                    <a:pt x="81" y="53"/>
                  </a:lnTo>
                  <a:lnTo>
                    <a:pt x="63" y="39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29" y="25"/>
                  </a:lnTo>
                  <a:lnTo>
                    <a:pt x="23" y="23"/>
                  </a:lnTo>
                  <a:lnTo>
                    <a:pt x="14" y="19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7"/>
                  </a:lnTo>
                  <a:lnTo>
                    <a:pt x="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B9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3"/>
            <p:cNvSpPr>
              <a:spLocks/>
            </p:cNvSpPr>
            <p:nvPr/>
          </p:nvSpPr>
          <p:spPr bwMode="auto">
            <a:xfrm>
              <a:off x="2084" y="1310"/>
              <a:ext cx="63" cy="115"/>
            </a:xfrm>
            <a:custGeom>
              <a:avLst/>
              <a:gdLst>
                <a:gd name="T0" fmla="*/ 31 w 124"/>
                <a:gd name="T1" fmla="*/ 24 h 230"/>
                <a:gd name="T2" fmla="*/ 29 w 124"/>
                <a:gd name="T3" fmla="*/ 23 h 230"/>
                <a:gd name="T4" fmla="*/ 23 w 124"/>
                <a:gd name="T5" fmla="*/ 21 h 230"/>
                <a:gd name="T6" fmla="*/ 15 w 124"/>
                <a:gd name="T7" fmla="*/ 17 h 230"/>
                <a:gd name="T8" fmla="*/ 7 w 124"/>
                <a:gd name="T9" fmla="*/ 14 h 230"/>
                <a:gd name="T10" fmla="*/ 1 w 124"/>
                <a:gd name="T11" fmla="*/ 9 h 230"/>
                <a:gd name="T12" fmla="*/ 0 w 124"/>
                <a:gd name="T13" fmla="*/ 6 h 230"/>
                <a:gd name="T14" fmla="*/ 3 w 124"/>
                <a:gd name="T15" fmla="*/ 2 h 230"/>
                <a:gd name="T16" fmla="*/ 15 w 124"/>
                <a:gd name="T17" fmla="*/ 0 h 230"/>
                <a:gd name="T18" fmla="*/ 39 w 124"/>
                <a:gd name="T19" fmla="*/ 1 h 230"/>
                <a:gd name="T20" fmla="*/ 61 w 124"/>
                <a:gd name="T21" fmla="*/ 8 h 230"/>
                <a:gd name="T22" fmla="*/ 81 w 124"/>
                <a:gd name="T23" fmla="*/ 23 h 230"/>
                <a:gd name="T24" fmla="*/ 98 w 124"/>
                <a:gd name="T25" fmla="*/ 43 h 230"/>
                <a:gd name="T26" fmla="*/ 111 w 124"/>
                <a:gd name="T27" fmla="*/ 67 h 230"/>
                <a:gd name="T28" fmla="*/ 120 w 124"/>
                <a:gd name="T29" fmla="*/ 97 h 230"/>
                <a:gd name="T30" fmla="*/ 124 w 124"/>
                <a:gd name="T31" fmla="*/ 130 h 230"/>
                <a:gd name="T32" fmla="*/ 124 w 124"/>
                <a:gd name="T33" fmla="*/ 168 h 230"/>
                <a:gd name="T34" fmla="*/ 123 w 124"/>
                <a:gd name="T35" fmla="*/ 172 h 230"/>
                <a:gd name="T36" fmla="*/ 121 w 124"/>
                <a:gd name="T37" fmla="*/ 180 h 230"/>
                <a:gd name="T38" fmla="*/ 118 w 124"/>
                <a:gd name="T39" fmla="*/ 190 h 230"/>
                <a:gd name="T40" fmla="*/ 113 w 124"/>
                <a:gd name="T41" fmla="*/ 203 h 230"/>
                <a:gd name="T42" fmla="*/ 107 w 124"/>
                <a:gd name="T43" fmla="*/ 215 h 230"/>
                <a:gd name="T44" fmla="*/ 101 w 124"/>
                <a:gd name="T45" fmla="*/ 225 h 230"/>
                <a:gd name="T46" fmla="*/ 94 w 124"/>
                <a:gd name="T47" fmla="*/ 230 h 230"/>
                <a:gd name="T48" fmla="*/ 88 w 124"/>
                <a:gd name="T49" fmla="*/ 230 h 230"/>
                <a:gd name="T50" fmla="*/ 81 w 124"/>
                <a:gd name="T51" fmla="*/ 226 h 230"/>
                <a:gd name="T52" fmla="*/ 74 w 124"/>
                <a:gd name="T53" fmla="*/ 220 h 230"/>
                <a:gd name="T54" fmla="*/ 68 w 124"/>
                <a:gd name="T55" fmla="*/ 213 h 230"/>
                <a:gd name="T56" fmla="*/ 65 w 124"/>
                <a:gd name="T57" fmla="*/ 205 h 230"/>
                <a:gd name="T58" fmla="*/ 62 w 124"/>
                <a:gd name="T59" fmla="*/ 195 h 230"/>
                <a:gd name="T60" fmla="*/ 63 w 124"/>
                <a:gd name="T61" fmla="*/ 183 h 230"/>
                <a:gd name="T62" fmla="*/ 68 w 124"/>
                <a:gd name="T63" fmla="*/ 169 h 230"/>
                <a:gd name="T64" fmla="*/ 76 w 124"/>
                <a:gd name="T65" fmla="*/ 154 h 230"/>
                <a:gd name="T66" fmla="*/ 85 w 124"/>
                <a:gd name="T67" fmla="*/ 137 h 230"/>
                <a:gd name="T68" fmla="*/ 92 w 124"/>
                <a:gd name="T69" fmla="*/ 119 h 230"/>
                <a:gd name="T70" fmla="*/ 94 w 124"/>
                <a:gd name="T71" fmla="*/ 99 h 230"/>
                <a:gd name="T72" fmla="*/ 93 w 124"/>
                <a:gd name="T73" fmla="*/ 81 h 230"/>
                <a:gd name="T74" fmla="*/ 86 w 124"/>
                <a:gd name="T75" fmla="*/ 63 h 230"/>
                <a:gd name="T76" fmla="*/ 74 w 124"/>
                <a:gd name="T77" fmla="*/ 48 h 230"/>
                <a:gd name="T78" fmla="*/ 56 w 124"/>
                <a:gd name="T79" fmla="*/ 35 h 230"/>
                <a:gd name="T80" fmla="*/ 31 w 124"/>
                <a:gd name="T81" fmla="*/ 2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230">
                  <a:moveTo>
                    <a:pt x="31" y="24"/>
                  </a:moveTo>
                  <a:lnTo>
                    <a:pt x="29" y="23"/>
                  </a:lnTo>
                  <a:lnTo>
                    <a:pt x="23" y="21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1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15" y="0"/>
                  </a:lnTo>
                  <a:lnTo>
                    <a:pt x="39" y="1"/>
                  </a:lnTo>
                  <a:lnTo>
                    <a:pt x="61" y="8"/>
                  </a:lnTo>
                  <a:lnTo>
                    <a:pt x="81" y="23"/>
                  </a:lnTo>
                  <a:lnTo>
                    <a:pt x="98" y="43"/>
                  </a:lnTo>
                  <a:lnTo>
                    <a:pt x="111" y="67"/>
                  </a:lnTo>
                  <a:lnTo>
                    <a:pt x="120" y="97"/>
                  </a:lnTo>
                  <a:lnTo>
                    <a:pt x="124" y="130"/>
                  </a:lnTo>
                  <a:lnTo>
                    <a:pt x="124" y="168"/>
                  </a:lnTo>
                  <a:lnTo>
                    <a:pt x="123" y="172"/>
                  </a:lnTo>
                  <a:lnTo>
                    <a:pt x="121" y="180"/>
                  </a:lnTo>
                  <a:lnTo>
                    <a:pt x="118" y="190"/>
                  </a:lnTo>
                  <a:lnTo>
                    <a:pt x="113" y="203"/>
                  </a:lnTo>
                  <a:lnTo>
                    <a:pt x="107" y="215"/>
                  </a:lnTo>
                  <a:lnTo>
                    <a:pt x="101" y="225"/>
                  </a:lnTo>
                  <a:lnTo>
                    <a:pt x="94" y="230"/>
                  </a:lnTo>
                  <a:lnTo>
                    <a:pt x="88" y="230"/>
                  </a:lnTo>
                  <a:lnTo>
                    <a:pt x="81" y="226"/>
                  </a:lnTo>
                  <a:lnTo>
                    <a:pt x="74" y="220"/>
                  </a:lnTo>
                  <a:lnTo>
                    <a:pt x="68" y="213"/>
                  </a:lnTo>
                  <a:lnTo>
                    <a:pt x="65" y="205"/>
                  </a:lnTo>
                  <a:lnTo>
                    <a:pt x="62" y="195"/>
                  </a:lnTo>
                  <a:lnTo>
                    <a:pt x="63" y="183"/>
                  </a:lnTo>
                  <a:lnTo>
                    <a:pt x="68" y="169"/>
                  </a:lnTo>
                  <a:lnTo>
                    <a:pt x="76" y="154"/>
                  </a:lnTo>
                  <a:lnTo>
                    <a:pt x="85" y="137"/>
                  </a:lnTo>
                  <a:lnTo>
                    <a:pt x="92" y="119"/>
                  </a:lnTo>
                  <a:lnTo>
                    <a:pt x="94" y="99"/>
                  </a:lnTo>
                  <a:lnTo>
                    <a:pt x="93" y="81"/>
                  </a:lnTo>
                  <a:lnTo>
                    <a:pt x="86" y="63"/>
                  </a:lnTo>
                  <a:lnTo>
                    <a:pt x="74" y="48"/>
                  </a:lnTo>
                  <a:lnTo>
                    <a:pt x="56" y="35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89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4"/>
            <p:cNvSpPr>
              <a:spLocks/>
            </p:cNvSpPr>
            <p:nvPr/>
          </p:nvSpPr>
          <p:spPr bwMode="auto">
            <a:xfrm>
              <a:off x="1414" y="1777"/>
              <a:ext cx="73" cy="97"/>
            </a:xfrm>
            <a:custGeom>
              <a:avLst/>
              <a:gdLst>
                <a:gd name="T0" fmla="*/ 100 w 146"/>
                <a:gd name="T1" fmla="*/ 0 h 194"/>
                <a:gd name="T2" fmla="*/ 100 w 146"/>
                <a:gd name="T3" fmla="*/ 4 h 194"/>
                <a:gd name="T4" fmla="*/ 101 w 146"/>
                <a:gd name="T5" fmla="*/ 13 h 194"/>
                <a:gd name="T6" fmla="*/ 100 w 146"/>
                <a:gd name="T7" fmla="*/ 27 h 194"/>
                <a:gd name="T8" fmla="*/ 94 w 146"/>
                <a:gd name="T9" fmla="*/ 44 h 194"/>
                <a:gd name="T10" fmla="*/ 84 w 146"/>
                <a:gd name="T11" fmla="*/ 62 h 194"/>
                <a:gd name="T12" fmla="*/ 65 w 146"/>
                <a:gd name="T13" fmla="*/ 81 h 194"/>
                <a:gd name="T14" fmla="*/ 38 w 146"/>
                <a:gd name="T15" fmla="*/ 98 h 194"/>
                <a:gd name="T16" fmla="*/ 0 w 146"/>
                <a:gd name="T17" fmla="*/ 112 h 194"/>
                <a:gd name="T18" fmla="*/ 62 w 146"/>
                <a:gd name="T19" fmla="*/ 194 h 194"/>
                <a:gd name="T20" fmla="*/ 66 w 146"/>
                <a:gd name="T21" fmla="*/ 193 h 194"/>
                <a:gd name="T22" fmla="*/ 79 w 146"/>
                <a:gd name="T23" fmla="*/ 188 h 194"/>
                <a:gd name="T24" fmla="*/ 95 w 146"/>
                <a:gd name="T25" fmla="*/ 179 h 194"/>
                <a:gd name="T26" fmla="*/ 114 w 146"/>
                <a:gd name="T27" fmla="*/ 164 h 194"/>
                <a:gd name="T28" fmla="*/ 130 w 146"/>
                <a:gd name="T29" fmla="*/ 143 h 194"/>
                <a:gd name="T30" fmla="*/ 142 w 146"/>
                <a:gd name="T31" fmla="*/ 113 h 194"/>
                <a:gd name="T32" fmla="*/ 146 w 146"/>
                <a:gd name="T33" fmla="*/ 76 h 194"/>
                <a:gd name="T34" fmla="*/ 140 w 146"/>
                <a:gd name="T35" fmla="*/ 28 h 194"/>
                <a:gd name="T36" fmla="*/ 100 w 146"/>
                <a:gd name="T3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94">
                  <a:moveTo>
                    <a:pt x="100" y="0"/>
                  </a:moveTo>
                  <a:lnTo>
                    <a:pt x="100" y="4"/>
                  </a:lnTo>
                  <a:lnTo>
                    <a:pt x="101" y="13"/>
                  </a:lnTo>
                  <a:lnTo>
                    <a:pt x="100" y="27"/>
                  </a:lnTo>
                  <a:lnTo>
                    <a:pt x="94" y="44"/>
                  </a:lnTo>
                  <a:lnTo>
                    <a:pt x="84" y="62"/>
                  </a:lnTo>
                  <a:lnTo>
                    <a:pt x="65" y="81"/>
                  </a:lnTo>
                  <a:lnTo>
                    <a:pt x="38" y="98"/>
                  </a:lnTo>
                  <a:lnTo>
                    <a:pt x="0" y="112"/>
                  </a:lnTo>
                  <a:lnTo>
                    <a:pt x="62" y="194"/>
                  </a:lnTo>
                  <a:lnTo>
                    <a:pt x="66" y="193"/>
                  </a:lnTo>
                  <a:lnTo>
                    <a:pt x="79" y="188"/>
                  </a:lnTo>
                  <a:lnTo>
                    <a:pt x="95" y="179"/>
                  </a:lnTo>
                  <a:lnTo>
                    <a:pt x="114" y="164"/>
                  </a:lnTo>
                  <a:lnTo>
                    <a:pt x="130" y="143"/>
                  </a:lnTo>
                  <a:lnTo>
                    <a:pt x="142" y="113"/>
                  </a:lnTo>
                  <a:lnTo>
                    <a:pt x="146" y="76"/>
                  </a:lnTo>
                  <a:lnTo>
                    <a:pt x="140" y="2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5"/>
            <p:cNvSpPr>
              <a:spLocks/>
            </p:cNvSpPr>
            <p:nvPr/>
          </p:nvSpPr>
          <p:spPr bwMode="auto">
            <a:xfrm>
              <a:off x="1769" y="1877"/>
              <a:ext cx="76" cy="106"/>
            </a:xfrm>
            <a:custGeom>
              <a:avLst/>
              <a:gdLst>
                <a:gd name="T0" fmla="*/ 100 w 154"/>
                <a:gd name="T1" fmla="*/ 0 h 210"/>
                <a:gd name="T2" fmla="*/ 100 w 154"/>
                <a:gd name="T3" fmla="*/ 5 h 210"/>
                <a:gd name="T4" fmla="*/ 98 w 154"/>
                <a:gd name="T5" fmla="*/ 20 h 210"/>
                <a:gd name="T6" fmla="*/ 96 w 154"/>
                <a:gd name="T7" fmla="*/ 43 h 210"/>
                <a:gd name="T8" fmla="*/ 89 w 154"/>
                <a:gd name="T9" fmla="*/ 69 h 210"/>
                <a:gd name="T10" fmla="*/ 78 w 154"/>
                <a:gd name="T11" fmla="*/ 95 h 210"/>
                <a:gd name="T12" fmla="*/ 60 w 154"/>
                <a:gd name="T13" fmla="*/ 121 h 210"/>
                <a:gd name="T14" fmla="*/ 35 w 154"/>
                <a:gd name="T15" fmla="*/ 139 h 210"/>
                <a:gd name="T16" fmla="*/ 0 w 154"/>
                <a:gd name="T17" fmla="*/ 151 h 210"/>
                <a:gd name="T18" fmla="*/ 40 w 154"/>
                <a:gd name="T19" fmla="*/ 210 h 210"/>
                <a:gd name="T20" fmla="*/ 44 w 154"/>
                <a:gd name="T21" fmla="*/ 208 h 210"/>
                <a:gd name="T22" fmla="*/ 57 w 154"/>
                <a:gd name="T23" fmla="*/ 202 h 210"/>
                <a:gd name="T24" fmla="*/ 74 w 154"/>
                <a:gd name="T25" fmla="*/ 191 h 210"/>
                <a:gd name="T26" fmla="*/ 94 w 154"/>
                <a:gd name="T27" fmla="*/ 175 h 210"/>
                <a:gd name="T28" fmla="*/ 115 w 154"/>
                <a:gd name="T29" fmla="*/ 154 h 210"/>
                <a:gd name="T30" fmla="*/ 133 w 154"/>
                <a:gd name="T31" fmla="*/ 128 h 210"/>
                <a:gd name="T32" fmla="*/ 147 w 154"/>
                <a:gd name="T33" fmla="*/ 95 h 210"/>
                <a:gd name="T34" fmla="*/ 154 w 154"/>
                <a:gd name="T35" fmla="*/ 57 h 210"/>
                <a:gd name="T36" fmla="*/ 100 w 154"/>
                <a:gd name="T3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0">
                  <a:moveTo>
                    <a:pt x="100" y="0"/>
                  </a:moveTo>
                  <a:lnTo>
                    <a:pt x="100" y="5"/>
                  </a:lnTo>
                  <a:lnTo>
                    <a:pt x="98" y="20"/>
                  </a:lnTo>
                  <a:lnTo>
                    <a:pt x="96" y="43"/>
                  </a:lnTo>
                  <a:lnTo>
                    <a:pt x="89" y="69"/>
                  </a:lnTo>
                  <a:lnTo>
                    <a:pt x="78" y="95"/>
                  </a:lnTo>
                  <a:lnTo>
                    <a:pt x="60" y="121"/>
                  </a:lnTo>
                  <a:lnTo>
                    <a:pt x="35" y="139"/>
                  </a:lnTo>
                  <a:lnTo>
                    <a:pt x="0" y="151"/>
                  </a:lnTo>
                  <a:lnTo>
                    <a:pt x="40" y="210"/>
                  </a:lnTo>
                  <a:lnTo>
                    <a:pt x="44" y="208"/>
                  </a:lnTo>
                  <a:lnTo>
                    <a:pt x="57" y="202"/>
                  </a:lnTo>
                  <a:lnTo>
                    <a:pt x="74" y="191"/>
                  </a:lnTo>
                  <a:lnTo>
                    <a:pt x="94" y="175"/>
                  </a:lnTo>
                  <a:lnTo>
                    <a:pt x="115" y="154"/>
                  </a:lnTo>
                  <a:lnTo>
                    <a:pt x="133" y="128"/>
                  </a:lnTo>
                  <a:lnTo>
                    <a:pt x="147" y="95"/>
                  </a:lnTo>
                  <a:lnTo>
                    <a:pt x="154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6"/>
            <p:cNvSpPr>
              <a:spLocks/>
            </p:cNvSpPr>
            <p:nvPr/>
          </p:nvSpPr>
          <p:spPr bwMode="auto">
            <a:xfrm>
              <a:off x="1874" y="1581"/>
              <a:ext cx="238" cy="338"/>
            </a:xfrm>
            <a:custGeom>
              <a:avLst/>
              <a:gdLst>
                <a:gd name="T0" fmla="*/ 476 w 476"/>
                <a:gd name="T1" fmla="*/ 0 h 677"/>
                <a:gd name="T2" fmla="*/ 473 w 476"/>
                <a:gd name="T3" fmla="*/ 3 h 677"/>
                <a:gd name="T4" fmla="*/ 462 w 476"/>
                <a:gd name="T5" fmla="*/ 9 h 677"/>
                <a:gd name="T6" fmla="*/ 446 w 476"/>
                <a:gd name="T7" fmla="*/ 19 h 677"/>
                <a:gd name="T8" fmla="*/ 425 w 476"/>
                <a:gd name="T9" fmla="*/ 34 h 677"/>
                <a:gd name="T10" fmla="*/ 399 w 476"/>
                <a:gd name="T11" fmla="*/ 55 h 677"/>
                <a:gd name="T12" fmla="*/ 370 w 476"/>
                <a:gd name="T13" fmla="*/ 80 h 677"/>
                <a:gd name="T14" fmla="*/ 339 w 476"/>
                <a:gd name="T15" fmla="*/ 110 h 677"/>
                <a:gd name="T16" fmla="*/ 304 w 476"/>
                <a:gd name="T17" fmla="*/ 147 h 677"/>
                <a:gd name="T18" fmla="*/ 270 w 476"/>
                <a:gd name="T19" fmla="*/ 189 h 677"/>
                <a:gd name="T20" fmla="*/ 234 w 476"/>
                <a:gd name="T21" fmla="*/ 238 h 677"/>
                <a:gd name="T22" fmla="*/ 198 w 476"/>
                <a:gd name="T23" fmla="*/ 293 h 677"/>
                <a:gd name="T24" fmla="*/ 165 w 476"/>
                <a:gd name="T25" fmla="*/ 355 h 677"/>
                <a:gd name="T26" fmla="*/ 133 w 476"/>
                <a:gd name="T27" fmla="*/ 424 h 677"/>
                <a:gd name="T28" fmla="*/ 103 w 476"/>
                <a:gd name="T29" fmla="*/ 500 h 677"/>
                <a:gd name="T30" fmla="*/ 76 w 476"/>
                <a:gd name="T31" fmla="*/ 584 h 677"/>
                <a:gd name="T32" fmla="*/ 54 w 476"/>
                <a:gd name="T33" fmla="*/ 677 h 677"/>
                <a:gd name="T34" fmla="*/ 0 w 476"/>
                <a:gd name="T35" fmla="*/ 574 h 677"/>
                <a:gd name="T36" fmla="*/ 0 w 476"/>
                <a:gd name="T37" fmla="*/ 571 h 677"/>
                <a:gd name="T38" fmla="*/ 0 w 476"/>
                <a:gd name="T39" fmla="*/ 559 h 677"/>
                <a:gd name="T40" fmla="*/ 0 w 476"/>
                <a:gd name="T41" fmla="*/ 542 h 677"/>
                <a:gd name="T42" fmla="*/ 1 w 476"/>
                <a:gd name="T43" fmla="*/ 519 h 677"/>
                <a:gd name="T44" fmla="*/ 4 w 476"/>
                <a:gd name="T45" fmla="*/ 490 h 677"/>
                <a:gd name="T46" fmla="*/ 7 w 476"/>
                <a:gd name="T47" fmla="*/ 458 h 677"/>
                <a:gd name="T48" fmla="*/ 13 w 476"/>
                <a:gd name="T49" fmla="*/ 421 h 677"/>
                <a:gd name="T50" fmla="*/ 21 w 476"/>
                <a:gd name="T51" fmla="*/ 381 h 677"/>
                <a:gd name="T52" fmla="*/ 31 w 476"/>
                <a:gd name="T53" fmla="*/ 339 h 677"/>
                <a:gd name="T54" fmla="*/ 45 w 476"/>
                <a:gd name="T55" fmla="*/ 295 h 677"/>
                <a:gd name="T56" fmla="*/ 62 w 476"/>
                <a:gd name="T57" fmla="*/ 249 h 677"/>
                <a:gd name="T58" fmla="*/ 83 w 476"/>
                <a:gd name="T59" fmla="*/ 204 h 677"/>
                <a:gd name="T60" fmla="*/ 109 w 476"/>
                <a:gd name="T61" fmla="*/ 159 h 677"/>
                <a:gd name="T62" fmla="*/ 138 w 476"/>
                <a:gd name="T63" fmla="*/ 114 h 677"/>
                <a:gd name="T64" fmla="*/ 172 w 476"/>
                <a:gd name="T65" fmla="*/ 72 h 677"/>
                <a:gd name="T66" fmla="*/ 212 w 476"/>
                <a:gd name="T67" fmla="*/ 32 h 677"/>
                <a:gd name="T68" fmla="*/ 212 w 476"/>
                <a:gd name="T69" fmla="*/ 33 h 677"/>
                <a:gd name="T70" fmla="*/ 212 w 476"/>
                <a:gd name="T71" fmla="*/ 36 h 677"/>
                <a:gd name="T72" fmla="*/ 212 w 476"/>
                <a:gd name="T73" fmla="*/ 42 h 677"/>
                <a:gd name="T74" fmla="*/ 213 w 476"/>
                <a:gd name="T75" fmla="*/ 48 h 677"/>
                <a:gd name="T76" fmla="*/ 216 w 476"/>
                <a:gd name="T77" fmla="*/ 55 h 677"/>
                <a:gd name="T78" fmla="*/ 220 w 476"/>
                <a:gd name="T79" fmla="*/ 62 h 677"/>
                <a:gd name="T80" fmla="*/ 226 w 476"/>
                <a:gd name="T81" fmla="*/ 67 h 677"/>
                <a:gd name="T82" fmla="*/ 236 w 476"/>
                <a:gd name="T83" fmla="*/ 72 h 677"/>
                <a:gd name="T84" fmla="*/ 249 w 476"/>
                <a:gd name="T85" fmla="*/ 75 h 677"/>
                <a:gd name="T86" fmla="*/ 266 w 476"/>
                <a:gd name="T87" fmla="*/ 76 h 677"/>
                <a:gd name="T88" fmla="*/ 287 w 476"/>
                <a:gd name="T89" fmla="*/ 74 h 677"/>
                <a:gd name="T90" fmla="*/ 314 w 476"/>
                <a:gd name="T91" fmla="*/ 68 h 677"/>
                <a:gd name="T92" fmla="*/ 345 w 476"/>
                <a:gd name="T93" fmla="*/ 59 h 677"/>
                <a:gd name="T94" fmla="*/ 382 w 476"/>
                <a:gd name="T95" fmla="*/ 44 h 677"/>
                <a:gd name="T96" fmla="*/ 425 w 476"/>
                <a:gd name="T97" fmla="*/ 26 h 677"/>
                <a:gd name="T98" fmla="*/ 476 w 476"/>
                <a:gd name="T9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6" h="677">
                  <a:moveTo>
                    <a:pt x="476" y="0"/>
                  </a:moveTo>
                  <a:lnTo>
                    <a:pt x="473" y="3"/>
                  </a:lnTo>
                  <a:lnTo>
                    <a:pt x="462" y="9"/>
                  </a:lnTo>
                  <a:lnTo>
                    <a:pt x="446" y="19"/>
                  </a:lnTo>
                  <a:lnTo>
                    <a:pt x="425" y="34"/>
                  </a:lnTo>
                  <a:lnTo>
                    <a:pt x="399" y="55"/>
                  </a:lnTo>
                  <a:lnTo>
                    <a:pt x="370" y="80"/>
                  </a:lnTo>
                  <a:lnTo>
                    <a:pt x="339" y="110"/>
                  </a:lnTo>
                  <a:lnTo>
                    <a:pt x="304" y="147"/>
                  </a:lnTo>
                  <a:lnTo>
                    <a:pt x="270" y="189"/>
                  </a:lnTo>
                  <a:lnTo>
                    <a:pt x="234" y="238"/>
                  </a:lnTo>
                  <a:lnTo>
                    <a:pt x="198" y="293"/>
                  </a:lnTo>
                  <a:lnTo>
                    <a:pt x="165" y="355"/>
                  </a:lnTo>
                  <a:lnTo>
                    <a:pt x="133" y="424"/>
                  </a:lnTo>
                  <a:lnTo>
                    <a:pt x="103" y="500"/>
                  </a:lnTo>
                  <a:lnTo>
                    <a:pt x="76" y="584"/>
                  </a:lnTo>
                  <a:lnTo>
                    <a:pt x="54" y="677"/>
                  </a:lnTo>
                  <a:lnTo>
                    <a:pt x="0" y="574"/>
                  </a:lnTo>
                  <a:lnTo>
                    <a:pt x="0" y="571"/>
                  </a:lnTo>
                  <a:lnTo>
                    <a:pt x="0" y="559"/>
                  </a:lnTo>
                  <a:lnTo>
                    <a:pt x="0" y="542"/>
                  </a:lnTo>
                  <a:lnTo>
                    <a:pt x="1" y="519"/>
                  </a:lnTo>
                  <a:lnTo>
                    <a:pt x="4" y="490"/>
                  </a:lnTo>
                  <a:lnTo>
                    <a:pt x="7" y="458"/>
                  </a:lnTo>
                  <a:lnTo>
                    <a:pt x="13" y="421"/>
                  </a:lnTo>
                  <a:lnTo>
                    <a:pt x="21" y="381"/>
                  </a:lnTo>
                  <a:lnTo>
                    <a:pt x="31" y="339"/>
                  </a:lnTo>
                  <a:lnTo>
                    <a:pt x="45" y="295"/>
                  </a:lnTo>
                  <a:lnTo>
                    <a:pt x="62" y="249"/>
                  </a:lnTo>
                  <a:lnTo>
                    <a:pt x="83" y="204"/>
                  </a:lnTo>
                  <a:lnTo>
                    <a:pt x="109" y="159"/>
                  </a:lnTo>
                  <a:lnTo>
                    <a:pt x="138" y="114"/>
                  </a:lnTo>
                  <a:lnTo>
                    <a:pt x="172" y="72"/>
                  </a:lnTo>
                  <a:lnTo>
                    <a:pt x="212" y="32"/>
                  </a:lnTo>
                  <a:lnTo>
                    <a:pt x="212" y="33"/>
                  </a:lnTo>
                  <a:lnTo>
                    <a:pt x="212" y="36"/>
                  </a:lnTo>
                  <a:lnTo>
                    <a:pt x="212" y="42"/>
                  </a:lnTo>
                  <a:lnTo>
                    <a:pt x="213" y="48"/>
                  </a:lnTo>
                  <a:lnTo>
                    <a:pt x="216" y="55"/>
                  </a:lnTo>
                  <a:lnTo>
                    <a:pt x="220" y="62"/>
                  </a:lnTo>
                  <a:lnTo>
                    <a:pt x="226" y="67"/>
                  </a:lnTo>
                  <a:lnTo>
                    <a:pt x="236" y="72"/>
                  </a:lnTo>
                  <a:lnTo>
                    <a:pt x="249" y="75"/>
                  </a:lnTo>
                  <a:lnTo>
                    <a:pt x="266" y="76"/>
                  </a:lnTo>
                  <a:lnTo>
                    <a:pt x="287" y="74"/>
                  </a:lnTo>
                  <a:lnTo>
                    <a:pt x="314" y="68"/>
                  </a:lnTo>
                  <a:lnTo>
                    <a:pt x="345" y="59"/>
                  </a:lnTo>
                  <a:lnTo>
                    <a:pt x="382" y="44"/>
                  </a:lnTo>
                  <a:lnTo>
                    <a:pt x="425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7"/>
            <p:cNvSpPr>
              <a:spLocks/>
            </p:cNvSpPr>
            <p:nvPr/>
          </p:nvSpPr>
          <p:spPr bwMode="auto">
            <a:xfrm>
              <a:off x="1272" y="1198"/>
              <a:ext cx="403" cy="406"/>
            </a:xfrm>
            <a:custGeom>
              <a:avLst/>
              <a:gdLst>
                <a:gd name="T0" fmla="*/ 61 w 806"/>
                <a:gd name="T1" fmla="*/ 47 h 814"/>
                <a:gd name="T2" fmla="*/ 114 w 806"/>
                <a:gd name="T3" fmla="*/ 48 h 814"/>
                <a:gd name="T4" fmla="*/ 204 w 806"/>
                <a:gd name="T5" fmla="*/ 50 h 814"/>
                <a:gd name="T6" fmla="*/ 318 w 806"/>
                <a:gd name="T7" fmla="*/ 52 h 814"/>
                <a:gd name="T8" fmla="*/ 443 w 806"/>
                <a:gd name="T9" fmla="*/ 55 h 814"/>
                <a:gd name="T10" fmla="*/ 561 w 806"/>
                <a:gd name="T11" fmla="*/ 58 h 814"/>
                <a:gd name="T12" fmla="*/ 660 w 806"/>
                <a:gd name="T13" fmla="*/ 62 h 814"/>
                <a:gd name="T14" fmla="*/ 726 w 806"/>
                <a:gd name="T15" fmla="*/ 64 h 814"/>
                <a:gd name="T16" fmla="*/ 745 w 806"/>
                <a:gd name="T17" fmla="*/ 164 h 814"/>
                <a:gd name="T18" fmla="*/ 761 w 806"/>
                <a:gd name="T19" fmla="*/ 619 h 814"/>
                <a:gd name="T20" fmla="*/ 765 w 806"/>
                <a:gd name="T21" fmla="*/ 772 h 814"/>
                <a:gd name="T22" fmla="*/ 776 w 806"/>
                <a:gd name="T23" fmla="*/ 803 h 814"/>
                <a:gd name="T24" fmla="*/ 789 w 806"/>
                <a:gd name="T25" fmla="*/ 814 h 814"/>
                <a:gd name="T26" fmla="*/ 802 w 806"/>
                <a:gd name="T27" fmla="*/ 794 h 814"/>
                <a:gd name="T28" fmla="*/ 806 w 806"/>
                <a:gd name="T29" fmla="*/ 617 h 814"/>
                <a:gd name="T30" fmla="*/ 794 w 806"/>
                <a:gd name="T31" fmla="*/ 124 h 814"/>
                <a:gd name="T32" fmla="*/ 788 w 806"/>
                <a:gd name="T33" fmla="*/ 18 h 814"/>
                <a:gd name="T34" fmla="*/ 772 w 806"/>
                <a:gd name="T35" fmla="*/ 18 h 814"/>
                <a:gd name="T36" fmla="*/ 742 w 806"/>
                <a:gd name="T37" fmla="*/ 17 h 814"/>
                <a:gd name="T38" fmla="*/ 701 w 806"/>
                <a:gd name="T39" fmla="*/ 17 h 814"/>
                <a:gd name="T40" fmla="*/ 649 w 806"/>
                <a:gd name="T41" fmla="*/ 15 h 814"/>
                <a:gd name="T42" fmla="*/ 590 w 806"/>
                <a:gd name="T43" fmla="*/ 14 h 814"/>
                <a:gd name="T44" fmla="*/ 524 w 806"/>
                <a:gd name="T45" fmla="*/ 13 h 814"/>
                <a:gd name="T46" fmla="*/ 456 w 806"/>
                <a:gd name="T47" fmla="*/ 12 h 814"/>
                <a:gd name="T48" fmla="*/ 386 w 806"/>
                <a:gd name="T49" fmla="*/ 11 h 814"/>
                <a:gd name="T50" fmla="*/ 317 w 806"/>
                <a:gd name="T51" fmla="*/ 10 h 814"/>
                <a:gd name="T52" fmla="*/ 250 w 806"/>
                <a:gd name="T53" fmla="*/ 7 h 814"/>
                <a:gd name="T54" fmla="*/ 188 w 806"/>
                <a:gd name="T55" fmla="*/ 6 h 814"/>
                <a:gd name="T56" fmla="*/ 133 w 806"/>
                <a:gd name="T57" fmla="*/ 5 h 814"/>
                <a:gd name="T58" fmla="*/ 88 w 806"/>
                <a:gd name="T59" fmla="*/ 4 h 814"/>
                <a:gd name="T60" fmla="*/ 52 w 806"/>
                <a:gd name="T61" fmla="*/ 3 h 814"/>
                <a:gd name="T62" fmla="*/ 31 w 806"/>
                <a:gd name="T63" fmla="*/ 0 h 814"/>
                <a:gd name="T64" fmla="*/ 14 w 806"/>
                <a:gd name="T65" fmla="*/ 0 h 814"/>
                <a:gd name="T66" fmla="*/ 0 w 806"/>
                <a:gd name="T67" fmla="*/ 11 h 814"/>
                <a:gd name="T68" fmla="*/ 5 w 806"/>
                <a:gd name="T69" fmla="*/ 28 h 814"/>
                <a:gd name="T70" fmla="*/ 31 w 806"/>
                <a:gd name="T71" fmla="*/ 4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6" h="814">
                  <a:moveTo>
                    <a:pt x="54" y="47"/>
                  </a:moveTo>
                  <a:lnTo>
                    <a:pt x="61" y="47"/>
                  </a:lnTo>
                  <a:lnTo>
                    <a:pt x="82" y="47"/>
                  </a:lnTo>
                  <a:lnTo>
                    <a:pt x="114" y="48"/>
                  </a:lnTo>
                  <a:lnTo>
                    <a:pt x="156" y="49"/>
                  </a:lnTo>
                  <a:lnTo>
                    <a:pt x="204" y="50"/>
                  </a:lnTo>
                  <a:lnTo>
                    <a:pt x="259" y="51"/>
                  </a:lnTo>
                  <a:lnTo>
                    <a:pt x="318" y="52"/>
                  </a:lnTo>
                  <a:lnTo>
                    <a:pt x="380" y="53"/>
                  </a:lnTo>
                  <a:lnTo>
                    <a:pt x="443" y="55"/>
                  </a:lnTo>
                  <a:lnTo>
                    <a:pt x="504" y="57"/>
                  </a:lnTo>
                  <a:lnTo>
                    <a:pt x="561" y="58"/>
                  </a:lnTo>
                  <a:lnTo>
                    <a:pt x="614" y="59"/>
                  </a:lnTo>
                  <a:lnTo>
                    <a:pt x="660" y="62"/>
                  </a:lnTo>
                  <a:lnTo>
                    <a:pt x="698" y="63"/>
                  </a:lnTo>
                  <a:lnTo>
                    <a:pt x="726" y="64"/>
                  </a:lnTo>
                  <a:lnTo>
                    <a:pt x="741" y="65"/>
                  </a:lnTo>
                  <a:lnTo>
                    <a:pt x="745" y="164"/>
                  </a:lnTo>
                  <a:lnTo>
                    <a:pt x="753" y="386"/>
                  </a:lnTo>
                  <a:lnTo>
                    <a:pt x="761" y="619"/>
                  </a:lnTo>
                  <a:lnTo>
                    <a:pt x="764" y="751"/>
                  </a:lnTo>
                  <a:lnTo>
                    <a:pt x="765" y="772"/>
                  </a:lnTo>
                  <a:lnTo>
                    <a:pt x="770" y="789"/>
                  </a:lnTo>
                  <a:lnTo>
                    <a:pt x="776" y="803"/>
                  </a:lnTo>
                  <a:lnTo>
                    <a:pt x="783" y="811"/>
                  </a:lnTo>
                  <a:lnTo>
                    <a:pt x="789" y="814"/>
                  </a:lnTo>
                  <a:lnTo>
                    <a:pt x="796" y="808"/>
                  </a:lnTo>
                  <a:lnTo>
                    <a:pt x="802" y="794"/>
                  </a:lnTo>
                  <a:lnTo>
                    <a:pt x="806" y="769"/>
                  </a:lnTo>
                  <a:lnTo>
                    <a:pt x="806" y="617"/>
                  </a:lnTo>
                  <a:lnTo>
                    <a:pt x="800" y="362"/>
                  </a:lnTo>
                  <a:lnTo>
                    <a:pt x="794" y="124"/>
                  </a:lnTo>
                  <a:lnTo>
                    <a:pt x="791" y="18"/>
                  </a:lnTo>
                  <a:lnTo>
                    <a:pt x="788" y="18"/>
                  </a:lnTo>
                  <a:lnTo>
                    <a:pt x="783" y="18"/>
                  </a:lnTo>
                  <a:lnTo>
                    <a:pt x="772" y="18"/>
                  </a:lnTo>
                  <a:lnTo>
                    <a:pt x="760" y="18"/>
                  </a:lnTo>
                  <a:lnTo>
                    <a:pt x="742" y="17"/>
                  </a:lnTo>
                  <a:lnTo>
                    <a:pt x="723" y="17"/>
                  </a:lnTo>
                  <a:lnTo>
                    <a:pt x="701" y="17"/>
                  </a:lnTo>
                  <a:lnTo>
                    <a:pt x="675" y="15"/>
                  </a:lnTo>
                  <a:lnTo>
                    <a:pt x="649" y="15"/>
                  </a:lnTo>
                  <a:lnTo>
                    <a:pt x="620" y="15"/>
                  </a:lnTo>
                  <a:lnTo>
                    <a:pt x="590" y="14"/>
                  </a:lnTo>
                  <a:lnTo>
                    <a:pt x="558" y="14"/>
                  </a:lnTo>
                  <a:lnTo>
                    <a:pt x="524" y="13"/>
                  </a:lnTo>
                  <a:lnTo>
                    <a:pt x="491" y="13"/>
                  </a:lnTo>
                  <a:lnTo>
                    <a:pt x="456" y="12"/>
                  </a:lnTo>
                  <a:lnTo>
                    <a:pt x="421" y="11"/>
                  </a:lnTo>
                  <a:lnTo>
                    <a:pt x="386" y="11"/>
                  </a:lnTo>
                  <a:lnTo>
                    <a:pt x="352" y="10"/>
                  </a:lnTo>
                  <a:lnTo>
                    <a:pt x="317" y="10"/>
                  </a:lnTo>
                  <a:lnTo>
                    <a:pt x="282" y="9"/>
                  </a:lnTo>
                  <a:lnTo>
                    <a:pt x="250" y="7"/>
                  </a:lnTo>
                  <a:lnTo>
                    <a:pt x="218" y="7"/>
                  </a:lnTo>
                  <a:lnTo>
                    <a:pt x="188" y="6"/>
                  </a:lnTo>
                  <a:lnTo>
                    <a:pt x="159" y="5"/>
                  </a:lnTo>
                  <a:lnTo>
                    <a:pt x="133" y="5"/>
                  </a:lnTo>
                  <a:lnTo>
                    <a:pt x="108" y="4"/>
                  </a:lnTo>
                  <a:lnTo>
                    <a:pt x="88" y="4"/>
                  </a:lnTo>
                  <a:lnTo>
                    <a:pt x="68" y="3"/>
                  </a:lnTo>
                  <a:lnTo>
                    <a:pt x="52" y="3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15" y="36"/>
                  </a:lnTo>
                  <a:lnTo>
                    <a:pt x="31" y="43"/>
                  </a:lnTo>
                  <a:lnTo>
                    <a:pt x="54" y="47"/>
                  </a:lnTo>
                  <a:close/>
                </a:path>
              </a:pathLst>
            </a:custGeom>
            <a:solidFill>
              <a:srgbClr val="93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8"/>
            <p:cNvSpPr>
              <a:spLocks/>
            </p:cNvSpPr>
            <p:nvPr/>
          </p:nvSpPr>
          <p:spPr bwMode="auto">
            <a:xfrm>
              <a:off x="1919" y="1403"/>
              <a:ext cx="32" cy="166"/>
            </a:xfrm>
            <a:custGeom>
              <a:avLst/>
              <a:gdLst>
                <a:gd name="T0" fmla="*/ 52 w 65"/>
                <a:gd name="T1" fmla="*/ 0 h 332"/>
                <a:gd name="T2" fmla="*/ 37 w 65"/>
                <a:gd name="T3" fmla="*/ 12 h 332"/>
                <a:gd name="T4" fmla="*/ 26 w 65"/>
                <a:gd name="T5" fmla="*/ 26 h 332"/>
                <a:gd name="T6" fmla="*/ 15 w 65"/>
                <a:gd name="T7" fmla="*/ 42 h 332"/>
                <a:gd name="T8" fmla="*/ 8 w 65"/>
                <a:gd name="T9" fmla="*/ 61 h 332"/>
                <a:gd name="T10" fmla="*/ 4 w 65"/>
                <a:gd name="T11" fmla="*/ 79 h 332"/>
                <a:gd name="T12" fmla="*/ 0 w 65"/>
                <a:gd name="T13" fmla="*/ 97 h 332"/>
                <a:gd name="T14" fmla="*/ 0 w 65"/>
                <a:gd name="T15" fmla="*/ 117 h 332"/>
                <a:gd name="T16" fmla="*/ 3 w 65"/>
                <a:gd name="T17" fmla="*/ 135 h 332"/>
                <a:gd name="T18" fmla="*/ 5 w 65"/>
                <a:gd name="T19" fmla="*/ 145 h 332"/>
                <a:gd name="T20" fmla="*/ 7 w 65"/>
                <a:gd name="T21" fmla="*/ 154 h 332"/>
                <a:gd name="T22" fmla="*/ 9 w 65"/>
                <a:gd name="T23" fmla="*/ 164 h 332"/>
                <a:gd name="T24" fmla="*/ 14 w 65"/>
                <a:gd name="T25" fmla="*/ 172 h 332"/>
                <a:gd name="T26" fmla="*/ 22 w 65"/>
                <a:gd name="T27" fmla="*/ 186 h 332"/>
                <a:gd name="T28" fmla="*/ 28 w 65"/>
                <a:gd name="T29" fmla="*/ 201 h 332"/>
                <a:gd name="T30" fmla="*/ 32 w 65"/>
                <a:gd name="T31" fmla="*/ 216 h 332"/>
                <a:gd name="T32" fmla="*/ 35 w 65"/>
                <a:gd name="T33" fmla="*/ 232 h 332"/>
                <a:gd name="T34" fmla="*/ 39 w 65"/>
                <a:gd name="T35" fmla="*/ 256 h 332"/>
                <a:gd name="T36" fmla="*/ 46 w 65"/>
                <a:gd name="T37" fmla="*/ 282 h 332"/>
                <a:gd name="T38" fmla="*/ 54 w 65"/>
                <a:gd name="T39" fmla="*/ 307 h 332"/>
                <a:gd name="T40" fmla="*/ 60 w 65"/>
                <a:gd name="T41" fmla="*/ 331 h 332"/>
                <a:gd name="T42" fmla="*/ 61 w 65"/>
                <a:gd name="T43" fmla="*/ 332 h 332"/>
                <a:gd name="T44" fmla="*/ 62 w 65"/>
                <a:gd name="T45" fmla="*/ 331 h 332"/>
                <a:gd name="T46" fmla="*/ 64 w 65"/>
                <a:gd name="T47" fmla="*/ 330 h 332"/>
                <a:gd name="T48" fmla="*/ 65 w 65"/>
                <a:gd name="T49" fmla="*/ 329 h 332"/>
                <a:gd name="T50" fmla="*/ 64 w 65"/>
                <a:gd name="T51" fmla="*/ 311 h 332"/>
                <a:gd name="T52" fmla="*/ 61 w 65"/>
                <a:gd name="T53" fmla="*/ 293 h 332"/>
                <a:gd name="T54" fmla="*/ 59 w 65"/>
                <a:gd name="T55" fmla="*/ 276 h 332"/>
                <a:gd name="T56" fmla="*/ 56 w 65"/>
                <a:gd name="T57" fmla="*/ 259 h 332"/>
                <a:gd name="T58" fmla="*/ 53 w 65"/>
                <a:gd name="T59" fmla="*/ 248 h 332"/>
                <a:gd name="T60" fmla="*/ 51 w 65"/>
                <a:gd name="T61" fmla="*/ 238 h 332"/>
                <a:gd name="T62" fmla="*/ 50 w 65"/>
                <a:gd name="T63" fmla="*/ 229 h 332"/>
                <a:gd name="T64" fmla="*/ 50 w 65"/>
                <a:gd name="T65" fmla="*/ 218 h 332"/>
                <a:gd name="T66" fmla="*/ 50 w 65"/>
                <a:gd name="T67" fmla="*/ 209 h 332"/>
                <a:gd name="T68" fmla="*/ 50 w 65"/>
                <a:gd name="T69" fmla="*/ 200 h 332"/>
                <a:gd name="T70" fmla="*/ 49 w 65"/>
                <a:gd name="T71" fmla="*/ 190 h 332"/>
                <a:gd name="T72" fmla="*/ 46 w 65"/>
                <a:gd name="T73" fmla="*/ 182 h 332"/>
                <a:gd name="T74" fmla="*/ 41 w 65"/>
                <a:gd name="T75" fmla="*/ 164 h 332"/>
                <a:gd name="T76" fmla="*/ 34 w 65"/>
                <a:gd name="T77" fmla="*/ 148 h 332"/>
                <a:gd name="T78" fmla="*/ 27 w 65"/>
                <a:gd name="T79" fmla="*/ 132 h 332"/>
                <a:gd name="T80" fmla="*/ 22 w 65"/>
                <a:gd name="T81" fmla="*/ 114 h 332"/>
                <a:gd name="T82" fmla="*/ 20 w 65"/>
                <a:gd name="T83" fmla="*/ 100 h 332"/>
                <a:gd name="T84" fmla="*/ 20 w 65"/>
                <a:gd name="T85" fmla="*/ 85 h 332"/>
                <a:gd name="T86" fmla="*/ 21 w 65"/>
                <a:gd name="T87" fmla="*/ 69 h 332"/>
                <a:gd name="T88" fmla="*/ 23 w 65"/>
                <a:gd name="T89" fmla="*/ 53 h 332"/>
                <a:gd name="T90" fmla="*/ 28 w 65"/>
                <a:gd name="T91" fmla="*/ 38 h 332"/>
                <a:gd name="T92" fmla="*/ 35 w 65"/>
                <a:gd name="T93" fmla="*/ 23 h 332"/>
                <a:gd name="T94" fmla="*/ 42 w 65"/>
                <a:gd name="T95" fmla="*/ 10 h 332"/>
                <a:gd name="T96" fmla="*/ 52 w 65"/>
                <a:gd name="T97" fmla="*/ 0 h 332"/>
                <a:gd name="T98" fmla="*/ 52 w 65"/>
                <a:gd name="T99" fmla="*/ 0 h 332"/>
                <a:gd name="T100" fmla="*/ 52 w 65"/>
                <a:gd name="T101" fmla="*/ 0 h 332"/>
                <a:gd name="T102" fmla="*/ 52 w 65"/>
                <a:gd name="T103" fmla="*/ 0 h 332"/>
                <a:gd name="T104" fmla="*/ 52 w 65"/>
                <a:gd name="T105" fmla="*/ 0 h 332"/>
                <a:gd name="T106" fmla="*/ 52 w 65"/>
                <a:gd name="T10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" h="332">
                  <a:moveTo>
                    <a:pt x="52" y="0"/>
                  </a:moveTo>
                  <a:lnTo>
                    <a:pt x="37" y="12"/>
                  </a:lnTo>
                  <a:lnTo>
                    <a:pt x="26" y="26"/>
                  </a:lnTo>
                  <a:lnTo>
                    <a:pt x="15" y="42"/>
                  </a:lnTo>
                  <a:lnTo>
                    <a:pt x="8" y="61"/>
                  </a:lnTo>
                  <a:lnTo>
                    <a:pt x="4" y="79"/>
                  </a:lnTo>
                  <a:lnTo>
                    <a:pt x="0" y="97"/>
                  </a:lnTo>
                  <a:lnTo>
                    <a:pt x="0" y="117"/>
                  </a:lnTo>
                  <a:lnTo>
                    <a:pt x="3" y="135"/>
                  </a:lnTo>
                  <a:lnTo>
                    <a:pt x="5" y="145"/>
                  </a:lnTo>
                  <a:lnTo>
                    <a:pt x="7" y="154"/>
                  </a:lnTo>
                  <a:lnTo>
                    <a:pt x="9" y="164"/>
                  </a:lnTo>
                  <a:lnTo>
                    <a:pt x="14" y="172"/>
                  </a:lnTo>
                  <a:lnTo>
                    <a:pt x="22" y="186"/>
                  </a:lnTo>
                  <a:lnTo>
                    <a:pt x="28" y="201"/>
                  </a:lnTo>
                  <a:lnTo>
                    <a:pt x="32" y="216"/>
                  </a:lnTo>
                  <a:lnTo>
                    <a:pt x="35" y="232"/>
                  </a:lnTo>
                  <a:lnTo>
                    <a:pt x="39" y="256"/>
                  </a:lnTo>
                  <a:lnTo>
                    <a:pt x="46" y="282"/>
                  </a:lnTo>
                  <a:lnTo>
                    <a:pt x="54" y="307"/>
                  </a:lnTo>
                  <a:lnTo>
                    <a:pt x="60" y="331"/>
                  </a:lnTo>
                  <a:lnTo>
                    <a:pt x="61" y="332"/>
                  </a:lnTo>
                  <a:lnTo>
                    <a:pt x="62" y="331"/>
                  </a:lnTo>
                  <a:lnTo>
                    <a:pt x="64" y="330"/>
                  </a:lnTo>
                  <a:lnTo>
                    <a:pt x="65" y="329"/>
                  </a:lnTo>
                  <a:lnTo>
                    <a:pt x="64" y="311"/>
                  </a:lnTo>
                  <a:lnTo>
                    <a:pt x="61" y="293"/>
                  </a:lnTo>
                  <a:lnTo>
                    <a:pt x="59" y="276"/>
                  </a:lnTo>
                  <a:lnTo>
                    <a:pt x="56" y="259"/>
                  </a:lnTo>
                  <a:lnTo>
                    <a:pt x="53" y="248"/>
                  </a:lnTo>
                  <a:lnTo>
                    <a:pt x="51" y="238"/>
                  </a:lnTo>
                  <a:lnTo>
                    <a:pt x="50" y="229"/>
                  </a:lnTo>
                  <a:lnTo>
                    <a:pt x="50" y="218"/>
                  </a:lnTo>
                  <a:lnTo>
                    <a:pt x="50" y="209"/>
                  </a:lnTo>
                  <a:lnTo>
                    <a:pt x="50" y="200"/>
                  </a:lnTo>
                  <a:lnTo>
                    <a:pt x="49" y="190"/>
                  </a:lnTo>
                  <a:lnTo>
                    <a:pt x="46" y="182"/>
                  </a:lnTo>
                  <a:lnTo>
                    <a:pt x="41" y="164"/>
                  </a:lnTo>
                  <a:lnTo>
                    <a:pt x="34" y="148"/>
                  </a:lnTo>
                  <a:lnTo>
                    <a:pt x="27" y="132"/>
                  </a:lnTo>
                  <a:lnTo>
                    <a:pt x="22" y="114"/>
                  </a:lnTo>
                  <a:lnTo>
                    <a:pt x="20" y="100"/>
                  </a:lnTo>
                  <a:lnTo>
                    <a:pt x="20" y="85"/>
                  </a:lnTo>
                  <a:lnTo>
                    <a:pt x="21" y="69"/>
                  </a:lnTo>
                  <a:lnTo>
                    <a:pt x="23" y="53"/>
                  </a:lnTo>
                  <a:lnTo>
                    <a:pt x="28" y="38"/>
                  </a:lnTo>
                  <a:lnTo>
                    <a:pt x="35" y="23"/>
                  </a:lnTo>
                  <a:lnTo>
                    <a:pt x="42" y="1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69"/>
            <p:cNvSpPr>
              <a:spLocks/>
            </p:cNvSpPr>
            <p:nvPr/>
          </p:nvSpPr>
          <p:spPr bwMode="auto">
            <a:xfrm>
              <a:off x="1951" y="1503"/>
              <a:ext cx="133" cy="78"/>
            </a:xfrm>
            <a:custGeom>
              <a:avLst/>
              <a:gdLst>
                <a:gd name="T0" fmla="*/ 267 w 267"/>
                <a:gd name="T1" fmla="*/ 0 h 157"/>
                <a:gd name="T2" fmla="*/ 262 w 267"/>
                <a:gd name="T3" fmla="*/ 21 h 157"/>
                <a:gd name="T4" fmla="*/ 255 w 267"/>
                <a:gd name="T5" fmla="*/ 38 h 157"/>
                <a:gd name="T6" fmla="*/ 249 w 267"/>
                <a:gd name="T7" fmla="*/ 54 h 157"/>
                <a:gd name="T8" fmla="*/ 238 w 267"/>
                <a:gd name="T9" fmla="*/ 69 h 157"/>
                <a:gd name="T10" fmla="*/ 228 w 267"/>
                <a:gd name="T11" fmla="*/ 81 h 157"/>
                <a:gd name="T12" fmla="*/ 214 w 267"/>
                <a:gd name="T13" fmla="*/ 92 h 157"/>
                <a:gd name="T14" fmla="*/ 199 w 267"/>
                <a:gd name="T15" fmla="*/ 101 h 157"/>
                <a:gd name="T16" fmla="*/ 182 w 267"/>
                <a:gd name="T17" fmla="*/ 111 h 157"/>
                <a:gd name="T18" fmla="*/ 161 w 267"/>
                <a:gd name="T19" fmla="*/ 119 h 157"/>
                <a:gd name="T20" fmla="*/ 140 w 267"/>
                <a:gd name="T21" fmla="*/ 126 h 157"/>
                <a:gd name="T22" fmla="*/ 117 w 267"/>
                <a:gd name="T23" fmla="*/ 131 h 157"/>
                <a:gd name="T24" fmla="*/ 95 w 267"/>
                <a:gd name="T25" fmla="*/ 135 h 157"/>
                <a:gd name="T26" fmla="*/ 72 w 267"/>
                <a:gd name="T27" fmla="*/ 138 h 157"/>
                <a:gd name="T28" fmla="*/ 49 w 267"/>
                <a:gd name="T29" fmla="*/ 139 h 157"/>
                <a:gd name="T30" fmla="*/ 27 w 267"/>
                <a:gd name="T31" fmla="*/ 138 h 157"/>
                <a:gd name="T32" fmla="*/ 5 w 267"/>
                <a:gd name="T33" fmla="*/ 135 h 157"/>
                <a:gd name="T34" fmla="*/ 3 w 267"/>
                <a:gd name="T35" fmla="*/ 135 h 157"/>
                <a:gd name="T36" fmla="*/ 1 w 267"/>
                <a:gd name="T37" fmla="*/ 137 h 157"/>
                <a:gd name="T38" fmla="*/ 0 w 267"/>
                <a:gd name="T39" fmla="*/ 140 h 157"/>
                <a:gd name="T40" fmla="*/ 1 w 267"/>
                <a:gd name="T41" fmla="*/ 143 h 157"/>
                <a:gd name="T42" fmla="*/ 11 w 267"/>
                <a:gd name="T43" fmla="*/ 150 h 157"/>
                <a:gd name="T44" fmla="*/ 22 w 267"/>
                <a:gd name="T45" fmla="*/ 153 h 157"/>
                <a:gd name="T46" fmla="*/ 33 w 267"/>
                <a:gd name="T47" fmla="*/ 155 h 157"/>
                <a:gd name="T48" fmla="*/ 46 w 267"/>
                <a:gd name="T49" fmla="*/ 157 h 157"/>
                <a:gd name="T50" fmla="*/ 57 w 267"/>
                <a:gd name="T51" fmla="*/ 155 h 157"/>
                <a:gd name="T52" fmla="*/ 70 w 267"/>
                <a:gd name="T53" fmla="*/ 154 h 157"/>
                <a:gd name="T54" fmla="*/ 81 w 267"/>
                <a:gd name="T55" fmla="*/ 153 h 157"/>
                <a:gd name="T56" fmla="*/ 94 w 267"/>
                <a:gd name="T57" fmla="*/ 151 h 157"/>
                <a:gd name="T58" fmla="*/ 108 w 267"/>
                <a:gd name="T59" fmla="*/ 147 h 157"/>
                <a:gd name="T60" fmla="*/ 122 w 267"/>
                <a:gd name="T61" fmla="*/ 144 h 157"/>
                <a:gd name="T62" fmla="*/ 134 w 267"/>
                <a:gd name="T63" fmla="*/ 139 h 157"/>
                <a:gd name="T64" fmla="*/ 148 w 267"/>
                <a:gd name="T65" fmla="*/ 135 h 157"/>
                <a:gd name="T66" fmla="*/ 162 w 267"/>
                <a:gd name="T67" fmla="*/ 129 h 157"/>
                <a:gd name="T68" fmla="*/ 175 w 267"/>
                <a:gd name="T69" fmla="*/ 122 h 157"/>
                <a:gd name="T70" fmla="*/ 187 w 267"/>
                <a:gd name="T71" fmla="*/ 115 h 157"/>
                <a:gd name="T72" fmla="*/ 200 w 267"/>
                <a:gd name="T73" fmla="*/ 108 h 157"/>
                <a:gd name="T74" fmla="*/ 215 w 267"/>
                <a:gd name="T75" fmla="*/ 99 h 157"/>
                <a:gd name="T76" fmla="*/ 228 w 267"/>
                <a:gd name="T77" fmla="*/ 88 h 157"/>
                <a:gd name="T78" fmla="*/ 239 w 267"/>
                <a:gd name="T79" fmla="*/ 76 h 157"/>
                <a:gd name="T80" fmla="*/ 249 w 267"/>
                <a:gd name="T81" fmla="*/ 62 h 157"/>
                <a:gd name="T82" fmla="*/ 255 w 267"/>
                <a:gd name="T83" fmla="*/ 48 h 157"/>
                <a:gd name="T84" fmla="*/ 261 w 267"/>
                <a:gd name="T85" fmla="*/ 33 h 157"/>
                <a:gd name="T86" fmla="*/ 265 w 267"/>
                <a:gd name="T87" fmla="*/ 17 h 157"/>
                <a:gd name="T88" fmla="*/ 267 w 267"/>
                <a:gd name="T89" fmla="*/ 0 h 157"/>
                <a:gd name="T90" fmla="*/ 267 w 267"/>
                <a:gd name="T91" fmla="*/ 0 h 157"/>
                <a:gd name="T92" fmla="*/ 267 w 267"/>
                <a:gd name="T93" fmla="*/ 0 h 157"/>
                <a:gd name="T94" fmla="*/ 267 w 267"/>
                <a:gd name="T95" fmla="*/ 0 h 157"/>
                <a:gd name="T96" fmla="*/ 267 w 267"/>
                <a:gd name="T97" fmla="*/ 0 h 157"/>
                <a:gd name="T98" fmla="*/ 267 w 267"/>
                <a:gd name="T9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" h="157">
                  <a:moveTo>
                    <a:pt x="267" y="0"/>
                  </a:moveTo>
                  <a:lnTo>
                    <a:pt x="262" y="21"/>
                  </a:lnTo>
                  <a:lnTo>
                    <a:pt x="255" y="38"/>
                  </a:lnTo>
                  <a:lnTo>
                    <a:pt x="249" y="54"/>
                  </a:lnTo>
                  <a:lnTo>
                    <a:pt x="238" y="69"/>
                  </a:lnTo>
                  <a:lnTo>
                    <a:pt x="228" y="81"/>
                  </a:lnTo>
                  <a:lnTo>
                    <a:pt x="214" y="92"/>
                  </a:lnTo>
                  <a:lnTo>
                    <a:pt x="199" y="101"/>
                  </a:lnTo>
                  <a:lnTo>
                    <a:pt x="182" y="111"/>
                  </a:lnTo>
                  <a:lnTo>
                    <a:pt x="161" y="119"/>
                  </a:lnTo>
                  <a:lnTo>
                    <a:pt x="140" y="126"/>
                  </a:lnTo>
                  <a:lnTo>
                    <a:pt x="117" y="131"/>
                  </a:lnTo>
                  <a:lnTo>
                    <a:pt x="95" y="135"/>
                  </a:lnTo>
                  <a:lnTo>
                    <a:pt x="72" y="138"/>
                  </a:lnTo>
                  <a:lnTo>
                    <a:pt x="49" y="139"/>
                  </a:lnTo>
                  <a:lnTo>
                    <a:pt x="27" y="138"/>
                  </a:lnTo>
                  <a:lnTo>
                    <a:pt x="5" y="135"/>
                  </a:lnTo>
                  <a:lnTo>
                    <a:pt x="3" y="135"/>
                  </a:lnTo>
                  <a:lnTo>
                    <a:pt x="1" y="137"/>
                  </a:lnTo>
                  <a:lnTo>
                    <a:pt x="0" y="140"/>
                  </a:lnTo>
                  <a:lnTo>
                    <a:pt x="1" y="143"/>
                  </a:lnTo>
                  <a:lnTo>
                    <a:pt x="11" y="150"/>
                  </a:lnTo>
                  <a:lnTo>
                    <a:pt x="22" y="153"/>
                  </a:lnTo>
                  <a:lnTo>
                    <a:pt x="33" y="155"/>
                  </a:lnTo>
                  <a:lnTo>
                    <a:pt x="46" y="157"/>
                  </a:lnTo>
                  <a:lnTo>
                    <a:pt x="57" y="155"/>
                  </a:lnTo>
                  <a:lnTo>
                    <a:pt x="70" y="154"/>
                  </a:lnTo>
                  <a:lnTo>
                    <a:pt x="81" y="153"/>
                  </a:lnTo>
                  <a:lnTo>
                    <a:pt x="94" y="151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34" y="139"/>
                  </a:lnTo>
                  <a:lnTo>
                    <a:pt x="148" y="135"/>
                  </a:lnTo>
                  <a:lnTo>
                    <a:pt x="162" y="129"/>
                  </a:lnTo>
                  <a:lnTo>
                    <a:pt x="175" y="122"/>
                  </a:lnTo>
                  <a:lnTo>
                    <a:pt x="187" y="115"/>
                  </a:lnTo>
                  <a:lnTo>
                    <a:pt x="200" y="108"/>
                  </a:lnTo>
                  <a:lnTo>
                    <a:pt x="215" y="99"/>
                  </a:lnTo>
                  <a:lnTo>
                    <a:pt x="228" y="88"/>
                  </a:lnTo>
                  <a:lnTo>
                    <a:pt x="239" y="76"/>
                  </a:lnTo>
                  <a:lnTo>
                    <a:pt x="249" y="62"/>
                  </a:lnTo>
                  <a:lnTo>
                    <a:pt x="255" y="48"/>
                  </a:lnTo>
                  <a:lnTo>
                    <a:pt x="261" y="33"/>
                  </a:lnTo>
                  <a:lnTo>
                    <a:pt x="265" y="17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0"/>
            <p:cNvSpPr>
              <a:spLocks/>
            </p:cNvSpPr>
            <p:nvPr/>
          </p:nvSpPr>
          <p:spPr bwMode="auto">
            <a:xfrm>
              <a:off x="1927" y="1366"/>
              <a:ext cx="32" cy="134"/>
            </a:xfrm>
            <a:custGeom>
              <a:avLst/>
              <a:gdLst>
                <a:gd name="T0" fmla="*/ 0 w 64"/>
                <a:gd name="T1" fmla="*/ 0 h 267"/>
                <a:gd name="T2" fmla="*/ 10 w 64"/>
                <a:gd name="T3" fmla="*/ 7 h 267"/>
                <a:gd name="T4" fmla="*/ 18 w 64"/>
                <a:gd name="T5" fmla="*/ 15 h 267"/>
                <a:gd name="T6" fmla="*/ 26 w 64"/>
                <a:gd name="T7" fmla="*/ 23 h 267"/>
                <a:gd name="T8" fmla="*/ 33 w 64"/>
                <a:gd name="T9" fmla="*/ 31 h 267"/>
                <a:gd name="T10" fmla="*/ 40 w 64"/>
                <a:gd name="T11" fmla="*/ 40 h 267"/>
                <a:gd name="T12" fmla="*/ 44 w 64"/>
                <a:gd name="T13" fmla="*/ 49 h 267"/>
                <a:gd name="T14" fmla="*/ 49 w 64"/>
                <a:gd name="T15" fmla="*/ 60 h 267"/>
                <a:gd name="T16" fmla="*/ 52 w 64"/>
                <a:gd name="T17" fmla="*/ 70 h 267"/>
                <a:gd name="T18" fmla="*/ 53 w 64"/>
                <a:gd name="T19" fmla="*/ 91 h 267"/>
                <a:gd name="T20" fmla="*/ 50 w 64"/>
                <a:gd name="T21" fmla="*/ 113 h 267"/>
                <a:gd name="T22" fmla="*/ 43 w 64"/>
                <a:gd name="T23" fmla="*/ 135 h 267"/>
                <a:gd name="T24" fmla="*/ 37 w 64"/>
                <a:gd name="T25" fmla="*/ 155 h 267"/>
                <a:gd name="T26" fmla="*/ 33 w 64"/>
                <a:gd name="T27" fmla="*/ 183 h 267"/>
                <a:gd name="T28" fmla="*/ 34 w 64"/>
                <a:gd name="T29" fmla="*/ 212 h 267"/>
                <a:gd name="T30" fmla="*/ 38 w 64"/>
                <a:gd name="T31" fmla="*/ 241 h 267"/>
                <a:gd name="T32" fmla="*/ 46 w 64"/>
                <a:gd name="T33" fmla="*/ 267 h 267"/>
                <a:gd name="T34" fmla="*/ 46 w 64"/>
                <a:gd name="T35" fmla="*/ 267 h 267"/>
                <a:gd name="T36" fmla="*/ 46 w 64"/>
                <a:gd name="T37" fmla="*/ 267 h 267"/>
                <a:gd name="T38" fmla="*/ 46 w 64"/>
                <a:gd name="T39" fmla="*/ 267 h 267"/>
                <a:gd name="T40" fmla="*/ 46 w 64"/>
                <a:gd name="T41" fmla="*/ 266 h 267"/>
                <a:gd name="T42" fmla="*/ 41 w 64"/>
                <a:gd name="T43" fmla="*/ 246 h 267"/>
                <a:gd name="T44" fmla="*/ 37 w 64"/>
                <a:gd name="T45" fmla="*/ 227 h 267"/>
                <a:gd name="T46" fmla="*/ 36 w 64"/>
                <a:gd name="T47" fmla="*/ 207 h 267"/>
                <a:gd name="T48" fmla="*/ 35 w 64"/>
                <a:gd name="T49" fmla="*/ 185 h 267"/>
                <a:gd name="T50" fmla="*/ 38 w 64"/>
                <a:gd name="T51" fmla="*/ 161 h 267"/>
                <a:gd name="T52" fmla="*/ 44 w 64"/>
                <a:gd name="T53" fmla="*/ 138 h 267"/>
                <a:gd name="T54" fmla="*/ 52 w 64"/>
                <a:gd name="T55" fmla="*/ 116 h 267"/>
                <a:gd name="T56" fmla="*/ 60 w 64"/>
                <a:gd name="T57" fmla="*/ 93 h 267"/>
                <a:gd name="T58" fmla="*/ 64 w 64"/>
                <a:gd name="T59" fmla="*/ 76 h 267"/>
                <a:gd name="T60" fmla="*/ 63 w 64"/>
                <a:gd name="T61" fmla="*/ 61 h 267"/>
                <a:gd name="T62" fmla="*/ 58 w 64"/>
                <a:gd name="T63" fmla="*/ 48 h 267"/>
                <a:gd name="T64" fmla="*/ 50 w 64"/>
                <a:gd name="T65" fmla="*/ 36 h 267"/>
                <a:gd name="T66" fmla="*/ 41 w 64"/>
                <a:gd name="T67" fmla="*/ 25 h 267"/>
                <a:gd name="T68" fmla="*/ 28 w 64"/>
                <a:gd name="T69" fmla="*/ 16 h 267"/>
                <a:gd name="T70" fmla="*/ 15 w 64"/>
                <a:gd name="T71" fmla="*/ 8 h 267"/>
                <a:gd name="T72" fmla="*/ 2 w 64"/>
                <a:gd name="T73" fmla="*/ 0 h 267"/>
                <a:gd name="T74" fmla="*/ 2 w 64"/>
                <a:gd name="T75" fmla="*/ 0 h 267"/>
                <a:gd name="T76" fmla="*/ 2 w 64"/>
                <a:gd name="T77" fmla="*/ 0 h 267"/>
                <a:gd name="T78" fmla="*/ 0 w 64"/>
                <a:gd name="T79" fmla="*/ 0 h 267"/>
                <a:gd name="T80" fmla="*/ 0 w 64"/>
                <a:gd name="T81" fmla="*/ 0 h 267"/>
                <a:gd name="T82" fmla="*/ 0 w 64"/>
                <a:gd name="T8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267">
                  <a:moveTo>
                    <a:pt x="0" y="0"/>
                  </a:moveTo>
                  <a:lnTo>
                    <a:pt x="10" y="7"/>
                  </a:lnTo>
                  <a:lnTo>
                    <a:pt x="18" y="15"/>
                  </a:lnTo>
                  <a:lnTo>
                    <a:pt x="26" y="23"/>
                  </a:lnTo>
                  <a:lnTo>
                    <a:pt x="33" y="31"/>
                  </a:lnTo>
                  <a:lnTo>
                    <a:pt x="40" y="40"/>
                  </a:lnTo>
                  <a:lnTo>
                    <a:pt x="44" y="49"/>
                  </a:lnTo>
                  <a:lnTo>
                    <a:pt x="49" y="60"/>
                  </a:lnTo>
                  <a:lnTo>
                    <a:pt x="52" y="70"/>
                  </a:lnTo>
                  <a:lnTo>
                    <a:pt x="53" y="91"/>
                  </a:lnTo>
                  <a:lnTo>
                    <a:pt x="50" y="113"/>
                  </a:lnTo>
                  <a:lnTo>
                    <a:pt x="43" y="135"/>
                  </a:lnTo>
                  <a:lnTo>
                    <a:pt x="37" y="155"/>
                  </a:lnTo>
                  <a:lnTo>
                    <a:pt x="33" y="183"/>
                  </a:lnTo>
                  <a:lnTo>
                    <a:pt x="34" y="212"/>
                  </a:lnTo>
                  <a:lnTo>
                    <a:pt x="38" y="241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6"/>
                  </a:lnTo>
                  <a:lnTo>
                    <a:pt x="41" y="246"/>
                  </a:lnTo>
                  <a:lnTo>
                    <a:pt x="37" y="227"/>
                  </a:lnTo>
                  <a:lnTo>
                    <a:pt x="36" y="207"/>
                  </a:lnTo>
                  <a:lnTo>
                    <a:pt x="35" y="185"/>
                  </a:lnTo>
                  <a:lnTo>
                    <a:pt x="38" y="161"/>
                  </a:lnTo>
                  <a:lnTo>
                    <a:pt x="44" y="138"/>
                  </a:lnTo>
                  <a:lnTo>
                    <a:pt x="52" y="116"/>
                  </a:lnTo>
                  <a:lnTo>
                    <a:pt x="60" y="93"/>
                  </a:lnTo>
                  <a:lnTo>
                    <a:pt x="64" y="76"/>
                  </a:lnTo>
                  <a:lnTo>
                    <a:pt x="63" y="61"/>
                  </a:lnTo>
                  <a:lnTo>
                    <a:pt x="58" y="48"/>
                  </a:lnTo>
                  <a:lnTo>
                    <a:pt x="50" y="36"/>
                  </a:lnTo>
                  <a:lnTo>
                    <a:pt x="41" y="25"/>
                  </a:lnTo>
                  <a:lnTo>
                    <a:pt x="28" y="16"/>
                  </a:lnTo>
                  <a:lnTo>
                    <a:pt x="15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1"/>
            <p:cNvSpPr>
              <a:spLocks/>
            </p:cNvSpPr>
            <p:nvPr/>
          </p:nvSpPr>
          <p:spPr bwMode="auto">
            <a:xfrm>
              <a:off x="1938" y="1402"/>
              <a:ext cx="20" cy="13"/>
            </a:xfrm>
            <a:custGeom>
              <a:avLst/>
              <a:gdLst>
                <a:gd name="T0" fmla="*/ 0 w 41"/>
                <a:gd name="T1" fmla="*/ 0 h 27"/>
                <a:gd name="T2" fmla="*/ 0 w 41"/>
                <a:gd name="T3" fmla="*/ 3 h 27"/>
                <a:gd name="T4" fmla="*/ 0 w 41"/>
                <a:gd name="T5" fmla="*/ 6 h 27"/>
                <a:gd name="T6" fmla="*/ 0 w 41"/>
                <a:gd name="T7" fmla="*/ 9 h 27"/>
                <a:gd name="T8" fmla="*/ 1 w 41"/>
                <a:gd name="T9" fmla="*/ 12 h 27"/>
                <a:gd name="T10" fmla="*/ 4 w 41"/>
                <a:gd name="T11" fmla="*/ 15 h 27"/>
                <a:gd name="T12" fmla="*/ 6 w 41"/>
                <a:gd name="T13" fmla="*/ 18 h 27"/>
                <a:gd name="T14" fmla="*/ 8 w 41"/>
                <a:gd name="T15" fmla="*/ 20 h 27"/>
                <a:gd name="T16" fmla="*/ 11 w 41"/>
                <a:gd name="T17" fmla="*/ 22 h 27"/>
                <a:gd name="T18" fmla="*/ 14 w 41"/>
                <a:gd name="T19" fmla="*/ 23 h 27"/>
                <a:gd name="T20" fmla="*/ 18 w 41"/>
                <a:gd name="T21" fmla="*/ 24 h 27"/>
                <a:gd name="T22" fmla="*/ 21 w 41"/>
                <a:gd name="T23" fmla="*/ 26 h 27"/>
                <a:gd name="T24" fmla="*/ 24 w 41"/>
                <a:gd name="T25" fmla="*/ 26 h 27"/>
                <a:gd name="T26" fmla="*/ 28 w 41"/>
                <a:gd name="T27" fmla="*/ 27 h 27"/>
                <a:gd name="T28" fmla="*/ 31 w 41"/>
                <a:gd name="T29" fmla="*/ 26 h 27"/>
                <a:gd name="T30" fmla="*/ 35 w 41"/>
                <a:gd name="T31" fmla="*/ 26 h 27"/>
                <a:gd name="T32" fmla="*/ 37 w 41"/>
                <a:gd name="T33" fmla="*/ 23 h 27"/>
                <a:gd name="T34" fmla="*/ 38 w 41"/>
                <a:gd name="T35" fmla="*/ 22 h 27"/>
                <a:gd name="T36" fmla="*/ 41 w 41"/>
                <a:gd name="T37" fmla="*/ 21 h 27"/>
                <a:gd name="T38" fmla="*/ 41 w 41"/>
                <a:gd name="T39" fmla="*/ 19 h 27"/>
                <a:gd name="T40" fmla="*/ 41 w 41"/>
                <a:gd name="T41" fmla="*/ 18 h 27"/>
                <a:gd name="T42" fmla="*/ 38 w 41"/>
                <a:gd name="T43" fmla="*/ 14 h 27"/>
                <a:gd name="T44" fmla="*/ 34 w 41"/>
                <a:gd name="T45" fmla="*/ 12 h 27"/>
                <a:gd name="T46" fmla="*/ 28 w 41"/>
                <a:gd name="T47" fmla="*/ 12 h 27"/>
                <a:gd name="T48" fmla="*/ 23 w 41"/>
                <a:gd name="T49" fmla="*/ 12 h 27"/>
                <a:gd name="T50" fmla="*/ 20 w 41"/>
                <a:gd name="T51" fmla="*/ 12 h 27"/>
                <a:gd name="T52" fmla="*/ 16 w 41"/>
                <a:gd name="T53" fmla="*/ 11 h 27"/>
                <a:gd name="T54" fmla="*/ 13 w 41"/>
                <a:gd name="T55" fmla="*/ 11 h 27"/>
                <a:gd name="T56" fmla="*/ 11 w 41"/>
                <a:gd name="T57" fmla="*/ 9 h 27"/>
                <a:gd name="T58" fmla="*/ 7 w 41"/>
                <a:gd name="T59" fmla="*/ 7 h 27"/>
                <a:gd name="T60" fmla="*/ 5 w 41"/>
                <a:gd name="T61" fmla="*/ 5 h 27"/>
                <a:gd name="T62" fmla="*/ 3 w 41"/>
                <a:gd name="T63" fmla="*/ 3 h 27"/>
                <a:gd name="T64" fmla="*/ 0 w 41"/>
                <a:gd name="T65" fmla="*/ 0 h 27"/>
                <a:gd name="T66" fmla="*/ 0 w 41"/>
                <a:gd name="T67" fmla="*/ 0 h 27"/>
                <a:gd name="T68" fmla="*/ 0 w 41"/>
                <a:gd name="T69" fmla="*/ 0 h 27"/>
                <a:gd name="T70" fmla="*/ 0 w 41"/>
                <a:gd name="T71" fmla="*/ 0 h 27"/>
                <a:gd name="T72" fmla="*/ 0 w 41"/>
                <a:gd name="T73" fmla="*/ 0 h 27"/>
                <a:gd name="T74" fmla="*/ 0 w 41"/>
                <a:gd name="T7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27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1" y="22"/>
                  </a:lnTo>
                  <a:lnTo>
                    <a:pt x="14" y="23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28" y="27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8" y="22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2"/>
            <p:cNvSpPr>
              <a:spLocks/>
            </p:cNvSpPr>
            <p:nvPr/>
          </p:nvSpPr>
          <p:spPr bwMode="auto">
            <a:xfrm>
              <a:off x="1992" y="1419"/>
              <a:ext cx="53" cy="14"/>
            </a:xfrm>
            <a:custGeom>
              <a:avLst/>
              <a:gdLst>
                <a:gd name="T0" fmla="*/ 0 w 106"/>
                <a:gd name="T1" fmla="*/ 0 h 27"/>
                <a:gd name="T2" fmla="*/ 2 w 106"/>
                <a:gd name="T3" fmla="*/ 6 h 27"/>
                <a:gd name="T4" fmla="*/ 4 w 106"/>
                <a:gd name="T5" fmla="*/ 10 h 27"/>
                <a:gd name="T6" fmla="*/ 8 w 106"/>
                <a:gd name="T7" fmla="*/ 15 h 27"/>
                <a:gd name="T8" fmla="*/ 13 w 106"/>
                <a:gd name="T9" fmla="*/ 17 h 27"/>
                <a:gd name="T10" fmla="*/ 19 w 106"/>
                <a:gd name="T11" fmla="*/ 21 h 27"/>
                <a:gd name="T12" fmla="*/ 25 w 106"/>
                <a:gd name="T13" fmla="*/ 22 h 27"/>
                <a:gd name="T14" fmla="*/ 30 w 106"/>
                <a:gd name="T15" fmla="*/ 24 h 27"/>
                <a:gd name="T16" fmla="*/ 35 w 106"/>
                <a:gd name="T17" fmla="*/ 25 h 27"/>
                <a:gd name="T18" fmla="*/ 43 w 106"/>
                <a:gd name="T19" fmla="*/ 27 h 27"/>
                <a:gd name="T20" fmla="*/ 52 w 106"/>
                <a:gd name="T21" fmla="*/ 27 h 27"/>
                <a:gd name="T22" fmla="*/ 62 w 106"/>
                <a:gd name="T23" fmla="*/ 27 h 27"/>
                <a:gd name="T24" fmla="*/ 71 w 106"/>
                <a:gd name="T25" fmla="*/ 27 h 27"/>
                <a:gd name="T26" fmla="*/ 80 w 106"/>
                <a:gd name="T27" fmla="*/ 26 h 27"/>
                <a:gd name="T28" fmla="*/ 89 w 106"/>
                <a:gd name="T29" fmla="*/ 24 h 27"/>
                <a:gd name="T30" fmla="*/ 97 w 106"/>
                <a:gd name="T31" fmla="*/ 22 h 27"/>
                <a:gd name="T32" fmla="*/ 105 w 106"/>
                <a:gd name="T33" fmla="*/ 18 h 27"/>
                <a:gd name="T34" fmla="*/ 105 w 106"/>
                <a:gd name="T35" fmla="*/ 18 h 27"/>
                <a:gd name="T36" fmla="*/ 106 w 106"/>
                <a:gd name="T37" fmla="*/ 17 h 27"/>
                <a:gd name="T38" fmla="*/ 106 w 106"/>
                <a:gd name="T39" fmla="*/ 17 h 27"/>
                <a:gd name="T40" fmla="*/ 105 w 106"/>
                <a:gd name="T41" fmla="*/ 17 h 27"/>
                <a:gd name="T42" fmla="*/ 97 w 106"/>
                <a:gd name="T43" fmla="*/ 18 h 27"/>
                <a:gd name="T44" fmla="*/ 89 w 106"/>
                <a:gd name="T45" fmla="*/ 19 h 27"/>
                <a:gd name="T46" fmla="*/ 82 w 106"/>
                <a:gd name="T47" fmla="*/ 18 h 27"/>
                <a:gd name="T48" fmla="*/ 74 w 106"/>
                <a:gd name="T49" fmla="*/ 18 h 27"/>
                <a:gd name="T50" fmla="*/ 66 w 106"/>
                <a:gd name="T51" fmla="*/ 17 h 27"/>
                <a:gd name="T52" fmla="*/ 59 w 106"/>
                <a:gd name="T53" fmla="*/ 15 h 27"/>
                <a:gd name="T54" fmla="*/ 51 w 106"/>
                <a:gd name="T55" fmla="*/ 14 h 27"/>
                <a:gd name="T56" fmla="*/ 43 w 106"/>
                <a:gd name="T57" fmla="*/ 11 h 27"/>
                <a:gd name="T58" fmla="*/ 37 w 106"/>
                <a:gd name="T59" fmla="*/ 10 h 27"/>
                <a:gd name="T60" fmla="*/ 33 w 106"/>
                <a:gd name="T61" fmla="*/ 8 h 27"/>
                <a:gd name="T62" fmla="*/ 27 w 106"/>
                <a:gd name="T63" fmla="*/ 7 h 27"/>
                <a:gd name="T64" fmla="*/ 22 w 106"/>
                <a:gd name="T65" fmla="*/ 4 h 27"/>
                <a:gd name="T66" fmla="*/ 17 w 106"/>
                <a:gd name="T67" fmla="*/ 2 h 27"/>
                <a:gd name="T68" fmla="*/ 12 w 106"/>
                <a:gd name="T69" fmla="*/ 1 h 27"/>
                <a:gd name="T70" fmla="*/ 6 w 106"/>
                <a:gd name="T71" fmla="*/ 0 h 27"/>
                <a:gd name="T72" fmla="*/ 0 w 106"/>
                <a:gd name="T73" fmla="*/ 0 h 27"/>
                <a:gd name="T74" fmla="*/ 0 w 106"/>
                <a:gd name="T75" fmla="*/ 0 h 27"/>
                <a:gd name="T76" fmla="*/ 0 w 106"/>
                <a:gd name="T77" fmla="*/ 0 h 27"/>
                <a:gd name="T78" fmla="*/ 0 w 106"/>
                <a:gd name="T79" fmla="*/ 0 h 27"/>
                <a:gd name="T80" fmla="*/ 0 w 106"/>
                <a:gd name="T81" fmla="*/ 0 h 27"/>
                <a:gd name="T82" fmla="*/ 0 w 106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27">
                  <a:moveTo>
                    <a:pt x="0" y="0"/>
                  </a:moveTo>
                  <a:lnTo>
                    <a:pt x="2" y="6"/>
                  </a:lnTo>
                  <a:lnTo>
                    <a:pt x="4" y="10"/>
                  </a:lnTo>
                  <a:lnTo>
                    <a:pt x="8" y="15"/>
                  </a:lnTo>
                  <a:lnTo>
                    <a:pt x="13" y="17"/>
                  </a:lnTo>
                  <a:lnTo>
                    <a:pt x="19" y="21"/>
                  </a:lnTo>
                  <a:lnTo>
                    <a:pt x="25" y="22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3" y="27"/>
                  </a:lnTo>
                  <a:lnTo>
                    <a:pt x="52" y="27"/>
                  </a:lnTo>
                  <a:lnTo>
                    <a:pt x="62" y="27"/>
                  </a:lnTo>
                  <a:lnTo>
                    <a:pt x="71" y="27"/>
                  </a:lnTo>
                  <a:lnTo>
                    <a:pt x="80" y="26"/>
                  </a:lnTo>
                  <a:lnTo>
                    <a:pt x="89" y="24"/>
                  </a:lnTo>
                  <a:lnTo>
                    <a:pt x="97" y="22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97" y="18"/>
                  </a:lnTo>
                  <a:lnTo>
                    <a:pt x="89" y="19"/>
                  </a:lnTo>
                  <a:lnTo>
                    <a:pt x="82" y="18"/>
                  </a:lnTo>
                  <a:lnTo>
                    <a:pt x="74" y="18"/>
                  </a:lnTo>
                  <a:lnTo>
                    <a:pt x="66" y="17"/>
                  </a:lnTo>
                  <a:lnTo>
                    <a:pt x="59" y="15"/>
                  </a:lnTo>
                  <a:lnTo>
                    <a:pt x="51" y="14"/>
                  </a:lnTo>
                  <a:lnTo>
                    <a:pt x="43" y="11"/>
                  </a:lnTo>
                  <a:lnTo>
                    <a:pt x="37" y="10"/>
                  </a:lnTo>
                  <a:lnTo>
                    <a:pt x="33" y="8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3"/>
            <p:cNvSpPr>
              <a:spLocks/>
            </p:cNvSpPr>
            <p:nvPr/>
          </p:nvSpPr>
          <p:spPr bwMode="auto">
            <a:xfrm>
              <a:off x="1985" y="1387"/>
              <a:ext cx="80" cy="32"/>
            </a:xfrm>
            <a:custGeom>
              <a:avLst/>
              <a:gdLst>
                <a:gd name="T0" fmla="*/ 0 w 160"/>
                <a:gd name="T1" fmla="*/ 10 h 65"/>
                <a:gd name="T2" fmla="*/ 0 w 160"/>
                <a:gd name="T3" fmla="*/ 10 h 65"/>
                <a:gd name="T4" fmla="*/ 0 w 160"/>
                <a:gd name="T5" fmla="*/ 10 h 65"/>
                <a:gd name="T6" fmla="*/ 0 w 160"/>
                <a:gd name="T7" fmla="*/ 11 h 65"/>
                <a:gd name="T8" fmla="*/ 0 w 160"/>
                <a:gd name="T9" fmla="*/ 11 h 65"/>
                <a:gd name="T10" fmla="*/ 1 w 160"/>
                <a:gd name="T11" fmla="*/ 12 h 65"/>
                <a:gd name="T12" fmla="*/ 1 w 160"/>
                <a:gd name="T13" fmla="*/ 12 h 65"/>
                <a:gd name="T14" fmla="*/ 1 w 160"/>
                <a:gd name="T15" fmla="*/ 12 h 65"/>
                <a:gd name="T16" fmla="*/ 1 w 160"/>
                <a:gd name="T17" fmla="*/ 13 h 65"/>
                <a:gd name="T18" fmla="*/ 10 w 160"/>
                <a:gd name="T19" fmla="*/ 15 h 65"/>
                <a:gd name="T20" fmla="*/ 19 w 160"/>
                <a:gd name="T21" fmla="*/ 18 h 65"/>
                <a:gd name="T22" fmla="*/ 29 w 160"/>
                <a:gd name="T23" fmla="*/ 20 h 65"/>
                <a:gd name="T24" fmla="*/ 39 w 160"/>
                <a:gd name="T25" fmla="*/ 21 h 65"/>
                <a:gd name="T26" fmla="*/ 48 w 160"/>
                <a:gd name="T27" fmla="*/ 23 h 65"/>
                <a:gd name="T28" fmla="*/ 57 w 160"/>
                <a:gd name="T29" fmla="*/ 25 h 65"/>
                <a:gd name="T30" fmla="*/ 67 w 160"/>
                <a:gd name="T31" fmla="*/ 26 h 65"/>
                <a:gd name="T32" fmla="*/ 76 w 160"/>
                <a:gd name="T33" fmla="*/ 27 h 65"/>
                <a:gd name="T34" fmla="*/ 87 w 160"/>
                <a:gd name="T35" fmla="*/ 29 h 65"/>
                <a:gd name="T36" fmla="*/ 99 w 160"/>
                <a:gd name="T37" fmla="*/ 32 h 65"/>
                <a:gd name="T38" fmla="*/ 109 w 160"/>
                <a:gd name="T39" fmla="*/ 36 h 65"/>
                <a:gd name="T40" fmla="*/ 118 w 160"/>
                <a:gd name="T41" fmla="*/ 41 h 65"/>
                <a:gd name="T42" fmla="*/ 129 w 160"/>
                <a:gd name="T43" fmla="*/ 47 h 65"/>
                <a:gd name="T44" fmla="*/ 138 w 160"/>
                <a:gd name="T45" fmla="*/ 52 h 65"/>
                <a:gd name="T46" fmla="*/ 147 w 160"/>
                <a:gd name="T47" fmla="*/ 59 h 65"/>
                <a:gd name="T48" fmla="*/ 158 w 160"/>
                <a:gd name="T49" fmla="*/ 65 h 65"/>
                <a:gd name="T50" fmla="*/ 159 w 160"/>
                <a:gd name="T51" fmla="*/ 65 h 65"/>
                <a:gd name="T52" fmla="*/ 160 w 160"/>
                <a:gd name="T53" fmla="*/ 64 h 65"/>
                <a:gd name="T54" fmla="*/ 160 w 160"/>
                <a:gd name="T55" fmla="*/ 63 h 65"/>
                <a:gd name="T56" fmla="*/ 160 w 160"/>
                <a:gd name="T57" fmla="*/ 61 h 65"/>
                <a:gd name="T58" fmla="*/ 155 w 160"/>
                <a:gd name="T59" fmla="*/ 56 h 65"/>
                <a:gd name="T60" fmla="*/ 150 w 160"/>
                <a:gd name="T61" fmla="*/ 51 h 65"/>
                <a:gd name="T62" fmla="*/ 145 w 160"/>
                <a:gd name="T63" fmla="*/ 45 h 65"/>
                <a:gd name="T64" fmla="*/ 140 w 160"/>
                <a:gd name="T65" fmla="*/ 40 h 65"/>
                <a:gd name="T66" fmla="*/ 136 w 160"/>
                <a:gd name="T67" fmla="*/ 34 h 65"/>
                <a:gd name="T68" fmla="*/ 131 w 160"/>
                <a:gd name="T69" fmla="*/ 28 h 65"/>
                <a:gd name="T70" fmla="*/ 125 w 160"/>
                <a:gd name="T71" fmla="*/ 23 h 65"/>
                <a:gd name="T72" fmla="*/ 120 w 160"/>
                <a:gd name="T73" fmla="*/ 19 h 65"/>
                <a:gd name="T74" fmla="*/ 114 w 160"/>
                <a:gd name="T75" fmla="*/ 15 h 65"/>
                <a:gd name="T76" fmla="*/ 108 w 160"/>
                <a:gd name="T77" fmla="*/ 12 h 65"/>
                <a:gd name="T78" fmla="*/ 101 w 160"/>
                <a:gd name="T79" fmla="*/ 10 h 65"/>
                <a:gd name="T80" fmla="*/ 94 w 160"/>
                <a:gd name="T81" fmla="*/ 7 h 65"/>
                <a:gd name="T82" fmla="*/ 87 w 160"/>
                <a:gd name="T83" fmla="*/ 6 h 65"/>
                <a:gd name="T84" fmla="*/ 80 w 160"/>
                <a:gd name="T85" fmla="*/ 5 h 65"/>
                <a:gd name="T86" fmla="*/ 74 w 160"/>
                <a:gd name="T87" fmla="*/ 4 h 65"/>
                <a:gd name="T88" fmla="*/ 67 w 160"/>
                <a:gd name="T89" fmla="*/ 3 h 65"/>
                <a:gd name="T90" fmla="*/ 62 w 160"/>
                <a:gd name="T91" fmla="*/ 2 h 65"/>
                <a:gd name="T92" fmla="*/ 54 w 160"/>
                <a:gd name="T93" fmla="*/ 2 h 65"/>
                <a:gd name="T94" fmla="*/ 42 w 160"/>
                <a:gd name="T95" fmla="*/ 0 h 65"/>
                <a:gd name="T96" fmla="*/ 31 w 160"/>
                <a:gd name="T97" fmla="*/ 0 h 65"/>
                <a:gd name="T98" fmla="*/ 19 w 160"/>
                <a:gd name="T99" fmla="*/ 2 h 65"/>
                <a:gd name="T100" fmla="*/ 9 w 160"/>
                <a:gd name="T101" fmla="*/ 3 h 65"/>
                <a:gd name="T102" fmla="*/ 2 w 160"/>
                <a:gd name="T103" fmla="*/ 5 h 65"/>
                <a:gd name="T104" fmla="*/ 0 w 160"/>
                <a:gd name="T105" fmla="*/ 10 h 65"/>
                <a:gd name="T106" fmla="*/ 0 w 160"/>
                <a:gd name="T10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65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0" y="15"/>
                  </a:lnTo>
                  <a:lnTo>
                    <a:pt x="19" y="18"/>
                  </a:lnTo>
                  <a:lnTo>
                    <a:pt x="29" y="20"/>
                  </a:lnTo>
                  <a:lnTo>
                    <a:pt x="39" y="21"/>
                  </a:lnTo>
                  <a:lnTo>
                    <a:pt x="48" y="23"/>
                  </a:lnTo>
                  <a:lnTo>
                    <a:pt x="57" y="25"/>
                  </a:lnTo>
                  <a:lnTo>
                    <a:pt x="67" y="26"/>
                  </a:lnTo>
                  <a:lnTo>
                    <a:pt x="76" y="27"/>
                  </a:lnTo>
                  <a:lnTo>
                    <a:pt x="87" y="29"/>
                  </a:lnTo>
                  <a:lnTo>
                    <a:pt x="99" y="32"/>
                  </a:lnTo>
                  <a:lnTo>
                    <a:pt x="109" y="36"/>
                  </a:lnTo>
                  <a:lnTo>
                    <a:pt x="118" y="41"/>
                  </a:lnTo>
                  <a:lnTo>
                    <a:pt x="129" y="47"/>
                  </a:lnTo>
                  <a:lnTo>
                    <a:pt x="138" y="52"/>
                  </a:lnTo>
                  <a:lnTo>
                    <a:pt x="147" y="59"/>
                  </a:lnTo>
                  <a:lnTo>
                    <a:pt x="158" y="65"/>
                  </a:lnTo>
                  <a:lnTo>
                    <a:pt x="159" y="65"/>
                  </a:lnTo>
                  <a:lnTo>
                    <a:pt x="160" y="64"/>
                  </a:lnTo>
                  <a:lnTo>
                    <a:pt x="160" y="63"/>
                  </a:lnTo>
                  <a:lnTo>
                    <a:pt x="160" y="61"/>
                  </a:lnTo>
                  <a:lnTo>
                    <a:pt x="155" y="56"/>
                  </a:lnTo>
                  <a:lnTo>
                    <a:pt x="150" y="51"/>
                  </a:lnTo>
                  <a:lnTo>
                    <a:pt x="145" y="45"/>
                  </a:lnTo>
                  <a:lnTo>
                    <a:pt x="140" y="40"/>
                  </a:lnTo>
                  <a:lnTo>
                    <a:pt x="136" y="34"/>
                  </a:lnTo>
                  <a:lnTo>
                    <a:pt x="131" y="28"/>
                  </a:lnTo>
                  <a:lnTo>
                    <a:pt x="125" y="23"/>
                  </a:lnTo>
                  <a:lnTo>
                    <a:pt x="120" y="19"/>
                  </a:lnTo>
                  <a:lnTo>
                    <a:pt x="114" y="15"/>
                  </a:lnTo>
                  <a:lnTo>
                    <a:pt x="108" y="12"/>
                  </a:lnTo>
                  <a:lnTo>
                    <a:pt x="101" y="10"/>
                  </a:lnTo>
                  <a:lnTo>
                    <a:pt x="94" y="7"/>
                  </a:lnTo>
                  <a:lnTo>
                    <a:pt x="87" y="6"/>
                  </a:lnTo>
                  <a:lnTo>
                    <a:pt x="80" y="5"/>
                  </a:lnTo>
                  <a:lnTo>
                    <a:pt x="74" y="4"/>
                  </a:lnTo>
                  <a:lnTo>
                    <a:pt x="67" y="3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4"/>
            <p:cNvSpPr>
              <a:spLocks/>
            </p:cNvSpPr>
            <p:nvPr/>
          </p:nvSpPr>
          <p:spPr bwMode="auto">
            <a:xfrm>
              <a:off x="1889" y="1410"/>
              <a:ext cx="57" cy="64"/>
            </a:xfrm>
            <a:custGeom>
              <a:avLst/>
              <a:gdLst>
                <a:gd name="T0" fmla="*/ 113 w 113"/>
                <a:gd name="T1" fmla="*/ 74 h 128"/>
                <a:gd name="T2" fmla="*/ 111 w 113"/>
                <a:gd name="T3" fmla="*/ 61 h 128"/>
                <a:gd name="T4" fmla="*/ 109 w 113"/>
                <a:gd name="T5" fmla="*/ 49 h 128"/>
                <a:gd name="T6" fmla="*/ 104 w 113"/>
                <a:gd name="T7" fmla="*/ 38 h 128"/>
                <a:gd name="T8" fmla="*/ 98 w 113"/>
                <a:gd name="T9" fmla="*/ 28 h 128"/>
                <a:gd name="T10" fmla="*/ 91 w 113"/>
                <a:gd name="T11" fmla="*/ 19 h 128"/>
                <a:gd name="T12" fmla="*/ 82 w 113"/>
                <a:gd name="T13" fmla="*/ 12 h 128"/>
                <a:gd name="T14" fmla="*/ 72 w 113"/>
                <a:gd name="T15" fmla="*/ 6 h 128"/>
                <a:gd name="T16" fmla="*/ 59 w 113"/>
                <a:gd name="T17" fmla="*/ 2 h 128"/>
                <a:gd name="T18" fmla="*/ 50 w 113"/>
                <a:gd name="T19" fmla="*/ 0 h 128"/>
                <a:gd name="T20" fmla="*/ 41 w 113"/>
                <a:gd name="T21" fmla="*/ 2 h 128"/>
                <a:gd name="T22" fmla="*/ 33 w 113"/>
                <a:gd name="T23" fmla="*/ 5 h 128"/>
                <a:gd name="T24" fmla="*/ 24 w 113"/>
                <a:gd name="T25" fmla="*/ 10 h 128"/>
                <a:gd name="T26" fmla="*/ 18 w 113"/>
                <a:gd name="T27" fmla="*/ 15 h 128"/>
                <a:gd name="T28" fmla="*/ 12 w 113"/>
                <a:gd name="T29" fmla="*/ 23 h 128"/>
                <a:gd name="T30" fmla="*/ 7 w 113"/>
                <a:gd name="T31" fmla="*/ 30 h 128"/>
                <a:gd name="T32" fmla="*/ 4 w 113"/>
                <a:gd name="T33" fmla="*/ 38 h 128"/>
                <a:gd name="T34" fmla="*/ 0 w 113"/>
                <a:gd name="T35" fmla="*/ 57 h 128"/>
                <a:gd name="T36" fmla="*/ 4 w 113"/>
                <a:gd name="T37" fmla="*/ 76 h 128"/>
                <a:gd name="T38" fmla="*/ 13 w 113"/>
                <a:gd name="T39" fmla="*/ 95 h 128"/>
                <a:gd name="T40" fmla="*/ 27 w 113"/>
                <a:gd name="T41" fmla="*/ 111 h 128"/>
                <a:gd name="T42" fmla="*/ 44 w 113"/>
                <a:gd name="T43" fmla="*/ 122 h 128"/>
                <a:gd name="T44" fmla="*/ 63 w 113"/>
                <a:gd name="T45" fmla="*/ 128 h 128"/>
                <a:gd name="T46" fmla="*/ 81 w 113"/>
                <a:gd name="T47" fmla="*/ 127 h 128"/>
                <a:gd name="T48" fmla="*/ 98 w 113"/>
                <a:gd name="T49" fmla="*/ 117 h 128"/>
                <a:gd name="T50" fmla="*/ 98 w 113"/>
                <a:gd name="T51" fmla="*/ 116 h 128"/>
                <a:gd name="T52" fmla="*/ 98 w 113"/>
                <a:gd name="T53" fmla="*/ 114 h 128"/>
                <a:gd name="T54" fmla="*/ 98 w 113"/>
                <a:gd name="T55" fmla="*/ 114 h 128"/>
                <a:gd name="T56" fmla="*/ 97 w 113"/>
                <a:gd name="T57" fmla="*/ 116 h 128"/>
                <a:gd name="T58" fmla="*/ 82 w 113"/>
                <a:gd name="T59" fmla="*/ 120 h 128"/>
                <a:gd name="T60" fmla="*/ 67 w 113"/>
                <a:gd name="T61" fmla="*/ 119 h 128"/>
                <a:gd name="T62" fmla="*/ 52 w 113"/>
                <a:gd name="T63" fmla="*/ 113 h 128"/>
                <a:gd name="T64" fmla="*/ 39 w 113"/>
                <a:gd name="T65" fmla="*/ 103 h 128"/>
                <a:gd name="T66" fmla="*/ 28 w 113"/>
                <a:gd name="T67" fmla="*/ 90 h 128"/>
                <a:gd name="T68" fmla="*/ 19 w 113"/>
                <a:gd name="T69" fmla="*/ 76 h 128"/>
                <a:gd name="T70" fmla="*/ 13 w 113"/>
                <a:gd name="T71" fmla="*/ 63 h 128"/>
                <a:gd name="T72" fmla="*/ 11 w 113"/>
                <a:gd name="T73" fmla="*/ 49 h 128"/>
                <a:gd name="T74" fmla="*/ 13 w 113"/>
                <a:gd name="T75" fmla="*/ 35 h 128"/>
                <a:gd name="T76" fmla="*/ 19 w 113"/>
                <a:gd name="T77" fmla="*/ 23 h 128"/>
                <a:gd name="T78" fmla="*/ 27 w 113"/>
                <a:gd name="T79" fmla="*/ 15 h 128"/>
                <a:gd name="T80" fmla="*/ 38 w 113"/>
                <a:gd name="T81" fmla="*/ 10 h 128"/>
                <a:gd name="T82" fmla="*/ 50 w 113"/>
                <a:gd name="T83" fmla="*/ 8 h 128"/>
                <a:gd name="T84" fmla="*/ 63 w 113"/>
                <a:gd name="T85" fmla="*/ 8 h 128"/>
                <a:gd name="T86" fmla="*/ 75 w 113"/>
                <a:gd name="T87" fmla="*/ 12 h 128"/>
                <a:gd name="T88" fmla="*/ 87 w 113"/>
                <a:gd name="T89" fmla="*/ 19 h 128"/>
                <a:gd name="T90" fmla="*/ 97 w 113"/>
                <a:gd name="T91" fmla="*/ 30 h 128"/>
                <a:gd name="T92" fmla="*/ 105 w 113"/>
                <a:gd name="T93" fmla="*/ 44 h 128"/>
                <a:gd name="T94" fmla="*/ 110 w 113"/>
                <a:gd name="T95" fmla="*/ 59 h 128"/>
                <a:gd name="T96" fmla="*/ 112 w 113"/>
                <a:gd name="T97" fmla="*/ 75 h 128"/>
                <a:gd name="T98" fmla="*/ 112 w 113"/>
                <a:gd name="T99" fmla="*/ 75 h 128"/>
                <a:gd name="T100" fmla="*/ 113 w 113"/>
                <a:gd name="T101" fmla="*/ 74 h 128"/>
                <a:gd name="T102" fmla="*/ 113 w 113"/>
                <a:gd name="T103" fmla="*/ 74 h 128"/>
                <a:gd name="T104" fmla="*/ 113 w 113"/>
                <a:gd name="T105" fmla="*/ 74 h 128"/>
                <a:gd name="T106" fmla="*/ 113 w 113"/>
                <a:gd name="T107" fmla="*/ 7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28">
                  <a:moveTo>
                    <a:pt x="113" y="74"/>
                  </a:moveTo>
                  <a:lnTo>
                    <a:pt x="111" y="61"/>
                  </a:lnTo>
                  <a:lnTo>
                    <a:pt x="109" y="49"/>
                  </a:lnTo>
                  <a:lnTo>
                    <a:pt x="104" y="38"/>
                  </a:lnTo>
                  <a:lnTo>
                    <a:pt x="98" y="28"/>
                  </a:lnTo>
                  <a:lnTo>
                    <a:pt x="91" y="19"/>
                  </a:lnTo>
                  <a:lnTo>
                    <a:pt x="82" y="12"/>
                  </a:lnTo>
                  <a:lnTo>
                    <a:pt x="72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33" y="5"/>
                  </a:lnTo>
                  <a:lnTo>
                    <a:pt x="24" y="10"/>
                  </a:lnTo>
                  <a:lnTo>
                    <a:pt x="18" y="15"/>
                  </a:lnTo>
                  <a:lnTo>
                    <a:pt x="12" y="23"/>
                  </a:lnTo>
                  <a:lnTo>
                    <a:pt x="7" y="30"/>
                  </a:lnTo>
                  <a:lnTo>
                    <a:pt x="4" y="38"/>
                  </a:lnTo>
                  <a:lnTo>
                    <a:pt x="0" y="57"/>
                  </a:lnTo>
                  <a:lnTo>
                    <a:pt x="4" y="76"/>
                  </a:lnTo>
                  <a:lnTo>
                    <a:pt x="13" y="95"/>
                  </a:lnTo>
                  <a:lnTo>
                    <a:pt x="27" y="111"/>
                  </a:lnTo>
                  <a:lnTo>
                    <a:pt x="44" y="122"/>
                  </a:lnTo>
                  <a:lnTo>
                    <a:pt x="63" y="128"/>
                  </a:lnTo>
                  <a:lnTo>
                    <a:pt x="81" y="127"/>
                  </a:lnTo>
                  <a:lnTo>
                    <a:pt x="98" y="117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7" y="116"/>
                  </a:lnTo>
                  <a:lnTo>
                    <a:pt x="82" y="120"/>
                  </a:lnTo>
                  <a:lnTo>
                    <a:pt x="67" y="119"/>
                  </a:lnTo>
                  <a:lnTo>
                    <a:pt x="52" y="113"/>
                  </a:lnTo>
                  <a:lnTo>
                    <a:pt x="39" y="103"/>
                  </a:lnTo>
                  <a:lnTo>
                    <a:pt x="28" y="90"/>
                  </a:lnTo>
                  <a:lnTo>
                    <a:pt x="19" y="76"/>
                  </a:lnTo>
                  <a:lnTo>
                    <a:pt x="13" y="63"/>
                  </a:lnTo>
                  <a:lnTo>
                    <a:pt x="11" y="49"/>
                  </a:lnTo>
                  <a:lnTo>
                    <a:pt x="13" y="35"/>
                  </a:lnTo>
                  <a:lnTo>
                    <a:pt x="19" y="23"/>
                  </a:lnTo>
                  <a:lnTo>
                    <a:pt x="27" y="15"/>
                  </a:lnTo>
                  <a:lnTo>
                    <a:pt x="38" y="10"/>
                  </a:lnTo>
                  <a:lnTo>
                    <a:pt x="50" y="8"/>
                  </a:lnTo>
                  <a:lnTo>
                    <a:pt x="63" y="8"/>
                  </a:lnTo>
                  <a:lnTo>
                    <a:pt x="75" y="12"/>
                  </a:lnTo>
                  <a:lnTo>
                    <a:pt x="87" y="19"/>
                  </a:lnTo>
                  <a:lnTo>
                    <a:pt x="97" y="30"/>
                  </a:lnTo>
                  <a:lnTo>
                    <a:pt x="105" y="44"/>
                  </a:lnTo>
                  <a:lnTo>
                    <a:pt x="110" y="59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3" y="74"/>
                  </a:lnTo>
                  <a:lnTo>
                    <a:pt x="113" y="74"/>
                  </a:lnTo>
                  <a:lnTo>
                    <a:pt x="113" y="74"/>
                  </a:lnTo>
                  <a:lnTo>
                    <a:pt x="113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5"/>
            <p:cNvSpPr>
              <a:spLocks/>
            </p:cNvSpPr>
            <p:nvPr/>
          </p:nvSpPr>
          <p:spPr bwMode="auto">
            <a:xfrm>
              <a:off x="1944" y="1441"/>
              <a:ext cx="25" cy="19"/>
            </a:xfrm>
            <a:custGeom>
              <a:avLst/>
              <a:gdLst>
                <a:gd name="T0" fmla="*/ 0 w 48"/>
                <a:gd name="T1" fmla="*/ 15 h 39"/>
                <a:gd name="T2" fmla="*/ 5 w 48"/>
                <a:gd name="T3" fmla="*/ 8 h 39"/>
                <a:gd name="T4" fmla="*/ 14 w 48"/>
                <a:gd name="T5" fmla="*/ 8 h 39"/>
                <a:gd name="T6" fmla="*/ 22 w 48"/>
                <a:gd name="T7" fmla="*/ 12 h 39"/>
                <a:gd name="T8" fmla="*/ 29 w 48"/>
                <a:gd name="T9" fmla="*/ 18 h 39"/>
                <a:gd name="T10" fmla="*/ 31 w 48"/>
                <a:gd name="T11" fmla="*/ 21 h 39"/>
                <a:gd name="T12" fmla="*/ 33 w 48"/>
                <a:gd name="T13" fmla="*/ 24 h 39"/>
                <a:gd name="T14" fmla="*/ 35 w 48"/>
                <a:gd name="T15" fmla="*/ 27 h 39"/>
                <a:gd name="T16" fmla="*/ 37 w 48"/>
                <a:gd name="T17" fmla="*/ 31 h 39"/>
                <a:gd name="T18" fmla="*/ 38 w 48"/>
                <a:gd name="T19" fmla="*/ 33 h 39"/>
                <a:gd name="T20" fmla="*/ 39 w 48"/>
                <a:gd name="T21" fmla="*/ 36 h 39"/>
                <a:gd name="T22" fmla="*/ 41 w 48"/>
                <a:gd name="T23" fmla="*/ 38 h 39"/>
                <a:gd name="T24" fmla="*/ 44 w 48"/>
                <a:gd name="T25" fmla="*/ 39 h 39"/>
                <a:gd name="T26" fmla="*/ 46 w 48"/>
                <a:gd name="T27" fmla="*/ 39 h 39"/>
                <a:gd name="T28" fmla="*/ 47 w 48"/>
                <a:gd name="T29" fmla="*/ 38 h 39"/>
                <a:gd name="T30" fmla="*/ 48 w 48"/>
                <a:gd name="T31" fmla="*/ 35 h 39"/>
                <a:gd name="T32" fmla="*/ 48 w 48"/>
                <a:gd name="T33" fmla="*/ 33 h 39"/>
                <a:gd name="T34" fmla="*/ 46 w 48"/>
                <a:gd name="T35" fmla="*/ 21 h 39"/>
                <a:gd name="T36" fmla="*/ 41 w 48"/>
                <a:gd name="T37" fmla="*/ 11 h 39"/>
                <a:gd name="T38" fmla="*/ 33 w 48"/>
                <a:gd name="T39" fmla="*/ 3 h 39"/>
                <a:gd name="T40" fmla="*/ 22 w 48"/>
                <a:gd name="T41" fmla="*/ 0 h 39"/>
                <a:gd name="T42" fmla="*/ 14 w 48"/>
                <a:gd name="T43" fmla="*/ 0 h 39"/>
                <a:gd name="T44" fmla="*/ 7 w 48"/>
                <a:gd name="T45" fmla="*/ 2 h 39"/>
                <a:gd name="T46" fmla="*/ 2 w 48"/>
                <a:gd name="T47" fmla="*/ 8 h 39"/>
                <a:gd name="T48" fmla="*/ 0 w 48"/>
                <a:gd name="T49" fmla="*/ 15 h 39"/>
                <a:gd name="T50" fmla="*/ 0 w 48"/>
                <a:gd name="T51" fmla="*/ 15 h 39"/>
                <a:gd name="T52" fmla="*/ 0 w 48"/>
                <a:gd name="T53" fmla="*/ 15 h 39"/>
                <a:gd name="T54" fmla="*/ 0 w 48"/>
                <a:gd name="T55" fmla="*/ 15 h 39"/>
                <a:gd name="T56" fmla="*/ 0 w 48"/>
                <a:gd name="T57" fmla="*/ 15 h 39"/>
                <a:gd name="T58" fmla="*/ 0 w 48"/>
                <a:gd name="T59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39">
                  <a:moveTo>
                    <a:pt x="0" y="15"/>
                  </a:moveTo>
                  <a:lnTo>
                    <a:pt x="5" y="8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31"/>
                  </a:lnTo>
                  <a:lnTo>
                    <a:pt x="38" y="33"/>
                  </a:lnTo>
                  <a:lnTo>
                    <a:pt x="39" y="36"/>
                  </a:lnTo>
                  <a:lnTo>
                    <a:pt x="41" y="38"/>
                  </a:lnTo>
                  <a:lnTo>
                    <a:pt x="44" y="39"/>
                  </a:lnTo>
                  <a:lnTo>
                    <a:pt x="46" y="39"/>
                  </a:lnTo>
                  <a:lnTo>
                    <a:pt x="47" y="38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6" y="21"/>
                  </a:lnTo>
                  <a:lnTo>
                    <a:pt x="41" y="11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6"/>
            <p:cNvSpPr>
              <a:spLocks/>
            </p:cNvSpPr>
            <p:nvPr/>
          </p:nvSpPr>
          <p:spPr bwMode="auto">
            <a:xfrm>
              <a:off x="1965" y="1437"/>
              <a:ext cx="62" cy="61"/>
            </a:xfrm>
            <a:custGeom>
              <a:avLst/>
              <a:gdLst>
                <a:gd name="T0" fmla="*/ 10 w 124"/>
                <a:gd name="T1" fmla="*/ 38 h 121"/>
                <a:gd name="T2" fmla="*/ 23 w 124"/>
                <a:gd name="T3" fmla="*/ 16 h 121"/>
                <a:gd name="T4" fmla="*/ 45 w 124"/>
                <a:gd name="T5" fmla="*/ 5 h 121"/>
                <a:gd name="T6" fmla="*/ 72 w 124"/>
                <a:gd name="T7" fmla="*/ 7 h 121"/>
                <a:gd name="T8" fmla="*/ 98 w 124"/>
                <a:gd name="T9" fmla="*/ 20 h 121"/>
                <a:gd name="T10" fmla="*/ 112 w 124"/>
                <a:gd name="T11" fmla="*/ 49 h 121"/>
                <a:gd name="T12" fmla="*/ 112 w 124"/>
                <a:gd name="T13" fmla="*/ 77 h 121"/>
                <a:gd name="T14" fmla="*/ 103 w 124"/>
                <a:gd name="T15" fmla="*/ 95 h 121"/>
                <a:gd name="T16" fmla="*/ 86 w 124"/>
                <a:gd name="T17" fmla="*/ 106 h 121"/>
                <a:gd name="T18" fmla="*/ 64 w 124"/>
                <a:gd name="T19" fmla="*/ 109 h 121"/>
                <a:gd name="T20" fmla="*/ 43 w 124"/>
                <a:gd name="T21" fmla="*/ 106 h 121"/>
                <a:gd name="T22" fmla="*/ 27 w 124"/>
                <a:gd name="T23" fmla="*/ 98 h 121"/>
                <a:gd name="T24" fmla="*/ 15 w 124"/>
                <a:gd name="T25" fmla="*/ 84 h 121"/>
                <a:gd name="T26" fmla="*/ 6 w 124"/>
                <a:gd name="T27" fmla="*/ 68 h 121"/>
                <a:gd name="T28" fmla="*/ 3 w 124"/>
                <a:gd name="T29" fmla="*/ 60 h 121"/>
                <a:gd name="T30" fmla="*/ 0 w 124"/>
                <a:gd name="T31" fmla="*/ 60 h 121"/>
                <a:gd name="T32" fmla="*/ 5 w 124"/>
                <a:gd name="T33" fmla="*/ 73 h 121"/>
                <a:gd name="T34" fmla="*/ 18 w 124"/>
                <a:gd name="T35" fmla="*/ 96 h 121"/>
                <a:gd name="T36" fmla="*/ 37 w 124"/>
                <a:gd name="T37" fmla="*/ 114 h 121"/>
                <a:gd name="T38" fmla="*/ 63 w 124"/>
                <a:gd name="T39" fmla="*/ 121 h 121"/>
                <a:gd name="T40" fmla="*/ 89 w 124"/>
                <a:gd name="T41" fmla="*/ 115 h 121"/>
                <a:gd name="T42" fmla="*/ 108 w 124"/>
                <a:gd name="T43" fmla="*/ 103 h 121"/>
                <a:gd name="T44" fmla="*/ 119 w 124"/>
                <a:gd name="T45" fmla="*/ 88 h 121"/>
                <a:gd name="T46" fmla="*/ 124 w 124"/>
                <a:gd name="T47" fmla="*/ 68 h 121"/>
                <a:gd name="T48" fmla="*/ 119 w 124"/>
                <a:gd name="T49" fmla="*/ 43 h 121"/>
                <a:gd name="T50" fmla="*/ 108 w 124"/>
                <a:gd name="T51" fmla="*/ 23 h 121"/>
                <a:gd name="T52" fmla="*/ 89 w 124"/>
                <a:gd name="T53" fmla="*/ 8 h 121"/>
                <a:gd name="T54" fmla="*/ 65 w 124"/>
                <a:gd name="T55" fmla="*/ 1 h 121"/>
                <a:gd name="T56" fmla="*/ 42 w 124"/>
                <a:gd name="T57" fmla="*/ 1 h 121"/>
                <a:gd name="T58" fmla="*/ 26 w 124"/>
                <a:gd name="T59" fmla="*/ 10 h 121"/>
                <a:gd name="T60" fmla="*/ 13 w 124"/>
                <a:gd name="T61" fmla="*/ 24 h 121"/>
                <a:gd name="T62" fmla="*/ 6 w 124"/>
                <a:gd name="T63" fmla="*/ 42 h 121"/>
                <a:gd name="T64" fmla="*/ 6 w 124"/>
                <a:gd name="T65" fmla="*/ 53 h 121"/>
                <a:gd name="T66" fmla="*/ 7 w 124"/>
                <a:gd name="T67" fmla="*/ 53 h 121"/>
                <a:gd name="T68" fmla="*/ 7 w 124"/>
                <a:gd name="T6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21">
                  <a:moveTo>
                    <a:pt x="7" y="53"/>
                  </a:moveTo>
                  <a:lnTo>
                    <a:pt x="10" y="38"/>
                  </a:lnTo>
                  <a:lnTo>
                    <a:pt x="15" y="26"/>
                  </a:lnTo>
                  <a:lnTo>
                    <a:pt x="23" y="16"/>
                  </a:lnTo>
                  <a:lnTo>
                    <a:pt x="34" y="9"/>
                  </a:lnTo>
                  <a:lnTo>
                    <a:pt x="45" y="5"/>
                  </a:lnTo>
                  <a:lnTo>
                    <a:pt x="58" y="4"/>
                  </a:lnTo>
                  <a:lnTo>
                    <a:pt x="72" y="7"/>
                  </a:lnTo>
                  <a:lnTo>
                    <a:pt x="85" y="11"/>
                  </a:lnTo>
                  <a:lnTo>
                    <a:pt x="98" y="20"/>
                  </a:lnTo>
                  <a:lnTo>
                    <a:pt x="106" y="34"/>
                  </a:lnTo>
                  <a:lnTo>
                    <a:pt x="112" y="49"/>
                  </a:lnTo>
                  <a:lnTo>
                    <a:pt x="113" y="65"/>
                  </a:lnTo>
                  <a:lnTo>
                    <a:pt x="112" y="77"/>
                  </a:lnTo>
                  <a:lnTo>
                    <a:pt x="109" y="87"/>
                  </a:lnTo>
                  <a:lnTo>
                    <a:pt x="103" y="95"/>
                  </a:lnTo>
                  <a:lnTo>
                    <a:pt x="95" y="101"/>
                  </a:lnTo>
                  <a:lnTo>
                    <a:pt x="86" y="106"/>
                  </a:lnTo>
                  <a:lnTo>
                    <a:pt x="75" y="108"/>
                  </a:lnTo>
                  <a:lnTo>
                    <a:pt x="64" y="109"/>
                  </a:lnTo>
                  <a:lnTo>
                    <a:pt x="52" y="108"/>
                  </a:lnTo>
                  <a:lnTo>
                    <a:pt x="43" y="106"/>
                  </a:lnTo>
                  <a:lnTo>
                    <a:pt x="35" y="102"/>
                  </a:lnTo>
                  <a:lnTo>
                    <a:pt x="27" y="98"/>
                  </a:lnTo>
                  <a:lnTo>
                    <a:pt x="21" y="91"/>
                  </a:lnTo>
                  <a:lnTo>
                    <a:pt x="15" y="84"/>
                  </a:lnTo>
                  <a:lnTo>
                    <a:pt x="10" y="77"/>
                  </a:lnTo>
                  <a:lnTo>
                    <a:pt x="6" y="68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5" y="73"/>
                  </a:lnTo>
                  <a:lnTo>
                    <a:pt x="11" y="86"/>
                  </a:lnTo>
                  <a:lnTo>
                    <a:pt x="18" y="96"/>
                  </a:lnTo>
                  <a:lnTo>
                    <a:pt x="27" y="107"/>
                  </a:lnTo>
                  <a:lnTo>
                    <a:pt x="37" y="114"/>
                  </a:lnTo>
                  <a:lnTo>
                    <a:pt x="49" y="118"/>
                  </a:lnTo>
                  <a:lnTo>
                    <a:pt x="63" y="121"/>
                  </a:lnTo>
                  <a:lnTo>
                    <a:pt x="78" y="118"/>
                  </a:lnTo>
                  <a:lnTo>
                    <a:pt x="89" y="115"/>
                  </a:lnTo>
                  <a:lnTo>
                    <a:pt x="98" y="110"/>
                  </a:lnTo>
                  <a:lnTo>
                    <a:pt x="108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3" y="79"/>
                  </a:lnTo>
                  <a:lnTo>
                    <a:pt x="124" y="68"/>
                  </a:lnTo>
                  <a:lnTo>
                    <a:pt x="123" y="56"/>
                  </a:lnTo>
                  <a:lnTo>
                    <a:pt x="119" y="43"/>
                  </a:lnTo>
                  <a:lnTo>
                    <a:pt x="115" y="32"/>
                  </a:lnTo>
                  <a:lnTo>
                    <a:pt x="108" y="23"/>
                  </a:lnTo>
                  <a:lnTo>
                    <a:pt x="98" y="13"/>
                  </a:lnTo>
                  <a:lnTo>
                    <a:pt x="89" y="8"/>
                  </a:lnTo>
                  <a:lnTo>
                    <a:pt x="78" y="3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3" y="4"/>
                  </a:lnTo>
                  <a:lnTo>
                    <a:pt x="26" y="10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8" y="33"/>
                  </a:lnTo>
                  <a:lnTo>
                    <a:pt x="6" y="42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7"/>
            <p:cNvSpPr>
              <a:spLocks/>
            </p:cNvSpPr>
            <p:nvPr/>
          </p:nvSpPr>
          <p:spPr bwMode="auto">
            <a:xfrm>
              <a:off x="2018" y="1460"/>
              <a:ext cx="65" cy="14"/>
            </a:xfrm>
            <a:custGeom>
              <a:avLst/>
              <a:gdLst>
                <a:gd name="T0" fmla="*/ 131 w 131"/>
                <a:gd name="T1" fmla="*/ 0 h 28"/>
                <a:gd name="T2" fmla="*/ 115 w 131"/>
                <a:gd name="T3" fmla="*/ 2 h 28"/>
                <a:gd name="T4" fmla="*/ 98 w 131"/>
                <a:gd name="T5" fmla="*/ 4 h 28"/>
                <a:gd name="T6" fmla="*/ 82 w 131"/>
                <a:gd name="T7" fmla="*/ 6 h 28"/>
                <a:gd name="T8" fmla="*/ 67 w 131"/>
                <a:gd name="T9" fmla="*/ 9 h 28"/>
                <a:gd name="T10" fmla="*/ 51 w 131"/>
                <a:gd name="T11" fmla="*/ 12 h 28"/>
                <a:gd name="T12" fmla="*/ 35 w 131"/>
                <a:gd name="T13" fmla="*/ 15 h 28"/>
                <a:gd name="T14" fmla="*/ 20 w 131"/>
                <a:gd name="T15" fmla="*/ 18 h 28"/>
                <a:gd name="T16" fmla="*/ 4 w 131"/>
                <a:gd name="T17" fmla="*/ 23 h 28"/>
                <a:gd name="T18" fmla="*/ 2 w 131"/>
                <a:gd name="T19" fmla="*/ 24 h 28"/>
                <a:gd name="T20" fmla="*/ 0 w 131"/>
                <a:gd name="T21" fmla="*/ 26 h 28"/>
                <a:gd name="T22" fmla="*/ 0 w 131"/>
                <a:gd name="T23" fmla="*/ 28 h 28"/>
                <a:gd name="T24" fmla="*/ 3 w 131"/>
                <a:gd name="T25" fmla="*/ 28 h 28"/>
                <a:gd name="T26" fmla="*/ 19 w 131"/>
                <a:gd name="T27" fmla="*/ 25 h 28"/>
                <a:gd name="T28" fmla="*/ 35 w 131"/>
                <a:gd name="T29" fmla="*/ 21 h 28"/>
                <a:gd name="T30" fmla="*/ 50 w 131"/>
                <a:gd name="T31" fmla="*/ 18 h 28"/>
                <a:gd name="T32" fmla="*/ 66 w 131"/>
                <a:gd name="T33" fmla="*/ 13 h 28"/>
                <a:gd name="T34" fmla="*/ 82 w 131"/>
                <a:gd name="T35" fmla="*/ 10 h 28"/>
                <a:gd name="T36" fmla="*/ 98 w 131"/>
                <a:gd name="T37" fmla="*/ 6 h 28"/>
                <a:gd name="T38" fmla="*/ 115 w 131"/>
                <a:gd name="T39" fmla="*/ 3 h 28"/>
                <a:gd name="T40" fmla="*/ 131 w 131"/>
                <a:gd name="T41" fmla="*/ 0 h 28"/>
                <a:gd name="T42" fmla="*/ 131 w 131"/>
                <a:gd name="T43" fmla="*/ 0 h 28"/>
                <a:gd name="T44" fmla="*/ 131 w 131"/>
                <a:gd name="T45" fmla="*/ 0 h 28"/>
                <a:gd name="T46" fmla="*/ 131 w 131"/>
                <a:gd name="T47" fmla="*/ 0 h 28"/>
                <a:gd name="T48" fmla="*/ 131 w 131"/>
                <a:gd name="T49" fmla="*/ 0 h 28"/>
                <a:gd name="T50" fmla="*/ 131 w 131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28">
                  <a:moveTo>
                    <a:pt x="131" y="0"/>
                  </a:moveTo>
                  <a:lnTo>
                    <a:pt x="115" y="2"/>
                  </a:lnTo>
                  <a:lnTo>
                    <a:pt x="98" y="4"/>
                  </a:lnTo>
                  <a:lnTo>
                    <a:pt x="82" y="6"/>
                  </a:lnTo>
                  <a:lnTo>
                    <a:pt x="67" y="9"/>
                  </a:lnTo>
                  <a:lnTo>
                    <a:pt x="51" y="12"/>
                  </a:lnTo>
                  <a:lnTo>
                    <a:pt x="35" y="15"/>
                  </a:lnTo>
                  <a:lnTo>
                    <a:pt x="20" y="18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19" y="25"/>
                  </a:lnTo>
                  <a:lnTo>
                    <a:pt x="35" y="21"/>
                  </a:lnTo>
                  <a:lnTo>
                    <a:pt x="50" y="18"/>
                  </a:lnTo>
                  <a:lnTo>
                    <a:pt x="66" y="13"/>
                  </a:lnTo>
                  <a:lnTo>
                    <a:pt x="82" y="10"/>
                  </a:lnTo>
                  <a:lnTo>
                    <a:pt x="98" y="6"/>
                  </a:lnTo>
                  <a:lnTo>
                    <a:pt x="115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78"/>
            <p:cNvSpPr>
              <a:spLocks/>
            </p:cNvSpPr>
            <p:nvPr/>
          </p:nvSpPr>
          <p:spPr bwMode="auto">
            <a:xfrm>
              <a:off x="2071" y="1318"/>
              <a:ext cx="53" cy="159"/>
            </a:xfrm>
            <a:custGeom>
              <a:avLst/>
              <a:gdLst>
                <a:gd name="T0" fmla="*/ 12 w 106"/>
                <a:gd name="T1" fmla="*/ 4 h 319"/>
                <a:gd name="T2" fmla="*/ 35 w 106"/>
                <a:gd name="T3" fmla="*/ 12 h 319"/>
                <a:gd name="T4" fmla="*/ 56 w 106"/>
                <a:gd name="T5" fmla="*/ 23 h 319"/>
                <a:gd name="T6" fmla="*/ 74 w 106"/>
                <a:gd name="T7" fmla="*/ 37 h 319"/>
                <a:gd name="T8" fmla="*/ 93 w 106"/>
                <a:gd name="T9" fmla="*/ 63 h 319"/>
                <a:gd name="T10" fmla="*/ 93 w 106"/>
                <a:gd name="T11" fmla="*/ 101 h 319"/>
                <a:gd name="T12" fmla="*/ 74 w 106"/>
                <a:gd name="T13" fmla="*/ 121 h 319"/>
                <a:gd name="T14" fmla="*/ 65 w 106"/>
                <a:gd name="T15" fmla="*/ 127 h 319"/>
                <a:gd name="T16" fmla="*/ 56 w 106"/>
                <a:gd name="T17" fmla="*/ 134 h 319"/>
                <a:gd name="T18" fmla="*/ 47 w 106"/>
                <a:gd name="T19" fmla="*/ 141 h 319"/>
                <a:gd name="T20" fmla="*/ 32 w 106"/>
                <a:gd name="T21" fmla="*/ 158 h 319"/>
                <a:gd name="T22" fmla="*/ 22 w 106"/>
                <a:gd name="T23" fmla="*/ 187 h 319"/>
                <a:gd name="T24" fmla="*/ 24 w 106"/>
                <a:gd name="T25" fmla="*/ 214 h 319"/>
                <a:gd name="T26" fmla="*/ 28 w 106"/>
                <a:gd name="T27" fmla="*/ 238 h 319"/>
                <a:gd name="T28" fmla="*/ 28 w 106"/>
                <a:gd name="T29" fmla="*/ 267 h 319"/>
                <a:gd name="T30" fmla="*/ 18 w 106"/>
                <a:gd name="T31" fmla="*/ 302 h 319"/>
                <a:gd name="T32" fmla="*/ 13 w 106"/>
                <a:gd name="T33" fmla="*/ 319 h 319"/>
                <a:gd name="T34" fmla="*/ 14 w 106"/>
                <a:gd name="T35" fmla="*/ 319 h 319"/>
                <a:gd name="T36" fmla="*/ 19 w 106"/>
                <a:gd name="T37" fmla="*/ 303 h 319"/>
                <a:gd name="T38" fmla="*/ 28 w 106"/>
                <a:gd name="T39" fmla="*/ 275 h 319"/>
                <a:gd name="T40" fmla="*/ 33 w 106"/>
                <a:gd name="T41" fmla="*/ 248 h 319"/>
                <a:gd name="T42" fmla="*/ 32 w 106"/>
                <a:gd name="T43" fmla="*/ 220 h 319"/>
                <a:gd name="T44" fmla="*/ 34 w 106"/>
                <a:gd name="T45" fmla="*/ 191 h 319"/>
                <a:gd name="T46" fmla="*/ 49 w 106"/>
                <a:gd name="T47" fmla="*/ 165 h 319"/>
                <a:gd name="T48" fmla="*/ 72 w 106"/>
                <a:gd name="T49" fmla="*/ 144 h 319"/>
                <a:gd name="T50" fmla="*/ 94 w 106"/>
                <a:gd name="T51" fmla="*/ 122 h 319"/>
                <a:gd name="T52" fmla="*/ 106 w 106"/>
                <a:gd name="T53" fmla="*/ 88 h 319"/>
                <a:gd name="T54" fmla="*/ 95 w 106"/>
                <a:gd name="T55" fmla="*/ 50 h 319"/>
                <a:gd name="T56" fmla="*/ 63 w 106"/>
                <a:gd name="T57" fmla="*/ 22 h 319"/>
                <a:gd name="T58" fmla="*/ 21 w 106"/>
                <a:gd name="T59" fmla="*/ 5 h 319"/>
                <a:gd name="T60" fmla="*/ 0 w 106"/>
                <a:gd name="T61" fmla="*/ 0 h 319"/>
                <a:gd name="T62" fmla="*/ 0 w 106"/>
                <a:gd name="T63" fmla="*/ 1 h 319"/>
                <a:gd name="T64" fmla="*/ 0 w 106"/>
                <a:gd name="T65" fmla="*/ 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319">
                  <a:moveTo>
                    <a:pt x="0" y="1"/>
                  </a:moveTo>
                  <a:lnTo>
                    <a:pt x="12" y="4"/>
                  </a:lnTo>
                  <a:lnTo>
                    <a:pt x="24" y="8"/>
                  </a:lnTo>
                  <a:lnTo>
                    <a:pt x="35" y="12"/>
                  </a:lnTo>
                  <a:lnTo>
                    <a:pt x="45" y="16"/>
                  </a:lnTo>
                  <a:lnTo>
                    <a:pt x="56" y="23"/>
                  </a:lnTo>
                  <a:lnTo>
                    <a:pt x="65" y="29"/>
                  </a:lnTo>
                  <a:lnTo>
                    <a:pt x="74" y="37"/>
                  </a:lnTo>
                  <a:lnTo>
                    <a:pt x="82" y="46"/>
                  </a:lnTo>
                  <a:lnTo>
                    <a:pt x="93" y="63"/>
                  </a:lnTo>
                  <a:lnTo>
                    <a:pt x="96" y="83"/>
                  </a:lnTo>
                  <a:lnTo>
                    <a:pt x="93" y="101"/>
                  </a:lnTo>
                  <a:lnTo>
                    <a:pt x="79" y="118"/>
                  </a:lnTo>
                  <a:lnTo>
                    <a:pt x="74" y="121"/>
                  </a:lnTo>
                  <a:lnTo>
                    <a:pt x="70" y="124"/>
                  </a:lnTo>
                  <a:lnTo>
                    <a:pt x="65" y="127"/>
                  </a:lnTo>
                  <a:lnTo>
                    <a:pt x="60" y="130"/>
                  </a:lnTo>
                  <a:lnTo>
                    <a:pt x="56" y="134"/>
                  </a:lnTo>
                  <a:lnTo>
                    <a:pt x="51" y="137"/>
                  </a:lnTo>
                  <a:lnTo>
                    <a:pt x="47" y="141"/>
                  </a:lnTo>
                  <a:lnTo>
                    <a:pt x="42" y="145"/>
                  </a:lnTo>
                  <a:lnTo>
                    <a:pt x="32" y="158"/>
                  </a:lnTo>
                  <a:lnTo>
                    <a:pt x="26" y="172"/>
                  </a:lnTo>
                  <a:lnTo>
                    <a:pt x="22" y="187"/>
                  </a:lnTo>
                  <a:lnTo>
                    <a:pt x="22" y="203"/>
                  </a:lnTo>
                  <a:lnTo>
                    <a:pt x="24" y="214"/>
                  </a:lnTo>
                  <a:lnTo>
                    <a:pt x="26" y="227"/>
                  </a:lnTo>
                  <a:lnTo>
                    <a:pt x="28" y="238"/>
                  </a:lnTo>
                  <a:lnTo>
                    <a:pt x="29" y="251"/>
                  </a:lnTo>
                  <a:lnTo>
                    <a:pt x="28" y="267"/>
                  </a:lnTo>
                  <a:lnTo>
                    <a:pt x="24" y="285"/>
                  </a:lnTo>
                  <a:lnTo>
                    <a:pt x="18" y="302"/>
                  </a:lnTo>
                  <a:lnTo>
                    <a:pt x="13" y="318"/>
                  </a:lnTo>
                  <a:lnTo>
                    <a:pt x="13" y="319"/>
                  </a:lnTo>
                  <a:lnTo>
                    <a:pt x="14" y="319"/>
                  </a:lnTo>
                  <a:lnTo>
                    <a:pt x="14" y="319"/>
                  </a:lnTo>
                  <a:lnTo>
                    <a:pt x="14" y="318"/>
                  </a:lnTo>
                  <a:lnTo>
                    <a:pt x="19" y="303"/>
                  </a:lnTo>
                  <a:lnTo>
                    <a:pt x="24" y="289"/>
                  </a:lnTo>
                  <a:lnTo>
                    <a:pt x="28" y="275"/>
                  </a:lnTo>
                  <a:lnTo>
                    <a:pt x="32" y="260"/>
                  </a:lnTo>
                  <a:lnTo>
                    <a:pt x="33" y="248"/>
                  </a:lnTo>
                  <a:lnTo>
                    <a:pt x="33" y="234"/>
                  </a:lnTo>
                  <a:lnTo>
                    <a:pt x="32" y="220"/>
                  </a:lnTo>
                  <a:lnTo>
                    <a:pt x="32" y="207"/>
                  </a:lnTo>
                  <a:lnTo>
                    <a:pt x="34" y="191"/>
                  </a:lnTo>
                  <a:lnTo>
                    <a:pt x="40" y="177"/>
                  </a:lnTo>
                  <a:lnTo>
                    <a:pt x="49" y="165"/>
                  </a:lnTo>
                  <a:lnTo>
                    <a:pt x="60" y="154"/>
                  </a:lnTo>
                  <a:lnTo>
                    <a:pt x="72" y="144"/>
                  </a:lnTo>
                  <a:lnTo>
                    <a:pt x="83" y="134"/>
                  </a:lnTo>
                  <a:lnTo>
                    <a:pt x="94" y="122"/>
                  </a:lnTo>
                  <a:lnTo>
                    <a:pt x="102" y="109"/>
                  </a:lnTo>
                  <a:lnTo>
                    <a:pt x="106" y="88"/>
                  </a:lnTo>
                  <a:lnTo>
                    <a:pt x="104" y="68"/>
                  </a:lnTo>
                  <a:lnTo>
                    <a:pt x="95" y="50"/>
                  </a:lnTo>
                  <a:lnTo>
                    <a:pt x="80" y="35"/>
                  </a:lnTo>
                  <a:lnTo>
                    <a:pt x="63" y="22"/>
                  </a:lnTo>
                  <a:lnTo>
                    <a:pt x="42" y="12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9"/>
            <p:cNvSpPr>
              <a:spLocks/>
            </p:cNvSpPr>
            <p:nvPr/>
          </p:nvSpPr>
          <p:spPr bwMode="auto">
            <a:xfrm>
              <a:off x="1933" y="1306"/>
              <a:ext cx="85" cy="107"/>
            </a:xfrm>
            <a:custGeom>
              <a:avLst/>
              <a:gdLst>
                <a:gd name="T0" fmla="*/ 169 w 169"/>
                <a:gd name="T1" fmla="*/ 0 h 214"/>
                <a:gd name="T2" fmla="*/ 150 w 169"/>
                <a:gd name="T3" fmla="*/ 0 h 214"/>
                <a:gd name="T4" fmla="*/ 131 w 169"/>
                <a:gd name="T5" fmla="*/ 3 h 214"/>
                <a:gd name="T6" fmla="*/ 113 w 169"/>
                <a:gd name="T7" fmla="*/ 9 h 214"/>
                <a:gd name="T8" fmla="*/ 96 w 169"/>
                <a:gd name="T9" fmla="*/ 17 h 214"/>
                <a:gd name="T10" fmla="*/ 78 w 169"/>
                <a:gd name="T11" fmla="*/ 28 h 214"/>
                <a:gd name="T12" fmla="*/ 62 w 169"/>
                <a:gd name="T13" fmla="*/ 40 h 214"/>
                <a:gd name="T14" fmla="*/ 48 w 169"/>
                <a:gd name="T15" fmla="*/ 53 h 214"/>
                <a:gd name="T16" fmla="*/ 36 w 169"/>
                <a:gd name="T17" fmla="*/ 67 h 214"/>
                <a:gd name="T18" fmla="*/ 24 w 169"/>
                <a:gd name="T19" fmla="*/ 82 h 214"/>
                <a:gd name="T20" fmla="*/ 15 w 169"/>
                <a:gd name="T21" fmla="*/ 99 h 214"/>
                <a:gd name="T22" fmla="*/ 7 w 169"/>
                <a:gd name="T23" fmla="*/ 118 h 214"/>
                <a:gd name="T24" fmla="*/ 2 w 169"/>
                <a:gd name="T25" fmla="*/ 137 h 214"/>
                <a:gd name="T26" fmla="*/ 0 w 169"/>
                <a:gd name="T27" fmla="*/ 158 h 214"/>
                <a:gd name="T28" fmla="*/ 1 w 169"/>
                <a:gd name="T29" fmla="*/ 177 h 214"/>
                <a:gd name="T30" fmla="*/ 6 w 169"/>
                <a:gd name="T31" fmla="*/ 196 h 214"/>
                <a:gd name="T32" fmla="*/ 15 w 169"/>
                <a:gd name="T33" fmla="*/ 213 h 214"/>
                <a:gd name="T34" fmla="*/ 17 w 169"/>
                <a:gd name="T35" fmla="*/ 214 h 214"/>
                <a:gd name="T36" fmla="*/ 21 w 169"/>
                <a:gd name="T37" fmla="*/ 212 h 214"/>
                <a:gd name="T38" fmla="*/ 23 w 169"/>
                <a:gd name="T39" fmla="*/ 210 h 214"/>
                <a:gd name="T40" fmla="*/ 24 w 169"/>
                <a:gd name="T41" fmla="*/ 206 h 214"/>
                <a:gd name="T42" fmla="*/ 23 w 169"/>
                <a:gd name="T43" fmla="*/ 194 h 214"/>
                <a:gd name="T44" fmla="*/ 21 w 169"/>
                <a:gd name="T45" fmla="*/ 182 h 214"/>
                <a:gd name="T46" fmla="*/ 18 w 169"/>
                <a:gd name="T47" fmla="*/ 169 h 214"/>
                <a:gd name="T48" fmla="*/ 15 w 169"/>
                <a:gd name="T49" fmla="*/ 158 h 214"/>
                <a:gd name="T50" fmla="*/ 15 w 169"/>
                <a:gd name="T51" fmla="*/ 139 h 214"/>
                <a:gd name="T52" fmla="*/ 18 w 169"/>
                <a:gd name="T53" fmla="*/ 119 h 214"/>
                <a:gd name="T54" fmla="*/ 25 w 169"/>
                <a:gd name="T55" fmla="*/ 100 h 214"/>
                <a:gd name="T56" fmla="*/ 33 w 169"/>
                <a:gd name="T57" fmla="*/ 83 h 214"/>
                <a:gd name="T58" fmla="*/ 44 w 169"/>
                <a:gd name="T59" fmla="*/ 66 h 214"/>
                <a:gd name="T60" fmla="*/ 58 w 169"/>
                <a:gd name="T61" fmla="*/ 50 h 214"/>
                <a:gd name="T62" fmla="*/ 72 w 169"/>
                <a:gd name="T63" fmla="*/ 36 h 214"/>
                <a:gd name="T64" fmla="*/ 90 w 169"/>
                <a:gd name="T65" fmla="*/ 23 h 214"/>
                <a:gd name="T66" fmla="*/ 109 w 169"/>
                <a:gd name="T67" fmla="*/ 14 h 214"/>
                <a:gd name="T68" fmla="*/ 129 w 169"/>
                <a:gd name="T69" fmla="*/ 6 h 214"/>
                <a:gd name="T70" fmla="*/ 149 w 169"/>
                <a:gd name="T71" fmla="*/ 1 h 214"/>
                <a:gd name="T72" fmla="*/ 169 w 169"/>
                <a:gd name="T73" fmla="*/ 0 h 214"/>
                <a:gd name="T74" fmla="*/ 169 w 169"/>
                <a:gd name="T75" fmla="*/ 0 h 214"/>
                <a:gd name="T76" fmla="*/ 169 w 169"/>
                <a:gd name="T77" fmla="*/ 0 h 214"/>
                <a:gd name="T78" fmla="*/ 169 w 169"/>
                <a:gd name="T79" fmla="*/ 0 h 214"/>
                <a:gd name="T80" fmla="*/ 169 w 169"/>
                <a:gd name="T81" fmla="*/ 0 h 214"/>
                <a:gd name="T82" fmla="*/ 169 w 169"/>
                <a:gd name="T8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214">
                  <a:moveTo>
                    <a:pt x="169" y="0"/>
                  </a:moveTo>
                  <a:lnTo>
                    <a:pt x="150" y="0"/>
                  </a:lnTo>
                  <a:lnTo>
                    <a:pt x="131" y="3"/>
                  </a:lnTo>
                  <a:lnTo>
                    <a:pt x="113" y="9"/>
                  </a:lnTo>
                  <a:lnTo>
                    <a:pt x="96" y="17"/>
                  </a:lnTo>
                  <a:lnTo>
                    <a:pt x="78" y="28"/>
                  </a:lnTo>
                  <a:lnTo>
                    <a:pt x="62" y="40"/>
                  </a:lnTo>
                  <a:lnTo>
                    <a:pt x="48" y="53"/>
                  </a:lnTo>
                  <a:lnTo>
                    <a:pt x="36" y="67"/>
                  </a:lnTo>
                  <a:lnTo>
                    <a:pt x="24" y="82"/>
                  </a:lnTo>
                  <a:lnTo>
                    <a:pt x="15" y="99"/>
                  </a:lnTo>
                  <a:lnTo>
                    <a:pt x="7" y="118"/>
                  </a:lnTo>
                  <a:lnTo>
                    <a:pt x="2" y="137"/>
                  </a:lnTo>
                  <a:lnTo>
                    <a:pt x="0" y="158"/>
                  </a:lnTo>
                  <a:lnTo>
                    <a:pt x="1" y="177"/>
                  </a:lnTo>
                  <a:lnTo>
                    <a:pt x="6" y="196"/>
                  </a:lnTo>
                  <a:lnTo>
                    <a:pt x="15" y="213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3" y="210"/>
                  </a:lnTo>
                  <a:lnTo>
                    <a:pt x="24" y="206"/>
                  </a:lnTo>
                  <a:lnTo>
                    <a:pt x="23" y="194"/>
                  </a:lnTo>
                  <a:lnTo>
                    <a:pt x="21" y="182"/>
                  </a:lnTo>
                  <a:lnTo>
                    <a:pt x="18" y="169"/>
                  </a:lnTo>
                  <a:lnTo>
                    <a:pt x="15" y="158"/>
                  </a:lnTo>
                  <a:lnTo>
                    <a:pt x="15" y="139"/>
                  </a:lnTo>
                  <a:lnTo>
                    <a:pt x="18" y="119"/>
                  </a:lnTo>
                  <a:lnTo>
                    <a:pt x="25" y="100"/>
                  </a:lnTo>
                  <a:lnTo>
                    <a:pt x="33" y="83"/>
                  </a:lnTo>
                  <a:lnTo>
                    <a:pt x="44" y="66"/>
                  </a:lnTo>
                  <a:lnTo>
                    <a:pt x="58" y="50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09" y="14"/>
                  </a:lnTo>
                  <a:lnTo>
                    <a:pt x="129" y="6"/>
                  </a:lnTo>
                  <a:lnTo>
                    <a:pt x="149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0"/>
            <p:cNvSpPr>
              <a:spLocks/>
            </p:cNvSpPr>
            <p:nvPr/>
          </p:nvSpPr>
          <p:spPr bwMode="auto">
            <a:xfrm>
              <a:off x="2018" y="1288"/>
              <a:ext cx="144" cy="163"/>
            </a:xfrm>
            <a:custGeom>
              <a:avLst/>
              <a:gdLst>
                <a:gd name="T0" fmla="*/ 15 w 290"/>
                <a:gd name="T1" fmla="*/ 24 h 327"/>
                <a:gd name="T2" fmla="*/ 44 w 290"/>
                <a:gd name="T3" fmla="*/ 14 h 327"/>
                <a:gd name="T4" fmla="*/ 75 w 290"/>
                <a:gd name="T5" fmla="*/ 9 h 327"/>
                <a:gd name="T6" fmla="*/ 106 w 290"/>
                <a:gd name="T7" fmla="*/ 11 h 327"/>
                <a:gd name="T8" fmla="*/ 136 w 290"/>
                <a:gd name="T9" fmla="*/ 19 h 327"/>
                <a:gd name="T10" fmla="*/ 165 w 290"/>
                <a:gd name="T11" fmla="*/ 30 h 327"/>
                <a:gd name="T12" fmla="*/ 194 w 290"/>
                <a:gd name="T13" fmla="*/ 45 h 327"/>
                <a:gd name="T14" fmla="*/ 219 w 290"/>
                <a:gd name="T15" fmla="*/ 65 h 327"/>
                <a:gd name="T16" fmla="*/ 241 w 290"/>
                <a:gd name="T17" fmla="*/ 87 h 327"/>
                <a:gd name="T18" fmla="*/ 257 w 290"/>
                <a:gd name="T19" fmla="*/ 113 h 327"/>
                <a:gd name="T20" fmla="*/ 269 w 290"/>
                <a:gd name="T21" fmla="*/ 143 h 327"/>
                <a:gd name="T22" fmla="*/ 276 w 290"/>
                <a:gd name="T23" fmla="*/ 174 h 327"/>
                <a:gd name="T24" fmla="*/ 278 w 290"/>
                <a:gd name="T25" fmla="*/ 207 h 327"/>
                <a:gd name="T26" fmla="*/ 273 w 290"/>
                <a:gd name="T27" fmla="*/ 246 h 327"/>
                <a:gd name="T28" fmla="*/ 260 w 290"/>
                <a:gd name="T29" fmla="*/ 280 h 327"/>
                <a:gd name="T30" fmla="*/ 238 w 290"/>
                <a:gd name="T31" fmla="*/ 312 h 327"/>
                <a:gd name="T32" fmla="*/ 224 w 290"/>
                <a:gd name="T33" fmla="*/ 326 h 327"/>
                <a:gd name="T34" fmla="*/ 224 w 290"/>
                <a:gd name="T35" fmla="*/ 327 h 327"/>
                <a:gd name="T36" fmla="*/ 249 w 290"/>
                <a:gd name="T37" fmla="*/ 302 h 327"/>
                <a:gd name="T38" fmla="*/ 281 w 290"/>
                <a:gd name="T39" fmla="*/ 241 h 327"/>
                <a:gd name="T40" fmla="*/ 290 w 290"/>
                <a:gd name="T41" fmla="*/ 173 h 327"/>
                <a:gd name="T42" fmla="*/ 271 w 290"/>
                <a:gd name="T43" fmla="*/ 106 h 327"/>
                <a:gd name="T44" fmla="*/ 241 w 290"/>
                <a:gd name="T45" fmla="*/ 61 h 327"/>
                <a:gd name="T46" fmla="*/ 215 w 290"/>
                <a:gd name="T47" fmla="*/ 36 h 327"/>
                <a:gd name="T48" fmla="*/ 185 w 290"/>
                <a:gd name="T49" fmla="*/ 19 h 327"/>
                <a:gd name="T50" fmla="*/ 152 w 290"/>
                <a:gd name="T51" fmla="*/ 6 h 327"/>
                <a:gd name="T52" fmla="*/ 118 w 290"/>
                <a:gd name="T53" fmla="*/ 1 h 327"/>
                <a:gd name="T54" fmla="*/ 83 w 290"/>
                <a:gd name="T55" fmla="*/ 1 h 327"/>
                <a:gd name="T56" fmla="*/ 49 w 290"/>
                <a:gd name="T57" fmla="*/ 9 h 327"/>
                <a:gd name="T58" fmla="*/ 16 w 290"/>
                <a:gd name="T59" fmla="*/ 23 h 327"/>
                <a:gd name="T60" fmla="*/ 0 w 290"/>
                <a:gd name="T61" fmla="*/ 32 h 327"/>
                <a:gd name="T62" fmla="*/ 0 w 290"/>
                <a:gd name="T63" fmla="*/ 32 h 327"/>
                <a:gd name="T64" fmla="*/ 0 w 290"/>
                <a:gd name="T65" fmla="*/ 3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327">
                  <a:moveTo>
                    <a:pt x="0" y="32"/>
                  </a:moveTo>
                  <a:lnTo>
                    <a:pt x="15" y="24"/>
                  </a:lnTo>
                  <a:lnTo>
                    <a:pt x="29" y="17"/>
                  </a:lnTo>
                  <a:lnTo>
                    <a:pt x="44" y="14"/>
                  </a:lnTo>
                  <a:lnTo>
                    <a:pt x="60" y="11"/>
                  </a:lnTo>
                  <a:lnTo>
                    <a:pt x="75" y="9"/>
                  </a:lnTo>
                  <a:lnTo>
                    <a:pt x="90" y="9"/>
                  </a:lnTo>
                  <a:lnTo>
                    <a:pt x="106" y="11"/>
                  </a:lnTo>
                  <a:lnTo>
                    <a:pt x="121" y="14"/>
                  </a:lnTo>
                  <a:lnTo>
                    <a:pt x="136" y="19"/>
                  </a:lnTo>
                  <a:lnTo>
                    <a:pt x="151" y="23"/>
                  </a:lnTo>
                  <a:lnTo>
                    <a:pt x="165" y="30"/>
                  </a:lnTo>
                  <a:lnTo>
                    <a:pt x="180" y="37"/>
                  </a:lnTo>
                  <a:lnTo>
                    <a:pt x="194" y="45"/>
                  </a:lnTo>
                  <a:lnTo>
                    <a:pt x="207" y="54"/>
                  </a:lnTo>
                  <a:lnTo>
                    <a:pt x="219" y="65"/>
                  </a:lnTo>
                  <a:lnTo>
                    <a:pt x="231" y="75"/>
                  </a:lnTo>
                  <a:lnTo>
                    <a:pt x="241" y="87"/>
                  </a:lnTo>
                  <a:lnTo>
                    <a:pt x="249" y="99"/>
                  </a:lnTo>
                  <a:lnTo>
                    <a:pt x="257" y="113"/>
                  </a:lnTo>
                  <a:lnTo>
                    <a:pt x="263" y="128"/>
                  </a:lnTo>
                  <a:lnTo>
                    <a:pt x="269" y="143"/>
                  </a:lnTo>
                  <a:lnTo>
                    <a:pt x="272" y="159"/>
                  </a:lnTo>
                  <a:lnTo>
                    <a:pt x="276" y="174"/>
                  </a:lnTo>
                  <a:lnTo>
                    <a:pt x="278" y="189"/>
                  </a:lnTo>
                  <a:lnTo>
                    <a:pt x="278" y="207"/>
                  </a:lnTo>
                  <a:lnTo>
                    <a:pt x="277" y="227"/>
                  </a:lnTo>
                  <a:lnTo>
                    <a:pt x="273" y="246"/>
                  </a:lnTo>
                  <a:lnTo>
                    <a:pt x="268" y="263"/>
                  </a:lnTo>
                  <a:lnTo>
                    <a:pt x="260" y="280"/>
                  </a:lnTo>
                  <a:lnTo>
                    <a:pt x="249" y="297"/>
                  </a:lnTo>
                  <a:lnTo>
                    <a:pt x="238" y="312"/>
                  </a:lnTo>
                  <a:lnTo>
                    <a:pt x="225" y="326"/>
                  </a:lnTo>
                  <a:lnTo>
                    <a:pt x="224" y="326"/>
                  </a:lnTo>
                  <a:lnTo>
                    <a:pt x="224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49" y="302"/>
                  </a:lnTo>
                  <a:lnTo>
                    <a:pt x="269" y="273"/>
                  </a:lnTo>
                  <a:lnTo>
                    <a:pt x="281" y="241"/>
                  </a:lnTo>
                  <a:lnTo>
                    <a:pt x="288" y="207"/>
                  </a:lnTo>
                  <a:lnTo>
                    <a:pt x="290" y="173"/>
                  </a:lnTo>
                  <a:lnTo>
                    <a:pt x="284" y="138"/>
                  </a:lnTo>
                  <a:lnTo>
                    <a:pt x="271" y="106"/>
                  </a:lnTo>
                  <a:lnTo>
                    <a:pt x="253" y="75"/>
                  </a:lnTo>
                  <a:lnTo>
                    <a:pt x="241" y="61"/>
                  </a:lnTo>
                  <a:lnTo>
                    <a:pt x="228" y="47"/>
                  </a:lnTo>
                  <a:lnTo>
                    <a:pt x="215" y="36"/>
                  </a:lnTo>
                  <a:lnTo>
                    <a:pt x="200" y="27"/>
                  </a:lnTo>
                  <a:lnTo>
                    <a:pt x="185" y="19"/>
                  </a:lnTo>
                  <a:lnTo>
                    <a:pt x="169" y="12"/>
                  </a:lnTo>
                  <a:lnTo>
                    <a:pt x="152" y="6"/>
                  </a:lnTo>
                  <a:lnTo>
                    <a:pt x="135" y="2"/>
                  </a:lnTo>
                  <a:lnTo>
                    <a:pt x="118" y="1"/>
                  </a:lnTo>
                  <a:lnTo>
                    <a:pt x="101" y="0"/>
                  </a:lnTo>
                  <a:lnTo>
                    <a:pt x="83" y="1"/>
                  </a:lnTo>
                  <a:lnTo>
                    <a:pt x="66" y="5"/>
                  </a:lnTo>
                  <a:lnTo>
                    <a:pt x="49" y="9"/>
                  </a:lnTo>
                  <a:lnTo>
                    <a:pt x="33" y="15"/>
                  </a:lnTo>
                  <a:lnTo>
                    <a:pt x="16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1"/>
            <p:cNvSpPr>
              <a:spLocks/>
            </p:cNvSpPr>
            <p:nvPr/>
          </p:nvSpPr>
          <p:spPr bwMode="auto">
            <a:xfrm>
              <a:off x="2034" y="1312"/>
              <a:ext cx="127" cy="67"/>
            </a:xfrm>
            <a:custGeom>
              <a:avLst/>
              <a:gdLst>
                <a:gd name="T0" fmla="*/ 0 w 253"/>
                <a:gd name="T1" fmla="*/ 0 h 133"/>
                <a:gd name="T2" fmla="*/ 17 w 253"/>
                <a:gd name="T3" fmla="*/ 9 h 133"/>
                <a:gd name="T4" fmla="*/ 34 w 253"/>
                <a:gd name="T5" fmla="*/ 15 h 133"/>
                <a:gd name="T6" fmla="*/ 53 w 253"/>
                <a:gd name="T7" fmla="*/ 18 h 133"/>
                <a:gd name="T8" fmla="*/ 71 w 253"/>
                <a:gd name="T9" fmla="*/ 20 h 133"/>
                <a:gd name="T10" fmla="*/ 90 w 253"/>
                <a:gd name="T11" fmla="*/ 23 h 133"/>
                <a:gd name="T12" fmla="*/ 108 w 253"/>
                <a:gd name="T13" fmla="*/ 24 h 133"/>
                <a:gd name="T14" fmla="*/ 126 w 253"/>
                <a:gd name="T15" fmla="*/ 26 h 133"/>
                <a:gd name="T16" fmla="*/ 145 w 253"/>
                <a:gd name="T17" fmla="*/ 29 h 133"/>
                <a:gd name="T18" fmla="*/ 162 w 253"/>
                <a:gd name="T19" fmla="*/ 35 h 133"/>
                <a:gd name="T20" fmla="*/ 179 w 253"/>
                <a:gd name="T21" fmla="*/ 44 h 133"/>
                <a:gd name="T22" fmla="*/ 196 w 253"/>
                <a:gd name="T23" fmla="*/ 56 h 133"/>
                <a:gd name="T24" fmla="*/ 209 w 253"/>
                <a:gd name="T25" fmla="*/ 70 h 133"/>
                <a:gd name="T26" fmla="*/ 223 w 253"/>
                <a:gd name="T27" fmla="*/ 85 h 133"/>
                <a:gd name="T28" fmla="*/ 235 w 253"/>
                <a:gd name="T29" fmla="*/ 100 h 133"/>
                <a:gd name="T30" fmla="*/ 245 w 253"/>
                <a:gd name="T31" fmla="*/ 117 h 133"/>
                <a:gd name="T32" fmla="*/ 253 w 253"/>
                <a:gd name="T33" fmla="*/ 133 h 133"/>
                <a:gd name="T34" fmla="*/ 253 w 253"/>
                <a:gd name="T35" fmla="*/ 133 h 133"/>
                <a:gd name="T36" fmla="*/ 253 w 253"/>
                <a:gd name="T37" fmla="*/ 133 h 133"/>
                <a:gd name="T38" fmla="*/ 253 w 253"/>
                <a:gd name="T39" fmla="*/ 133 h 133"/>
                <a:gd name="T40" fmla="*/ 253 w 253"/>
                <a:gd name="T41" fmla="*/ 133 h 133"/>
                <a:gd name="T42" fmla="*/ 245 w 253"/>
                <a:gd name="T43" fmla="*/ 116 h 133"/>
                <a:gd name="T44" fmla="*/ 237 w 253"/>
                <a:gd name="T45" fmla="*/ 101 h 133"/>
                <a:gd name="T46" fmla="*/ 227 w 253"/>
                <a:gd name="T47" fmla="*/ 86 h 133"/>
                <a:gd name="T48" fmla="*/ 215 w 253"/>
                <a:gd name="T49" fmla="*/ 72 h 133"/>
                <a:gd name="T50" fmla="*/ 203 w 253"/>
                <a:gd name="T51" fmla="*/ 59 h 133"/>
                <a:gd name="T52" fmla="*/ 189 w 253"/>
                <a:gd name="T53" fmla="*/ 48 h 133"/>
                <a:gd name="T54" fmla="*/ 174 w 253"/>
                <a:gd name="T55" fmla="*/ 38 h 133"/>
                <a:gd name="T56" fmla="*/ 158 w 253"/>
                <a:gd name="T57" fmla="*/ 27 h 133"/>
                <a:gd name="T58" fmla="*/ 139 w 253"/>
                <a:gd name="T59" fmla="*/ 19 h 133"/>
                <a:gd name="T60" fmla="*/ 121 w 253"/>
                <a:gd name="T61" fmla="*/ 15 h 133"/>
                <a:gd name="T62" fmla="*/ 100 w 253"/>
                <a:gd name="T63" fmla="*/ 12 h 133"/>
                <a:gd name="T64" fmla="*/ 80 w 253"/>
                <a:gd name="T65" fmla="*/ 10 h 133"/>
                <a:gd name="T66" fmla="*/ 60 w 253"/>
                <a:gd name="T67" fmla="*/ 10 h 133"/>
                <a:gd name="T68" fmla="*/ 39 w 253"/>
                <a:gd name="T69" fmla="*/ 8 h 133"/>
                <a:gd name="T70" fmla="*/ 19 w 253"/>
                <a:gd name="T71" fmla="*/ 5 h 133"/>
                <a:gd name="T72" fmla="*/ 1 w 253"/>
                <a:gd name="T73" fmla="*/ 0 h 133"/>
                <a:gd name="T74" fmla="*/ 0 w 253"/>
                <a:gd name="T75" fmla="*/ 0 h 133"/>
                <a:gd name="T76" fmla="*/ 0 w 253"/>
                <a:gd name="T77" fmla="*/ 0 h 133"/>
                <a:gd name="T78" fmla="*/ 0 w 253"/>
                <a:gd name="T79" fmla="*/ 0 h 133"/>
                <a:gd name="T80" fmla="*/ 0 w 253"/>
                <a:gd name="T81" fmla="*/ 0 h 133"/>
                <a:gd name="T82" fmla="*/ 0 w 253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133">
                  <a:moveTo>
                    <a:pt x="0" y="0"/>
                  </a:moveTo>
                  <a:lnTo>
                    <a:pt x="17" y="9"/>
                  </a:lnTo>
                  <a:lnTo>
                    <a:pt x="34" y="15"/>
                  </a:lnTo>
                  <a:lnTo>
                    <a:pt x="53" y="18"/>
                  </a:lnTo>
                  <a:lnTo>
                    <a:pt x="71" y="20"/>
                  </a:lnTo>
                  <a:lnTo>
                    <a:pt x="90" y="23"/>
                  </a:lnTo>
                  <a:lnTo>
                    <a:pt x="108" y="24"/>
                  </a:lnTo>
                  <a:lnTo>
                    <a:pt x="126" y="26"/>
                  </a:lnTo>
                  <a:lnTo>
                    <a:pt x="145" y="29"/>
                  </a:lnTo>
                  <a:lnTo>
                    <a:pt x="162" y="35"/>
                  </a:lnTo>
                  <a:lnTo>
                    <a:pt x="179" y="44"/>
                  </a:lnTo>
                  <a:lnTo>
                    <a:pt x="196" y="56"/>
                  </a:lnTo>
                  <a:lnTo>
                    <a:pt x="209" y="70"/>
                  </a:lnTo>
                  <a:lnTo>
                    <a:pt x="223" y="85"/>
                  </a:lnTo>
                  <a:lnTo>
                    <a:pt x="235" y="100"/>
                  </a:lnTo>
                  <a:lnTo>
                    <a:pt x="245" y="117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45" y="116"/>
                  </a:lnTo>
                  <a:lnTo>
                    <a:pt x="237" y="101"/>
                  </a:lnTo>
                  <a:lnTo>
                    <a:pt x="227" y="86"/>
                  </a:lnTo>
                  <a:lnTo>
                    <a:pt x="215" y="72"/>
                  </a:lnTo>
                  <a:lnTo>
                    <a:pt x="203" y="59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58" y="27"/>
                  </a:lnTo>
                  <a:lnTo>
                    <a:pt x="139" y="19"/>
                  </a:lnTo>
                  <a:lnTo>
                    <a:pt x="121" y="15"/>
                  </a:lnTo>
                  <a:lnTo>
                    <a:pt x="100" y="12"/>
                  </a:lnTo>
                  <a:lnTo>
                    <a:pt x="80" y="10"/>
                  </a:lnTo>
                  <a:lnTo>
                    <a:pt x="60" y="10"/>
                  </a:lnTo>
                  <a:lnTo>
                    <a:pt x="39" y="8"/>
                  </a:lnTo>
                  <a:lnTo>
                    <a:pt x="19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2"/>
            <p:cNvSpPr>
              <a:spLocks/>
            </p:cNvSpPr>
            <p:nvPr/>
          </p:nvSpPr>
          <p:spPr bwMode="auto">
            <a:xfrm>
              <a:off x="2079" y="1434"/>
              <a:ext cx="54" cy="69"/>
            </a:xfrm>
            <a:custGeom>
              <a:avLst/>
              <a:gdLst>
                <a:gd name="T0" fmla="*/ 2 w 109"/>
                <a:gd name="T1" fmla="*/ 76 h 138"/>
                <a:gd name="T2" fmla="*/ 7 w 109"/>
                <a:gd name="T3" fmla="*/ 64 h 138"/>
                <a:gd name="T4" fmla="*/ 12 w 109"/>
                <a:gd name="T5" fmla="*/ 53 h 138"/>
                <a:gd name="T6" fmla="*/ 18 w 109"/>
                <a:gd name="T7" fmla="*/ 42 h 138"/>
                <a:gd name="T8" fmla="*/ 25 w 109"/>
                <a:gd name="T9" fmla="*/ 31 h 138"/>
                <a:gd name="T10" fmla="*/ 32 w 109"/>
                <a:gd name="T11" fmla="*/ 22 h 138"/>
                <a:gd name="T12" fmla="*/ 40 w 109"/>
                <a:gd name="T13" fmla="*/ 15 h 138"/>
                <a:gd name="T14" fmla="*/ 49 w 109"/>
                <a:gd name="T15" fmla="*/ 10 h 138"/>
                <a:gd name="T16" fmla="*/ 59 w 109"/>
                <a:gd name="T17" fmla="*/ 8 h 138"/>
                <a:gd name="T18" fmla="*/ 68 w 109"/>
                <a:gd name="T19" fmla="*/ 8 h 138"/>
                <a:gd name="T20" fmla="*/ 77 w 109"/>
                <a:gd name="T21" fmla="*/ 11 h 138"/>
                <a:gd name="T22" fmla="*/ 83 w 109"/>
                <a:gd name="T23" fmla="*/ 18 h 138"/>
                <a:gd name="T24" fmla="*/ 89 w 109"/>
                <a:gd name="T25" fmla="*/ 30 h 138"/>
                <a:gd name="T26" fmla="*/ 91 w 109"/>
                <a:gd name="T27" fmla="*/ 44 h 138"/>
                <a:gd name="T28" fmla="*/ 89 w 109"/>
                <a:gd name="T29" fmla="*/ 60 h 138"/>
                <a:gd name="T30" fmla="*/ 82 w 109"/>
                <a:gd name="T31" fmla="*/ 75 h 138"/>
                <a:gd name="T32" fmla="*/ 72 w 109"/>
                <a:gd name="T33" fmla="*/ 88 h 138"/>
                <a:gd name="T34" fmla="*/ 59 w 109"/>
                <a:gd name="T35" fmla="*/ 102 h 138"/>
                <a:gd name="T36" fmla="*/ 47 w 109"/>
                <a:gd name="T37" fmla="*/ 114 h 138"/>
                <a:gd name="T38" fmla="*/ 33 w 109"/>
                <a:gd name="T39" fmla="*/ 123 h 138"/>
                <a:gd name="T40" fmla="*/ 20 w 109"/>
                <a:gd name="T41" fmla="*/ 130 h 138"/>
                <a:gd name="T42" fmla="*/ 18 w 109"/>
                <a:gd name="T43" fmla="*/ 132 h 138"/>
                <a:gd name="T44" fmla="*/ 15 w 109"/>
                <a:gd name="T45" fmla="*/ 135 h 138"/>
                <a:gd name="T46" fmla="*/ 15 w 109"/>
                <a:gd name="T47" fmla="*/ 137 h 138"/>
                <a:gd name="T48" fmla="*/ 17 w 109"/>
                <a:gd name="T49" fmla="*/ 138 h 138"/>
                <a:gd name="T50" fmla="*/ 36 w 109"/>
                <a:gd name="T51" fmla="*/ 136 h 138"/>
                <a:gd name="T52" fmla="*/ 56 w 109"/>
                <a:gd name="T53" fmla="*/ 128 h 138"/>
                <a:gd name="T54" fmla="*/ 73 w 109"/>
                <a:gd name="T55" fmla="*/ 115 h 138"/>
                <a:gd name="T56" fmla="*/ 89 w 109"/>
                <a:gd name="T57" fmla="*/ 98 h 138"/>
                <a:gd name="T58" fmla="*/ 101 w 109"/>
                <a:gd name="T59" fmla="*/ 79 h 138"/>
                <a:gd name="T60" fmla="*/ 109 w 109"/>
                <a:gd name="T61" fmla="*/ 60 h 138"/>
                <a:gd name="T62" fmla="*/ 109 w 109"/>
                <a:gd name="T63" fmla="*/ 40 h 138"/>
                <a:gd name="T64" fmla="*/ 103 w 109"/>
                <a:gd name="T65" fmla="*/ 20 h 138"/>
                <a:gd name="T66" fmla="*/ 97 w 109"/>
                <a:gd name="T67" fmla="*/ 11 h 138"/>
                <a:gd name="T68" fmla="*/ 91 w 109"/>
                <a:gd name="T69" fmla="*/ 5 h 138"/>
                <a:gd name="T70" fmla="*/ 83 w 109"/>
                <a:gd name="T71" fmla="*/ 2 h 138"/>
                <a:gd name="T72" fmla="*/ 77 w 109"/>
                <a:gd name="T73" fmla="*/ 0 h 138"/>
                <a:gd name="T74" fmla="*/ 68 w 109"/>
                <a:gd name="T75" fmla="*/ 0 h 138"/>
                <a:gd name="T76" fmla="*/ 59 w 109"/>
                <a:gd name="T77" fmla="*/ 1 h 138"/>
                <a:gd name="T78" fmla="*/ 51 w 109"/>
                <a:gd name="T79" fmla="*/ 3 h 138"/>
                <a:gd name="T80" fmla="*/ 42 w 109"/>
                <a:gd name="T81" fmla="*/ 8 h 138"/>
                <a:gd name="T82" fmla="*/ 34 w 109"/>
                <a:gd name="T83" fmla="*/ 12 h 138"/>
                <a:gd name="T84" fmla="*/ 28 w 109"/>
                <a:gd name="T85" fmla="*/ 20 h 138"/>
                <a:gd name="T86" fmla="*/ 22 w 109"/>
                <a:gd name="T87" fmla="*/ 29 h 138"/>
                <a:gd name="T88" fmla="*/ 17 w 109"/>
                <a:gd name="T89" fmla="*/ 38 h 138"/>
                <a:gd name="T90" fmla="*/ 12 w 109"/>
                <a:gd name="T91" fmla="*/ 48 h 138"/>
                <a:gd name="T92" fmla="*/ 9 w 109"/>
                <a:gd name="T93" fmla="*/ 58 h 138"/>
                <a:gd name="T94" fmla="*/ 4 w 109"/>
                <a:gd name="T95" fmla="*/ 68 h 138"/>
                <a:gd name="T96" fmla="*/ 0 w 109"/>
                <a:gd name="T97" fmla="*/ 76 h 138"/>
                <a:gd name="T98" fmla="*/ 0 w 109"/>
                <a:gd name="T99" fmla="*/ 76 h 138"/>
                <a:gd name="T100" fmla="*/ 2 w 109"/>
                <a:gd name="T101" fmla="*/ 76 h 138"/>
                <a:gd name="T102" fmla="*/ 2 w 109"/>
                <a:gd name="T103" fmla="*/ 76 h 138"/>
                <a:gd name="T104" fmla="*/ 2 w 109"/>
                <a:gd name="T105" fmla="*/ 76 h 138"/>
                <a:gd name="T106" fmla="*/ 2 w 109"/>
                <a:gd name="T10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138">
                  <a:moveTo>
                    <a:pt x="2" y="76"/>
                  </a:moveTo>
                  <a:lnTo>
                    <a:pt x="7" y="64"/>
                  </a:lnTo>
                  <a:lnTo>
                    <a:pt x="12" y="53"/>
                  </a:lnTo>
                  <a:lnTo>
                    <a:pt x="18" y="42"/>
                  </a:lnTo>
                  <a:lnTo>
                    <a:pt x="25" y="31"/>
                  </a:lnTo>
                  <a:lnTo>
                    <a:pt x="32" y="22"/>
                  </a:lnTo>
                  <a:lnTo>
                    <a:pt x="40" y="15"/>
                  </a:lnTo>
                  <a:lnTo>
                    <a:pt x="49" y="10"/>
                  </a:lnTo>
                  <a:lnTo>
                    <a:pt x="59" y="8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3" y="18"/>
                  </a:lnTo>
                  <a:lnTo>
                    <a:pt x="89" y="30"/>
                  </a:lnTo>
                  <a:lnTo>
                    <a:pt x="91" y="44"/>
                  </a:lnTo>
                  <a:lnTo>
                    <a:pt x="89" y="60"/>
                  </a:lnTo>
                  <a:lnTo>
                    <a:pt x="82" y="75"/>
                  </a:lnTo>
                  <a:lnTo>
                    <a:pt x="72" y="88"/>
                  </a:lnTo>
                  <a:lnTo>
                    <a:pt x="59" y="102"/>
                  </a:lnTo>
                  <a:lnTo>
                    <a:pt x="47" y="114"/>
                  </a:lnTo>
                  <a:lnTo>
                    <a:pt x="33" y="123"/>
                  </a:lnTo>
                  <a:lnTo>
                    <a:pt x="20" y="130"/>
                  </a:lnTo>
                  <a:lnTo>
                    <a:pt x="18" y="132"/>
                  </a:lnTo>
                  <a:lnTo>
                    <a:pt x="15" y="135"/>
                  </a:lnTo>
                  <a:lnTo>
                    <a:pt x="15" y="137"/>
                  </a:lnTo>
                  <a:lnTo>
                    <a:pt x="17" y="138"/>
                  </a:lnTo>
                  <a:lnTo>
                    <a:pt x="36" y="136"/>
                  </a:lnTo>
                  <a:lnTo>
                    <a:pt x="56" y="128"/>
                  </a:lnTo>
                  <a:lnTo>
                    <a:pt x="73" y="115"/>
                  </a:lnTo>
                  <a:lnTo>
                    <a:pt x="89" y="98"/>
                  </a:lnTo>
                  <a:lnTo>
                    <a:pt x="101" y="79"/>
                  </a:lnTo>
                  <a:lnTo>
                    <a:pt x="109" y="60"/>
                  </a:lnTo>
                  <a:lnTo>
                    <a:pt x="109" y="40"/>
                  </a:lnTo>
                  <a:lnTo>
                    <a:pt x="103" y="20"/>
                  </a:lnTo>
                  <a:lnTo>
                    <a:pt x="97" y="11"/>
                  </a:lnTo>
                  <a:lnTo>
                    <a:pt x="91" y="5"/>
                  </a:lnTo>
                  <a:lnTo>
                    <a:pt x="83" y="2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8" y="20"/>
                  </a:lnTo>
                  <a:lnTo>
                    <a:pt x="22" y="29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9" y="58"/>
                  </a:lnTo>
                  <a:lnTo>
                    <a:pt x="4" y="6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3"/>
            <p:cNvSpPr>
              <a:spLocks/>
            </p:cNvSpPr>
            <p:nvPr/>
          </p:nvSpPr>
          <p:spPr bwMode="auto">
            <a:xfrm>
              <a:off x="2105" y="1488"/>
              <a:ext cx="248" cy="268"/>
            </a:xfrm>
            <a:custGeom>
              <a:avLst/>
              <a:gdLst>
                <a:gd name="T0" fmla="*/ 1 w 497"/>
                <a:gd name="T1" fmla="*/ 45 h 536"/>
                <a:gd name="T2" fmla="*/ 4 w 497"/>
                <a:gd name="T3" fmla="*/ 141 h 536"/>
                <a:gd name="T4" fmla="*/ 22 w 497"/>
                <a:gd name="T5" fmla="*/ 205 h 536"/>
                <a:gd name="T6" fmla="*/ 45 w 497"/>
                <a:gd name="T7" fmla="*/ 241 h 536"/>
                <a:gd name="T8" fmla="*/ 74 w 497"/>
                <a:gd name="T9" fmla="*/ 273 h 536"/>
                <a:gd name="T10" fmla="*/ 107 w 497"/>
                <a:gd name="T11" fmla="*/ 301 h 536"/>
                <a:gd name="T12" fmla="*/ 135 w 497"/>
                <a:gd name="T13" fmla="*/ 321 h 536"/>
                <a:gd name="T14" fmla="*/ 158 w 497"/>
                <a:gd name="T15" fmla="*/ 335 h 536"/>
                <a:gd name="T16" fmla="*/ 180 w 497"/>
                <a:gd name="T17" fmla="*/ 348 h 536"/>
                <a:gd name="T18" fmla="*/ 203 w 497"/>
                <a:gd name="T19" fmla="*/ 359 h 536"/>
                <a:gd name="T20" fmla="*/ 227 w 497"/>
                <a:gd name="T21" fmla="*/ 370 h 536"/>
                <a:gd name="T22" fmla="*/ 250 w 497"/>
                <a:gd name="T23" fmla="*/ 380 h 536"/>
                <a:gd name="T24" fmla="*/ 275 w 497"/>
                <a:gd name="T25" fmla="*/ 390 h 536"/>
                <a:gd name="T26" fmla="*/ 299 w 497"/>
                <a:gd name="T27" fmla="*/ 401 h 536"/>
                <a:gd name="T28" fmla="*/ 323 w 497"/>
                <a:gd name="T29" fmla="*/ 412 h 536"/>
                <a:gd name="T30" fmla="*/ 348 w 497"/>
                <a:gd name="T31" fmla="*/ 426 h 536"/>
                <a:gd name="T32" fmla="*/ 373 w 497"/>
                <a:gd name="T33" fmla="*/ 440 h 536"/>
                <a:gd name="T34" fmla="*/ 396 w 497"/>
                <a:gd name="T35" fmla="*/ 455 h 536"/>
                <a:gd name="T36" fmla="*/ 419 w 497"/>
                <a:gd name="T37" fmla="*/ 471 h 536"/>
                <a:gd name="T38" fmla="*/ 442 w 497"/>
                <a:gd name="T39" fmla="*/ 488 h 536"/>
                <a:gd name="T40" fmla="*/ 464 w 497"/>
                <a:gd name="T41" fmla="*/ 507 h 536"/>
                <a:gd name="T42" fmla="*/ 484 w 497"/>
                <a:gd name="T43" fmla="*/ 525 h 536"/>
                <a:gd name="T44" fmla="*/ 496 w 497"/>
                <a:gd name="T45" fmla="*/ 536 h 536"/>
                <a:gd name="T46" fmla="*/ 497 w 497"/>
                <a:gd name="T47" fmla="*/ 534 h 536"/>
                <a:gd name="T48" fmla="*/ 481 w 497"/>
                <a:gd name="T49" fmla="*/ 517 h 536"/>
                <a:gd name="T50" fmla="*/ 449 w 497"/>
                <a:gd name="T51" fmla="*/ 487 h 536"/>
                <a:gd name="T52" fmla="*/ 415 w 497"/>
                <a:gd name="T53" fmla="*/ 458 h 536"/>
                <a:gd name="T54" fmla="*/ 381 w 497"/>
                <a:gd name="T55" fmla="*/ 432 h 536"/>
                <a:gd name="T56" fmla="*/ 340 w 497"/>
                <a:gd name="T57" fmla="*/ 405 h 536"/>
                <a:gd name="T58" fmla="*/ 298 w 497"/>
                <a:gd name="T59" fmla="*/ 380 h 536"/>
                <a:gd name="T60" fmla="*/ 253 w 497"/>
                <a:gd name="T61" fmla="*/ 357 h 536"/>
                <a:gd name="T62" fmla="*/ 209 w 497"/>
                <a:gd name="T63" fmla="*/ 333 h 536"/>
                <a:gd name="T64" fmla="*/ 167 w 497"/>
                <a:gd name="T65" fmla="*/ 308 h 536"/>
                <a:gd name="T66" fmla="*/ 129 w 497"/>
                <a:gd name="T67" fmla="*/ 282 h 536"/>
                <a:gd name="T68" fmla="*/ 94 w 497"/>
                <a:gd name="T69" fmla="*/ 253 h 536"/>
                <a:gd name="T70" fmla="*/ 61 w 497"/>
                <a:gd name="T71" fmla="*/ 221 h 536"/>
                <a:gd name="T72" fmla="*/ 31 w 497"/>
                <a:gd name="T73" fmla="*/ 181 h 536"/>
                <a:gd name="T74" fmla="*/ 12 w 497"/>
                <a:gd name="T75" fmla="*/ 132 h 536"/>
                <a:gd name="T76" fmla="*/ 4 w 497"/>
                <a:gd name="T77" fmla="*/ 79 h 536"/>
                <a:gd name="T78" fmla="*/ 5 w 497"/>
                <a:gd name="T79" fmla="*/ 25 h 536"/>
                <a:gd name="T80" fmla="*/ 10 w 497"/>
                <a:gd name="T81" fmla="*/ 0 h 536"/>
                <a:gd name="T82" fmla="*/ 10 w 497"/>
                <a:gd name="T83" fmla="*/ 0 h 536"/>
                <a:gd name="T84" fmla="*/ 10 w 497"/>
                <a:gd name="T8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536">
                  <a:moveTo>
                    <a:pt x="10" y="0"/>
                  </a:moveTo>
                  <a:lnTo>
                    <a:pt x="1" y="45"/>
                  </a:lnTo>
                  <a:lnTo>
                    <a:pt x="0" y="93"/>
                  </a:lnTo>
                  <a:lnTo>
                    <a:pt x="4" y="141"/>
                  </a:lnTo>
                  <a:lnTo>
                    <a:pt x="14" y="185"/>
                  </a:lnTo>
                  <a:lnTo>
                    <a:pt x="22" y="205"/>
                  </a:lnTo>
                  <a:lnTo>
                    <a:pt x="33" y="223"/>
                  </a:lnTo>
                  <a:lnTo>
                    <a:pt x="45" y="241"/>
                  </a:lnTo>
                  <a:lnTo>
                    <a:pt x="59" y="258"/>
                  </a:lnTo>
                  <a:lnTo>
                    <a:pt x="74" y="273"/>
                  </a:lnTo>
                  <a:lnTo>
                    <a:pt x="91" y="287"/>
                  </a:lnTo>
                  <a:lnTo>
                    <a:pt x="107" y="301"/>
                  </a:lnTo>
                  <a:lnTo>
                    <a:pt x="125" y="313"/>
                  </a:lnTo>
                  <a:lnTo>
                    <a:pt x="135" y="321"/>
                  </a:lnTo>
                  <a:lnTo>
                    <a:pt x="147" y="328"/>
                  </a:lnTo>
                  <a:lnTo>
                    <a:pt x="158" y="335"/>
                  </a:lnTo>
                  <a:lnTo>
                    <a:pt x="170" y="341"/>
                  </a:lnTo>
                  <a:lnTo>
                    <a:pt x="180" y="348"/>
                  </a:lnTo>
                  <a:lnTo>
                    <a:pt x="192" y="354"/>
                  </a:lnTo>
                  <a:lnTo>
                    <a:pt x="203" y="359"/>
                  </a:lnTo>
                  <a:lnTo>
                    <a:pt x="216" y="365"/>
                  </a:lnTo>
                  <a:lnTo>
                    <a:pt x="227" y="370"/>
                  </a:lnTo>
                  <a:lnTo>
                    <a:pt x="239" y="376"/>
                  </a:lnTo>
                  <a:lnTo>
                    <a:pt x="250" y="380"/>
                  </a:lnTo>
                  <a:lnTo>
                    <a:pt x="263" y="386"/>
                  </a:lnTo>
                  <a:lnTo>
                    <a:pt x="275" y="390"/>
                  </a:lnTo>
                  <a:lnTo>
                    <a:pt x="286" y="396"/>
                  </a:lnTo>
                  <a:lnTo>
                    <a:pt x="299" y="401"/>
                  </a:lnTo>
                  <a:lnTo>
                    <a:pt x="310" y="407"/>
                  </a:lnTo>
                  <a:lnTo>
                    <a:pt x="323" y="412"/>
                  </a:lnTo>
                  <a:lnTo>
                    <a:pt x="336" y="419"/>
                  </a:lnTo>
                  <a:lnTo>
                    <a:pt x="348" y="426"/>
                  </a:lnTo>
                  <a:lnTo>
                    <a:pt x="361" y="433"/>
                  </a:lnTo>
                  <a:lnTo>
                    <a:pt x="373" y="440"/>
                  </a:lnTo>
                  <a:lnTo>
                    <a:pt x="384" y="448"/>
                  </a:lnTo>
                  <a:lnTo>
                    <a:pt x="396" y="455"/>
                  </a:lnTo>
                  <a:lnTo>
                    <a:pt x="408" y="463"/>
                  </a:lnTo>
                  <a:lnTo>
                    <a:pt x="419" y="471"/>
                  </a:lnTo>
                  <a:lnTo>
                    <a:pt x="430" y="480"/>
                  </a:lnTo>
                  <a:lnTo>
                    <a:pt x="442" y="488"/>
                  </a:lnTo>
                  <a:lnTo>
                    <a:pt x="452" y="498"/>
                  </a:lnTo>
                  <a:lnTo>
                    <a:pt x="464" y="507"/>
                  </a:lnTo>
                  <a:lnTo>
                    <a:pt x="474" y="516"/>
                  </a:lnTo>
                  <a:lnTo>
                    <a:pt x="484" y="525"/>
                  </a:lnTo>
                  <a:lnTo>
                    <a:pt x="495" y="536"/>
                  </a:lnTo>
                  <a:lnTo>
                    <a:pt x="496" y="536"/>
                  </a:lnTo>
                  <a:lnTo>
                    <a:pt x="496" y="534"/>
                  </a:lnTo>
                  <a:lnTo>
                    <a:pt x="497" y="534"/>
                  </a:lnTo>
                  <a:lnTo>
                    <a:pt x="497" y="533"/>
                  </a:lnTo>
                  <a:lnTo>
                    <a:pt x="481" y="517"/>
                  </a:lnTo>
                  <a:lnTo>
                    <a:pt x="466" y="502"/>
                  </a:lnTo>
                  <a:lnTo>
                    <a:pt x="449" y="487"/>
                  </a:lnTo>
                  <a:lnTo>
                    <a:pt x="432" y="472"/>
                  </a:lnTo>
                  <a:lnTo>
                    <a:pt x="415" y="458"/>
                  </a:lnTo>
                  <a:lnTo>
                    <a:pt x="398" y="446"/>
                  </a:lnTo>
                  <a:lnTo>
                    <a:pt x="381" y="432"/>
                  </a:lnTo>
                  <a:lnTo>
                    <a:pt x="362" y="419"/>
                  </a:lnTo>
                  <a:lnTo>
                    <a:pt x="340" y="405"/>
                  </a:lnTo>
                  <a:lnTo>
                    <a:pt x="320" y="393"/>
                  </a:lnTo>
                  <a:lnTo>
                    <a:pt x="298" y="380"/>
                  </a:lnTo>
                  <a:lnTo>
                    <a:pt x="275" y="369"/>
                  </a:lnTo>
                  <a:lnTo>
                    <a:pt x="253" y="357"/>
                  </a:lnTo>
                  <a:lnTo>
                    <a:pt x="231" y="344"/>
                  </a:lnTo>
                  <a:lnTo>
                    <a:pt x="209" y="333"/>
                  </a:lnTo>
                  <a:lnTo>
                    <a:pt x="187" y="320"/>
                  </a:lnTo>
                  <a:lnTo>
                    <a:pt x="167" y="308"/>
                  </a:lnTo>
                  <a:lnTo>
                    <a:pt x="148" y="295"/>
                  </a:lnTo>
                  <a:lnTo>
                    <a:pt x="129" y="282"/>
                  </a:lnTo>
                  <a:lnTo>
                    <a:pt x="111" y="268"/>
                  </a:lnTo>
                  <a:lnTo>
                    <a:pt x="94" y="253"/>
                  </a:lnTo>
                  <a:lnTo>
                    <a:pt x="78" y="237"/>
                  </a:lnTo>
                  <a:lnTo>
                    <a:pt x="61" y="221"/>
                  </a:lnTo>
                  <a:lnTo>
                    <a:pt x="46" y="203"/>
                  </a:lnTo>
                  <a:lnTo>
                    <a:pt x="31" y="181"/>
                  </a:lnTo>
                  <a:lnTo>
                    <a:pt x="21" y="157"/>
                  </a:lnTo>
                  <a:lnTo>
                    <a:pt x="12" y="132"/>
                  </a:lnTo>
                  <a:lnTo>
                    <a:pt x="6" y="106"/>
                  </a:lnTo>
                  <a:lnTo>
                    <a:pt x="4" y="79"/>
                  </a:lnTo>
                  <a:lnTo>
                    <a:pt x="3" y="52"/>
                  </a:lnTo>
                  <a:lnTo>
                    <a:pt x="5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4"/>
            <p:cNvSpPr>
              <a:spLocks/>
            </p:cNvSpPr>
            <p:nvPr/>
          </p:nvSpPr>
          <p:spPr bwMode="auto">
            <a:xfrm>
              <a:off x="2012" y="1732"/>
              <a:ext cx="333" cy="428"/>
            </a:xfrm>
            <a:custGeom>
              <a:avLst/>
              <a:gdLst>
                <a:gd name="T0" fmla="*/ 654 w 665"/>
                <a:gd name="T1" fmla="*/ 59 h 856"/>
                <a:gd name="T2" fmla="*/ 627 w 665"/>
                <a:gd name="T3" fmla="*/ 174 h 856"/>
                <a:gd name="T4" fmla="*/ 590 w 665"/>
                <a:gd name="T5" fmla="*/ 287 h 856"/>
                <a:gd name="T6" fmla="*/ 543 w 665"/>
                <a:gd name="T7" fmla="*/ 396 h 856"/>
                <a:gd name="T8" fmla="*/ 493 w 665"/>
                <a:gd name="T9" fmla="*/ 486 h 856"/>
                <a:gd name="T10" fmla="*/ 446 w 665"/>
                <a:gd name="T11" fmla="*/ 555 h 856"/>
                <a:gd name="T12" fmla="*/ 392 w 665"/>
                <a:gd name="T13" fmla="*/ 619 h 856"/>
                <a:gd name="T14" fmla="*/ 332 w 665"/>
                <a:gd name="T15" fmla="*/ 675 h 856"/>
                <a:gd name="T16" fmla="*/ 267 w 665"/>
                <a:gd name="T17" fmla="*/ 726 h 856"/>
                <a:gd name="T18" fmla="*/ 197 w 665"/>
                <a:gd name="T19" fmla="*/ 769 h 856"/>
                <a:gd name="T20" fmla="*/ 122 w 665"/>
                <a:gd name="T21" fmla="*/ 807 h 856"/>
                <a:gd name="T22" fmla="*/ 44 w 665"/>
                <a:gd name="T23" fmla="*/ 837 h 856"/>
                <a:gd name="T24" fmla="*/ 1 w 665"/>
                <a:gd name="T25" fmla="*/ 850 h 856"/>
                <a:gd name="T26" fmla="*/ 0 w 665"/>
                <a:gd name="T27" fmla="*/ 855 h 856"/>
                <a:gd name="T28" fmla="*/ 23 w 665"/>
                <a:gd name="T29" fmla="*/ 851 h 856"/>
                <a:gd name="T30" fmla="*/ 67 w 665"/>
                <a:gd name="T31" fmla="*/ 842 h 856"/>
                <a:gd name="T32" fmla="*/ 111 w 665"/>
                <a:gd name="T33" fmla="*/ 830 h 856"/>
                <a:gd name="T34" fmla="*/ 153 w 665"/>
                <a:gd name="T35" fmla="*/ 815 h 856"/>
                <a:gd name="T36" fmla="*/ 195 w 665"/>
                <a:gd name="T37" fmla="*/ 796 h 856"/>
                <a:gd name="T38" fmla="*/ 235 w 665"/>
                <a:gd name="T39" fmla="*/ 777 h 856"/>
                <a:gd name="T40" fmla="*/ 274 w 665"/>
                <a:gd name="T41" fmla="*/ 754 h 856"/>
                <a:gd name="T42" fmla="*/ 311 w 665"/>
                <a:gd name="T43" fmla="*/ 729 h 856"/>
                <a:gd name="T44" fmla="*/ 346 w 665"/>
                <a:gd name="T45" fmla="*/ 703 h 856"/>
                <a:gd name="T46" fmla="*/ 376 w 665"/>
                <a:gd name="T47" fmla="*/ 678 h 856"/>
                <a:gd name="T48" fmla="*/ 404 w 665"/>
                <a:gd name="T49" fmla="*/ 650 h 856"/>
                <a:gd name="T50" fmla="*/ 431 w 665"/>
                <a:gd name="T51" fmla="*/ 621 h 856"/>
                <a:gd name="T52" fmla="*/ 456 w 665"/>
                <a:gd name="T53" fmla="*/ 590 h 856"/>
                <a:gd name="T54" fmla="*/ 480 w 665"/>
                <a:gd name="T55" fmla="*/ 559 h 856"/>
                <a:gd name="T56" fmla="*/ 504 w 665"/>
                <a:gd name="T57" fmla="*/ 526 h 856"/>
                <a:gd name="T58" fmla="*/ 524 w 665"/>
                <a:gd name="T59" fmla="*/ 492 h 856"/>
                <a:gd name="T60" fmla="*/ 562 w 665"/>
                <a:gd name="T61" fmla="*/ 420 h 856"/>
                <a:gd name="T62" fmla="*/ 605 w 665"/>
                <a:gd name="T63" fmla="*/ 304 h 856"/>
                <a:gd name="T64" fmla="*/ 635 w 665"/>
                <a:gd name="T65" fmla="*/ 185 h 856"/>
                <a:gd name="T66" fmla="*/ 657 w 665"/>
                <a:gd name="T67" fmla="*/ 62 h 856"/>
                <a:gd name="T68" fmla="*/ 665 w 665"/>
                <a:gd name="T69" fmla="*/ 0 h 856"/>
                <a:gd name="T70" fmla="*/ 665 w 665"/>
                <a:gd name="T71" fmla="*/ 0 h 856"/>
                <a:gd name="T72" fmla="*/ 665 w 665"/>
                <a:gd name="T73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5" h="856">
                  <a:moveTo>
                    <a:pt x="665" y="0"/>
                  </a:moveTo>
                  <a:lnTo>
                    <a:pt x="654" y="59"/>
                  </a:lnTo>
                  <a:lnTo>
                    <a:pt x="642" y="117"/>
                  </a:lnTo>
                  <a:lnTo>
                    <a:pt x="627" y="174"/>
                  </a:lnTo>
                  <a:lnTo>
                    <a:pt x="610" y="232"/>
                  </a:lnTo>
                  <a:lnTo>
                    <a:pt x="590" y="287"/>
                  </a:lnTo>
                  <a:lnTo>
                    <a:pt x="567" y="342"/>
                  </a:lnTo>
                  <a:lnTo>
                    <a:pt x="543" y="396"/>
                  </a:lnTo>
                  <a:lnTo>
                    <a:pt x="515" y="449"/>
                  </a:lnTo>
                  <a:lnTo>
                    <a:pt x="493" y="486"/>
                  </a:lnTo>
                  <a:lnTo>
                    <a:pt x="470" y="522"/>
                  </a:lnTo>
                  <a:lnTo>
                    <a:pt x="446" y="555"/>
                  </a:lnTo>
                  <a:lnTo>
                    <a:pt x="419" y="588"/>
                  </a:lnTo>
                  <a:lnTo>
                    <a:pt x="392" y="619"/>
                  </a:lnTo>
                  <a:lnTo>
                    <a:pt x="363" y="648"/>
                  </a:lnTo>
                  <a:lnTo>
                    <a:pt x="332" y="675"/>
                  </a:lnTo>
                  <a:lnTo>
                    <a:pt x="301" y="701"/>
                  </a:lnTo>
                  <a:lnTo>
                    <a:pt x="267" y="726"/>
                  </a:lnTo>
                  <a:lnTo>
                    <a:pt x="233" y="748"/>
                  </a:lnTo>
                  <a:lnTo>
                    <a:pt x="197" y="769"/>
                  </a:lnTo>
                  <a:lnTo>
                    <a:pt x="160" y="788"/>
                  </a:lnTo>
                  <a:lnTo>
                    <a:pt x="122" y="807"/>
                  </a:lnTo>
                  <a:lnTo>
                    <a:pt x="84" y="822"/>
                  </a:lnTo>
                  <a:lnTo>
                    <a:pt x="44" y="837"/>
                  </a:lnTo>
                  <a:lnTo>
                    <a:pt x="3" y="849"/>
                  </a:lnTo>
                  <a:lnTo>
                    <a:pt x="1" y="850"/>
                  </a:lnTo>
                  <a:lnTo>
                    <a:pt x="0" y="853"/>
                  </a:lnTo>
                  <a:lnTo>
                    <a:pt x="0" y="855"/>
                  </a:lnTo>
                  <a:lnTo>
                    <a:pt x="1" y="856"/>
                  </a:lnTo>
                  <a:lnTo>
                    <a:pt x="23" y="851"/>
                  </a:lnTo>
                  <a:lnTo>
                    <a:pt x="45" y="847"/>
                  </a:lnTo>
                  <a:lnTo>
                    <a:pt x="67" y="842"/>
                  </a:lnTo>
                  <a:lnTo>
                    <a:pt x="89" y="835"/>
                  </a:lnTo>
                  <a:lnTo>
                    <a:pt x="111" y="830"/>
                  </a:lnTo>
                  <a:lnTo>
                    <a:pt x="131" y="822"/>
                  </a:lnTo>
                  <a:lnTo>
                    <a:pt x="153" y="815"/>
                  </a:lnTo>
                  <a:lnTo>
                    <a:pt x="174" y="805"/>
                  </a:lnTo>
                  <a:lnTo>
                    <a:pt x="195" y="796"/>
                  </a:lnTo>
                  <a:lnTo>
                    <a:pt x="215" y="787"/>
                  </a:lnTo>
                  <a:lnTo>
                    <a:pt x="235" y="777"/>
                  </a:lnTo>
                  <a:lnTo>
                    <a:pt x="255" y="766"/>
                  </a:lnTo>
                  <a:lnTo>
                    <a:pt x="274" y="754"/>
                  </a:lnTo>
                  <a:lnTo>
                    <a:pt x="293" y="742"/>
                  </a:lnTo>
                  <a:lnTo>
                    <a:pt x="311" y="729"/>
                  </a:lnTo>
                  <a:lnTo>
                    <a:pt x="330" y="716"/>
                  </a:lnTo>
                  <a:lnTo>
                    <a:pt x="346" y="703"/>
                  </a:lnTo>
                  <a:lnTo>
                    <a:pt x="361" y="690"/>
                  </a:lnTo>
                  <a:lnTo>
                    <a:pt x="376" y="678"/>
                  </a:lnTo>
                  <a:lnTo>
                    <a:pt x="389" y="664"/>
                  </a:lnTo>
                  <a:lnTo>
                    <a:pt x="404" y="650"/>
                  </a:lnTo>
                  <a:lnTo>
                    <a:pt x="417" y="635"/>
                  </a:lnTo>
                  <a:lnTo>
                    <a:pt x="431" y="621"/>
                  </a:lnTo>
                  <a:lnTo>
                    <a:pt x="444" y="605"/>
                  </a:lnTo>
                  <a:lnTo>
                    <a:pt x="456" y="590"/>
                  </a:lnTo>
                  <a:lnTo>
                    <a:pt x="469" y="575"/>
                  </a:lnTo>
                  <a:lnTo>
                    <a:pt x="480" y="559"/>
                  </a:lnTo>
                  <a:lnTo>
                    <a:pt x="492" y="543"/>
                  </a:lnTo>
                  <a:lnTo>
                    <a:pt x="504" y="526"/>
                  </a:lnTo>
                  <a:lnTo>
                    <a:pt x="514" y="509"/>
                  </a:lnTo>
                  <a:lnTo>
                    <a:pt x="524" y="492"/>
                  </a:lnTo>
                  <a:lnTo>
                    <a:pt x="533" y="475"/>
                  </a:lnTo>
                  <a:lnTo>
                    <a:pt x="562" y="420"/>
                  </a:lnTo>
                  <a:lnTo>
                    <a:pt x="585" y="362"/>
                  </a:lnTo>
                  <a:lnTo>
                    <a:pt x="605" y="304"/>
                  </a:lnTo>
                  <a:lnTo>
                    <a:pt x="622" y="244"/>
                  </a:lnTo>
                  <a:lnTo>
                    <a:pt x="635" y="185"/>
                  </a:lnTo>
                  <a:lnTo>
                    <a:pt x="646" y="124"/>
                  </a:lnTo>
                  <a:lnTo>
                    <a:pt x="657" y="62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5"/>
            <p:cNvSpPr>
              <a:spLocks/>
            </p:cNvSpPr>
            <p:nvPr/>
          </p:nvSpPr>
          <p:spPr bwMode="auto">
            <a:xfrm>
              <a:off x="1772" y="1873"/>
              <a:ext cx="46" cy="77"/>
            </a:xfrm>
            <a:custGeom>
              <a:avLst/>
              <a:gdLst>
                <a:gd name="T0" fmla="*/ 94 w 94"/>
                <a:gd name="T1" fmla="*/ 0 h 153"/>
                <a:gd name="T2" fmla="*/ 91 w 94"/>
                <a:gd name="T3" fmla="*/ 27 h 153"/>
                <a:gd name="T4" fmla="*/ 85 w 94"/>
                <a:gd name="T5" fmla="*/ 53 h 153"/>
                <a:gd name="T6" fmla="*/ 76 w 94"/>
                <a:gd name="T7" fmla="*/ 77 h 153"/>
                <a:gd name="T8" fmla="*/ 61 w 94"/>
                <a:gd name="T9" fmla="*/ 100 h 153"/>
                <a:gd name="T10" fmla="*/ 56 w 94"/>
                <a:gd name="T11" fmla="*/ 107 h 153"/>
                <a:gd name="T12" fmla="*/ 51 w 94"/>
                <a:gd name="T13" fmla="*/ 115 h 153"/>
                <a:gd name="T14" fmla="*/ 44 w 94"/>
                <a:gd name="T15" fmla="*/ 122 h 153"/>
                <a:gd name="T16" fmla="*/ 38 w 94"/>
                <a:gd name="T17" fmla="*/ 129 h 153"/>
                <a:gd name="T18" fmla="*/ 31 w 94"/>
                <a:gd name="T19" fmla="*/ 134 h 153"/>
                <a:gd name="T20" fmla="*/ 23 w 94"/>
                <a:gd name="T21" fmla="*/ 139 h 153"/>
                <a:gd name="T22" fmla="*/ 15 w 94"/>
                <a:gd name="T23" fmla="*/ 141 h 153"/>
                <a:gd name="T24" fmla="*/ 6 w 94"/>
                <a:gd name="T25" fmla="*/ 144 h 153"/>
                <a:gd name="T26" fmla="*/ 4 w 94"/>
                <a:gd name="T27" fmla="*/ 144 h 153"/>
                <a:gd name="T28" fmla="*/ 1 w 94"/>
                <a:gd name="T29" fmla="*/ 146 h 153"/>
                <a:gd name="T30" fmla="*/ 0 w 94"/>
                <a:gd name="T31" fmla="*/ 147 h 153"/>
                <a:gd name="T32" fmla="*/ 1 w 94"/>
                <a:gd name="T33" fmla="*/ 149 h 153"/>
                <a:gd name="T34" fmla="*/ 9 w 94"/>
                <a:gd name="T35" fmla="*/ 153 h 153"/>
                <a:gd name="T36" fmla="*/ 17 w 94"/>
                <a:gd name="T37" fmla="*/ 153 h 153"/>
                <a:gd name="T38" fmla="*/ 26 w 94"/>
                <a:gd name="T39" fmla="*/ 148 h 153"/>
                <a:gd name="T40" fmla="*/ 34 w 94"/>
                <a:gd name="T41" fmla="*/ 142 h 153"/>
                <a:gd name="T42" fmla="*/ 42 w 94"/>
                <a:gd name="T43" fmla="*/ 136 h 153"/>
                <a:gd name="T44" fmla="*/ 49 w 94"/>
                <a:gd name="T45" fmla="*/ 127 h 153"/>
                <a:gd name="T46" fmla="*/ 54 w 94"/>
                <a:gd name="T47" fmla="*/ 121 h 153"/>
                <a:gd name="T48" fmla="*/ 59 w 94"/>
                <a:gd name="T49" fmla="*/ 115 h 153"/>
                <a:gd name="T50" fmla="*/ 68 w 94"/>
                <a:gd name="T51" fmla="*/ 102 h 153"/>
                <a:gd name="T52" fmla="*/ 75 w 94"/>
                <a:gd name="T53" fmla="*/ 88 h 153"/>
                <a:gd name="T54" fmla="*/ 81 w 94"/>
                <a:gd name="T55" fmla="*/ 74 h 153"/>
                <a:gd name="T56" fmla="*/ 87 w 94"/>
                <a:gd name="T57" fmla="*/ 61 h 153"/>
                <a:gd name="T58" fmla="*/ 90 w 94"/>
                <a:gd name="T59" fmla="*/ 46 h 153"/>
                <a:gd name="T60" fmla="*/ 92 w 94"/>
                <a:gd name="T61" fmla="*/ 31 h 153"/>
                <a:gd name="T62" fmla="*/ 94 w 94"/>
                <a:gd name="T63" fmla="*/ 16 h 153"/>
                <a:gd name="T64" fmla="*/ 94 w 94"/>
                <a:gd name="T65" fmla="*/ 0 h 153"/>
                <a:gd name="T66" fmla="*/ 94 w 94"/>
                <a:gd name="T67" fmla="*/ 0 h 153"/>
                <a:gd name="T68" fmla="*/ 94 w 94"/>
                <a:gd name="T69" fmla="*/ 0 h 153"/>
                <a:gd name="T70" fmla="*/ 94 w 94"/>
                <a:gd name="T71" fmla="*/ 0 h 153"/>
                <a:gd name="T72" fmla="*/ 94 w 94"/>
                <a:gd name="T73" fmla="*/ 0 h 153"/>
                <a:gd name="T74" fmla="*/ 94 w 94"/>
                <a:gd name="T7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153">
                  <a:moveTo>
                    <a:pt x="94" y="0"/>
                  </a:moveTo>
                  <a:lnTo>
                    <a:pt x="91" y="27"/>
                  </a:lnTo>
                  <a:lnTo>
                    <a:pt x="85" y="53"/>
                  </a:lnTo>
                  <a:lnTo>
                    <a:pt x="76" y="77"/>
                  </a:lnTo>
                  <a:lnTo>
                    <a:pt x="61" y="100"/>
                  </a:lnTo>
                  <a:lnTo>
                    <a:pt x="56" y="107"/>
                  </a:lnTo>
                  <a:lnTo>
                    <a:pt x="51" y="115"/>
                  </a:lnTo>
                  <a:lnTo>
                    <a:pt x="44" y="122"/>
                  </a:lnTo>
                  <a:lnTo>
                    <a:pt x="38" y="129"/>
                  </a:lnTo>
                  <a:lnTo>
                    <a:pt x="31" y="134"/>
                  </a:lnTo>
                  <a:lnTo>
                    <a:pt x="23" y="139"/>
                  </a:lnTo>
                  <a:lnTo>
                    <a:pt x="15" y="141"/>
                  </a:lnTo>
                  <a:lnTo>
                    <a:pt x="6" y="144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9" y="153"/>
                  </a:lnTo>
                  <a:lnTo>
                    <a:pt x="17" y="153"/>
                  </a:lnTo>
                  <a:lnTo>
                    <a:pt x="26" y="148"/>
                  </a:lnTo>
                  <a:lnTo>
                    <a:pt x="34" y="142"/>
                  </a:lnTo>
                  <a:lnTo>
                    <a:pt x="42" y="136"/>
                  </a:lnTo>
                  <a:lnTo>
                    <a:pt x="49" y="127"/>
                  </a:lnTo>
                  <a:lnTo>
                    <a:pt x="54" y="121"/>
                  </a:lnTo>
                  <a:lnTo>
                    <a:pt x="59" y="115"/>
                  </a:lnTo>
                  <a:lnTo>
                    <a:pt x="68" y="102"/>
                  </a:lnTo>
                  <a:lnTo>
                    <a:pt x="75" y="88"/>
                  </a:lnTo>
                  <a:lnTo>
                    <a:pt x="81" y="74"/>
                  </a:lnTo>
                  <a:lnTo>
                    <a:pt x="87" y="61"/>
                  </a:lnTo>
                  <a:lnTo>
                    <a:pt x="90" y="46"/>
                  </a:lnTo>
                  <a:lnTo>
                    <a:pt x="92" y="31"/>
                  </a:lnTo>
                  <a:lnTo>
                    <a:pt x="94" y="16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86"/>
            <p:cNvSpPr>
              <a:spLocks/>
            </p:cNvSpPr>
            <p:nvPr/>
          </p:nvSpPr>
          <p:spPr bwMode="auto">
            <a:xfrm>
              <a:off x="1779" y="1889"/>
              <a:ext cx="60" cy="105"/>
            </a:xfrm>
            <a:custGeom>
              <a:avLst/>
              <a:gdLst>
                <a:gd name="T0" fmla="*/ 121 w 121"/>
                <a:gd name="T1" fmla="*/ 0 h 210"/>
                <a:gd name="T2" fmla="*/ 120 w 121"/>
                <a:gd name="T3" fmla="*/ 17 h 210"/>
                <a:gd name="T4" fmla="*/ 118 w 121"/>
                <a:gd name="T5" fmla="*/ 34 h 210"/>
                <a:gd name="T6" fmla="*/ 115 w 121"/>
                <a:gd name="T7" fmla="*/ 52 h 210"/>
                <a:gd name="T8" fmla="*/ 112 w 121"/>
                <a:gd name="T9" fmla="*/ 68 h 210"/>
                <a:gd name="T10" fmla="*/ 106 w 121"/>
                <a:gd name="T11" fmla="*/ 84 h 210"/>
                <a:gd name="T12" fmla="*/ 99 w 121"/>
                <a:gd name="T13" fmla="*/ 100 h 210"/>
                <a:gd name="T14" fmla="*/ 91 w 121"/>
                <a:gd name="T15" fmla="*/ 115 h 210"/>
                <a:gd name="T16" fmla="*/ 81 w 121"/>
                <a:gd name="T17" fmla="*/ 129 h 210"/>
                <a:gd name="T18" fmla="*/ 71 w 121"/>
                <a:gd name="T19" fmla="*/ 138 h 210"/>
                <a:gd name="T20" fmla="*/ 62 w 121"/>
                <a:gd name="T21" fmla="*/ 146 h 210"/>
                <a:gd name="T22" fmla="*/ 52 w 121"/>
                <a:gd name="T23" fmla="*/ 154 h 210"/>
                <a:gd name="T24" fmla="*/ 42 w 121"/>
                <a:gd name="T25" fmla="*/ 161 h 210"/>
                <a:gd name="T26" fmla="*/ 31 w 121"/>
                <a:gd name="T27" fmla="*/ 169 h 210"/>
                <a:gd name="T28" fmla="*/ 21 w 121"/>
                <a:gd name="T29" fmla="*/ 177 h 210"/>
                <a:gd name="T30" fmla="*/ 12 w 121"/>
                <a:gd name="T31" fmla="*/ 185 h 210"/>
                <a:gd name="T32" fmla="*/ 3 w 121"/>
                <a:gd name="T33" fmla="*/ 195 h 210"/>
                <a:gd name="T34" fmla="*/ 1 w 121"/>
                <a:gd name="T35" fmla="*/ 198 h 210"/>
                <a:gd name="T36" fmla="*/ 0 w 121"/>
                <a:gd name="T37" fmla="*/ 204 h 210"/>
                <a:gd name="T38" fmla="*/ 0 w 121"/>
                <a:gd name="T39" fmla="*/ 208 h 210"/>
                <a:gd name="T40" fmla="*/ 3 w 121"/>
                <a:gd name="T41" fmla="*/ 210 h 210"/>
                <a:gd name="T42" fmla="*/ 17 w 121"/>
                <a:gd name="T43" fmla="*/ 205 h 210"/>
                <a:gd name="T44" fmla="*/ 31 w 121"/>
                <a:gd name="T45" fmla="*/ 198 h 210"/>
                <a:gd name="T46" fmla="*/ 45 w 121"/>
                <a:gd name="T47" fmla="*/ 188 h 210"/>
                <a:gd name="T48" fmla="*/ 58 w 121"/>
                <a:gd name="T49" fmla="*/ 176 h 210"/>
                <a:gd name="T50" fmla="*/ 69 w 121"/>
                <a:gd name="T51" fmla="*/ 163 h 210"/>
                <a:gd name="T52" fmla="*/ 81 w 121"/>
                <a:gd name="T53" fmla="*/ 150 h 210"/>
                <a:gd name="T54" fmla="*/ 90 w 121"/>
                <a:gd name="T55" fmla="*/ 136 h 210"/>
                <a:gd name="T56" fmla="*/ 97 w 121"/>
                <a:gd name="T57" fmla="*/ 124 h 210"/>
                <a:gd name="T58" fmla="*/ 110 w 121"/>
                <a:gd name="T59" fmla="*/ 95 h 210"/>
                <a:gd name="T60" fmla="*/ 118 w 121"/>
                <a:gd name="T61" fmla="*/ 63 h 210"/>
                <a:gd name="T62" fmla="*/ 121 w 121"/>
                <a:gd name="T63" fmla="*/ 32 h 210"/>
                <a:gd name="T64" fmla="*/ 121 w 121"/>
                <a:gd name="T65" fmla="*/ 0 h 210"/>
                <a:gd name="T66" fmla="*/ 121 w 121"/>
                <a:gd name="T67" fmla="*/ 0 h 210"/>
                <a:gd name="T68" fmla="*/ 121 w 121"/>
                <a:gd name="T69" fmla="*/ 0 h 210"/>
                <a:gd name="T70" fmla="*/ 121 w 121"/>
                <a:gd name="T71" fmla="*/ 0 h 210"/>
                <a:gd name="T72" fmla="*/ 121 w 121"/>
                <a:gd name="T73" fmla="*/ 0 h 210"/>
                <a:gd name="T74" fmla="*/ 121 w 121"/>
                <a:gd name="T7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210">
                  <a:moveTo>
                    <a:pt x="121" y="0"/>
                  </a:moveTo>
                  <a:lnTo>
                    <a:pt x="120" y="17"/>
                  </a:lnTo>
                  <a:lnTo>
                    <a:pt x="118" y="34"/>
                  </a:lnTo>
                  <a:lnTo>
                    <a:pt x="115" y="52"/>
                  </a:lnTo>
                  <a:lnTo>
                    <a:pt x="112" y="68"/>
                  </a:lnTo>
                  <a:lnTo>
                    <a:pt x="106" y="84"/>
                  </a:lnTo>
                  <a:lnTo>
                    <a:pt x="99" y="100"/>
                  </a:lnTo>
                  <a:lnTo>
                    <a:pt x="91" y="115"/>
                  </a:lnTo>
                  <a:lnTo>
                    <a:pt x="81" y="129"/>
                  </a:lnTo>
                  <a:lnTo>
                    <a:pt x="71" y="138"/>
                  </a:lnTo>
                  <a:lnTo>
                    <a:pt x="62" y="146"/>
                  </a:lnTo>
                  <a:lnTo>
                    <a:pt x="52" y="154"/>
                  </a:lnTo>
                  <a:lnTo>
                    <a:pt x="42" y="161"/>
                  </a:lnTo>
                  <a:lnTo>
                    <a:pt x="31" y="169"/>
                  </a:lnTo>
                  <a:lnTo>
                    <a:pt x="21" y="177"/>
                  </a:lnTo>
                  <a:lnTo>
                    <a:pt x="12" y="185"/>
                  </a:lnTo>
                  <a:lnTo>
                    <a:pt x="3" y="195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3" y="210"/>
                  </a:lnTo>
                  <a:lnTo>
                    <a:pt x="17" y="205"/>
                  </a:lnTo>
                  <a:lnTo>
                    <a:pt x="31" y="198"/>
                  </a:lnTo>
                  <a:lnTo>
                    <a:pt x="45" y="188"/>
                  </a:lnTo>
                  <a:lnTo>
                    <a:pt x="58" y="176"/>
                  </a:lnTo>
                  <a:lnTo>
                    <a:pt x="69" y="163"/>
                  </a:lnTo>
                  <a:lnTo>
                    <a:pt x="81" y="150"/>
                  </a:lnTo>
                  <a:lnTo>
                    <a:pt x="90" y="136"/>
                  </a:lnTo>
                  <a:lnTo>
                    <a:pt x="97" y="124"/>
                  </a:lnTo>
                  <a:lnTo>
                    <a:pt x="110" y="95"/>
                  </a:lnTo>
                  <a:lnTo>
                    <a:pt x="118" y="63"/>
                  </a:lnTo>
                  <a:lnTo>
                    <a:pt x="121" y="3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7"/>
            <p:cNvSpPr>
              <a:spLocks/>
            </p:cNvSpPr>
            <p:nvPr/>
          </p:nvSpPr>
          <p:spPr bwMode="auto">
            <a:xfrm>
              <a:off x="1644" y="1699"/>
              <a:ext cx="174" cy="197"/>
            </a:xfrm>
            <a:custGeom>
              <a:avLst/>
              <a:gdLst>
                <a:gd name="T0" fmla="*/ 337 w 348"/>
                <a:gd name="T1" fmla="*/ 381 h 395"/>
                <a:gd name="T2" fmla="*/ 319 w 348"/>
                <a:gd name="T3" fmla="*/ 354 h 395"/>
                <a:gd name="T4" fmla="*/ 303 w 348"/>
                <a:gd name="T5" fmla="*/ 327 h 395"/>
                <a:gd name="T6" fmla="*/ 286 w 348"/>
                <a:gd name="T7" fmla="*/ 299 h 395"/>
                <a:gd name="T8" fmla="*/ 274 w 348"/>
                <a:gd name="T9" fmla="*/ 266 h 395"/>
                <a:gd name="T10" fmla="*/ 267 w 348"/>
                <a:gd name="T11" fmla="*/ 227 h 395"/>
                <a:gd name="T12" fmla="*/ 259 w 348"/>
                <a:gd name="T13" fmla="*/ 190 h 395"/>
                <a:gd name="T14" fmla="*/ 246 w 348"/>
                <a:gd name="T15" fmla="*/ 156 h 395"/>
                <a:gd name="T16" fmla="*/ 231 w 348"/>
                <a:gd name="T17" fmla="*/ 134 h 395"/>
                <a:gd name="T18" fmla="*/ 220 w 348"/>
                <a:gd name="T19" fmla="*/ 122 h 395"/>
                <a:gd name="T20" fmla="*/ 206 w 348"/>
                <a:gd name="T21" fmla="*/ 110 h 395"/>
                <a:gd name="T22" fmla="*/ 193 w 348"/>
                <a:gd name="T23" fmla="*/ 98 h 395"/>
                <a:gd name="T24" fmla="*/ 182 w 348"/>
                <a:gd name="T25" fmla="*/ 86 h 395"/>
                <a:gd name="T26" fmla="*/ 170 w 348"/>
                <a:gd name="T27" fmla="*/ 77 h 395"/>
                <a:gd name="T28" fmla="*/ 159 w 348"/>
                <a:gd name="T29" fmla="*/ 70 h 395"/>
                <a:gd name="T30" fmla="*/ 146 w 348"/>
                <a:gd name="T31" fmla="*/ 63 h 395"/>
                <a:gd name="T32" fmla="*/ 122 w 348"/>
                <a:gd name="T33" fmla="*/ 54 h 395"/>
                <a:gd name="T34" fmla="*/ 87 w 348"/>
                <a:gd name="T35" fmla="*/ 41 h 395"/>
                <a:gd name="T36" fmla="*/ 53 w 348"/>
                <a:gd name="T37" fmla="*/ 27 h 395"/>
                <a:gd name="T38" fmla="*/ 20 w 348"/>
                <a:gd name="T39" fmla="*/ 10 h 395"/>
                <a:gd name="T40" fmla="*/ 3 w 348"/>
                <a:gd name="T41" fmla="*/ 1 h 395"/>
                <a:gd name="T42" fmla="*/ 0 w 348"/>
                <a:gd name="T43" fmla="*/ 7 h 395"/>
                <a:gd name="T44" fmla="*/ 12 w 348"/>
                <a:gd name="T45" fmla="*/ 19 h 395"/>
                <a:gd name="T46" fmla="*/ 39 w 348"/>
                <a:gd name="T47" fmla="*/ 38 h 395"/>
                <a:gd name="T48" fmla="*/ 65 w 348"/>
                <a:gd name="T49" fmla="*/ 53 h 395"/>
                <a:gd name="T50" fmla="*/ 94 w 348"/>
                <a:gd name="T51" fmla="*/ 66 h 395"/>
                <a:gd name="T52" fmla="*/ 118 w 348"/>
                <a:gd name="T53" fmla="*/ 76 h 395"/>
                <a:gd name="T54" fmla="*/ 136 w 348"/>
                <a:gd name="T55" fmla="*/ 83 h 395"/>
                <a:gd name="T56" fmla="*/ 153 w 348"/>
                <a:gd name="T57" fmla="*/ 91 h 395"/>
                <a:gd name="T58" fmla="*/ 168 w 348"/>
                <a:gd name="T59" fmla="*/ 101 h 395"/>
                <a:gd name="T60" fmla="*/ 182 w 348"/>
                <a:gd name="T61" fmla="*/ 114 h 395"/>
                <a:gd name="T62" fmla="*/ 195 w 348"/>
                <a:gd name="T63" fmla="*/ 124 h 395"/>
                <a:gd name="T64" fmla="*/ 209 w 348"/>
                <a:gd name="T65" fmla="*/ 134 h 395"/>
                <a:gd name="T66" fmla="*/ 223 w 348"/>
                <a:gd name="T67" fmla="*/ 145 h 395"/>
                <a:gd name="T68" fmla="*/ 243 w 348"/>
                <a:gd name="T69" fmla="*/ 164 h 395"/>
                <a:gd name="T70" fmla="*/ 257 w 348"/>
                <a:gd name="T71" fmla="*/ 199 h 395"/>
                <a:gd name="T72" fmla="*/ 263 w 348"/>
                <a:gd name="T73" fmla="*/ 238 h 395"/>
                <a:gd name="T74" fmla="*/ 271 w 348"/>
                <a:gd name="T75" fmla="*/ 275 h 395"/>
                <a:gd name="T76" fmla="*/ 285 w 348"/>
                <a:gd name="T77" fmla="*/ 306 h 395"/>
                <a:gd name="T78" fmla="*/ 301 w 348"/>
                <a:gd name="T79" fmla="*/ 332 h 395"/>
                <a:gd name="T80" fmla="*/ 319 w 348"/>
                <a:gd name="T81" fmla="*/ 358 h 395"/>
                <a:gd name="T82" fmla="*/ 337 w 348"/>
                <a:gd name="T83" fmla="*/ 382 h 395"/>
                <a:gd name="T84" fmla="*/ 348 w 348"/>
                <a:gd name="T85" fmla="*/ 395 h 395"/>
                <a:gd name="T86" fmla="*/ 348 w 348"/>
                <a:gd name="T87" fmla="*/ 395 h 395"/>
                <a:gd name="T88" fmla="*/ 348 w 348"/>
                <a:gd name="T89" fmla="*/ 39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395">
                  <a:moveTo>
                    <a:pt x="348" y="394"/>
                  </a:moveTo>
                  <a:lnTo>
                    <a:pt x="337" y="381"/>
                  </a:lnTo>
                  <a:lnTo>
                    <a:pt x="328" y="368"/>
                  </a:lnTo>
                  <a:lnTo>
                    <a:pt x="319" y="354"/>
                  </a:lnTo>
                  <a:lnTo>
                    <a:pt x="311" y="341"/>
                  </a:lnTo>
                  <a:lnTo>
                    <a:pt x="303" y="327"/>
                  </a:lnTo>
                  <a:lnTo>
                    <a:pt x="295" y="313"/>
                  </a:lnTo>
                  <a:lnTo>
                    <a:pt x="286" y="299"/>
                  </a:lnTo>
                  <a:lnTo>
                    <a:pt x="280" y="284"/>
                  </a:lnTo>
                  <a:lnTo>
                    <a:pt x="274" y="266"/>
                  </a:lnTo>
                  <a:lnTo>
                    <a:pt x="270" y="246"/>
                  </a:lnTo>
                  <a:lnTo>
                    <a:pt x="267" y="227"/>
                  </a:lnTo>
                  <a:lnTo>
                    <a:pt x="263" y="207"/>
                  </a:lnTo>
                  <a:lnTo>
                    <a:pt x="259" y="190"/>
                  </a:lnTo>
                  <a:lnTo>
                    <a:pt x="253" y="172"/>
                  </a:lnTo>
                  <a:lnTo>
                    <a:pt x="246" y="156"/>
                  </a:lnTo>
                  <a:lnTo>
                    <a:pt x="237" y="141"/>
                  </a:lnTo>
                  <a:lnTo>
                    <a:pt x="231" y="134"/>
                  </a:lnTo>
                  <a:lnTo>
                    <a:pt x="225" y="129"/>
                  </a:lnTo>
                  <a:lnTo>
                    <a:pt x="220" y="122"/>
                  </a:lnTo>
                  <a:lnTo>
                    <a:pt x="213" y="116"/>
                  </a:lnTo>
                  <a:lnTo>
                    <a:pt x="206" y="110"/>
                  </a:lnTo>
                  <a:lnTo>
                    <a:pt x="200" y="104"/>
                  </a:lnTo>
                  <a:lnTo>
                    <a:pt x="193" y="98"/>
                  </a:lnTo>
                  <a:lnTo>
                    <a:pt x="187" y="92"/>
                  </a:lnTo>
                  <a:lnTo>
                    <a:pt x="182" y="86"/>
                  </a:lnTo>
                  <a:lnTo>
                    <a:pt x="176" y="81"/>
                  </a:lnTo>
                  <a:lnTo>
                    <a:pt x="170" y="77"/>
                  </a:lnTo>
                  <a:lnTo>
                    <a:pt x="164" y="73"/>
                  </a:lnTo>
                  <a:lnTo>
                    <a:pt x="159" y="70"/>
                  </a:lnTo>
                  <a:lnTo>
                    <a:pt x="152" y="66"/>
                  </a:lnTo>
                  <a:lnTo>
                    <a:pt x="146" y="63"/>
                  </a:lnTo>
                  <a:lnTo>
                    <a:pt x="139" y="61"/>
                  </a:lnTo>
                  <a:lnTo>
                    <a:pt x="122" y="54"/>
                  </a:lnTo>
                  <a:lnTo>
                    <a:pt x="104" y="47"/>
                  </a:lnTo>
                  <a:lnTo>
                    <a:pt x="87" y="41"/>
                  </a:lnTo>
                  <a:lnTo>
                    <a:pt x="70" y="34"/>
                  </a:lnTo>
                  <a:lnTo>
                    <a:pt x="53" y="27"/>
                  </a:lnTo>
                  <a:lnTo>
                    <a:pt x="36" y="19"/>
                  </a:lnTo>
                  <a:lnTo>
                    <a:pt x="20" y="1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12" y="19"/>
                  </a:lnTo>
                  <a:lnTo>
                    <a:pt x="25" y="28"/>
                  </a:lnTo>
                  <a:lnTo>
                    <a:pt x="39" y="38"/>
                  </a:lnTo>
                  <a:lnTo>
                    <a:pt x="51" y="46"/>
                  </a:lnTo>
                  <a:lnTo>
                    <a:pt x="65" y="53"/>
                  </a:lnTo>
                  <a:lnTo>
                    <a:pt x="80" y="59"/>
                  </a:lnTo>
                  <a:lnTo>
                    <a:pt x="94" y="66"/>
                  </a:lnTo>
                  <a:lnTo>
                    <a:pt x="109" y="72"/>
                  </a:lnTo>
                  <a:lnTo>
                    <a:pt x="118" y="76"/>
                  </a:lnTo>
                  <a:lnTo>
                    <a:pt x="127" y="79"/>
                  </a:lnTo>
                  <a:lnTo>
                    <a:pt x="136" y="83"/>
                  </a:lnTo>
                  <a:lnTo>
                    <a:pt x="145" y="86"/>
                  </a:lnTo>
                  <a:lnTo>
                    <a:pt x="153" y="91"/>
                  </a:lnTo>
                  <a:lnTo>
                    <a:pt x="161" y="95"/>
                  </a:lnTo>
                  <a:lnTo>
                    <a:pt x="168" y="101"/>
                  </a:lnTo>
                  <a:lnTo>
                    <a:pt x="176" y="108"/>
                  </a:lnTo>
                  <a:lnTo>
                    <a:pt x="182" y="114"/>
                  </a:lnTo>
                  <a:lnTo>
                    <a:pt x="189" y="119"/>
                  </a:lnTo>
                  <a:lnTo>
                    <a:pt x="195" y="124"/>
                  </a:lnTo>
                  <a:lnTo>
                    <a:pt x="202" y="130"/>
                  </a:lnTo>
                  <a:lnTo>
                    <a:pt x="209" y="134"/>
                  </a:lnTo>
                  <a:lnTo>
                    <a:pt x="216" y="140"/>
                  </a:lnTo>
                  <a:lnTo>
                    <a:pt x="223" y="145"/>
                  </a:lnTo>
                  <a:lnTo>
                    <a:pt x="230" y="150"/>
                  </a:lnTo>
                  <a:lnTo>
                    <a:pt x="243" y="164"/>
                  </a:lnTo>
                  <a:lnTo>
                    <a:pt x="251" y="182"/>
                  </a:lnTo>
                  <a:lnTo>
                    <a:pt x="257" y="199"/>
                  </a:lnTo>
                  <a:lnTo>
                    <a:pt x="261" y="218"/>
                  </a:lnTo>
                  <a:lnTo>
                    <a:pt x="263" y="238"/>
                  </a:lnTo>
                  <a:lnTo>
                    <a:pt x="267" y="256"/>
                  </a:lnTo>
                  <a:lnTo>
                    <a:pt x="271" y="275"/>
                  </a:lnTo>
                  <a:lnTo>
                    <a:pt x="278" y="292"/>
                  </a:lnTo>
                  <a:lnTo>
                    <a:pt x="285" y="306"/>
                  </a:lnTo>
                  <a:lnTo>
                    <a:pt x="293" y="319"/>
                  </a:lnTo>
                  <a:lnTo>
                    <a:pt x="301" y="332"/>
                  </a:lnTo>
                  <a:lnTo>
                    <a:pt x="310" y="345"/>
                  </a:lnTo>
                  <a:lnTo>
                    <a:pt x="319" y="358"/>
                  </a:lnTo>
                  <a:lnTo>
                    <a:pt x="327" y="370"/>
                  </a:lnTo>
                  <a:lnTo>
                    <a:pt x="337" y="382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4"/>
                  </a:lnTo>
                  <a:lnTo>
                    <a:pt x="348" y="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8"/>
            <p:cNvSpPr>
              <a:spLocks/>
            </p:cNvSpPr>
            <p:nvPr/>
          </p:nvSpPr>
          <p:spPr bwMode="auto">
            <a:xfrm>
              <a:off x="1698" y="1824"/>
              <a:ext cx="91" cy="118"/>
            </a:xfrm>
            <a:custGeom>
              <a:avLst/>
              <a:gdLst>
                <a:gd name="T0" fmla="*/ 4 w 183"/>
                <a:gd name="T1" fmla="*/ 19 h 237"/>
                <a:gd name="T2" fmla="*/ 7 w 183"/>
                <a:gd name="T3" fmla="*/ 58 h 237"/>
                <a:gd name="T4" fmla="*/ 9 w 183"/>
                <a:gd name="T5" fmla="*/ 99 h 237"/>
                <a:gd name="T6" fmla="*/ 19 w 183"/>
                <a:gd name="T7" fmla="*/ 135 h 237"/>
                <a:gd name="T8" fmla="*/ 38 w 183"/>
                <a:gd name="T9" fmla="*/ 161 h 237"/>
                <a:gd name="T10" fmla="*/ 53 w 183"/>
                <a:gd name="T11" fmla="*/ 175 h 237"/>
                <a:gd name="T12" fmla="*/ 70 w 183"/>
                <a:gd name="T13" fmla="*/ 186 h 237"/>
                <a:gd name="T14" fmla="*/ 88 w 183"/>
                <a:gd name="T15" fmla="*/ 195 h 237"/>
                <a:gd name="T16" fmla="*/ 102 w 183"/>
                <a:gd name="T17" fmla="*/ 201 h 237"/>
                <a:gd name="T18" fmla="*/ 111 w 183"/>
                <a:gd name="T19" fmla="*/ 205 h 237"/>
                <a:gd name="T20" fmla="*/ 122 w 183"/>
                <a:gd name="T21" fmla="*/ 207 h 237"/>
                <a:gd name="T22" fmla="*/ 132 w 183"/>
                <a:gd name="T23" fmla="*/ 209 h 237"/>
                <a:gd name="T24" fmla="*/ 141 w 183"/>
                <a:gd name="T25" fmla="*/ 214 h 237"/>
                <a:gd name="T26" fmla="*/ 151 w 183"/>
                <a:gd name="T27" fmla="*/ 221 h 237"/>
                <a:gd name="T28" fmla="*/ 161 w 183"/>
                <a:gd name="T29" fmla="*/ 228 h 237"/>
                <a:gd name="T30" fmla="*/ 170 w 183"/>
                <a:gd name="T31" fmla="*/ 233 h 237"/>
                <a:gd name="T32" fmla="*/ 178 w 183"/>
                <a:gd name="T33" fmla="*/ 237 h 237"/>
                <a:gd name="T34" fmla="*/ 183 w 183"/>
                <a:gd name="T35" fmla="*/ 232 h 237"/>
                <a:gd name="T36" fmla="*/ 176 w 183"/>
                <a:gd name="T37" fmla="*/ 222 h 237"/>
                <a:gd name="T38" fmla="*/ 167 w 183"/>
                <a:gd name="T39" fmla="*/ 209 h 237"/>
                <a:gd name="T40" fmla="*/ 156 w 183"/>
                <a:gd name="T41" fmla="*/ 197 h 237"/>
                <a:gd name="T42" fmla="*/ 144 w 183"/>
                <a:gd name="T43" fmla="*/ 186 h 237"/>
                <a:gd name="T44" fmla="*/ 125 w 183"/>
                <a:gd name="T45" fmla="*/ 178 h 237"/>
                <a:gd name="T46" fmla="*/ 107 w 183"/>
                <a:gd name="T47" fmla="*/ 170 h 237"/>
                <a:gd name="T48" fmla="*/ 88 w 183"/>
                <a:gd name="T49" fmla="*/ 161 h 237"/>
                <a:gd name="T50" fmla="*/ 71 w 183"/>
                <a:gd name="T51" fmla="*/ 149 h 237"/>
                <a:gd name="T52" fmla="*/ 48 w 183"/>
                <a:gd name="T53" fmla="*/ 127 h 237"/>
                <a:gd name="T54" fmla="*/ 29 w 183"/>
                <a:gd name="T55" fmla="*/ 94 h 237"/>
                <a:gd name="T56" fmla="*/ 18 w 183"/>
                <a:gd name="T57" fmla="*/ 57 h 237"/>
                <a:gd name="T58" fmla="*/ 8 w 183"/>
                <a:gd name="T59" fmla="*/ 19 h 237"/>
                <a:gd name="T60" fmla="*/ 0 w 183"/>
                <a:gd name="T61" fmla="*/ 0 h 237"/>
                <a:gd name="T62" fmla="*/ 0 w 183"/>
                <a:gd name="T63" fmla="*/ 0 h 237"/>
                <a:gd name="T64" fmla="*/ 0 w 183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237">
                  <a:moveTo>
                    <a:pt x="0" y="0"/>
                  </a:moveTo>
                  <a:lnTo>
                    <a:pt x="4" y="19"/>
                  </a:lnTo>
                  <a:lnTo>
                    <a:pt x="5" y="39"/>
                  </a:lnTo>
                  <a:lnTo>
                    <a:pt x="7" y="58"/>
                  </a:lnTo>
                  <a:lnTo>
                    <a:pt x="8" y="79"/>
                  </a:lnTo>
                  <a:lnTo>
                    <a:pt x="9" y="99"/>
                  </a:lnTo>
                  <a:lnTo>
                    <a:pt x="14" y="117"/>
                  </a:lnTo>
                  <a:lnTo>
                    <a:pt x="19" y="135"/>
                  </a:lnTo>
                  <a:lnTo>
                    <a:pt x="31" y="153"/>
                  </a:lnTo>
                  <a:lnTo>
                    <a:pt x="38" y="161"/>
                  </a:lnTo>
                  <a:lnTo>
                    <a:pt x="46" y="168"/>
                  </a:lnTo>
                  <a:lnTo>
                    <a:pt x="53" y="175"/>
                  </a:lnTo>
                  <a:lnTo>
                    <a:pt x="61" y="180"/>
                  </a:lnTo>
                  <a:lnTo>
                    <a:pt x="70" y="186"/>
                  </a:lnTo>
                  <a:lnTo>
                    <a:pt x="78" y="191"/>
                  </a:lnTo>
                  <a:lnTo>
                    <a:pt x="88" y="195"/>
                  </a:lnTo>
                  <a:lnTo>
                    <a:pt x="98" y="200"/>
                  </a:lnTo>
                  <a:lnTo>
                    <a:pt x="102" y="201"/>
                  </a:lnTo>
                  <a:lnTo>
                    <a:pt x="107" y="203"/>
                  </a:lnTo>
                  <a:lnTo>
                    <a:pt x="111" y="205"/>
                  </a:lnTo>
                  <a:lnTo>
                    <a:pt x="117" y="206"/>
                  </a:lnTo>
                  <a:lnTo>
                    <a:pt x="122" y="207"/>
                  </a:lnTo>
                  <a:lnTo>
                    <a:pt x="126" y="208"/>
                  </a:lnTo>
                  <a:lnTo>
                    <a:pt x="132" y="209"/>
                  </a:lnTo>
                  <a:lnTo>
                    <a:pt x="137" y="211"/>
                  </a:lnTo>
                  <a:lnTo>
                    <a:pt x="141" y="214"/>
                  </a:lnTo>
                  <a:lnTo>
                    <a:pt x="146" y="217"/>
                  </a:lnTo>
                  <a:lnTo>
                    <a:pt x="151" y="221"/>
                  </a:lnTo>
                  <a:lnTo>
                    <a:pt x="156" y="224"/>
                  </a:lnTo>
                  <a:lnTo>
                    <a:pt x="161" y="228"/>
                  </a:lnTo>
                  <a:lnTo>
                    <a:pt x="166" y="230"/>
                  </a:lnTo>
                  <a:lnTo>
                    <a:pt x="170" y="233"/>
                  </a:lnTo>
                  <a:lnTo>
                    <a:pt x="175" y="237"/>
                  </a:lnTo>
                  <a:lnTo>
                    <a:pt x="178" y="237"/>
                  </a:lnTo>
                  <a:lnTo>
                    <a:pt x="181" y="235"/>
                  </a:lnTo>
                  <a:lnTo>
                    <a:pt x="183" y="232"/>
                  </a:lnTo>
                  <a:lnTo>
                    <a:pt x="182" y="229"/>
                  </a:lnTo>
                  <a:lnTo>
                    <a:pt x="176" y="222"/>
                  </a:lnTo>
                  <a:lnTo>
                    <a:pt x="171" y="216"/>
                  </a:lnTo>
                  <a:lnTo>
                    <a:pt x="167" y="209"/>
                  </a:lnTo>
                  <a:lnTo>
                    <a:pt x="161" y="202"/>
                  </a:lnTo>
                  <a:lnTo>
                    <a:pt x="156" y="197"/>
                  </a:lnTo>
                  <a:lnTo>
                    <a:pt x="150" y="192"/>
                  </a:lnTo>
                  <a:lnTo>
                    <a:pt x="144" y="186"/>
                  </a:lnTo>
                  <a:lnTo>
                    <a:pt x="136" y="183"/>
                  </a:lnTo>
                  <a:lnTo>
                    <a:pt x="125" y="178"/>
                  </a:lnTo>
                  <a:lnTo>
                    <a:pt x="116" y="173"/>
                  </a:lnTo>
                  <a:lnTo>
                    <a:pt x="107" y="170"/>
                  </a:lnTo>
                  <a:lnTo>
                    <a:pt x="98" y="165"/>
                  </a:lnTo>
                  <a:lnTo>
                    <a:pt x="88" y="161"/>
                  </a:lnTo>
                  <a:lnTo>
                    <a:pt x="79" y="156"/>
                  </a:lnTo>
                  <a:lnTo>
                    <a:pt x="71" y="149"/>
                  </a:lnTo>
                  <a:lnTo>
                    <a:pt x="62" y="142"/>
                  </a:lnTo>
                  <a:lnTo>
                    <a:pt x="48" y="127"/>
                  </a:lnTo>
                  <a:lnTo>
                    <a:pt x="37" y="111"/>
                  </a:lnTo>
                  <a:lnTo>
                    <a:pt x="29" y="94"/>
                  </a:lnTo>
                  <a:lnTo>
                    <a:pt x="23" y="76"/>
                  </a:lnTo>
                  <a:lnTo>
                    <a:pt x="18" y="57"/>
                  </a:lnTo>
                  <a:lnTo>
                    <a:pt x="14" y="38"/>
                  </a:lnTo>
                  <a:lnTo>
                    <a:pt x="8" y="1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9"/>
            <p:cNvSpPr>
              <a:spLocks/>
            </p:cNvSpPr>
            <p:nvPr/>
          </p:nvSpPr>
          <p:spPr bwMode="auto">
            <a:xfrm>
              <a:off x="1660" y="1804"/>
              <a:ext cx="68" cy="36"/>
            </a:xfrm>
            <a:custGeom>
              <a:avLst/>
              <a:gdLst>
                <a:gd name="T0" fmla="*/ 1 w 136"/>
                <a:gd name="T1" fmla="*/ 72 h 72"/>
                <a:gd name="T2" fmla="*/ 0 w 136"/>
                <a:gd name="T3" fmla="*/ 58 h 72"/>
                <a:gd name="T4" fmla="*/ 4 w 136"/>
                <a:gd name="T5" fmla="*/ 48 h 72"/>
                <a:gd name="T6" fmla="*/ 11 w 136"/>
                <a:gd name="T7" fmla="*/ 40 h 72"/>
                <a:gd name="T8" fmla="*/ 21 w 136"/>
                <a:gd name="T9" fmla="*/ 35 h 72"/>
                <a:gd name="T10" fmla="*/ 32 w 136"/>
                <a:gd name="T11" fmla="*/ 31 h 72"/>
                <a:gd name="T12" fmla="*/ 44 w 136"/>
                <a:gd name="T13" fmla="*/ 30 h 72"/>
                <a:gd name="T14" fmla="*/ 55 w 136"/>
                <a:gd name="T15" fmla="*/ 28 h 72"/>
                <a:gd name="T16" fmla="*/ 65 w 136"/>
                <a:gd name="T17" fmla="*/ 27 h 72"/>
                <a:gd name="T18" fmla="*/ 74 w 136"/>
                <a:gd name="T19" fmla="*/ 25 h 72"/>
                <a:gd name="T20" fmla="*/ 82 w 136"/>
                <a:gd name="T21" fmla="*/ 22 h 72"/>
                <a:gd name="T22" fmla="*/ 90 w 136"/>
                <a:gd name="T23" fmla="*/ 20 h 72"/>
                <a:gd name="T24" fmla="*/ 99 w 136"/>
                <a:gd name="T25" fmla="*/ 18 h 72"/>
                <a:gd name="T26" fmla="*/ 107 w 136"/>
                <a:gd name="T27" fmla="*/ 15 h 72"/>
                <a:gd name="T28" fmla="*/ 115 w 136"/>
                <a:gd name="T29" fmla="*/ 13 h 72"/>
                <a:gd name="T30" fmla="*/ 123 w 136"/>
                <a:gd name="T31" fmla="*/ 10 h 72"/>
                <a:gd name="T32" fmla="*/ 131 w 136"/>
                <a:gd name="T33" fmla="*/ 7 h 72"/>
                <a:gd name="T34" fmla="*/ 133 w 136"/>
                <a:gd name="T35" fmla="*/ 6 h 72"/>
                <a:gd name="T36" fmla="*/ 135 w 136"/>
                <a:gd name="T37" fmla="*/ 4 h 72"/>
                <a:gd name="T38" fmla="*/ 136 w 136"/>
                <a:gd name="T39" fmla="*/ 2 h 72"/>
                <a:gd name="T40" fmla="*/ 133 w 136"/>
                <a:gd name="T41" fmla="*/ 0 h 72"/>
                <a:gd name="T42" fmla="*/ 117 w 136"/>
                <a:gd name="T43" fmla="*/ 3 h 72"/>
                <a:gd name="T44" fmla="*/ 95 w 136"/>
                <a:gd name="T45" fmla="*/ 5 h 72"/>
                <a:gd name="T46" fmla="*/ 71 w 136"/>
                <a:gd name="T47" fmla="*/ 8 h 72"/>
                <a:gd name="T48" fmla="*/ 47 w 136"/>
                <a:gd name="T49" fmla="*/ 14 h 72"/>
                <a:gd name="T50" fmla="*/ 25 w 136"/>
                <a:gd name="T51" fmla="*/ 23 h 72"/>
                <a:gd name="T52" fmla="*/ 9 w 136"/>
                <a:gd name="T53" fmla="*/ 35 h 72"/>
                <a:gd name="T54" fmla="*/ 0 w 136"/>
                <a:gd name="T55" fmla="*/ 51 h 72"/>
                <a:gd name="T56" fmla="*/ 0 w 136"/>
                <a:gd name="T57" fmla="*/ 72 h 72"/>
                <a:gd name="T58" fmla="*/ 0 w 136"/>
                <a:gd name="T59" fmla="*/ 72 h 72"/>
                <a:gd name="T60" fmla="*/ 1 w 136"/>
                <a:gd name="T61" fmla="*/ 72 h 72"/>
                <a:gd name="T62" fmla="*/ 1 w 136"/>
                <a:gd name="T63" fmla="*/ 72 h 72"/>
                <a:gd name="T64" fmla="*/ 1 w 136"/>
                <a:gd name="T65" fmla="*/ 72 h 72"/>
                <a:gd name="T66" fmla="*/ 1 w 136"/>
                <a:gd name="T6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72">
                  <a:moveTo>
                    <a:pt x="1" y="72"/>
                  </a:moveTo>
                  <a:lnTo>
                    <a:pt x="0" y="58"/>
                  </a:lnTo>
                  <a:lnTo>
                    <a:pt x="4" y="48"/>
                  </a:lnTo>
                  <a:lnTo>
                    <a:pt x="11" y="40"/>
                  </a:lnTo>
                  <a:lnTo>
                    <a:pt x="21" y="35"/>
                  </a:lnTo>
                  <a:lnTo>
                    <a:pt x="32" y="31"/>
                  </a:lnTo>
                  <a:lnTo>
                    <a:pt x="44" y="30"/>
                  </a:lnTo>
                  <a:lnTo>
                    <a:pt x="55" y="28"/>
                  </a:lnTo>
                  <a:lnTo>
                    <a:pt x="65" y="27"/>
                  </a:lnTo>
                  <a:lnTo>
                    <a:pt x="74" y="25"/>
                  </a:lnTo>
                  <a:lnTo>
                    <a:pt x="82" y="22"/>
                  </a:lnTo>
                  <a:lnTo>
                    <a:pt x="90" y="20"/>
                  </a:lnTo>
                  <a:lnTo>
                    <a:pt x="99" y="18"/>
                  </a:lnTo>
                  <a:lnTo>
                    <a:pt x="107" y="15"/>
                  </a:lnTo>
                  <a:lnTo>
                    <a:pt x="115" y="13"/>
                  </a:lnTo>
                  <a:lnTo>
                    <a:pt x="123" y="10"/>
                  </a:lnTo>
                  <a:lnTo>
                    <a:pt x="131" y="7"/>
                  </a:lnTo>
                  <a:lnTo>
                    <a:pt x="133" y="6"/>
                  </a:lnTo>
                  <a:lnTo>
                    <a:pt x="135" y="4"/>
                  </a:lnTo>
                  <a:lnTo>
                    <a:pt x="136" y="2"/>
                  </a:lnTo>
                  <a:lnTo>
                    <a:pt x="133" y="0"/>
                  </a:lnTo>
                  <a:lnTo>
                    <a:pt x="117" y="3"/>
                  </a:lnTo>
                  <a:lnTo>
                    <a:pt x="95" y="5"/>
                  </a:lnTo>
                  <a:lnTo>
                    <a:pt x="71" y="8"/>
                  </a:lnTo>
                  <a:lnTo>
                    <a:pt x="47" y="14"/>
                  </a:lnTo>
                  <a:lnTo>
                    <a:pt x="25" y="23"/>
                  </a:lnTo>
                  <a:lnTo>
                    <a:pt x="9" y="35"/>
                  </a:lnTo>
                  <a:lnTo>
                    <a:pt x="0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0"/>
            <p:cNvSpPr>
              <a:spLocks/>
            </p:cNvSpPr>
            <p:nvPr/>
          </p:nvSpPr>
          <p:spPr bwMode="auto">
            <a:xfrm>
              <a:off x="1678" y="1831"/>
              <a:ext cx="32" cy="21"/>
            </a:xfrm>
            <a:custGeom>
              <a:avLst/>
              <a:gdLst>
                <a:gd name="T0" fmla="*/ 0 w 63"/>
                <a:gd name="T1" fmla="*/ 1 h 41"/>
                <a:gd name="T2" fmla="*/ 5 w 63"/>
                <a:gd name="T3" fmla="*/ 6 h 41"/>
                <a:gd name="T4" fmla="*/ 12 w 63"/>
                <a:gd name="T5" fmla="*/ 13 h 41"/>
                <a:gd name="T6" fmla="*/ 19 w 63"/>
                <a:gd name="T7" fmla="*/ 19 h 41"/>
                <a:gd name="T8" fmla="*/ 27 w 63"/>
                <a:gd name="T9" fmla="*/ 25 h 41"/>
                <a:gd name="T10" fmla="*/ 33 w 63"/>
                <a:gd name="T11" fmla="*/ 29 h 41"/>
                <a:gd name="T12" fmla="*/ 40 w 63"/>
                <a:gd name="T13" fmla="*/ 34 h 41"/>
                <a:gd name="T14" fmla="*/ 47 w 63"/>
                <a:gd name="T15" fmla="*/ 39 h 41"/>
                <a:gd name="T16" fmla="*/ 54 w 63"/>
                <a:gd name="T17" fmla="*/ 41 h 41"/>
                <a:gd name="T18" fmla="*/ 57 w 63"/>
                <a:gd name="T19" fmla="*/ 41 h 41"/>
                <a:gd name="T20" fmla="*/ 61 w 63"/>
                <a:gd name="T21" fmla="*/ 39 h 41"/>
                <a:gd name="T22" fmla="*/ 63 w 63"/>
                <a:gd name="T23" fmla="*/ 34 h 41"/>
                <a:gd name="T24" fmla="*/ 63 w 63"/>
                <a:gd name="T25" fmla="*/ 31 h 41"/>
                <a:gd name="T26" fmla="*/ 63 w 63"/>
                <a:gd name="T27" fmla="*/ 31 h 41"/>
                <a:gd name="T28" fmla="*/ 63 w 63"/>
                <a:gd name="T29" fmla="*/ 29 h 41"/>
                <a:gd name="T30" fmla="*/ 63 w 63"/>
                <a:gd name="T31" fmla="*/ 29 h 41"/>
                <a:gd name="T32" fmla="*/ 63 w 63"/>
                <a:gd name="T33" fmla="*/ 29 h 41"/>
                <a:gd name="T34" fmla="*/ 62 w 63"/>
                <a:gd name="T35" fmla="*/ 28 h 41"/>
                <a:gd name="T36" fmla="*/ 62 w 63"/>
                <a:gd name="T37" fmla="*/ 27 h 41"/>
                <a:gd name="T38" fmla="*/ 61 w 63"/>
                <a:gd name="T39" fmla="*/ 26 h 41"/>
                <a:gd name="T40" fmla="*/ 59 w 63"/>
                <a:gd name="T41" fmla="*/ 26 h 41"/>
                <a:gd name="T42" fmla="*/ 53 w 63"/>
                <a:gd name="T43" fmla="*/ 24 h 41"/>
                <a:gd name="T44" fmla="*/ 46 w 63"/>
                <a:gd name="T45" fmla="*/ 21 h 41"/>
                <a:gd name="T46" fmla="*/ 39 w 63"/>
                <a:gd name="T47" fmla="*/ 20 h 41"/>
                <a:gd name="T48" fmla="*/ 32 w 63"/>
                <a:gd name="T49" fmla="*/ 18 h 41"/>
                <a:gd name="T50" fmla="*/ 23 w 63"/>
                <a:gd name="T51" fmla="*/ 14 h 41"/>
                <a:gd name="T52" fmla="*/ 14 w 63"/>
                <a:gd name="T53" fmla="*/ 10 h 41"/>
                <a:gd name="T54" fmla="*/ 8 w 63"/>
                <a:gd name="T55" fmla="*/ 5 h 41"/>
                <a:gd name="T56" fmla="*/ 0 w 63"/>
                <a:gd name="T57" fmla="*/ 0 h 41"/>
                <a:gd name="T58" fmla="*/ 0 w 63"/>
                <a:gd name="T59" fmla="*/ 0 h 41"/>
                <a:gd name="T60" fmla="*/ 0 w 63"/>
                <a:gd name="T61" fmla="*/ 0 h 41"/>
                <a:gd name="T62" fmla="*/ 0 w 63"/>
                <a:gd name="T63" fmla="*/ 0 h 41"/>
                <a:gd name="T64" fmla="*/ 0 w 63"/>
                <a:gd name="T65" fmla="*/ 1 h 41"/>
                <a:gd name="T66" fmla="*/ 0 w 63"/>
                <a:gd name="T6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41">
                  <a:moveTo>
                    <a:pt x="0" y="1"/>
                  </a:moveTo>
                  <a:lnTo>
                    <a:pt x="5" y="6"/>
                  </a:lnTo>
                  <a:lnTo>
                    <a:pt x="12" y="13"/>
                  </a:lnTo>
                  <a:lnTo>
                    <a:pt x="19" y="19"/>
                  </a:lnTo>
                  <a:lnTo>
                    <a:pt x="27" y="25"/>
                  </a:lnTo>
                  <a:lnTo>
                    <a:pt x="33" y="29"/>
                  </a:lnTo>
                  <a:lnTo>
                    <a:pt x="40" y="34"/>
                  </a:lnTo>
                  <a:lnTo>
                    <a:pt x="47" y="39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61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3" y="24"/>
                  </a:lnTo>
                  <a:lnTo>
                    <a:pt x="46" y="21"/>
                  </a:lnTo>
                  <a:lnTo>
                    <a:pt x="39" y="20"/>
                  </a:lnTo>
                  <a:lnTo>
                    <a:pt x="32" y="18"/>
                  </a:lnTo>
                  <a:lnTo>
                    <a:pt x="23" y="14"/>
                  </a:lnTo>
                  <a:lnTo>
                    <a:pt x="14" y="10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1"/>
            <p:cNvSpPr>
              <a:spLocks/>
            </p:cNvSpPr>
            <p:nvPr/>
          </p:nvSpPr>
          <p:spPr bwMode="auto">
            <a:xfrm>
              <a:off x="1662" y="1842"/>
              <a:ext cx="54" cy="39"/>
            </a:xfrm>
            <a:custGeom>
              <a:avLst/>
              <a:gdLst>
                <a:gd name="T0" fmla="*/ 0 w 107"/>
                <a:gd name="T1" fmla="*/ 2 h 78"/>
                <a:gd name="T2" fmla="*/ 5 w 107"/>
                <a:gd name="T3" fmla="*/ 6 h 78"/>
                <a:gd name="T4" fmla="*/ 9 w 107"/>
                <a:gd name="T5" fmla="*/ 11 h 78"/>
                <a:gd name="T6" fmla="*/ 15 w 107"/>
                <a:gd name="T7" fmla="*/ 14 h 78"/>
                <a:gd name="T8" fmla="*/ 21 w 107"/>
                <a:gd name="T9" fmla="*/ 18 h 78"/>
                <a:gd name="T10" fmla="*/ 27 w 107"/>
                <a:gd name="T11" fmla="*/ 21 h 78"/>
                <a:gd name="T12" fmla="*/ 33 w 107"/>
                <a:gd name="T13" fmla="*/ 25 h 78"/>
                <a:gd name="T14" fmla="*/ 38 w 107"/>
                <a:gd name="T15" fmla="*/ 28 h 78"/>
                <a:gd name="T16" fmla="*/ 44 w 107"/>
                <a:gd name="T17" fmla="*/ 32 h 78"/>
                <a:gd name="T18" fmla="*/ 52 w 107"/>
                <a:gd name="T19" fmla="*/ 37 h 78"/>
                <a:gd name="T20" fmla="*/ 60 w 107"/>
                <a:gd name="T21" fmla="*/ 42 h 78"/>
                <a:gd name="T22" fmla="*/ 68 w 107"/>
                <a:gd name="T23" fmla="*/ 48 h 78"/>
                <a:gd name="T24" fmla="*/ 75 w 107"/>
                <a:gd name="T25" fmla="*/ 53 h 78"/>
                <a:gd name="T26" fmla="*/ 83 w 107"/>
                <a:gd name="T27" fmla="*/ 59 h 78"/>
                <a:gd name="T28" fmla="*/ 91 w 107"/>
                <a:gd name="T29" fmla="*/ 66 h 78"/>
                <a:gd name="T30" fmla="*/ 98 w 107"/>
                <a:gd name="T31" fmla="*/ 72 h 78"/>
                <a:gd name="T32" fmla="*/ 106 w 107"/>
                <a:gd name="T33" fmla="*/ 78 h 78"/>
                <a:gd name="T34" fmla="*/ 107 w 107"/>
                <a:gd name="T35" fmla="*/ 78 h 78"/>
                <a:gd name="T36" fmla="*/ 107 w 107"/>
                <a:gd name="T37" fmla="*/ 76 h 78"/>
                <a:gd name="T38" fmla="*/ 107 w 107"/>
                <a:gd name="T39" fmla="*/ 75 h 78"/>
                <a:gd name="T40" fmla="*/ 107 w 107"/>
                <a:gd name="T41" fmla="*/ 74 h 78"/>
                <a:gd name="T42" fmla="*/ 102 w 107"/>
                <a:gd name="T43" fmla="*/ 68 h 78"/>
                <a:gd name="T44" fmla="*/ 96 w 107"/>
                <a:gd name="T45" fmla="*/ 63 h 78"/>
                <a:gd name="T46" fmla="*/ 90 w 107"/>
                <a:gd name="T47" fmla="*/ 57 h 78"/>
                <a:gd name="T48" fmla="*/ 84 w 107"/>
                <a:gd name="T49" fmla="*/ 52 h 78"/>
                <a:gd name="T50" fmla="*/ 77 w 107"/>
                <a:gd name="T51" fmla="*/ 48 h 78"/>
                <a:gd name="T52" fmla="*/ 72 w 107"/>
                <a:gd name="T53" fmla="*/ 43 h 78"/>
                <a:gd name="T54" fmla="*/ 65 w 107"/>
                <a:gd name="T55" fmla="*/ 38 h 78"/>
                <a:gd name="T56" fmla="*/ 58 w 107"/>
                <a:gd name="T57" fmla="*/ 34 h 78"/>
                <a:gd name="T58" fmla="*/ 51 w 107"/>
                <a:gd name="T59" fmla="*/ 30 h 78"/>
                <a:gd name="T60" fmla="*/ 43 w 107"/>
                <a:gd name="T61" fmla="*/ 27 h 78"/>
                <a:gd name="T62" fmla="*/ 36 w 107"/>
                <a:gd name="T63" fmla="*/ 23 h 78"/>
                <a:gd name="T64" fmla="*/ 28 w 107"/>
                <a:gd name="T65" fmla="*/ 19 h 78"/>
                <a:gd name="T66" fmla="*/ 20 w 107"/>
                <a:gd name="T67" fmla="*/ 15 h 78"/>
                <a:gd name="T68" fmla="*/ 13 w 107"/>
                <a:gd name="T69" fmla="*/ 11 h 78"/>
                <a:gd name="T70" fmla="*/ 6 w 107"/>
                <a:gd name="T71" fmla="*/ 6 h 78"/>
                <a:gd name="T72" fmla="*/ 0 w 107"/>
                <a:gd name="T73" fmla="*/ 0 h 78"/>
                <a:gd name="T74" fmla="*/ 0 w 107"/>
                <a:gd name="T75" fmla="*/ 0 h 78"/>
                <a:gd name="T76" fmla="*/ 0 w 107"/>
                <a:gd name="T77" fmla="*/ 0 h 78"/>
                <a:gd name="T78" fmla="*/ 0 w 107"/>
                <a:gd name="T79" fmla="*/ 2 h 78"/>
                <a:gd name="T80" fmla="*/ 0 w 107"/>
                <a:gd name="T81" fmla="*/ 2 h 78"/>
                <a:gd name="T82" fmla="*/ 0 w 107"/>
                <a:gd name="T8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78">
                  <a:moveTo>
                    <a:pt x="0" y="2"/>
                  </a:moveTo>
                  <a:lnTo>
                    <a:pt x="5" y="6"/>
                  </a:lnTo>
                  <a:lnTo>
                    <a:pt x="9" y="11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3" y="25"/>
                  </a:lnTo>
                  <a:lnTo>
                    <a:pt x="38" y="28"/>
                  </a:lnTo>
                  <a:lnTo>
                    <a:pt x="44" y="32"/>
                  </a:lnTo>
                  <a:lnTo>
                    <a:pt x="52" y="37"/>
                  </a:lnTo>
                  <a:lnTo>
                    <a:pt x="60" y="42"/>
                  </a:lnTo>
                  <a:lnTo>
                    <a:pt x="68" y="48"/>
                  </a:lnTo>
                  <a:lnTo>
                    <a:pt x="75" y="53"/>
                  </a:lnTo>
                  <a:lnTo>
                    <a:pt x="83" y="59"/>
                  </a:lnTo>
                  <a:lnTo>
                    <a:pt x="91" y="66"/>
                  </a:lnTo>
                  <a:lnTo>
                    <a:pt x="98" y="72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2" y="68"/>
                  </a:lnTo>
                  <a:lnTo>
                    <a:pt x="96" y="63"/>
                  </a:lnTo>
                  <a:lnTo>
                    <a:pt x="90" y="57"/>
                  </a:lnTo>
                  <a:lnTo>
                    <a:pt x="84" y="52"/>
                  </a:lnTo>
                  <a:lnTo>
                    <a:pt x="77" y="48"/>
                  </a:lnTo>
                  <a:lnTo>
                    <a:pt x="72" y="43"/>
                  </a:lnTo>
                  <a:lnTo>
                    <a:pt x="65" y="38"/>
                  </a:lnTo>
                  <a:lnTo>
                    <a:pt x="58" y="34"/>
                  </a:lnTo>
                  <a:lnTo>
                    <a:pt x="51" y="30"/>
                  </a:lnTo>
                  <a:lnTo>
                    <a:pt x="43" y="27"/>
                  </a:lnTo>
                  <a:lnTo>
                    <a:pt x="36" y="23"/>
                  </a:lnTo>
                  <a:lnTo>
                    <a:pt x="28" y="19"/>
                  </a:lnTo>
                  <a:lnTo>
                    <a:pt x="20" y="15"/>
                  </a:lnTo>
                  <a:lnTo>
                    <a:pt x="13" y="11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2"/>
            <p:cNvSpPr>
              <a:spLocks/>
            </p:cNvSpPr>
            <p:nvPr/>
          </p:nvSpPr>
          <p:spPr bwMode="auto">
            <a:xfrm>
              <a:off x="1655" y="1789"/>
              <a:ext cx="84" cy="37"/>
            </a:xfrm>
            <a:custGeom>
              <a:avLst/>
              <a:gdLst>
                <a:gd name="T0" fmla="*/ 7 w 170"/>
                <a:gd name="T1" fmla="*/ 73 h 73"/>
                <a:gd name="T2" fmla="*/ 3 w 170"/>
                <a:gd name="T3" fmla="*/ 56 h 73"/>
                <a:gd name="T4" fmla="*/ 5 w 170"/>
                <a:gd name="T5" fmla="*/ 43 h 73"/>
                <a:gd name="T6" fmla="*/ 13 w 170"/>
                <a:gd name="T7" fmla="*/ 34 h 73"/>
                <a:gd name="T8" fmla="*/ 24 w 170"/>
                <a:gd name="T9" fmla="*/ 28 h 73"/>
                <a:gd name="T10" fmla="*/ 39 w 170"/>
                <a:gd name="T11" fmla="*/ 25 h 73"/>
                <a:gd name="T12" fmla="*/ 54 w 170"/>
                <a:gd name="T13" fmla="*/ 23 h 73"/>
                <a:gd name="T14" fmla="*/ 69 w 170"/>
                <a:gd name="T15" fmla="*/ 23 h 73"/>
                <a:gd name="T16" fmla="*/ 82 w 170"/>
                <a:gd name="T17" fmla="*/ 22 h 73"/>
                <a:gd name="T18" fmla="*/ 92 w 170"/>
                <a:gd name="T19" fmla="*/ 21 h 73"/>
                <a:gd name="T20" fmla="*/ 103 w 170"/>
                <a:gd name="T21" fmla="*/ 19 h 73"/>
                <a:gd name="T22" fmla="*/ 114 w 170"/>
                <a:gd name="T23" fmla="*/ 17 h 73"/>
                <a:gd name="T24" fmla="*/ 125 w 170"/>
                <a:gd name="T25" fmla="*/ 13 h 73"/>
                <a:gd name="T26" fmla="*/ 135 w 170"/>
                <a:gd name="T27" fmla="*/ 11 h 73"/>
                <a:gd name="T28" fmla="*/ 147 w 170"/>
                <a:gd name="T29" fmla="*/ 9 h 73"/>
                <a:gd name="T30" fmla="*/ 157 w 170"/>
                <a:gd name="T31" fmla="*/ 9 h 73"/>
                <a:gd name="T32" fmla="*/ 167 w 170"/>
                <a:gd name="T33" fmla="*/ 10 h 73"/>
                <a:gd name="T34" fmla="*/ 169 w 170"/>
                <a:gd name="T35" fmla="*/ 10 h 73"/>
                <a:gd name="T36" fmla="*/ 170 w 170"/>
                <a:gd name="T37" fmla="*/ 9 h 73"/>
                <a:gd name="T38" fmla="*/ 170 w 170"/>
                <a:gd name="T39" fmla="*/ 7 h 73"/>
                <a:gd name="T40" fmla="*/ 170 w 170"/>
                <a:gd name="T41" fmla="*/ 7 h 73"/>
                <a:gd name="T42" fmla="*/ 164 w 170"/>
                <a:gd name="T43" fmla="*/ 4 h 73"/>
                <a:gd name="T44" fmla="*/ 157 w 170"/>
                <a:gd name="T45" fmla="*/ 3 h 73"/>
                <a:gd name="T46" fmla="*/ 151 w 170"/>
                <a:gd name="T47" fmla="*/ 2 h 73"/>
                <a:gd name="T48" fmla="*/ 144 w 170"/>
                <a:gd name="T49" fmla="*/ 0 h 73"/>
                <a:gd name="T50" fmla="*/ 139 w 170"/>
                <a:gd name="T51" fmla="*/ 0 h 73"/>
                <a:gd name="T52" fmla="*/ 132 w 170"/>
                <a:gd name="T53" fmla="*/ 2 h 73"/>
                <a:gd name="T54" fmla="*/ 126 w 170"/>
                <a:gd name="T55" fmla="*/ 2 h 73"/>
                <a:gd name="T56" fmla="*/ 119 w 170"/>
                <a:gd name="T57" fmla="*/ 2 h 73"/>
                <a:gd name="T58" fmla="*/ 109 w 170"/>
                <a:gd name="T59" fmla="*/ 2 h 73"/>
                <a:gd name="T60" fmla="*/ 98 w 170"/>
                <a:gd name="T61" fmla="*/ 3 h 73"/>
                <a:gd name="T62" fmla="*/ 88 w 170"/>
                <a:gd name="T63" fmla="*/ 3 h 73"/>
                <a:gd name="T64" fmla="*/ 79 w 170"/>
                <a:gd name="T65" fmla="*/ 4 h 73"/>
                <a:gd name="T66" fmla="*/ 68 w 170"/>
                <a:gd name="T67" fmla="*/ 5 h 73"/>
                <a:gd name="T68" fmla="*/ 58 w 170"/>
                <a:gd name="T69" fmla="*/ 6 h 73"/>
                <a:gd name="T70" fmla="*/ 48 w 170"/>
                <a:gd name="T71" fmla="*/ 9 h 73"/>
                <a:gd name="T72" fmla="*/ 37 w 170"/>
                <a:gd name="T73" fmla="*/ 11 h 73"/>
                <a:gd name="T74" fmla="*/ 26 w 170"/>
                <a:gd name="T75" fmla="*/ 14 h 73"/>
                <a:gd name="T76" fmla="*/ 16 w 170"/>
                <a:gd name="T77" fmla="*/ 19 h 73"/>
                <a:gd name="T78" fmla="*/ 8 w 170"/>
                <a:gd name="T79" fmla="*/ 26 h 73"/>
                <a:gd name="T80" fmla="*/ 4 w 170"/>
                <a:gd name="T81" fmla="*/ 34 h 73"/>
                <a:gd name="T82" fmla="*/ 0 w 170"/>
                <a:gd name="T83" fmla="*/ 43 h 73"/>
                <a:gd name="T84" fmla="*/ 0 w 170"/>
                <a:gd name="T85" fmla="*/ 52 h 73"/>
                <a:gd name="T86" fmla="*/ 3 w 170"/>
                <a:gd name="T87" fmla="*/ 63 h 73"/>
                <a:gd name="T88" fmla="*/ 7 w 170"/>
                <a:gd name="T89" fmla="*/ 73 h 73"/>
                <a:gd name="T90" fmla="*/ 7 w 170"/>
                <a:gd name="T91" fmla="*/ 73 h 73"/>
                <a:gd name="T92" fmla="*/ 7 w 170"/>
                <a:gd name="T93" fmla="*/ 73 h 73"/>
                <a:gd name="T94" fmla="*/ 7 w 170"/>
                <a:gd name="T95" fmla="*/ 73 h 73"/>
                <a:gd name="T96" fmla="*/ 7 w 170"/>
                <a:gd name="T97" fmla="*/ 73 h 73"/>
                <a:gd name="T98" fmla="*/ 7 w 170"/>
                <a:gd name="T9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0" h="73">
                  <a:moveTo>
                    <a:pt x="7" y="73"/>
                  </a:moveTo>
                  <a:lnTo>
                    <a:pt x="3" y="56"/>
                  </a:lnTo>
                  <a:lnTo>
                    <a:pt x="5" y="43"/>
                  </a:lnTo>
                  <a:lnTo>
                    <a:pt x="13" y="34"/>
                  </a:lnTo>
                  <a:lnTo>
                    <a:pt x="24" y="28"/>
                  </a:lnTo>
                  <a:lnTo>
                    <a:pt x="39" y="25"/>
                  </a:lnTo>
                  <a:lnTo>
                    <a:pt x="54" y="23"/>
                  </a:lnTo>
                  <a:lnTo>
                    <a:pt x="69" y="23"/>
                  </a:lnTo>
                  <a:lnTo>
                    <a:pt x="82" y="22"/>
                  </a:lnTo>
                  <a:lnTo>
                    <a:pt x="92" y="21"/>
                  </a:lnTo>
                  <a:lnTo>
                    <a:pt x="103" y="19"/>
                  </a:lnTo>
                  <a:lnTo>
                    <a:pt x="114" y="17"/>
                  </a:lnTo>
                  <a:lnTo>
                    <a:pt x="125" y="13"/>
                  </a:lnTo>
                  <a:lnTo>
                    <a:pt x="135" y="11"/>
                  </a:lnTo>
                  <a:lnTo>
                    <a:pt x="147" y="9"/>
                  </a:lnTo>
                  <a:lnTo>
                    <a:pt x="157" y="9"/>
                  </a:lnTo>
                  <a:lnTo>
                    <a:pt x="167" y="10"/>
                  </a:lnTo>
                  <a:lnTo>
                    <a:pt x="169" y="10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4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19" y="2"/>
                  </a:lnTo>
                  <a:lnTo>
                    <a:pt x="109" y="2"/>
                  </a:lnTo>
                  <a:lnTo>
                    <a:pt x="98" y="3"/>
                  </a:lnTo>
                  <a:lnTo>
                    <a:pt x="88" y="3"/>
                  </a:lnTo>
                  <a:lnTo>
                    <a:pt x="79" y="4"/>
                  </a:lnTo>
                  <a:lnTo>
                    <a:pt x="68" y="5"/>
                  </a:lnTo>
                  <a:lnTo>
                    <a:pt x="58" y="6"/>
                  </a:lnTo>
                  <a:lnTo>
                    <a:pt x="48" y="9"/>
                  </a:lnTo>
                  <a:lnTo>
                    <a:pt x="37" y="11"/>
                  </a:lnTo>
                  <a:lnTo>
                    <a:pt x="26" y="14"/>
                  </a:lnTo>
                  <a:lnTo>
                    <a:pt x="16" y="19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3" y="6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3"/>
            <p:cNvSpPr>
              <a:spLocks/>
            </p:cNvSpPr>
            <p:nvPr/>
          </p:nvSpPr>
          <p:spPr bwMode="auto">
            <a:xfrm>
              <a:off x="1664" y="1764"/>
              <a:ext cx="82" cy="32"/>
            </a:xfrm>
            <a:custGeom>
              <a:avLst/>
              <a:gdLst>
                <a:gd name="T0" fmla="*/ 2 w 162"/>
                <a:gd name="T1" fmla="*/ 64 h 64"/>
                <a:gd name="T2" fmla="*/ 4 w 162"/>
                <a:gd name="T3" fmla="*/ 49 h 64"/>
                <a:gd name="T4" fmla="*/ 10 w 162"/>
                <a:gd name="T5" fmla="*/ 39 h 64"/>
                <a:gd name="T6" fmla="*/ 19 w 162"/>
                <a:gd name="T7" fmla="*/ 31 h 64"/>
                <a:gd name="T8" fmla="*/ 36 w 162"/>
                <a:gd name="T9" fmla="*/ 27 h 64"/>
                <a:gd name="T10" fmla="*/ 40 w 162"/>
                <a:gd name="T11" fmla="*/ 26 h 64"/>
                <a:gd name="T12" fmla="*/ 45 w 162"/>
                <a:gd name="T13" fmla="*/ 26 h 64"/>
                <a:gd name="T14" fmla="*/ 49 w 162"/>
                <a:gd name="T15" fmla="*/ 26 h 64"/>
                <a:gd name="T16" fmla="*/ 54 w 162"/>
                <a:gd name="T17" fmla="*/ 26 h 64"/>
                <a:gd name="T18" fmla="*/ 59 w 162"/>
                <a:gd name="T19" fmla="*/ 27 h 64"/>
                <a:gd name="T20" fmla="*/ 63 w 162"/>
                <a:gd name="T21" fmla="*/ 27 h 64"/>
                <a:gd name="T22" fmla="*/ 68 w 162"/>
                <a:gd name="T23" fmla="*/ 29 h 64"/>
                <a:gd name="T24" fmla="*/ 72 w 162"/>
                <a:gd name="T25" fmla="*/ 29 h 64"/>
                <a:gd name="T26" fmla="*/ 84 w 162"/>
                <a:gd name="T27" fmla="*/ 29 h 64"/>
                <a:gd name="T28" fmla="*/ 94 w 162"/>
                <a:gd name="T29" fmla="*/ 29 h 64"/>
                <a:gd name="T30" fmla="*/ 106 w 162"/>
                <a:gd name="T31" fmla="*/ 29 h 64"/>
                <a:gd name="T32" fmla="*/ 117 w 162"/>
                <a:gd name="T33" fmla="*/ 29 h 64"/>
                <a:gd name="T34" fmla="*/ 129 w 162"/>
                <a:gd name="T35" fmla="*/ 30 h 64"/>
                <a:gd name="T36" fmla="*/ 139 w 162"/>
                <a:gd name="T37" fmla="*/ 31 h 64"/>
                <a:gd name="T38" fmla="*/ 151 w 162"/>
                <a:gd name="T39" fmla="*/ 32 h 64"/>
                <a:gd name="T40" fmla="*/ 161 w 162"/>
                <a:gd name="T41" fmla="*/ 35 h 64"/>
                <a:gd name="T42" fmla="*/ 162 w 162"/>
                <a:gd name="T43" fmla="*/ 35 h 64"/>
                <a:gd name="T44" fmla="*/ 162 w 162"/>
                <a:gd name="T45" fmla="*/ 33 h 64"/>
                <a:gd name="T46" fmla="*/ 162 w 162"/>
                <a:gd name="T47" fmla="*/ 32 h 64"/>
                <a:gd name="T48" fmla="*/ 162 w 162"/>
                <a:gd name="T49" fmla="*/ 32 h 64"/>
                <a:gd name="T50" fmla="*/ 154 w 162"/>
                <a:gd name="T51" fmla="*/ 29 h 64"/>
                <a:gd name="T52" fmla="*/ 147 w 162"/>
                <a:gd name="T53" fmla="*/ 26 h 64"/>
                <a:gd name="T54" fmla="*/ 139 w 162"/>
                <a:gd name="T55" fmla="*/ 24 h 64"/>
                <a:gd name="T56" fmla="*/ 130 w 162"/>
                <a:gd name="T57" fmla="*/ 22 h 64"/>
                <a:gd name="T58" fmla="*/ 122 w 162"/>
                <a:gd name="T59" fmla="*/ 20 h 64"/>
                <a:gd name="T60" fmla="*/ 114 w 162"/>
                <a:gd name="T61" fmla="*/ 18 h 64"/>
                <a:gd name="T62" fmla="*/ 106 w 162"/>
                <a:gd name="T63" fmla="*/ 17 h 64"/>
                <a:gd name="T64" fmla="*/ 98 w 162"/>
                <a:gd name="T65" fmla="*/ 15 h 64"/>
                <a:gd name="T66" fmla="*/ 91 w 162"/>
                <a:gd name="T67" fmla="*/ 12 h 64"/>
                <a:gd name="T68" fmla="*/ 84 w 162"/>
                <a:gd name="T69" fmla="*/ 9 h 64"/>
                <a:gd name="T70" fmla="*/ 76 w 162"/>
                <a:gd name="T71" fmla="*/ 7 h 64"/>
                <a:gd name="T72" fmla="*/ 69 w 162"/>
                <a:gd name="T73" fmla="*/ 4 h 64"/>
                <a:gd name="T74" fmla="*/ 61 w 162"/>
                <a:gd name="T75" fmla="*/ 2 h 64"/>
                <a:gd name="T76" fmla="*/ 53 w 162"/>
                <a:gd name="T77" fmla="*/ 0 h 64"/>
                <a:gd name="T78" fmla="*/ 46 w 162"/>
                <a:gd name="T79" fmla="*/ 0 h 64"/>
                <a:gd name="T80" fmla="*/ 38 w 162"/>
                <a:gd name="T81" fmla="*/ 1 h 64"/>
                <a:gd name="T82" fmla="*/ 33 w 162"/>
                <a:gd name="T83" fmla="*/ 2 h 64"/>
                <a:gd name="T84" fmla="*/ 28 w 162"/>
                <a:gd name="T85" fmla="*/ 4 h 64"/>
                <a:gd name="T86" fmla="*/ 22 w 162"/>
                <a:gd name="T87" fmla="*/ 7 h 64"/>
                <a:gd name="T88" fmla="*/ 17 w 162"/>
                <a:gd name="T89" fmla="*/ 9 h 64"/>
                <a:gd name="T90" fmla="*/ 13 w 162"/>
                <a:gd name="T91" fmla="*/ 12 h 64"/>
                <a:gd name="T92" fmla="*/ 8 w 162"/>
                <a:gd name="T93" fmla="*/ 16 h 64"/>
                <a:gd name="T94" fmla="*/ 4 w 162"/>
                <a:gd name="T95" fmla="*/ 20 h 64"/>
                <a:gd name="T96" fmla="*/ 2 w 162"/>
                <a:gd name="T97" fmla="*/ 25 h 64"/>
                <a:gd name="T98" fmla="*/ 0 w 162"/>
                <a:gd name="T99" fmla="*/ 35 h 64"/>
                <a:gd name="T100" fmla="*/ 0 w 162"/>
                <a:gd name="T101" fmla="*/ 45 h 64"/>
                <a:gd name="T102" fmla="*/ 1 w 162"/>
                <a:gd name="T103" fmla="*/ 54 h 64"/>
                <a:gd name="T104" fmla="*/ 2 w 162"/>
                <a:gd name="T105" fmla="*/ 64 h 64"/>
                <a:gd name="T106" fmla="*/ 2 w 162"/>
                <a:gd name="T107" fmla="*/ 64 h 64"/>
                <a:gd name="T108" fmla="*/ 2 w 162"/>
                <a:gd name="T109" fmla="*/ 64 h 64"/>
                <a:gd name="T110" fmla="*/ 2 w 162"/>
                <a:gd name="T111" fmla="*/ 64 h 64"/>
                <a:gd name="T112" fmla="*/ 2 w 162"/>
                <a:gd name="T113" fmla="*/ 64 h 64"/>
                <a:gd name="T114" fmla="*/ 2 w 162"/>
                <a:gd name="T1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2" h="64">
                  <a:moveTo>
                    <a:pt x="2" y="64"/>
                  </a:moveTo>
                  <a:lnTo>
                    <a:pt x="4" y="49"/>
                  </a:lnTo>
                  <a:lnTo>
                    <a:pt x="10" y="39"/>
                  </a:lnTo>
                  <a:lnTo>
                    <a:pt x="19" y="31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9" y="27"/>
                  </a:lnTo>
                  <a:lnTo>
                    <a:pt x="63" y="27"/>
                  </a:lnTo>
                  <a:lnTo>
                    <a:pt x="68" y="29"/>
                  </a:lnTo>
                  <a:lnTo>
                    <a:pt x="72" y="29"/>
                  </a:lnTo>
                  <a:lnTo>
                    <a:pt x="84" y="29"/>
                  </a:lnTo>
                  <a:lnTo>
                    <a:pt x="94" y="29"/>
                  </a:lnTo>
                  <a:lnTo>
                    <a:pt x="106" y="29"/>
                  </a:lnTo>
                  <a:lnTo>
                    <a:pt x="117" y="29"/>
                  </a:lnTo>
                  <a:lnTo>
                    <a:pt x="129" y="30"/>
                  </a:lnTo>
                  <a:lnTo>
                    <a:pt x="139" y="31"/>
                  </a:lnTo>
                  <a:lnTo>
                    <a:pt x="15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54" y="29"/>
                  </a:lnTo>
                  <a:lnTo>
                    <a:pt x="147" y="26"/>
                  </a:lnTo>
                  <a:lnTo>
                    <a:pt x="139" y="24"/>
                  </a:lnTo>
                  <a:lnTo>
                    <a:pt x="130" y="22"/>
                  </a:lnTo>
                  <a:lnTo>
                    <a:pt x="122" y="20"/>
                  </a:lnTo>
                  <a:lnTo>
                    <a:pt x="114" y="18"/>
                  </a:lnTo>
                  <a:lnTo>
                    <a:pt x="106" y="17"/>
                  </a:lnTo>
                  <a:lnTo>
                    <a:pt x="98" y="15"/>
                  </a:lnTo>
                  <a:lnTo>
                    <a:pt x="91" y="12"/>
                  </a:lnTo>
                  <a:lnTo>
                    <a:pt x="84" y="9"/>
                  </a:lnTo>
                  <a:lnTo>
                    <a:pt x="76" y="7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3" y="2"/>
                  </a:lnTo>
                  <a:lnTo>
                    <a:pt x="28" y="4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2" y="25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4"/>
            <p:cNvSpPr>
              <a:spLocks/>
            </p:cNvSpPr>
            <p:nvPr/>
          </p:nvSpPr>
          <p:spPr bwMode="auto">
            <a:xfrm>
              <a:off x="1716" y="1805"/>
              <a:ext cx="22" cy="26"/>
            </a:xfrm>
            <a:custGeom>
              <a:avLst/>
              <a:gdLst>
                <a:gd name="T0" fmla="*/ 0 w 45"/>
                <a:gd name="T1" fmla="*/ 5 h 53"/>
                <a:gd name="T2" fmla="*/ 5 w 45"/>
                <a:gd name="T3" fmla="*/ 4 h 53"/>
                <a:gd name="T4" fmla="*/ 11 w 45"/>
                <a:gd name="T5" fmla="*/ 4 h 53"/>
                <a:gd name="T6" fmla="*/ 15 w 45"/>
                <a:gd name="T7" fmla="*/ 4 h 53"/>
                <a:gd name="T8" fmla="*/ 20 w 45"/>
                <a:gd name="T9" fmla="*/ 6 h 53"/>
                <a:gd name="T10" fmla="*/ 25 w 45"/>
                <a:gd name="T11" fmla="*/ 9 h 53"/>
                <a:gd name="T12" fmla="*/ 28 w 45"/>
                <a:gd name="T13" fmla="*/ 11 h 53"/>
                <a:gd name="T14" fmla="*/ 32 w 45"/>
                <a:gd name="T15" fmla="*/ 15 h 53"/>
                <a:gd name="T16" fmla="*/ 34 w 45"/>
                <a:gd name="T17" fmla="*/ 19 h 53"/>
                <a:gd name="T18" fmla="*/ 37 w 45"/>
                <a:gd name="T19" fmla="*/ 26 h 53"/>
                <a:gd name="T20" fmla="*/ 40 w 45"/>
                <a:gd name="T21" fmla="*/ 34 h 53"/>
                <a:gd name="T22" fmla="*/ 40 w 45"/>
                <a:gd name="T23" fmla="*/ 43 h 53"/>
                <a:gd name="T24" fmla="*/ 41 w 45"/>
                <a:gd name="T25" fmla="*/ 51 h 53"/>
                <a:gd name="T26" fmla="*/ 41 w 45"/>
                <a:gd name="T27" fmla="*/ 53 h 53"/>
                <a:gd name="T28" fmla="*/ 43 w 45"/>
                <a:gd name="T29" fmla="*/ 51 h 53"/>
                <a:gd name="T30" fmla="*/ 44 w 45"/>
                <a:gd name="T31" fmla="*/ 50 h 53"/>
                <a:gd name="T32" fmla="*/ 44 w 45"/>
                <a:gd name="T33" fmla="*/ 49 h 53"/>
                <a:gd name="T34" fmla="*/ 45 w 45"/>
                <a:gd name="T35" fmla="*/ 39 h 53"/>
                <a:gd name="T36" fmla="*/ 45 w 45"/>
                <a:gd name="T37" fmla="*/ 28 h 53"/>
                <a:gd name="T38" fmla="*/ 44 w 45"/>
                <a:gd name="T39" fmla="*/ 19 h 53"/>
                <a:gd name="T40" fmla="*/ 40 w 45"/>
                <a:gd name="T41" fmla="*/ 10 h 53"/>
                <a:gd name="T42" fmla="*/ 36 w 45"/>
                <a:gd name="T43" fmla="*/ 5 h 53"/>
                <a:gd name="T44" fmla="*/ 32 w 45"/>
                <a:gd name="T45" fmla="*/ 2 h 53"/>
                <a:gd name="T46" fmla="*/ 27 w 45"/>
                <a:gd name="T47" fmla="*/ 0 h 53"/>
                <a:gd name="T48" fmla="*/ 22 w 45"/>
                <a:gd name="T49" fmla="*/ 0 h 53"/>
                <a:gd name="T50" fmla="*/ 17 w 45"/>
                <a:gd name="T51" fmla="*/ 0 h 53"/>
                <a:gd name="T52" fmla="*/ 11 w 45"/>
                <a:gd name="T53" fmla="*/ 2 h 53"/>
                <a:gd name="T54" fmla="*/ 6 w 45"/>
                <a:gd name="T55" fmla="*/ 3 h 53"/>
                <a:gd name="T56" fmla="*/ 0 w 45"/>
                <a:gd name="T57" fmla="*/ 5 h 53"/>
                <a:gd name="T58" fmla="*/ 0 w 45"/>
                <a:gd name="T59" fmla="*/ 5 h 53"/>
                <a:gd name="T60" fmla="*/ 0 w 45"/>
                <a:gd name="T61" fmla="*/ 5 h 53"/>
                <a:gd name="T62" fmla="*/ 0 w 45"/>
                <a:gd name="T63" fmla="*/ 5 h 53"/>
                <a:gd name="T64" fmla="*/ 0 w 45"/>
                <a:gd name="T65" fmla="*/ 5 h 53"/>
                <a:gd name="T66" fmla="*/ 0 w 45"/>
                <a:gd name="T67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53">
                  <a:moveTo>
                    <a:pt x="0" y="5"/>
                  </a:moveTo>
                  <a:lnTo>
                    <a:pt x="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2" y="15"/>
                  </a:lnTo>
                  <a:lnTo>
                    <a:pt x="34" y="19"/>
                  </a:lnTo>
                  <a:lnTo>
                    <a:pt x="37" y="26"/>
                  </a:lnTo>
                  <a:lnTo>
                    <a:pt x="40" y="34"/>
                  </a:lnTo>
                  <a:lnTo>
                    <a:pt x="40" y="43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4" y="50"/>
                  </a:lnTo>
                  <a:lnTo>
                    <a:pt x="44" y="49"/>
                  </a:lnTo>
                  <a:lnTo>
                    <a:pt x="45" y="39"/>
                  </a:lnTo>
                  <a:lnTo>
                    <a:pt x="45" y="28"/>
                  </a:lnTo>
                  <a:lnTo>
                    <a:pt x="44" y="19"/>
                  </a:lnTo>
                  <a:lnTo>
                    <a:pt x="40" y="10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5"/>
            <p:cNvSpPr>
              <a:spLocks/>
            </p:cNvSpPr>
            <p:nvPr/>
          </p:nvSpPr>
          <p:spPr bwMode="auto">
            <a:xfrm>
              <a:off x="1730" y="1792"/>
              <a:ext cx="23" cy="20"/>
            </a:xfrm>
            <a:custGeom>
              <a:avLst/>
              <a:gdLst>
                <a:gd name="T0" fmla="*/ 0 w 46"/>
                <a:gd name="T1" fmla="*/ 0 h 42"/>
                <a:gd name="T2" fmla="*/ 8 w 46"/>
                <a:gd name="T3" fmla="*/ 2 h 42"/>
                <a:gd name="T4" fmla="*/ 16 w 46"/>
                <a:gd name="T5" fmla="*/ 5 h 42"/>
                <a:gd name="T6" fmla="*/ 23 w 46"/>
                <a:gd name="T7" fmla="*/ 8 h 42"/>
                <a:gd name="T8" fmla="*/ 30 w 46"/>
                <a:gd name="T9" fmla="*/ 14 h 42"/>
                <a:gd name="T10" fmla="*/ 35 w 46"/>
                <a:gd name="T11" fmla="*/ 20 h 42"/>
                <a:gd name="T12" fmla="*/ 39 w 46"/>
                <a:gd name="T13" fmla="*/ 25 h 42"/>
                <a:gd name="T14" fmla="*/ 43 w 46"/>
                <a:gd name="T15" fmla="*/ 33 h 42"/>
                <a:gd name="T16" fmla="*/ 45 w 46"/>
                <a:gd name="T17" fmla="*/ 42 h 42"/>
                <a:gd name="T18" fmla="*/ 45 w 46"/>
                <a:gd name="T19" fmla="*/ 42 h 42"/>
                <a:gd name="T20" fmla="*/ 46 w 46"/>
                <a:gd name="T21" fmla="*/ 42 h 42"/>
                <a:gd name="T22" fmla="*/ 46 w 46"/>
                <a:gd name="T23" fmla="*/ 42 h 42"/>
                <a:gd name="T24" fmla="*/ 46 w 46"/>
                <a:gd name="T25" fmla="*/ 40 h 42"/>
                <a:gd name="T26" fmla="*/ 45 w 46"/>
                <a:gd name="T27" fmla="*/ 32 h 42"/>
                <a:gd name="T28" fmla="*/ 43 w 46"/>
                <a:gd name="T29" fmla="*/ 25 h 42"/>
                <a:gd name="T30" fmla="*/ 39 w 46"/>
                <a:gd name="T31" fmla="*/ 20 h 42"/>
                <a:gd name="T32" fmla="*/ 35 w 46"/>
                <a:gd name="T33" fmla="*/ 14 h 42"/>
                <a:gd name="T34" fmla="*/ 31 w 46"/>
                <a:gd name="T35" fmla="*/ 10 h 42"/>
                <a:gd name="T36" fmla="*/ 27 w 46"/>
                <a:gd name="T37" fmla="*/ 8 h 42"/>
                <a:gd name="T38" fmla="*/ 23 w 46"/>
                <a:gd name="T39" fmla="*/ 6 h 42"/>
                <a:gd name="T40" fmla="*/ 19 w 46"/>
                <a:gd name="T41" fmla="*/ 4 h 42"/>
                <a:gd name="T42" fmla="*/ 14 w 46"/>
                <a:gd name="T43" fmla="*/ 2 h 42"/>
                <a:gd name="T44" fmla="*/ 9 w 46"/>
                <a:gd name="T45" fmla="*/ 1 h 42"/>
                <a:gd name="T46" fmla="*/ 5 w 46"/>
                <a:gd name="T47" fmla="*/ 0 h 42"/>
                <a:gd name="T48" fmla="*/ 0 w 46"/>
                <a:gd name="T49" fmla="*/ 0 h 42"/>
                <a:gd name="T50" fmla="*/ 0 w 46"/>
                <a:gd name="T51" fmla="*/ 0 h 42"/>
                <a:gd name="T52" fmla="*/ 0 w 46"/>
                <a:gd name="T53" fmla="*/ 0 h 42"/>
                <a:gd name="T54" fmla="*/ 0 w 46"/>
                <a:gd name="T55" fmla="*/ 0 h 42"/>
                <a:gd name="T56" fmla="*/ 0 w 46"/>
                <a:gd name="T57" fmla="*/ 0 h 42"/>
                <a:gd name="T58" fmla="*/ 0 w 46"/>
                <a:gd name="T5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2">
                  <a:moveTo>
                    <a:pt x="0" y="0"/>
                  </a:moveTo>
                  <a:lnTo>
                    <a:pt x="8" y="2"/>
                  </a:lnTo>
                  <a:lnTo>
                    <a:pt x="16" y="5"/>
                  </a:lnTo>
                  <a:lnTo>
                    <a:pt x="23" y="8"/>
                  </a:lnTo>
                  <a:lnTo>
                    <a:pt x="30" y="14"/>
                  </a:lnTo>
                  <a:lnTo>
                    <a:pt x="35" y="20"/>
                  </a:lnTo>
                  <a:lnTo>
                    <a:pt x="39" y="25"/>
                  </a:lnTo>
                  <a:lnTo>
                    <a:pt x="43" y="33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5" y="32"/>
                  </a:lnTo>
                  <a:lnTo>
                    <a:pt x="43" y="25"/>
                  </a:lnTo>
                  <a:lnTo>
                    <a:pt x="39" y="20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6"/>
            <p:cNvSpPr>
              <a:spLocks/>
            </p:cNvSpPr>
            <p:nvPr/>
          </p:nvSpPr>
          <p:spPr bwMode="auto">
            <a:xfrm>
              <a:off x="1738" y="1779"/>
              <a:ext cx="23" cy="21"/>
            </a:xfrm>
            <a:custGeom>
              <a:avLst/>
              <a:gdLst>
                <a:gd name="T0" fmla="*/ 0 w 45"/>
                <a:gd name="T1" fmla="*/ 0 h 42"/>
                <a:gd name="T2" fmla="*/ 8 w 45"/>
                <a:gd name="T3" fmla="*/ 2 h 42"/>
                <a:gd name="T4" fmla="*/ 16 w 45"/>
                <a:gd name="T5" fmla="*/ 4 h 42"/>
                <a:gd name="T6" fmla="*/ 23 w 45"/>
                <a:gd name="T7" fmla="*/ 8 h 42"/>
                <a:gd name="T8" fmla="*/ 29 w 45"/>
                <a:gd name="T9" fmla="*/ 14 h 42"/>
                <a:gd name="T10" fmla="*/ 33 w 45"/>
                <a:gd name="T11" fmla="*/ 20 h 42"/>
                <a:gd name="T12" fmla="*/ 36 w 45"/>
                <a:gd name="T13" fmla="*/ 27 h 42"/>
                <a:gd name="T14" fmla="*/ 38 w 45"/>
                <a:gd name="T15" fmla="*/ 34 h 42"/>
                <a:gd name="T16" fmla="*/ 42 w 45"/>
                <a:gd name="T17" fmla="*/ 41 h 42"/>
                <a:gd name="T18" fmla="*/ 42 w 45"/>
                <a:gd name="T19" fmla="*/ 42 h 42"/>
                <a:gd name="T20" fmla="*/ 44 w 45"/>
                <a:gd name="T21" fmla="*/ 41 h 42"/>
                <a:gd name="T22" fmla="*/ 45 w 45"/>
                <a:gd name="T23" fmla="*/ 40 h 42"/>
                <a:gd name="T24" fmla="*/ 45 w 45"/>
                <a:gd name="T25" fmla="*/ 39 h 42"/>
                <a:gd name="T26" fmla="*/ 44 w 45"/>
                <a:gd name="T27" fmla="*/ 32 h 42"/>
                <a:gd name="T28" fmla="*/ 42 w 45"/>
                <a:gd name="T29" fmla="*/ 24 h 42"/>
                <a:gd name="T30" fmla="*/ 40 w 45"/>
                <a:gd name="T31" fmla="*/ 17 h 42"/>
                <a:gd name="T32" fmla="*/ 35 w 45"/>
                <a:gd name="T33" fmla="*/ 10 h 42"/>
                <a:gd name="T34" fmla="*/ 28 w 45"/>
                <a:gd name="T35" fmla="*/ 4 h 42"/>
                <a:gd name="T36" fmla="*/ 19 w 45"/>
                <a:gd name="T37" fmla="*/ 2 h 42"/>
                <a:gd name="T38" fmla="*/ 10 w 45"/>
                <a:gd name="T39" fmla="*/ 1 h 42"/>
                <a:gd name="T40" fmla="*/ 2 w 45"/>
                <a:gd name="T41" fmla="*/ 0 h 42"/>
                <a:gd name="T42" fmla="*/ 2 w 45"/>
                <a:gd name="T43" fmla="*/ 0 h 42"/>
                <a:gd name="T44" fmla="*/ 2 w 45"/>
                <a:gd name="T45" fmla="*/ 0 h 42"/>
                <a:gd name="T46" fmla="*/ 0 w 45"/>
                <a:gd name="T47" fmla="*/ 0 h 42"/>
                <a:gd name="T48" fmla="*/ 0 w 45"/>
                <a:gd name="T49" fmla="*/ 0 h 42"/>
                <a:gd name="T50" fmla="*/ 0 w 45"/>
                <a:gd name="T5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42">
                  <a:moveTo>
                    <a:pt x="0" y="0"/>
                  </a:moveTo>
                  <a:lnTo>
                    <a:pt x="8" y="2"/>
                  </a:lnTo>
                  <a:lnTo>
                    <a:pt x="16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3" y="20"/>
                  </a:lnTo>
                  <a:lnTo>
                    <a:pt x="36" y="27"/>
                  </a:lnTo>
                  <a:lnTo>
                    <a:pt x="38" y="34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4" y="32"/>
                  </a:lnTo>
                  <a:lnTo>
                    <a:pt x="42" y="24"/>
                  </a:lnTo>
                  <a:lnTo>
                    <a:pt x="40" y="17"/>
                  </a:lnTo>
                  <a:lnTo>
                    <a:pt x="35" y="10"/>
                  </a:lnTo>
                  <a:lnTo>
                    <a:pt x="28" y="4"/>
                  </a:lnTo>
                  <a:lnTo>
                    <a:pt x="19" y="2"/>
                  </a:lnTo>
                  <a:lnTo>
                    <a:pt x="1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7"/>
            <p:cNvSpPr>
              <a:spLocks/>
            </p:cNvSpPr>
            <p:nvPr/>
          </p:nvSpPr>
          <p:spPr bwMode="auto">
            <a:xfrm>
              <a:off x="1769" y="1953"/>
              <a:ext cx="272" cy="209"/>
            </a:xfrm>
            <a:custGeom>
              <a:avLst/>
              <a:gdLst>
                <a:gd name="T0" fmla="*/ 19 w 544"/>
                <a:gd name="T1" fmla="*/ 25 h 418"/>
                <a:gd name="T2" fmla="*/ 56 w 544"/>
                <a:gd name="T3" fmla="*/ 76 h 418"/>
                <a:gd name="T4" fmla="*/ 96 w 544"/>
                <a:gd name="T5" fmla="*/ 125 h 418"/>
                <a:gd name="T6" fmla="*/ 138 w 544"/>
                <a:gd name="T7" fmla="*/ 172 h 418"/>
                <a:gd name="T8" fmla="*/ 183 w 544"/>
                <a:gd name="T9" fmla="*/ 217 h 418"/>
                <a:gd name="T10" fmla="*/ 230 w 544"/>
                <a:gd name="T11" fmla="*/ 259 h 418"/>
                <a:gd name="T12" fmla="*/ 279 w 544"/>
                <a:gd name="T13" fmla="*/ 298 h 418"/>
                <a:gd name="T14" fmla="*/ 331 w 544"/>
                <a:gd name="T15" fmla="*/ 332 h 418"/>
                <a:gd name="T16" fmla="*/ 374 w 544"/>
                <a:gd name="T17" fmla="*/ 357 h 418"/>
                <a:gd name="T18" fmla="*/ 404 w 544"/>
                <a:gd name="T19" fmla="*/ 372 h 418"/>
                <a:gd name="T20" fmla="*/ 435 w 544"/>
                <a:gd name="T21" fmla="*/ 385 h 418"/>
                <a:gd name="T22" fmla="*/ 466 w 544"/>
                <a:gd name="T23" fmla="*/ 397 h 418"/>
                <a:gd name="T24" fmla="*/ 486 w 544"/>
                <a:gd name="T25" fmla="*/ 404 h 418"/>
                <a:gd name="T26" fmla="*/ 495 w 544"/>
                <a:gd name="T27" fmla="*/ 407 h 418"/>
                <a:gd name="T28" fmla="*/ 505 w 544"/>
                <a:gd name="T29" fmla="*/ 411 h 418"/>
                <a:gd name="T30" fmla="*/ 514 w 544"/>
                <a:gd name="T31" fmla="*/ 413 h 418"/>
                <a:gd name="T32" fmla="*/ 524 w 544"/>
                <a:gd name="T33" fmla="*/ 415 h 418"/>
                <a:gd name="T34" fmla="*/ 535 w 544"/>
                <a:gd name="T35" fmla="*/ 417 h 418"/>
                <a:gd name="T36" fmla="*/ 540 w 544"/>
                <a:gd name="T37" fmla="*/ 418 h 418"/>
                <a:gd name="T38" fmla="*/ 544 w 544"/>
                <a:gd name="T39" fmla="*/ 412 h 418"/>
                <a:gd name="T40" fmla="*/ 541 w 544"/>
                <a:gd name="T41" fmla="*/ 405 h 418"/>
                <a:gd name="T42" fmla="*/ 531 w 544"/>
                <a:gd name="T43" fmla="*/ 398 h 418"/>
                <a:gd name="T44" fmla="*/ 518 w 544"/>
                <a:gd name="T45" fmla="*/ 395 h 418"/>
                <a:gd name="T46" fmla="*/ 506 w 544"/>
                <a:gd name="T47" fmla="*/ 391 h 418"/>
                <a:gd name="T48" fmla="*/ 486 w 544"/>
                <a:gd name="T49" fmla="*/ 385 h 418"/>
                <a:gd name="T50" fmla="*/ 454 w 544"/>
                <a:gd name="T51" fmla="*/ 374 h 418"/>
                <a:gd name="T52" fmla="*/ 423 w 544"/>
                <a:gd name="T53" fmla="*/ 361 h 418"/>
                <a:gd name="T54" fmla="*/ 393 w 544"/>
                <a:gd name="T55" fmla="*/ 347 h 418"/>
                <a:gd name="T56" fmla="*/ 350 w 544"/>
                <a:gd name="T57" fmla="*/ 326 h 418"/>
                <a:gd name="T58" fmla="*/ 294 w 544"/>
                <a:gd name="T59" fmla="*/ 292 h 418"/>
                <a:gd name="T60" fmla="*/ 242 w 544"/>
                <a:gd name="T61" fmla="*/ 255 h 418"/>
                <a:gd name="T62" fmla="*/ 193 w 544"/>
                <a:gd name="T63" fmla="*/ 215 h 418"/>
                <a:gd name="T64" fmla="*/ 146 w 544"/>
                <a:gd name="T65" fmla="*/ 171 h 418"/>
                <a:gd name="T66" fmla="*/ 102 w 544"/>
                <a:gd name="T67" fmla="*/ 125 h 418"/>
                <a:gd name="T68" fmla="*/ 59 w 544"/>
                <a:gd name="T69" fmla="*/ 77 h 418"/>
                <a:gd name="T70" fmla="*/ 20 w 544"/>
                <a:gd name="T71" fmla="*/ 26 h 418"/>
                <a:gd name="T72" fmla="*/ 0 w 544"/>
                <a:gd name="T73" fmla="*/ 0 h 418"/>
                <a:gd name="T74" fmla="*/ 0 w 544"/>
                <a:gd name="T75" fmla="*/ 0 h 418"/>
                <a:gd name="T76" fmla="*/ 0 w 544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4" h="418">
                  <a:moveTo>
                    <a:pt x="0" y="0"/>
                  </a:moveTo>
                  <a:lnTo>
                    <a:pt x="19" y="25"/>
                  </a:lnTo>
                  <a:lnTo>
                    <a:pt x="37" y="50"/>
                  </a:lnTo>
                  <a:lnTo>
                    <a:pt x="56" y="76"/>
                  </a:lnTo>
                  <a:lnTo>
                    <a:pt x="75" y="101"/>
                  </a:lnTo>
                  <a:lnTo>
                    <a:pt x="96" y="125"/>
                  </a:lnTo>
                  <a:lnTo>
                    <a:pt x="117" y="148"/>
                  </a:lnTo>
                  <a:lnTo>
                    <a:pt x="138" y="172"/>
                  </a:lnTo>
                  <a:lnTo>
                    <a:pt x="159" y="194"/>
                  </a:lnTo>
                  <a:lnTo>
                    <a:pt x="183" y="217"/>
                  </a:lnTo>
                  <a:lnTo>
                    <a:pt x="206" y="238"/>
                  </a:lnTo>
                  <a:lnTo>
                    <a:pt x="230" y="259"/>
                  </a:lnTo>
                  <a:lnTo>
                    <a:pt x="254" y="278"/>
                  </a:lnTo>
                  <a:lnTo>
                    <a:pt x="279" y="298"/>
                  </a:lnTo>
                  <a:lnTo>
                    <a:pt x="305" y="315"/>
                  </a:lnTo>
                  <a:lnTo>
                    <a:pt x="331" y="332"/>
                  </a:lnTo>
                  <a:lnTo>
                    <a:pt x="359" y="349"/>
                  </a:lnTo>
                  <a:lnTo>
                    <a:pt x="374" y="357"/>
                  </a:lnTo>
                  <a:lnTo>
                    <a:pt x="389" y="365"/>
                  </a:lnTo>
                  <a:lnTo>
                    <a:pt x="404" y="372"/>
                  </a:lnTo>
                  <a:lnTo>
                    <a:pt x="419" y="379"/>
                  </a:lnTo>
                  <a:lnTo>
                    <a:pt x="435" y="385"/>
                  </a:lnTo>
                  <a:lnTo>
                    <a:pt x="450" y="391"/>
                  </a:lnTo>
                  <a:lnTo>
                    <a:pt x="466" y="397"/>
                  </a:lnTo>
                  <a:lnTo>
                    <a:pt x="481" y="403"/>
                  </a:lnTo>
                  <a:lnTo>
                    <a:pt x="486" y="404"/>
                  </a:lnTo>
                  <a:lnTo>
                    <a:pt x="490" y="406"/>
                  </a:lnTo>
                  <a:lnTo>
                    <a:pt x="495" y="407"/>
                  </a:lnTo>
                  <a:lnTo>
                    <a:pt x="501" y="408"/>
                  </a:lnTo>
                  <a:lnTo>
                    <a:pt x="505" y="411"/>
                  </a:lnTo>
                  <a:lnTo>
                    <a:pt x="510" y="412"/>
                  </a:lnTo>
                  <a:lnTo>
                    <a:pt x="514" y="413"/>
                  </a:lnTo>
                  <a:lnTo>
                    <a:pt x="519" y="414"/>
                  </a:lnTo>
                  <a:lnTo>
                    <a:pt x="524" y="415"/>
                  </a:lnTo>
                  <a:lnTo>
                    <a:pt x="529" y="415"/>
                  </a:lnTo>
                  <a:lnTo>
                    <a:pt x="535" y="417"/>
                  </a:lnTo>
                  <a:lnTo>
                    <a:pt x="537" y="417"/>
                  </a:lnTo>
                  <a:lnTo>
                    <a:pt x="540" y="418"/>
                  </a:lnTo>
                  <a:lnTo>
                    <a:pt x="543" y="415"/>
                  </a:lnTo>
                  <a:lnTo>
                    <a:pt x="544" y="412"/>
                  </a:lnTo>
                  <a:lnTo>
                    <a:pt x="544" y="408"/>
                  </a:lnTo>
                  <a:lnTo>
                    <a:pt x="541" y="405"/>
                  </a:lnTo>
                  <a:lnTo>
                    <a:pt x="536" y="402"/>
                  </a:lnTo>
                  <a:lnTo>
                    <a:pt x="531" y="398"/>
                  </a:lnTo>
                  <a:lnTo>
                    <a:pt x="525" y="396"/>
                  </a:lnTo>
                  <a:lnTo>
                    <a:pt x="518" y="395"/>
                  </a:lnTo>
                  <a:lnTo>
                    <a:pt x="512" y="392"/>
                  </a:lnTo>
                  <a:lnTo>
                    <a:pt x="506" y="391"/>
                  </a:lnTo>
                  <a:lnTo>
                    <a:pt x="501" y="390"/>
                  </a:lnTo>
                  <a:lnTo>
                    <a:pt x="486" y="385"/>
                  </a:lnTo>
                  <a:lnTo>
                    <a:pt x="469" y="380"/>
                  </a:lnTo>
                  <a:lnTo>
                    <a:pt x="454" y="374"/>
                  </a:lnTo>
                  <a:lnTo>
                    <a:pt x="438" y="368"/>
                  </a:lnTo>
                  <a:lnTo>
                    <a:pt x="423" y="361"/>
                  </a:lnTo>
                  <a:lnTo>
                    <a:pt x="408" y="354"/>
                  </a:lnTo>
                  <a:lnTo>
                    <a:pt x="393" y="347"/>
                  </a:lnTo>
                  <a:lnTo>
                    <a:pt x="378" y="341"/>
                  </a:lnTo>
                  <a:lnTo>
                    <a:pt x="350" y="326"/>
                  </a:lnTo>
                  <a:lnTo>
                    <a:pt x="322" y="309"/>
                  </a:lnTo>
                  <a:lnTo>
                    <a:pt x="294" y="292"/>
                  </a:lnTo>
                  <a:lnTo>
                    <a:pt x="268" y="274"/>
                  </a:lnTo>
                  <a:lnTo>
                    <a:pt x="242" y="255"/>
                  </a:lnTo>
                  <a:lnTo>
                    <a:pt x="217" y="236"/>
                  </a:lnTo>
                  <a:lnTo>
                    <a:pt x="193" y="215"/>
                  </a:lnTo>
                  <a:lnTo>
                    <a:pt x="169" y="193"/>
                  </a:lnTo>
                  <a:lnTo>
                    <a:pt x="146" y="171"/>
                  </a:lnTo>
                  <a:lnTo>
                    <a:pt x="124" y="148"/>
                  </a:lnTo>
                  <a:lnTo>
                    <a:pt x="102" y="125"/>
                  </a:lnTo>
                  <a:lnTo>
                    <a:pt x="80" y="101"/>
                  </a:lnTo>
                  <a:lnTo>
                    <a:pt x="59" y="77"/>
                  </a:lnTo>
                  <a:lnTo>
                    <a:pt x="40" y="51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98"/>
            <p:cNvSpPr>
              <a:spLocks/>
            </p:cNvSpPr>
            <p:nvPr/>
          </p:nvSpPr>
          <p:spPr bwMode="auto">
            <a:xfrm>
              <a:off x="1818" y="1877"/>
              <a:ext cx="239" cy="190"/>
            </a:xfrm>
            <a:custGeom>
              <a:avLst/>
              <a:gdLst>
                <a:gd name="T0" fmla="*/ 11 w 478"/>
                <a:gd name="T1" fmla="*/ 13 h 381"/>
                <a:gd name="T2" fmla="*/ 33 w 478"/>
                <a:gd name="T3" fmla="*/ 41 h 381"/>
                <a:gd name="T4" fmla="*/ 54 w 478"/>
                <a:gd name="T5" fmla="*/ 70 h 381"/>
                <a:gd name="T6" fmla="*/ 79 w 478"/>
                <a:gd name="T7" fmla="*/ 94 h 381"/>
                <a:gd name="T8" fmla="*/ 112 w 478"/>
                <a:gd name="T9" fmla="*/ 115 h 381"/>
                <a:gd name="T10" fmla="*/ 151 w 478"/>
                <a:gd name="T11" fmla="*/ 131 h 381"/>
                <a:gd name="T12" fmla="*/ 189 w 478"/>
                <a:gd name="T13" fmla="*/ 142 h 381"/>
                <a:gd name="T14" fmla="*/ 229 w 478"/>
                <a:gd name="T15" fmla="*/ 150 h 381"/>
                <a:gd name="T16" fmla="*/ 260 w 478"/>
                <a:gd name="T17" fmla="*/ 157 h 381"/>
                <a:gd name="T18" fmla="*/ 280 w 478"/>
                <a:gd name="T19" fmla="*/ 163 h 381"/>
                <a:gd name="T20" fmla="*/ 299 w 478"/>
                <a:gd name="T21" fmla="*/ 171 h 381"/>
                <a:gd name="T22" fmla="*/ 318 w 478"/>
                <a:gd name="T23" fmla="*/ 179 h 381"/>
                <a:gd name="T24" fmla="*/ 336 w 478"/>
                <a:gd name="T25" fmla="*/ 190 h 381"/>
                <a:gd name="T26" fmla="*/ 352 w 478"/>
                <a:gd name="T27" fmla="*/ 201 h 381"/>
                <a:gd name="T28" fmla="*/ 367 w 478"/>
                <a:gd name="T29" fmla="*/ 214 h 381"/>
                <a:gd name="T30" fmla="*/ 383 w 478"/>
                <a:gd name="T31" fmla="*/ 226 h 381"/>
                <a:gd name="T32" fmla="*/ 409 w 478"/>
                <a:gd name="T33" fmla="*/ 246 h 381"/>
                <a:gd name="T34" fmla="*/ 436 w 478"/>
                <a:gd name="T35" fmla="*/ 278 h 381"/>
                <a:gd name="T36" fmla="*/ 456 w 478"/>
                <a:gd name="T37" fmla="*/ 316 h 381"/>
                <a:gd name="T38" fmla="*/ 470 w 478"/>
                <a:gd name="T39" fmla="*/ 358 h 381"/>
                <a:gd name="T40" fmla="*/ 474 w 478"/>
                <a:gd name="T41" fmla="*/ 381 h 381"/>
                <a:gd name="T42" fmla="*/ 478 w 478"/>
                <a:gd name="T43" fmla="*/ 378 h 381"/>
                <a:gd name="T44" fmla="*/ 476 w 478"/>
                <a:gd name="T45" fmla="*/ 359 h 381"/>
                <a:gd name="T46" fmla="*/ 467 w 478"/>
                <a:gd name="T47" fmla="*/ 323 h 381"/>
                <a:gd name="T48" fmla="*/ 455 w 478"/>
                <a:gd name="T49" fmla="*/ 290 h 381"/>
                <a:gd name="T50" fmla="*/ 437 w 478"/>
                <a:gd name="T51" fmla="*/ 258 h 381"/>
                <a:gd name="T52" fmla="*/ 419 w 478"/>
                <a:gd name="T53" fmla="*/ 237 h 381"/>
                <a:gd name="T54" fmla="*/ 404 w 478"/>
                <a:gd name="T55" fmla="*/ 223 h 381"/>
                <a:gd name="T56" fmla="*/ 389 w 478"/>
                <a:gd name="T57" fmla="*/ 209 h 381"/>
                <a:gd name="T58" fmla="*/ 374 w 478"/>
                <a:gd name="T59" fmla="*/ 196 h 381"/>
                <a:gd name="T60" fmla="*/ 359 w 478"/>
                <a:gd name="T61" fmla="*/ 184 h 381"/>
                <a:gd name="T62" fmla="*/ 343 w 478"/>
                <a:gd name="T63" fmla="*/ 172 h 381"/>
                <a:gd name="T64" fmla="*/ 327 w 478"/>
                <a:gd name="T65" fmla="*/ 162 h 381"/>
                <a:gd name="T66" fmla="*/ 310 w 478"/>
                <a:gd name="T67" fmla="*/ 153 h 381"/>
                <a:gd name="T68" fmla="*/ 280 w 478"/>
                <a:gd name="T69" fmla="*/ 141 h 381"/>
                <a:gd name="T70" fmla="*/ 236 w 478"/>
                <a:gd name="T71" fmla="*/ 130 h 381"/>
                <a:gd name="T72" fmla="*/ 192 w 478"/>
                <a:gd name="T73" fmla="*/ 122 h 381"/>
                <a:gd name="T74" fmla="*/ 148 w 478"/>
                <a:gd name="T75" fmla="*/ 112 h 381"/>
                <a:gd name="T76" fmla="*/ 116 w 478"/>
                <a:gd name="T77" fmla="*/ 101 h 381"/>
                <a:gd name="T78" fmla="*/ 96 w 478"/>
                <a:gd name="T79" fmla="*/ 92 h 381"/>
                <a:gd name="T80" fmla="*/ 79 w 478"/>
                <a:gd name="T81" fmla="*/ 80 h 381"/>
                <a:gd name="T82" fmla="*/ 62 w 478"/>
                <a:gd name="T83" fmla="*/ 66 h 381"/>
                <a:gd name="T84" fmla="*/ 47 w 478"/>
                <a:gd name="T85" fmla="*/ 51 h 381"/>
                <a:gd name="T86" fmla="*/ 34 w 478"/>
                <a:gd name="T87" fmla="*/ 35 h 381"/>
                <a:gd name="T88" fmla="*/ 20 w 478"/>
                <a:gd name="T89" fmla="*/ 20 h 381"/>
                <a:gd name="T90" fmla="*/ 6 w 478"/>
                <a:gd name="T91" fmla="*/ 6 h 381"/>
                <a:gd name="T92" fmla="*/ 0 w 478"/>
                <a:gd name="T93" fmla="*/ 0 h 381"/>
                <a:gd name="T94" fmla="*/ 0 w 478"/>
                <a:gd name="T95" fmla="*/ 1 h 381"/>
                <a:gd name="T96" fmla="*/ 0 w 478"/>
                <a:gd name="T97" fmla="*/ 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8" h="381">
                  <a:moveTo>
                    <a:pt x="0" y="1"/>
                  </a:moveTo>
                  <a:lnTo>
                    <a:pt x="11" y="13"/>
                  </a:lnTo>
                  <a:lnTo>
                    <a:pt x="23" y="27"/>
                  </a:lnTo>
                  <a:lnTo>
                    <a:pt x="33" y="41"/>
                  </a:lnTo>
                  <a:lnTo>
                    <a:pt x="43" y="56"/>
                  </a:lnTo>
                  <a:lnTo>
                    <a:pt x="54" y="70"/>
                  </a:lnTo>
                  <a:lnTo>
                    <a:pt x="66" y="82"/>
                  </a:lnTo>
                  <a:lnTo>
                    <a:pt x="79" y="94"/>
                  </a:lnTo>
                  <a:lnTo>
                    <a:pt x="94" y="104"/>
                  </a:lnTo>
                  <a:lnTo>
                    <a:pt x="112" y="115"/>
                  </a:lnTo>
                  <a:lnTo>
                    <a:pt x="131" y="123"/>
                  </a:lnTo>
                  <a:lnTo>
                    <a:pt x="151" y="131"/>
                  </a:lnTo>
                  <a:lnTo>
                    <a:pt x="169" y="137"/>
                  </a:lnTo>
                  <a:lnTo>
                    <a:pt x="189" y="142"/>
                  </a:lnTo>
                  <a:lnTo>
                    <a:pt x="209" y="147"/>
                  </a:lnTo>
                  <a:lnTo>
                    <a:pt x="229" y="150"/>
                  </a:lnTo>
                  <a:lnTo>
                    <a:pt x="250" y="155"/>
                  </a:lnTo>
                  <a:lnTo>
                    <a:pt x="260" y="157"/>
                  </a:lnTo>
                  <a:lnTo>
                    <a:pt x="270" y="160"/>
                  </a:lnTo>
                  <a:lnTo>
                    <a:pt x="280" y="163"/>
                  </a:lnTo>
                  <a:lnTo>
                    <a:pt x="290" y="167"/>
                  </a:lnTo>
                  <a:lnTo>
                    <a:pt x="299" y="171"/>
                  </a:lnTo>
                  <a:lnTo>
                    <a:pt x="308" y="175"/>
                  </a:lnTo>
                  <a:lnTo>
                    <a:pt x="318" y="179"/>
                  </a:lnTo>
                  <a:lnTo>
                    <a:pt x="327" y="184"/>
                  </a:lnTo>
                  <a:lnTo>
                    <a:pt x="336" y="190"/>
                  </a:lnTo>
                  <a:lnTo>
                    <a:pt x="344" y="195"/>
                  </a:lnTo>
                  <a:lnTo>
                    <a:pt x="352" y="201"/>
                  </a:lnTo>
                  <a:lnTo>
                    <a:pt x="360" y="208"/>
                  </a:lnTo>
                  <a:lnTo>
                    <a:pt x="367" y="214"/>
                  </a:lnTo>
                  <a:lnTo>
                    <a:pt x="375" y="221"/>
                  </a:lnTo>
                  <a:lnTo>
                    <a:pt x="383" y="226"/>
                  </a:lnTo>
                  <a:lnTo>
                    <a:pt x="391" y="232"/>
                  </a:lnTo>
                  <a:lnTo>
                    <a:pt x="409" y="246"/>
                  </a:lnTo>
                  <a:lnTo>
                    <a:pt x="424" y="262"/>
                  </a:lnTo>
                  <a:lnTo>
                    <a:pt x="436" y="278"/>
                  </a:lnTo>
                  <a:lnTo>
                    <a:pt x="447" y="297"/>
                  </a:lnTo>
                  <a:lnTo>
                    <a:pt x="456" y="316"/>
                  </a:lnTo>
                  <a:lnTo>
                    <a:pt x="463" y="336"/>
                  </a:lnTo>
                  <a:lnTo>
                    <a:pt x="470" y="358"/>
                  </a:lnTo>
                  <a:lnTo>
                    <a:pt x="474" y="380"/>
                  </a:lnTo>
                  <a:lnTo>
                    <a:pt x="474" y="381"/>
                  </a:lnTo>
                  <a:lnTo>
                    <a:pt x="477" y="380"/>
                  </a:lnTo>
                  <a:lnTo>
                    <a:pt x="478" y="378"/>
                  </a:lnTo>
                  <a:lnTo>
                    <a:pt x="478" y="377"/>
                  </a:lnTo>
                  <a:lnTo>
                    <a:pt x="476" y="359"/>
                  </a:lnTo>
                  <a:lnTo>
                    <a:pt x="472" y="342"/>
                  </a:lnTo>
                  <a:lnTo>
                    <a:pt x="467" y="323"/>
                  </a:lnTo>
                  <a:lnTo>
                    <a:pt x="462" y="306"/>
                  </a:lnTo>
                  <a:lnTo>
                    <a:pt x="455" y="290"/>
                  </a:lnTo>
                  <a:lnTo>
                    <a:pt x="447" y="274"/>
                  </a:lnTo>
                  <a:lnTo>
                    <a:pt x="437" y="258"/>
                  </a:lnTo>
                  <a:lnTo>
                    <a:pt x="426" y="244"/>
                  </a:lnTo>
                  <a:lnTo>
                    <a:pt x="419" y="237"/>
                  </a:lnTo>
                  <a:lnTo>
                    <a:pt x="412" y="230"/>
                  </a:lnTo>
                  <a:lnTo>
                    <a:pt x="404" y="223"/>
                  </a:lnTo>
                  <a:lnTo>
                    <a:pt x="397" y="216"/>
                  </a:lnTo>
                  <a:lnTo>
                    <a:pt x="389" y="209"/>
                  </a:lnTo>
                  <a:lnTo>
                    <a:pt x="381" y="202"/>
                  </a:lnTo>
                  <a:lnTo>
                    <a:pt x="374" y="196"/>
                  </a:lnTo>
                  <a:lnTo>
                    <a:pt x="366" y="190"/>
                  </a:lnTo>
                  <a:lnTo>
                    <a:pt x="359" y="184"/>
                  </a:lnTo>
                  <a:lnTo>
                    <a:pt x="351" y="177"/>
                  </a:lnTo>
                  <a:lnTo>
                    <a:pt x="343" y="172"/>
                  </a:lnTo>
                  <a:lnTo>
                    <a:pt x="335" y="167"/>
                  </a:lnTo>
                  <a:lnTo>
                    <a:pt x="327" y="162"/>
                  </a:lnTo>
                  <a:lnTo>
                    <a:pt x="318" y="157"/>
                  </a:lnTo>
                  <a:lnTo>
                    <a:pt x="310" y="153"/>
                  </a:lnTo>
                  <a:lnTo>
                    <a:pt x="300" y="149"/>
                  </a:lnTo>
                  <a:lnTo>
                    <a:pt x="280" y="141"/>
                  </a:lnTo>
                  <a:lnTo>
                    <a:pt x="258" y="135"/>
                  </a:lnTo>
                  <a:lnTo>
                    <a:pt x="236" y="130"/>
                  </a:lnTo>
                  <a:lnTo>
                    <a:pt x="214" y="126"/>
                  </a:lnTo>
                  <a:lnTo>
                    <a:pt x="192" y="122"/>
                  </a:lnTo>
                  <a:lnTo>
                    <a:pt x="170" y="118"/>
                  </a:lnTo>
                  <a:lnTo>
                    <a:pt x="148" y="112"/>
                  </a:lnTo>
                  <a:lnTo>
                    <a:pt x="126" y="105"/>
                  </a:lnTo>
                  <a:lnTo>
                    <a:pt x="116" y="101"/>
                  </a:lnTo>
                  <a:lnTo>
                    <a:pt x="107" y="96"/>
                  </a:lnTo>
                  <a:lnTo>
                    <a:pt x="96" y="92"/>
                  </a:lnTo>
                  <a:lnTo>
                    <a:pt x="87" y="86"/>
                  </a:lnTo>
                  <a:lnTo>
                    <a:pt x="79" y="80"/>
                  </a:lnTo>
                  <a:lnTo>
                    <a:pt x="70" y="73"/>
                  </a:lnTo>
                  <a:lnTo>
                    <a:pt x="62" y="66"/>
                  </a:lnTo>
                  <a:lnTo>
                    <a:pt x="54" y="58"/>
                  </a:lnTo>
                  <a:lnTo>
                    <a:pt x="47" y="51"/>
                  </a:lnTo>
                  <a:lnTo>
                    <a:pt x="40" y="43"/>
                  </a:lnTo>
                  <a:lnTo>
                    <a:pt x="34" y="35"/>
                  </a:lnTo>
                  <a:lnTo>
                    <a:pt x="27" y="28"/>
                  </a:lnTo>
                  <a:lnTo>
                    <a:pt x="20" y="20"/>
                  </a:lnTo>
                  <a:lnTo>
                    <a:pt x="13" y="13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99"/>
            <p:cNvSpPr>
              <a:spLocks/>
            </p:cNvSpPr>
            <p:nvPr/>
          </p:nvSpPr>
          <p:spPr bwMode="auto">
            <a:xfrm>
              <a:off x="2030" y="1735"/>
              <a:ext cx="288" cy="262"/>
            </a:xfrm>
            <a:custGeom>
              <a:avLst/>
              <a:gdLst>
                <a:gd name="T0" fmla="*/ 539 w 578"/>
                <a:gd name="T1" fmla="*/ 4 h 524"/>
                <a:gd name="T2" fmla="*/ 480 w 578"/>
                <a:gd name="T3" fmla="*/ 0 h 524"/>
                <a:gd name="T4" fmla="*/ 421 w 578"/>
                <a:gd name="T5" fmla="*/ 1 h 524"/>
                <a:gd name="T6" fmla="*/ 361 w 578"/>
                <a:gd name="T7" fmla="*/ 8 h 524"/>
                <a:gd name="T8" fmla="*/ 302 w 578"/>
                <a:gd name="T9" fmla="*/ 16 h 524"/>
                <a:gd name="T10" fmla="*/ 246 w 578"/>
                <a:gd name="T11" fmla="*/ 28 h 524"/>
                <a:gd name="T12" fmla="*/ 191 w 578"/>
                <a:gd name="T13" fmla="*/ 47 h 524"/>
                <a:gd name="T14" fmla="*/ 138 w 578"/>
                <a:gd name="T15" fmla="*/ 75 h 524"/>
                <a:gd name="T16" fmla="*/ 89 w 578"/>
                <a:gd name="T17" fmla="*/ 105 h 524"/>
                <a:gd name="T18" fmla="*/ 49 w 578"/>
                <a:gd name="T19" fmla="*/ 140 h 524"/>
                <a:gd name="T20" fmla="*/ 18 w 578"/>
                <a:gd name="T21" fmla="*/ 186 h 524"/>
                <a:gd name="T22" fmla="*/ 4 w 578"/>
                <a:gd name="T23" fmla="*/ 288 h 524"/>
                <a:gd name="T24" fmla="*/ 36 w 578"/>
                <a:gd name="T25" fmla="*/ 348 h 524"/>
                <a:gd name="T26" fmla="*/ 75 w 578"/>
                <a:gd name="T27" fmla="*/ 376 h 524"/>
                <a:gd name="T28" fmla="*/ 119 w 578"/>
                <a:gd name="T29" fmla="*/ 398 h 524"/>
                <a:gd name="T30" fmla="*/ 141 w 578"/>
                <a:gd name="T31" fmla="*/ 413 h 524"/>
                <a:gd name="T32" fmla="*/ 151 w 578"/>
                <a:gd name="T33" fmla="*/ 430 h 524"/>
                <a:gd name="T34" fmla="*/ 135 w 578"/>
                <a:gd name="T35" fmla="*/ 440 h 524"/>
                <a:gd name="T36" fmla="*/ 118 w 578"/>
                <a:gd name="T37" fmla="*/ 444 h 524"/>
                <a:gd name="T38" fmla="*/ 94 w 578"/>
                <a:gd name="T39" fmla="*/ 455 h 524"/>
                <a:gd name="T40" fmla="*/ 77 w 578"/>
                <a:gd name="T41" fmla="*/ 494 h 524"/>
                <a:gd name="T42" fmla="*/ 95 w 578"/>
                <a:gd name="T43" fmla="*/ 524 h 524"/>
                <a:gd name="T44" fmla="*/ 95 w 578"/>
                <a:gd name="T45" fmla="*/ 522 h 524"/>
                <a:gd name="T46" fmla="*/ 81 w 578"/>
                <a:gd name="T47" fmla="*/ 487 h 524"/>
                <a:gd name="T48" fmla="*/ 98 w 578"/>
                <a:gd name="T49" fmla="*/ 459 h 524"/>
                <a:gd name="T50" fmla="*/ 131 w 578"/>
                <a:gd name="T51" fmla="*/ 448 h 524"/>
                <a:gd name="T52" fmla="*/ 154 w 578"/>
                <a:gd name="T53" fmla="*/ 440 h 524"/>
                <a:gd name="T54" fmla="*/ 161 w 578"/>
                <a:gd name="T55" fmla="*/ 403 h 524"/>
                <a:gd name="T56" fmla="*/ 136 w 578"/>
                <a:gd name="T57" fmla="*/ 370 h 524"/>
                <a:gd name="T58" fmla="*/ 98 w 578"/>
                <a:gd name="T59" fmla="*/ 343 h 524"/>
                <a:gd name="T60" fmla="*/ 63 w 578"/>
                <a:gd name="T61" fmla="*/ 316 h 524"/>
                <a:gd name="T62" fmla="*/ 41 w 578"/>
                <a:gd name="T63" fmla="*/ 269 h 524"/>
                <a:gd name="T64" fmla="*/ 44 w 578"/>
                <a:gd name="T65" fmla="*/ 217 h 524"/>
                <a:gd name="T66" fmla="*/ 62 w 578"/>
                <a:gd name="T67" fmla="*/ 169 h 524"/>
                <a:gd name="T68" fmla="*/ 93 w 578"/>
                <a:gd name="T69" fmla="*/ 131 h 524"/>
                <a:gd name="T70" fmla="*/ 131 w 578"/>
                <a:gd name="T71" fmla="*/ 100 h 524"/>
                <a:gd name="T72" fmla="*/ 177 w 578"/>
                <a:gd name="T73" fmla="*/ 72 h 524"/>
                <a:gd name="T74" fmla="*/ 234 w 578"/>
                <a:gd name="T75" fmla="*/ 49 h 524"/>
                <a:gd name="T76" fmla="*/ 292 w 578"/>
                <a:gd name="T77" fmla="*/ 31 h 524"/>
                <a:gd name="T78" fmla="*/ 344 w 578"/>
                <a:gd name="T79" fmla="*/ 19 h 524"/>
                <a:gd name="T80" fmla="*/ 397 w 578"/>
                <a:gd name="T81" fmla="*/ 9 h 524"/>
                <a:gd name="T82" fmla="*/ 451 w 578"/>
                <a:gd name="T83" fmla="*/ 5 h 524"/>
                <a:gd name="T84" fmla="*/ 505 w 578"/>
                <a:gd name="T85" fmla="*/ 5 h 524"/>
                <a:gd name="T86" fmla="*/ 559 w 578"/>
                <a:gd name="T87" fmla="*/ 8 h 524"/>
                <a:gd name="T88" fmla="*/ 578 w 578"/>
                <a:gd name="T89" fmla="*/ 11 h 524"/>
                <a:gd name="T90" fmla="*/ 578 w 578"/>
                <a:gd name="T91" fmla="*/ 1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8" h="524">
                  <a:moveTo>
                    <a:pt x="578" y="11"/>
                  </a:moveTo>
                  <a:lnTo>
                    <a:pt x="558" y="7"/>
                  </a:lnTo>
                  <a:lnTo>
                    <a:pt x="539" y="4"/>
                  </a:lnTo>
                  <a:lnTo>
                    <a:pt x="519" y="2"/>
                  </a:lnTo>
                  <a:lnTo>
                    <a:pt x="499" y="0"/>
                  </a:lnTo>
                  <a:lnTo>
                    <a:pt x="480" y="0"/>
                  </a:lnTo>
                  <a:lnTo>
                    <a:pt x="460" y="0"/>
                  </a:lnTo>
                  <a:lnTo>
                    <a:pt x="441" y="0"/>
                  </a:lnTo>
                  <a:lnTo>
                    <a:pt x="421" y="1"/>
                  </a:lnTo>
                  <a:lnTo>
                    <a:pt x="400" y="4"/>
                  </a:lnTo>
                  <a:lnTo>
                    <a:pt x="381" y="5"/>
                  </a:lnTo>
                  <a:lnTo>
                    <a:pt x="361" y="8"/>
                  </a:lnTo>
                  <a:lnTo>
                    <a:pt x="342" y="11"/>
                  </a:lnTo>
                  <a:lnTo>
                    <a:pt x="322" y="13"/>
                  </a:lnTo>
                  <a:lnTo>
                    <a:pt x="302" y="16"/>
                  </a:lnTo>
                  <a:lnTo>
                    <a:pt x="284" y="20"/>
                  </a:lnTo>
                  <a:lnTo>
                    <a:pt x="264" y="23"/>
                  </a:lnTo>
                  <a:lnTo>
                    <a:pt x="246" y="28"/>
                  </a:lnTo>
                  <a:lnTo>
                    <a:pt x="226" y="34"/>
                  </a:lnTo>
                  <a:lnTo>
                    <a:pt x="208" y="39"/>
                  </a:lnTo>
                  <a:lnTo>
                    <a:pt x="191" y="47"/>
                  </a:lnTo>
                  <a:lnTo>
                    <a:pt x="172" y="57"/>
                  </a:lnTo>
                  <a:lnTo>
                    <a:pt x="155" y="66"/>
                  </a:lnTo>
                  <a:lnTo>
                    <a:pt x="138" y="75"/>
                  </a:lnTo>
                  <a:lnTo>
                    <a:pt x="121" y="84"/>
                  </a:lnTo>
                  <a:lnTo>
                    <a:pt x="105" y="95"/>
                  </a:lnTo>
                  <a:lnTo>
                    <a:pt x="89" y="105"/>
                  </a:lnTo>
                  <a:lnTo>
                    <a:pt x="74" y="115"/>
                  </a:lnTo>
                  <a:lnTo>
                    <a:pt x="62" y="127"/>
                  </a:lnTo>
                  <a:lnTo>
                    <a:pt x="49" y="140"/>
                  </a:lnTo>
                  <a:lnTo>
                    <a:pt x="37" y="153"/>
                  </a:lnTo>
                  <a:lnTo>
                    <a:pt x="27" y="168"/>
                  </a:lnTo>
                  <a:lnTo>
                    <a:pt x="18" y="186"/>
                  </a:lnTo>
                  <a:lnTo>
                    <a:pt x="5" y="219"/>
                  </a:lnTo>
                  <a:lnTo>
                    <a:pt x="0" y="254"/>
                  </a:lnTo>
                  <a:lnTo>
                    <a:pt x="4" y="288"/>
                  </a:lnTo>
                  <a:lnTo>
                    <a:pt x="17" y="322"/>
                  </a:lnTo>
                  <a:lnTo>
                    <a:pt x="26" y="337"/>
                  </a:lnTo>
                  <a:lnTo>
                    <a:pt x="36" y="348"/>
                  </a:lnTo>
                  <a:lnTo>
                    <a:pt x="49" y="358"/>
                  </a:lnTo>
                  <a:lnTo>
                    <a:pt x="62" y="368"/>
                  </a:lnTo>
                  <a:lnTo>
                    <a:pt x="75" y="376"/>
                  </a:lnTo>
                  <a:lnTo>
                    <a:pt x="89" y="383"/>
                  </a:lnTo>
                  <a:lnTo>
                    <a:pt x="104" y="391"/>
                  </a:lnTo>
                  <a:lnTo>
                    <a:pt x="119" y="398"/>
                  </a:lnTo>
                  <a:lnTo>
                    <a:pt x="127" y="402"/>
                  </a:lnTo>
                  <a:lnTo>
                    <a:pt x="134" y="407"/>
                  </a:lnTo>
                  <a:lnTo>
                    <a:pt x="141" y="413"/>
                  </a:lnTo>
                  <a:lnTo>
                    <a:pt x="148" y="418"/>
                  </a:lnTo>
                  <a:lnTo>
                    <a:pt x="151" y="424"/>
                  </a:lnTo>
                  <a:lnTo>
                    <a:pt x="151" y="430"/>
                  </a:lnTo>
                  <a:lnTo>
                    <a:pt x="148" y="433"/>
                  </a:lnTo>
                  <a:lnTo>
                    <a:pt x="142" y="437"/>
                  </a:lnTo>
                  <a:lnTo>
                    <a:pt x="135" y="440"/>
                  </a:lnTo>
                  <a:lnTo>
                    <a:pt x="128" y="441"/>
                  </a:lnTo>
                  <a:lnTo>
                    <a:pt x="123" y="442"/>
                  </a:lnTo>
                  <a:lnTo>
                    <a:pt x="118" y="444"/>
                  </a:lnTo>
                  <a:lnTo>
                    <a:pt x="109" y="446"/>
                  </a:lnTo>
                  <a:lnTo>
                    <a:pt x="102" y="451"/>
                  </a:lnTo>
                  <a:lnTo>
                    <a:pt x="94" y="455"/>
                  </a:lnTo>
                  <a:lnTo>
                    <a:pt x="88" y="462"/>
                  </a:lnTo>
                  <a:lnTo>
                    <a:pt x="78" y="477"/>
                  </a:lnTo>
                  <a:lnTo>
                    <a:pt x="77" y="494"/>
                  </a:lnTo>
                  <a:lnTo>
                    <a:pt x="82" y="510"/>
                  </a:lnTo>
                  <a:lnTo>
                    <a:pt x="94" y="524"/>
                  </a:lnTo>
                  <a:lnTo>
                    <a:pt x="95" y="524"/>
                  </a:lnTo>
                  <a:lnTo>
                    <a:pt x="95" y="523"/>
                  </a:lnTo>
                  <a:lnTo>
                    <a:pt x="95" y="522"/>
                  </a:lnTo>
                  <a:lnTo>
                    <a:pt x="95" y="522"/>
                  </a:lnTo>
                  <a:lnTo>
                    <a:pt x="87" y="510"/>
                  </a:lnTo>
                  <a:lnTo>
                    <a:pt x="82" y="499"/>
                  </a:lnTo>
                  <a:lnTo>
                    <a:pt x="81" y="487"/>
                  </a:lnTo>
                  <a:lnTo>
                    <a:pt x="83" y="476"/>
                  </a:lnTo>
                  <a:lnTo>
                    <a:pt x="89" y="467"/>
                  </a:lnTo>
                  <a:lnTo>
                    <a:pt x="98" y="459"/>
                  </a:lnTo>
                  <a:lnTo>
                    <a:pt x="109" y="453"/>
                  </a:lnTo>
                  <a:lnTo>
                    <a:pt x="123" y="449"/>
                  </a:lnTo>
                  <a:lnTo>
                    <a:pt x="131" y="448"/>
                  </a:lnTo>
                  <a:lnTo>
                    <a:pt x="139" y="446"/>
                  </a:lnTo>
                  <a:lnTo>
                    <a:pt x="147" y="444"/>
                  </a:lnTo>
                  <a:lnTo>
                    <a:pt x="154" y="440"/>
                  </a:lnTo>
                  <a:lnTo>
                    <a:pt x="162" y="430"/>
                  </a:lnTo>
                  <a:lnTo>
                    <a:pt x="163" y="417"/>
                  </a:lnTo>
                  <a:lnTo>
                    <a:pt x="161" y="403"/>
                  </a:lnTo>
                  <a:lnTo>
                    <a:pt x="155" y="392"/>
                  </a:lnTo>
                  <a:lnTo>
                    <a:pt x="147" y="380"/>
                  </a:lnTo>
                  <a:lnTo>
                    <a:pt x="136" y="370"/>
                  </a:lnTo>
                  <a:lnTo>
                    <a:pt x="124" y="361"/>
                  </a:lnTo>
                  <a:lnTo>
                    <a:pt x="111" y="351"/>
                  </a:lnTo>
                  <a:lnTo>
                    <a:pt x="98" y="343"/>
                  </a:lnTo>
                  <a:lnTo>
                    <a:pt x="86" y="334"/>
                  </a:lnTo>
                  <a:lnTo>
                    <a:pt x="73" y="325"/>
                  </a:lnTo>
                  <a:lnTo>
                    <a:pt x="63" y="316"/>
                  </a:lnTo>
                  <a:lnTo>
                    <a:pt x="52" y="301"/>
                  </a:lnTo>
                  <a:lnTo>
                    <a:pt x="44" y="286"/>
                  </a:lnTo>
                  <a:lnTo>
                    <a:pt x="41" y="269"/>
                  </a:lnTo>
                  <a:lnTo>
                    <a:pt x="40" y="251"/>
                  </a:lnTo>
                  <a:lnTo>
                    <a:pt x="42" y="234"/>
                  </a:lnTo>
                  <a:lnTo>
                    <a:pt x="44" y="217"/>
                  </a:lnTo>
                  <a:lnTo>
                    <a:pt x="49" y="199"/>
                  </a:lnTo>
                  <a:lnTo>
                    <a:pt x="55" y="183"/>
                  </a:lnTo>
                  <a:lnTo>
                    <a:pt x="62" y="169"/>
                  </a:lnTo>
                  <a:lnTo>
                    <a:pt x="70" y="156"/>
                  </a:lnTo>
                  <a:lnTo>
                    <a:pt x="81" y="143"/>
                  </a:lnTo>
                  <a:lnTo>
                    <a:pt x="93" y="131"/>
                  </a:lnTo>
                  <a:lnTo>
                    <a:pt x="105" y="121"/>
                  </a:lnTo>
                  <a:lnTo>
                    <a:pt x="118" y="111"/>
                  </a:lnTo>
                  <a:lnTo>
                    <a:pt x="131" y="100"/>
                  </a:lnTo>
                  <a:lnTo>
                    <a:pt x="143" y="91"/>
                  </a:lnTo>
                  <a:lnTo>
                    <a:pt x="160" y="81"/>
                  </a:lnTo>
                  <a:lnTo>
                    <a:pt x="177" y="72"/>
                  </a:lnTo>
                  <a:lnTo>
                    <a:pt x="195" y="62"/>
                  </a:lnTo>
                  <a:lnTo>
                    <a:pt x="215" y="55"/>
                  </a:lnTo>
                  <a:lnTo>
                    <a:pt x="234" y="49"/>
                  </a:lnTo>
                  <a:lnTo>
                    <a:pt x="254" y="43"/>
                  </a:lnTo>
                  <a:lnTo>
                    <a:pt x="274" y="37"/>
                  </a:lnTo>
                  <a:lnTo>
                    <a:pt x="292" y="31"/>
                  </a:lnTo>
                  <a:lnTo>
                    <a:pt x="309" y="27"/>
                  </a:lnTo>
                  <a:lnTo>
                    <a:pt x="327" y="22"/>
                  </a:lnTo>
                  <a:lnTo>
                    <a:pt x="344" y="19"/>
                  </a:lnTo>
                  <a:lnTo>
                    <a:pt x="361" y="15"/>
                  </a:lnTo>
                  <a:lnTo>
                    <a:pt x="380" y="12"/>
                  </a:lnTo>
                  <a:lnTo>
                    <a:pt x="397" y="9"/>
                  </a:lnTo>
                  <a:lnTo>
                    <a:pt x="415" y="7"/>
                  </a:lnTo>
                  <a:lnTo>
                    <a:pt x="433" y="6"/>
                  </a:lnTo>
                  <a:lnTo>
                    <a:pt x="451" y="5"/>
                  </a:lnTo>
                  <a:lnTo>
                    <a:pt x="468" y="5"/>
                  </a:lnTo>
                  <a:lnTo>
                    <a:pt x="487" y="5"/>
                  </a:lnTo>
                  <a:lnTo>
                    <a:pt x="505" y="5"/>
                  </a:lnTo>
                  <a:lnTo>
                    <a:pt x="524" y="6"/>
                  </a:lnTo>
                  <a:lnTo>
                    <a:pt x="541" y="7"/>
                  </a:lnTo>
                  <a:lnTo>
                    <a:pt x="559" y="8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0"/>
            <p:cNvSpPr>
              <a:spLocks/>
            </p:cNvSpPr>
            <p:nvPr/>
          </p:nvSpPr>
          <p:spPr bwMode="auto">
            <a:xfrm>
              <a:off x="1901" y="1566"/>
              <a:ext cx="226" cy="397"/>
            </a:xfrm>
            <a:custGeom>
              <a:avLst/>
              <a:gdLst>
                <a:gd name="T0" fmla="*/ 427 w 452"/>
                <a:gd name="T1" fmla="*/ 16 h 792"/>
                <a:gd name="T2" fmla="*/ 379 w 452"/>
                <a:gd name="T3" fmla="*/ 48 h 792"/>
                <a:gd name="T4" fmla="*/ 332 w 452"/>
                <a:gd name="T5" fmla="*/ 83 h 792"/>
                <a:gd name="T6" fmla="*/ 290 w 452"/>
                <a:gd name="T7" fmla="*/ 121 h 792"/>
                <a:gd name="T8" fmla="*/ 250 w 452"/>
                <a:gd name="T9" fmla="*/ 162 h 792"/>
                <a:gd name="T10" fmla="*/ 215 w 452"/>
                <a:gd name="T11" fmla="*/ 205 h 792"/>
                <a:gd name="T12" fmla="*/ 181 w 452"/>
                <a:gd name="T13" fmla="*/ 250 h 792"/>
                <a:gd name="T14" fmla="*/ 150 w 452"/>
                <a:gd name="T15" fmla="*/ 296 h 792"/>
                <a:gd name="T16" fmla="*/ 104 w 452"/>
                <a:gd name="T17" fmla="*/ 373 h 792"/>
                <a:gd name="T18" fmla="*/ 55 w 452"/>
                <a:gd name="T19" fmla="*/ 486 h 792"/>
                <a:gd name="T20" fmla="*/ 21 w 452"/>
                <a:gd name="T21" fmla="*/ 606 h 792"/>
                <a:gd name="T22" fmla="*/ 4 w 452"/>
                <a:gd name="T23" fmla="*/ 729 h 792"/>
                <a:gd name="T24" fmla="*/ 1 w 452"/>
                <a:gd name="T25" fmla="*/ 792 h 792"/>
                <a:gd name="T26" fmla="*/ 5 w 452"/>
                <a:gd name="T27" fmla="*/ 791 h 792"/>
                <a:gd name="T28" fmla="*/ 10 w 452"/>
                <a:gd name="T29" fmla="*/ 759 h 792"/>
                <a:gd name="T30" fmla="*/ 16 w 452"/>
                <a:gd name="T31" fmla="*/ 700 h 792"/>
                <a:gd name="T32" fmla="*/ 25 w 452"/>
                <a:gd name="T33" fmla="*/ 642 h 792"/>
                <a:gd name="T34" fmla="*/ 36 w 452"/>
                <a:gd name="T35" fmla="*/ 584 h 792"/>
                <a:gd name="T36" fmla="*/ 51 w 452"/>
                <a:gd name="T37" fmla="*/ 525 h 792"/>
                <a:gd name="T38" fmla="*/ 69 w 452"/>
                <a:gd name="T39" fmla="*/ 466 h 792"/>
                <a:gd name="T40" fmla="*/ 93 w 452"/>
                <a:gd name="T41" fmla="*/ 410 h 792"/>
                <a:gd name="T42" fmla="*/ 120 w 452"/>
                <a:gd name="T43" fmla="*/ 354 h 792"/>
                <a:gd name="T44" fmla="*/ 150 w 452"/>
                <a:gd name="T45" fmla="*/ 305 h 792"/>
                <a:gd name="T46" fmla="*/ 180 w 452"/>
                <a:gd name="T47" fmla="*/ 258 h 792"/>
                <a:gd name="T48" fmla="*/ 212 w 452"/>
                <a:gd name="T49" fmla="*/ 214 h 792"/>
                <a:gd name="T50" fmla="*/ 247 w 452"/>
                <a:gd name="T51" fmla="*/ 170 h 792"/>
                <a:gd name="T52" fmla="*/ 275 w 452"/>
                <a:gd name="T53" fmla="*/ 138 h 792"/>
                <a:gd name="T54" fmla="*/ 295 w 452"/>
                <a:gd name="T55" fmla="*/ 117 h 792"/>
                <a:gd name="T56" fmla="*/ 317 w 452"/>
                <a:gd name="T57" fmla="*/ 96 h 792"/>
                <a:gd name="T58" fmla="*/ 341 w 452"/>
                <a:gd name="T59" fmla="*/ 78 h 792"/>
                <a:gd name="T60" fmla="*/ 365 w 452"/>
                <a:gd name="T61" fmla="*/ 60 h 792"/>
                <a:gd name="T62" fmla="*/ 389 w 452"/>
                <a:gd name="T63" fmla="*/ 42 h 792"/>
                <a:gd name="T64" fmla="*/ 414 w 452"/>
                <a:gd name="T65" fmla="*/ 25 h 792"/>
                <a:gd name="T66" fmla="*/ 438 w 452"/>
                <a:gd name="T67" fmla="*/ 8 h 792"/>
                <a:gd name="T68" fmla="*/ 452 w 452"/>
                <a:gd name="T69" fmla="*/ 0 h 792"/>
                <a:gd name="T70" fmla="*/ 452 w 452"/>
                <a:gd name="T71" fmla="*/ 0 h 792"/>
                <a:gd name="T72" fmla="*/ 451 w 452"/>
                <a:gd name="T73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2" h="792">
                  <a:moveTo>
                    <a:pt x="451" y="0"/>
                  </a:moveTo>
                  <a:lnTo>
                    <a:pt x="427" y="16"/>
                  </a:lnTo>
                  <a:lnTo>
                    <a:pt x="403" y="32"/>
                  </a:lnTo>
                  <a:lnTo>
                    <a:pt x="379" y="48"/>
                  </a:lnTo>
                  <a:lnTo>
                    <a:pt x="355" y="65"/>
                  </a:lnTo>
                  <a:lnTo>
                    <a:pt x="332" y="83"/>
                  </a:lnTo>
                  <a:lnTo>
                    <a:pt x="310" y="101"/>
                  </a:lnTo>
                  <a:lnTo>
                    <a:pt x="290" y="121"/>
                  </a:lnTo>
                  <a:lnTo>
                    <a:pt x="269" y="141"/>
                  </a:lnTo>
                  <a:lnTo>
                    <a:pt x="250" y="162"/>
                  </a:lnTo>
                  <a:lnTo>
                    <a:pt x="232" y="183"/>
                  </a:lnTo>
                  <a:lnTo>
                    <a:pt x="215" y="205"/>
                  </a:lnTo>
                  <a:lnTo>
                    <a:pt x="197" y="227"/>
                  </a:lnTo>
                  <a:lnTo>
                    <a:pt x="181" y="250"/>
                  </a:lnTo>
                  <a:lnTo>
                    <a:pt x="165" y="273"/>
                  </a:lnTo>
                  <a:lnTo>
                    <a:pt x="150" y="296"/>
                  </a:lnTo>
                  <a:lnTo>
                    <a:pt x="135" y="319"/>
                  </a:lnTo>
                  <a:lnTo>
                    <a:pt x="104" y="373"/>
                  </a:lnTo>
                  <a:lnTo>
                    <a:pt x="78" y="428"/>
                  </a:lnTo>
                  <a:lnTo>
                    <a:pt x="55" y="486"/>
                  </a:lnTo>
                  <a:lnTo>
                    <a:pt x="36" y="546"/>
                  </a:lnTo>
                  <a:lnTo>
                    <a:pt x="21" y="606"/>
                  </a:lnTo>
                  <a:lnTo>
                    <a:pt x="11" y="667"/>
                  </a:lnTo>
                  <a:lnTo>
                    <a:pt x="4" y="729"/>
                  </a:lnTo>
                  <a:lnTo>
                    <a:pt x="0" y="791"/>
                  </a:lnTo>
                  <a:lnTo>
                    <a:pt x="1" y="792"/>
                  </a:lnTo>
                  <a:lnTo>
                    <a:pt x="4" y="792"/>
                  </a:lnTo>
                  <a:lnTo>
                    <a:pt x="5" y="791"/>
                  </a:lnTo>
                  <a:lnTo>
                    <a:pt x="6" y="789"/>
                  </a:lnTo>
                  <a:lnTo>
                    <a:pt x="10" y="759"/>
                  </a:lnTo>
                  <a:lnTo>
                    <a:pt x="13" y="730"/>
                  </a:lnTo>
                  <a:lnTo>
                    <a:pt x="16" y="700"/>
                  </a:lnTo>
                  <a:lnTo>
                    <a:pt x="20" y="671"/>
                  </a:lnTo>
                  <a:lnTo>
                    <a:pt x="25" y="642"/>
                  </a:lnTo>
                  <a:lnTo>
                    <a:pt x="30" y="612"/>
                  </a:lnTo>
                  <a:lnTo>
                    <a:pt x="36" y="584"/>
                  </a:lnTo>
                  <a:lnTo>
                    <a:pt x="43" y="555"/>
                  </a:lnTo>
                  <a:lnTo>
                    <a:pt x="51" y="525"/>
                  </a:lnTo>
                  <a:lnTo>
                    <a:pt x="59" y="495"/>
                  </a:lnTo>
                  <a:lnTo>
                    <a:pt x="69" y="466"/>
                  </a:lnTo>
                  <a:lnTo>
                    <a:pt x="81" y="437"/>
                  </a:lnTo>
                  <a:lnTo>
                    <a:pt x="93" y="410"/>
                  </a:lnTo>
                  <a:lnTo>
                    <a:pt x="106" y="382"/>
                  </a:lnTo>
                  <a:lnTo>
                    <a:pt x="120" y="354"/>
                  </a:lnTo>
                  <a:lnTo>
                    <a:pt x="135" y="328"/>
                  </a:lnTo>
                  <a:lnTo>
                    <a:pt x="150" y="305"/>
                  </a:lnTo>
                  <a:lnTo>
                    <a:pt x="165" y="281"/>
                  </a:lnTo>
                  <a:lnTo>
                    <a:pt x="180" y="258"/>
                  </a:lnTo>
                  <a:lnTo>
                    <a:pt x="196" y="236"/>
                  </a:lnTo>
                  <a:lnTo>
                    <a:pt x="212" y="214"/>
                  </a:lnTo>
                  <a:lnTo>
                    <a:pt x="230" y="192"/>
                  </a:lnTo>
                  <a:lnTo>
                    <a:pt x="247" y="170"/>
                  </a:lnTo>
                  <a:lnTo>
                    <a:pt x="264" y="149"/>
                  </a:lnTo>
                  <a:lnTo>
                    <a:pt x="275" y="138"/>
                  </a:lnTo>
                  <a:lnTo>
                    <a:pt x="285" y="128"/>
                  </a:lnTo>
                  <a:lnTo>
                    <a:pt x="295" y="117"/>
                  </a:lnTo>
                  <a:lnTo>
                    <a:pt x="307" y="107"/>
                  </a:lnTo>
                  <a:lnTo>
                    <a:pt x="317" y="96"/>
                  </a:lnTo>
                  <a:lnTo>
                    <a:pt x="329" y="87"/>
                  </a:lnTo>
                  <a:lnTo>
                    <a:pt x="341" y="78"/>
                  </a:lnTo>
                  <a:lnTo>
                    <a:pt x="353" y="69"/>
                  </a:lnTo>
                  <a:lnTo>
                    <a:pt x="365" y="60"/>
                  </a:lnTo>
                  <a:lnTo>
                    <a:pt x="377" y="50"/>
                  </a:lnTo>
                  <a:lnTo>
                    <a:pt x="389" y="42"/>
                  </a:lnTo>
                  <a:lnTo>
                    <a:pt x="401" y="33"/>
                  </a:lnTo>
                  <a:lnTo>
                    <a:pt x="414" y="25"/>
                  </a:lnTo>
                  <a:lnTo>
                    <a:pt x="427" y="17"/>
                  </a:lnTo>
                  <a:lnTo>
                    <a:pt x="438" y="8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1" y="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1"/>
            <p:cNvSpPr>
              <a:spLocks/>
            </p:cNvSpPr>
            <p:nvPr/>
          </p:nvSpPr>
          <p:spPr bwMode="auto">
            <a:xfrm>
              <a:off x="2046" y="1592"/>
              <a:ext cx="86" cy="144"/>
            </a:xfrm>
            <a:custGeom>
              <a:avLst/>
              <a:gdLst>
                <a:gd name="T0" fmla="*/ 171 w 173"/>
                <a:gd name="T1" fmla="*/ 0 h 288"/>
                <a:gd name="T2" fmla="*/ 156 w 173"/>
                <a:gd name="T3" fmla="*/ 17 h 288"/>
                <a:gd name="T4" fmla="*/ 143 w 173"/>
                <a:gd name="T5" fmla="*/ 33 h 288"/>
                <a:gd name="T6" fmla="*/ 129 w 173"/>
                <a:gd name="T7" fmla="*/ 50 h 288"/>
                <a:gd name="T8" fmla="*/ 115 w 173"/>
                <a:gd name="T9" fmla="*/ 67 h 288"/>
                <a:gd name="T10" fmla="*/ 102 w 173"/>
                <a:gd name="T11" fmla="*/ 86 h 288"/>
                <a:gd name="T12" fmla="*/ 90 w 173"/>
                <a:gd name="T13" fmla="*/ 103 h 288"/>
                <a:gd name="T14" fmla="*/ 77 w 173"/>
                <a:gd name="T15" fmla="*/ 121 h 288"/>
                <a:gd name="T16" fmla="*/ 65 w 173"/>
                <a:gd name="T17" fmla="*/ 140 h 288"/>
                <a:gd name="T18" fmla="*/ 54 w 173"/>
                <a:gd name="T19" fmla="*/ 157 h 288"/>
                <a:gd name="T20" fmla="*/ 44 w 173"/>
                <a:gd name="T21" fmla="*/ 174 h 288"/>
                <a:gd name="T22" fmla="*/ 33 w 173"/>
                <a:gd name="T23" fmla="*/ 192 h 288"/>
                <a:gd name="T24" fmla="*/ 24 w 173"/>
                <a:gd name="T25" fmla="*/ 209 h 288"/>
                <a:gd name="T26" fmla="*/ 16 w 173"/>
                <a:gd name="T27" fmla="*/ 227 h 288"/>
                <a:gd name="T28" fmla="*/ 9 w 173"/>
                <a:gd name="T29" fmla="*/ 246 h 288"/>
                <a:gd name="T30" fmla="*/ 4 w 173"/>
                <a:gd name="T31" fmla="*/ 265 h 288"/>
                <a:gd name="T32" fmla="*/ 0 w 173"/>
                <a:gd name="T33" fmla="*/ 286 h 288"/>
                <a:gd name="T34" fmla="*/ 1 w 173"/>
                <a:gd name="T35" fmla="*/ 288 h 288"/>
                <a:gd name="T36" fmla="*/ 3 w 173"/>
                <a:gd name="T37" fmla="*/ 288 h 288"/>
                <a:gd name="T38" fmla="*/ 6 w 173"/>
                <a:gd name="T39" fmla="*/ 286 h 288"/>
                <a:gd name="T40" fmla="*/ 7 w 173"/>
                <a:gd name="T41" fmla="*/ 284 h 288"/>
                <a:gd name="T42" fmla="*/ 12 w 173"/>
                <a:gd name="T43" fmla="*/ 265 h 288"/>
                <a:gd name="T44" fmla="*/ 18 w 173"/>
                <a:gd name="T45" fmla="*/ 247 h 288"/>
                <a:gd name="T46" fmla="*/ 25 w 173"/>
                <a:gd name="T47" fmla="*/ 229 h 288"/>
                <a:gd name="T48" fmla="*/ 33 w 173"/>
                <a:gd name="T49" fmla="*/ 211 h 288"/>
                <a:gd name="T50" fmla="*/ 41 w 173"/>
                <a:gd name="T51" fmla="*/ 194 h 288"/>
                <a:gd name="T52" fmla="*/ 50 w 173"/>
                <a:gd name="T53" fmla="*/ 177 h 288"/>
                <a:gd name="T54" fmla="*/ 60 w 173"/>
                <a:gd name="T55" fmla="*/ 159 h 288"/>
                <a:gd name="T56" fmla="*/ 70 w 173"/>
                <a:gd name="T57" fmla="*/ 143 h 288"/>
                <a:gd name="T58" fmla="*/ 82 w 173"/>
                <a:gd name="T59" fmla="*/ 125 h 288"/>
                <a:gd name="T60" fmla="*/ 93 w 173"/>
                <a:gd name="T61" fmla="*/ 106 h 288"/>
                <a:gd name="T62" fmla="*/ 105 w 173"/>
                <a:gd name="T63" fmla="*/ 88 h 288"/>
                <a:gd name="T64" fmla="*/ 117 w 173"/>
                <a:gd name="T65" fmla="*/ 70 h 288"/>
                <a:gd name="T66" fmla="*/ 130 w 173"/>
                <a:gd name="T67" fmla="*/ 52 h 288"/>
                <a:gd name="T68" fmla="*/ 144 w 173"/>
                <a:gd name="T69" fmla="*/ 35 h 288"/>
                <a:gd name="T70" fmla="*/ 158 w 173"/>
                <a:gd name="T71" fmla="*/ 18 h 288"/>
                <a:gd name="T72" fmla="*/ 173 w 173"/>
                <a:gd name="T73" fmla="*/ 2 h 288"/>
                <a:gd name="T74" fmla="*/ 173 w 173"/>
                <a:gd name="T75" fmla="*/ 2 h 288"/>
                <a:gd name="T76" fmla="*/ 173 w 173"/>
                <a:gd name="T77" fmla="*/ 0 h 288"/>
                <a:gd name="T78" fmla="*/ 173 w 173"/>
                <a:gd name="T79" fmla="*/ 0 h 288"/>
                <a:gd name="T80" fmla="*/ 171 w 173"/>
                <a:gd name="T81" fmla="*/ 0 h 288"/>
                <a:gd name="T82" fmla="*/ 171 w 173"/>
                <a:gd name="T8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288">
                  <a:moveTo>
                    <a:pt x="171" y="0"/>
                  </a:moveTo>
                  <a:lnTo>
                    <a:pt x="156" y="17"/>
                  </a:lnTo>
                  <a:lnTo>
                    <a:pt x="143" y="33"/>
                  </a:lnTo>
                  <a:lnTo>
                    <a:pt x="129" y="50"/>
                  </a:lnTo>
                  <a:lnTo>
                    <a:pt x="115" y="67"/>
                  </a:lnTo>
                  <a:lnTo>
                    <a:pt x="102" y="86"/>
                  </a:lnTo>
                  <a:lnTo>
                    <a:pt x="90" y="103"/>
                  </a:lnTo>
                  <a:lnTo>
                    <a:pt x="77" y="121"/>
                  </a:lnTo>
                  <a:lnTo>
                    <a:pt x="65" y="140"/>
                  </a:lnTo>
                  <a:lnTo>
                    <a:pt x="54" y="157"/>
                  </a:lnTo>
                  <a:lnTo>
                    <a:pt x="44" y="174"/>
                  </a:lnTo>
                  <a:lnTo>
                    <a:pt x="33" y="192"/>
                  </a:lnTo>
                  <a:lnTo>
                    <a:pt x="24" y="209"/>
                  </a:lnTo>
                  <a:lnTo>
                    <a:pt x="16" y="227"/>
                  </a:lnTo>
                  <a:lnTo>
                    <a:pt x="9" y="246"/>
                  </a:lnTo>
                  <a:lnTo>
                    <a:pt x="4" y="265"/>
                  </a:lnTo>
                  <a:lnTo>
                    <a:pt x="0" y="286"/>
                  </a:lnTo>
                  <a:lnTo>
                    <a:pt x="1" y="288"/>
                  </a:lnTo>
                  <a:lnTo>
                    <a:pt x="3" y="288"/>
                  </a:lnTo>
                  <a:lnTo>
                    <a:pt x="6" y="286"/>
                  </a:lnTo>
                  <a:lnTo>
                    <a:pt x="7" y="284"/>
                  </a:lnTo>
                  <a:lnTo>
                    <a:pt x="12" y="265"/>
                  </a:lnTo>
                  <a:lnTo>
                    <a:pt x="18" y="247"/>
                  </a:lnTo>
                  <a:lnTo>
                    <a:pt x="25" y="229"/>
                  </a:lnTo>
                  <a:lnTo>
                    <a:pt x="33" y="211"/>
                  </a:lnTo>
                  <a:lnTo>
                    <a:pt x="41" y="194"/>
                  </a:lnTo>
                  <a:lnTo>
                    <a:pt x="50" y="177"/>
                  </a:lnTo>
                  <a:lnTo>
                    <a:pt x="60" y="159"/>
                  </a:lnTo>
                  <a:lnTo>
                    <a:pt x="70" y="143"/>
                  </a:lnTo>
                  <a:lnTo>
                    <a:pt x="82" y="125"/>
                  </a:lnTo>
                  <a:lnTo>
                    <a:pt x="93" y="106"/>
                  </a:lnTo>
                  <a:lnTo>
                    <a:pt x="105" y="88"/>
                  </a:lnTo>
                  <a:lnTo>
                    <a:pt x="117" y="70"/>
                  </a:lnTo>
                  <a:lnTo>
                    <a:pt x="130" y="52"/>
                  </a:lnTo>
                  <a:lnTo>
                    <a:pt x="144" y="35"/>
                  </a:lnTo>
                  <a:lnTo>
                    <a:pt x="158" y="18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2"/>
            <p:cNvSpPr>
              <a:spLocks/>
            </p:cNvSpPr>
            <p:nvPr/>
          </p:nvSpPr>
          <p:spPr bwMode="auto">
            <a:xfrm>
              <a:off x="1960" y="1728"/>
              <a:ext cx="96" cy="30"/>
            </a:xfrm>
            <a:custGeom>
              <a:avLst/>
              <a:gdLst>
                <a:gd name="T0" fmla="*/ 1 w 191"/>
                <a:gd name="T1" fmla="*/ 60 h 60"/>
                <a:gd name="T2" fmla="*/ 12 w 191"/>
                <a:gd name="T3" fmla="*/ 52 h 60"/>
                <a:gd name="T4" fmla="*/ 22 w 191"/>
                <a:gd name="T5" fmla="*/ 44 h 60"/>
                <a:gd name="T6" fmla="*/ 32 w 191"/>
                <a:gd name="T7" fmla="*/ 38 h 60"/>
                <a:gd name="T8" fmla="*/ 44 w 191"/>
                <a:gd name="T9" fmla="*/ 33 h 60"/>
                <a:gd name="T10" fmla="*/ 55 w 191"/>
                <a:gd name="T11" fmla="*/ 28 h 60"/>
                <a:gd name="T12" fmla="*/ 68 w 191"/>
                <a:gd name="T13" fmla="*/ 25 h 60"/>
                <a:gd name="T14" fmla="*/ 80 w 191"/>
                <a:gd name="T15" fmla="*/ 21 h 60"/>
                <a:gd name="T16" fmla="*/ 92 w 191"/>
                <a:gd name="T17" fmla="*/ 19 h 60"/>
                <a:gd name="T18" fmla="*/ 104 w 191"/>
                <a:gd name="T19" fmla="*/ 18 h 60"/>
                <a:gd name="T20" fmla="*/ 115 w 191"/>
                <a:gd name="T21" fmla="*/ 16 h 60"/>
                <a:gd name="T22" fmla="*/ 128 w 191"/>
                <a:gd name="T23" fmla="*/ 15 h 60"/>
                <a:gd name="T24" fmla="*/ 139 w 191"/>
                <a:gd name="T25" fmla="*/ 15 h 60"/>
                <a:gd name="T26" fmla="*/ 151 w 191"/>
                <a:gd name="T27" fmla="*/ 15 h 60"/>
                <a:gd name="T28" fmla="*/ 163 w 191"/>
                <a:gd name="T29" fmla="*/ 15 h 60"/>
                <a:gd name="T30" fmla="*/ 174 w 191"/>
                <a:gd name="T31" fmla="*/ 14 h 60"/>
                <a:gd name="T32" fmla="*/ 186 w 191"/>
                <a:gd name="T33" fmla="*/ 13 h 60"/>
                <a:gd name="T34" fmla="*/ 188 w 191"/>
                <a:gd name="T35" fmla="*/ 11 h 60"/>
                <a:gd name="T36" fmla="*/ 191 w 191"/>
                <a:gd name="T37" fmla="*/ 7 h 60"/>
                <a:gd name="T38" fmla="*/ 191 w 191"/>
                <a:gd name="T39" fmla="*/ 4 h 60"/>
                <a:gd name="T40" fmla="*/ 189 w 191"/>
                <a:gd name="T41" fmla="*/ 1 h 60"/>
                <a:gd name="T42" fmla="*/ 176 w 191"/>
                <a:gd name="T43" fmla="*/ 0 h 60"/>
                <a:gd name="T44" fmla="*/ 164 w 191"/>
                <a:gd name="T45" fmla="*/ 0 h 60"/>
                <a:gd name="T46" fmla="*/ 151 w 191"/>
                <a:gd name="T47" fmla="*/ 0 h 60"/>
                <a:gd name="T48" fmla="*/ 137 w 191"/>
                <a:gd name="T49" fmla="*/ 3 h 60"/>
                <a:gd name="T50" fmla="*/ 125 w 191"/>
                <a:gd name="T51" fmla="*/ 5 h 60"/>
                <a:gd name="T52" fmla="*/ 111 w 191"/>
                <a:gd name="T53" fmla="*/ 8 h 60"/>
                <a:gd name="T54" fmla="*/ 98 w 191"/>
                <a:gd name="T55" fmla="*/ 11 h 60"/>
                <a:gd name="T56" fmla="*/ 86 w 191"/>
                <a:gd name="T57" fmla="*/ 14 h 60"/>
                <a:gd name="T58" fmla="*/ 75 w 191"/>
                <a:gd name="T59" fmla="*/ 18 h 60"/>
                <a:gd name="T60" fmla="*/ 62 w 191"/>
                <a:gd name="T61" fmla="*/ 21 h 60"/>
                <a:gd name="T62" fmla="*/ 52 w 191"/>
                <a:gd name="T63" fmla="*/ 26 h 60"/>
                <a:gd name="T64" fmla="*/ 40 w 191"/>
                <a:gd name="T65" fmla="*/ 31 h 60"/>
                <a:gd name="T66" fmla="*/ 30 w 191"/>
                <a:gd name="T67" fmla="*/ 37 h 60"/>
                <a:gd name="T68" fmla="*/ 20 w 191"/>
                <a:gd name="T69" fmla="*/ 43 h 60"/>
                <a:gd name="T70" fmla="*/ 9 w 191"/>
                <a:gd name="T71" fmla="*/ 51 h 60"/>
                <a:gd name="T72" fmla="*/ 0 w 191"/>
                <a:gd name="T73" fmla="*/ 59 h 60"/>
                <a:gd name="T74" fmla="*/ 0 w 191"/>
                <a:gd name="T75" fmla="*/ 59 h 60"/>
                <a:gd name="T76" fmla="*/ 0 w 191"/>
                <a:gd name="T77" fmla="*/ 59 h 60"/>
                <a:gd name="T78" fmla="*/ 0 w 191"/>
                <a:gd name="T79" fmla="*/ 60 h 60"/>
                <a:gd name="T80" fmla="*/ 1 w 191"/>
                <a:gd name="T81" fmla="*/ 60 h 60"/>
                <a:gd name="T82" fmla="*/ 1 w 191"/>
                <a:gd name="T8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" h="60">
                  <a:moveTo>
                    <a:pt x="1" y="60"/>
                  </a:moveTo>
                  <a:lnTo>
                    <a:pt x="12" y="52"/>
                  </a:lnTo>
                  <a:lnTo>
                    <a:pt x="22" y="44"/>
                  </a:lnTo>
                  <a:lnTo>
                    <a:pt x="32" y="38"/>
                  </a:lnTo>
                  <a:lnTo>
                    <a:pt x="44" y="33"/>
                  </a:lnTo>
                  <a:lnTo>
                    <a:pt x="55" y="28"/>
                  </a:lnTo>
                  <a:lnTo>
                    <a:pt x="68" y="25"/>
                  </a:lnTo>
                  <a:lnTo>
                    <a:pt x="80" y="21"/>
                  </a:lnTo>
                  <a:lnTo>
                    <a:pt x="92" y="19"/>
                  </a:lnTo>
                  <a:lnTo>
                    <a:pt x="104" y="18"/>
                  </a:lnTo>
                  <a:lnTo>
                    <a:pt x="115" y="16"/>
                  </a:lnTo>
                  <a:lnTo>
                    <a:pt x="128" y="15"/>
                  </a:lnTo>
                  <a:lnTo>
                    <a:pt x="139" y="15"/>
                  </a:lnTo>
                  <a:lnTo>
                    <a:pt x="151" y="15"/>
                  </a:lnTo>
                  <a:lnTo>
                    <a:pt x="163" y="15"/>
                  </a:lnTo>
                  <a:lnTo>
                    <a:pt x="174" y="14"/>
                  </a:lnTo>
                  <a:lnTo>
                    <a:pt x="186" y="13"/>
                  </a:lnTo>
                  <a:lnTo>
                    <a:pt x="188" y="11"/>
                  </a:lnTo>
                  <a:lnTo>
                    <a:pt x="191" y="7"/>
                  </a:lnTo>
                  <a:lnTo>
                    <a:pt x="191" y="4"/>
                  </a:lnTo>
                  <a:lnTo>
                    <a:pt x="189" y="1"/>
                  </a:lnTo>
                  <a:lnTo>
                    <a:pt x="176" y="0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37" y="3"/>
                  </a:lnTo>
                  <a:lnTo>
                    <a:pt x="125" y="5"/>
                  </a:lnTo>
                  <a:lnTo>
                    <a:pt x="111" y="8"/>
                  </a:lnTo>
                  <a:lnTo>
                    <a:pt x="98" y="11"/>
                  </a:lnTo>
                  <a:lnTo>
                    <a:pt x="86" y="14"/>
                  </a:lnTo>
                  <a:lnTo>
                    <a:pt x="75" y="18"/>
                  </a:lnTo>
                  <a:lnTo>
                    <a:pt x="62" y="21"/>
                  </a:lnTo>
                  <a:lnTo>
                    <a:pt x="52" y="26"/>
                  </a:lnTo>
                  <a:lnTo>
                    <a:pt x="40" y="31"/>
                  </a:lnTo>
                  <a:lnTo>
                    <a:pt x="30" y="37"/>
                  </a:lnTo>
                  <a:lnTo>
                    <a:pt x="20" y="43"/>
                  </a:lnTo>
                  <a:lnTo>
                    <a:pt x="9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3"/>
            <p:cNvSpPr>
              <a:spLocks/>
            </p:cNvSpPr>
            <p:nvPr/>
          </p:nvSpPr>
          <p:spPr bwMode="auto">
            <a:xfrm>
              <a:off x="1954" y="1746"/>
              <a:ext cx="58" cy="66"/>
            </a:xfrm>
            <a:custGeom>
              <a:avLst/>
              <a:gdLst>
                <a:gd name="T0" fmla="*/ 0 w 115"/>
                <a:gd name="T1" fmla="*/ 0 h 133"/>
                <a:gd name="T2" fmla="*/ 11 w 115"/>
                <a:gd name="T3" fmla="*/ 17 h 133"/>
                <a:gd name="T4" fmla="*/ 25 w 115"/>
                <a:gd name="T5" fmla="*/ 35 h 133"/>
                <a:gd name="T6" fmla="*/ 39 w 115"/>
                <a:gd name="T7" fmla="*/ 51 h 133"/>
                <a:gd name="T8" fmla="*/ 54 w 115"/>
                <a:gd name="T9" fmla="*/ 66 h 133"/>
                <a:gd name="T10" fmla="*/ 68 w 115"/>
                <a:gd name="T11" fmla="*/ 81 h 133"/>
                <a:gd name="T12" fmla="*/ 82 w 115"/>
                <a:gd name="T13" fmla="*/ 97 h 133"/>
                <a:gd name="T14" fmla="*/ 95 w 115"/>
                <a:gd name="T15" fmla="*/ 114 h 133"/>
                <a:gd name="T16" fmla="*/ 107 w 115"/>
                <a:gd name="T17" fmla="*/ 131 h 133"/>
                <a:gd name="T18" fmla="*/ 109 w 115"/>
                <a:gd name="T19" fmla="*/ 133 h 133"/>
                <a:gd name="T20" fmla="*/ 112 w 115"/>
                <a:gd name="T21" fmla="*/ 131 h 133"/>
                <a:gd name="T22" fmla="*/ 115 w 115"/>
                <a:gd name="T23" fmla="*/ 128 h 133"/>
                <a:gd name="T24" fmla="*/ 115 w 115"/>
                <a:gd name="T25" fmla="*/ 126 h 133"/>
                <a:gd name="T26" fmla="*/ 106 w 115"/>
                <a:gd name="T27" fmla="*/ 106 h 133"/>
                <a:gd name="T28" fmla="*/ 93 w 115"/>
                <a:gd name="T29" fmla="*/ 90 h 133"/>
                <a:gd name="T30" fmla="*/ 78 w 115"/>
                <a:gd name="T31" fmla="*/ 74 h 133"/>
                <a:gd name="T32" fmla="*/ 62 w 115"/>
                <a:gd name="T33" fmla="*/ 60 h 133"/>
                <a:gd name="T34" fmla="*/ 46 w 115"/>
                <a:gd name="T35" fmla="*/ 46 h 133"/>
                <a:gd name="T36" fmla="*/ 29 w 115"/>
                <a:gd name="T37" fmla="*/ 31 h 133"/>
                <a:gd name="T38" fmla="*/ 15 w 115"/>
                <a:gd name="T39" fmla="*/ 16 h 133"/>
                <a:gd name="T40" fmla="*/ 1 w 115"/>
                <a:gd name="T41" fmla="*/ 0 h 133"/>
                <a:gd name="T42" fmla="*/ 1 w 115"/>
                <a:gd name="T43" fmla="*/ 0 h 133"/>
                <a:gd name="T44" fmla="*/ 1 w 115"/>
                <a:gd name="T45" fmla="*/ 0 h 133"/>
                <a:gd name="T46" fmla="*/ 0 w 115"/>
                <a:gd name="T47" fmla="*/ 0 h 133"/>
                <a:gd name="T48" fmla="*/ 0 w 115"/>
                <a:gd name="T49" fmla="*/ 0 h 133"/>
                <a:gd name="T50" fmla="*/ 0 w 115"/>
                <a:gd name="T5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33">
                  <a:moveTo>
                    <a:pt x="0" y="0"/>
                  </a:moveTo>
                  <a:lnTo>
                    <a:pt x="11" y="17"/>
                  </a:lnTo>
                  <a:lnTo>
                    <a:pt x="25" y="35"/>
                  </a:lnTo>
                  <a:lnTo>
                    <a:pt x="39" y="51"/>
                  </a:lnTo>
                  <a:lnTo>
                    <a:pt x="54" y="66"/>
                  </a:lnTo>
                  <a:lnTo>
                    <a:pt x="68" y="81"/>
                  </a:lnTo>
                  <a:lnTo>
                    <a:pt x="82" y="97"/>
                  </a:lnTo>
                  <a:lnTo>
                    <a:pt x="95" y="114"/>
                  </a:lnTo>
                  <a:lnTo>
                    <a:pt x="107" y="131"/>
                  </a:lnTo>
                  <a:lnTo>
                    <a:pt x="109" y="133"/>
                  </a:lnTo>
                  <a:lnTo>
                    <a:pt x="112" y="131"/>
                  </a:lnTo>
                  <a:lnTo>
                    <a:pt x="115" y="128"/>
                  </a:lnTo>
                  <a:lnTo>
                    <a:pt x="115" y="126"/>
                  </a:lnTo>
                  <a:lnTo>
                    <a:pt x="106" y="106"/>
                  </a:lnTo>
                  <a:lnTo>
                    <a:pt x="93" y="90"/>
                  </a:lnTo>
                  <a:lnTo>
                    <a:pt x="78" y="74"/>
                  </a:lnTo>
                  <a:lnTo>
                    <a:pt x="62" y="60"/>
                  </a:lnTo>
                  <a:lnTo>
                    <a:pt x="46" y="46"/>
                  </a:lnTo>
                  <a:lnTo>
                    <a:pt x="29" y="31"/>
                  </a:lnTo>
                  <a:lnTo>
                    <a:pt x="15" y="1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4"/>
            <p:cNvSpPr>
              <a:spLocks/>
            </p:cNvSpPr>
            <p:nvPr/>
          </p:nvSpPr>
          <p:spPr bwMode="auto">
            <a:xfrm>
              <a:off x="1923" y="1809"/>
              <a:ext cx="87" cy="138"/>
            </a:xfrm>
            <a:custGeom>
              <a:avLst/>
              <a:gdLst>
                <a:gd name="T0" fmla="*/ 0 w 174"/>
                <a:gd name="T1" fmla="*/ 275 h 275"/>
                <a:gd name="T2" fmla="*/ 4 w 174"/>
                <a:gd name="T3" fmla="*/ 264 h 275"/>
                <a:gd name="T4" fmla="*/ 7 w 174"/>
                <a:gd name="T5" fmla="*/ 253 h 275"/>
                <a:gd name="T6" fmla="*/ 12 w 174"/>
                <a:gd name="T7" fmla="*/ 243 h 275"/>
                <a:gd name="T8" fmla="*/ 16 w 174"/>
                <a:gd name="T9" fmla="*/ 232 h 275"/>
                <a:gd name="T10" fmla="*/ 21 w 174"/>
                <a:gd name="T11" fmla="*/ 223 h 275"/>
                <a:gd name="T12" fmla="*/ 27 w 174"/>
                <a:gd name="T13" fmla="*/ 213 h 275"/>
                <a:gd name="T14" fmla="*/ 32 w 174"/>
                <a:gd name="T15" fmla="*/ 204 h 275"/>
                <a:gd name="T16" fmla="*/ 38 w 174"/>
                <a:gd name="T17" fmla="*/ 193 h 275"/>
                <a:gd name="T18" fmla="*/ 43 w 174"/>
                <a:gd name="T19" fmla="*/ 185 h 275"/>
                <a:gd name="T20" fmla="*/ 49 w 174"/>
                <a:gd name="T21" fmla="*/ 176 h 275"/>
                <a:gd name="T22" fmla="*/ 53 w 174"/>
                <a:gd name="T23" fmla="*/ 168 h 275"/>
                <a:gd name="T24" fmla="*/ 59 w 174"/>
                <a:gd name="T25" fmla="*/ 160 h 275"/>
                <a:gd name="T26" fmla="*/ 64 w 174"/>
                <a:gd name="T27" fmla="*/ 151 h 275"/>
                <a:gd name="T28" fmla="*/ 69 w 174"/>
                <a:gd name="T29" fmla="*/ 143 h 275"/>
                <a:gd name="T30" fmla="*/ 75 w 174"/>
                <a:gd name="T31" fmla="*/ 135 h 275"/>
                <a:gd name="T32" fmla="*/ 81 w 174"/>
                <a:gd name="T33" fmla="*/ 126 h 275"/>
                <a:gd name="T34" fmla="*/ 87 w 174"/>
                <a:gd name="T35" fmla="*/ 118 h 275"/>
                <a:gd name="T36" fmla="*/ 91 w 174"/>
                <a:gd name="T37" fmla="*/ 110 h 275"/>
                <a:gd name="T38" fmla="*/ 97 w 174"/>
                <a:gd name="T39" fmla="*/ 101 h 275"/>
                <a:gd name="T40" fmla="*/ 102 w 174"/>
                <a:gd name="T41" fmla="*/ 93 h 275"/>
                <a:gd name="T42" fmla="*/ 107 w 174"/>
                <a:gd name="T43" fmla="*/ 85 h 275"/>
                <a:gd name="T44" fmla="*/ 113 w 174"/>
                <a:gd name="T45" fmla="*/ 78 h 275"/>
                <a:gd name="T46" fmla="*/ 120 w 174"/>
                <a:gd name="T47" fmla="*/ 70 h 275"/>
                <a:gd name="T48" fmla="*/ 127 w 174"/>
                <a:gd name="T49" fmla="*/ 63 h 275"/>
                <a:gd name="T50" fmla="*/ 133 w 174"/>
                <a:gd name="T51" fmla="*/ 57 h 275"/>
                <a:gd name="T52" fmla="*/ 138 w 174"/>
                <a:gd name="T53" fmla="*/ 53 h 275"/>
                <a:gd name="T54" fmla="*/ 145 w 174"/>
                <a:gd name="T55" fmla="*/ 47 h 275"/>
                <a:gd name="T56" fmla="*/ 151 w 174"/>
                <a:gd name="T57" fmla="*/ 41 h 275"/>
                <a:gd name="T58" fmla="*/ 156 w 174"/>
                <a:gd name="T59" fmla="*/ 37 h 275"/>
                <a:gd name="T60" fmla="*/ 161 w 174"/>
                <a:gd name="T61" fmla="*/ 31 h 275"/>
                <a:gd name="T62" fmla="*/ 166 w 174"/>
                <a:gd name="T63" fmla="*/ 24 h 275"/>
                <a:gd name="T64" fmla="*/ 171 w 174"/>
                <a:gd name="T65" fmla="*/ 18 h 275"/>
                <a:gd name="T66" fmla="*/ 174 w 174"/>
                <a:gd name="T67" fmla="*/ 10 h 275"/>
                <a:gd name="T68" fmla="*/ 172 w 174"/>
                <a:gd name="T69" fmla="*/ 3 h 275"/>
                <a:gd name="T70" fmla="*/ 167 w 174"/>
                <a:gd name="T71" fmla="*/ 0 h 275"/>
                <a:gd name="T72" fmla="*/ 159 w 174"/>
                <a:gd name="T73" fmla="*/ 2 h 275"/>
                <a:gd name="T74" fmla="*/ 142 w 174"/>
                <a:gd name="T75" fmla="*/ 15 h 275"/>
                <a:gd name="T76" fmla="*/ 127 w 174"/>
                <a:gd name="T77" fmla="*/ 31 h 275"/>
                <a:gd name="T78" fmla="*/ 113 w 174"/>
                <a:gd name="T79" fmla="*/ 47 h 275"/>
                <a:gd name="T80" fmla="*/ 102 w 174"/>
                <a:gd name="T81" fmla="*/ 64 h 275"/>
                <a:gd name="T82" fmla="*/ 90 w 174"/>
                <a:gd name="T83" fmla="*/ 84 h 275"/>
                <a:gd name="T84" fmla="*/ 80 w 174"/>
                <a:gd name="T85" fmla="*/ 102 h 275"/>
                <a:gd name="T86" fmla="*/ 70 w 174"/>
                <a:gd name="T87" fmla="*/ 122 h 275"/>
                <a:gd name="T88" fmla="*/ 60 w 174"/>
                <a:gd name="T89" fmla="*/ 140 h 275"/>
                <a:gd name="T90" fmla="*/ 55 w 174"/>
                <a:gd name="T91" fmla="*/ 149 h 275"/>
                <a:gd name="T92" fmla="*/ 50 w 174"/>
                <a:gd name="T93" fmla="*/ 159 h 275"/>
                <a:gd name="T94" fmla="*/ 45 w 174"/>
                <a:gd name="T95" fmla="*/ 168 h 275"/>
                <a:gd name="T96" fmla="*/ 42 w 174"/>
                <a:gd name="T97" fmla="*/ 178 h 275"/>
                <a:gd name="T98" fmla="*/ 37 w 174"/>
                <a:gd name="T99" fmla="*/ 188 h 275"/>
                <a:gd name="T100" fmla="*/ 32 w 174"/>
                <a:gd name="T101" fmla="*/ 197 h 275"/>
                <a:gd name="T102" fmla="*/ 27 w 174"/>
                <a:gd name="T103" fmla="*/ 207 h 275"/>
                <a:gd name="T104" fmla="*/ 22 w 174"/>
                <a:gd name="T105" fmla="*/ 216 h 275"/>
                <a:gd name="T106" fmla="*/ 14 w 174"/>
                <a:gd name="T107" fmla="*/ 230 h 275"/>
                <a:gd name="T108" fmla="*/ 7 w 174"/>
                <a:gd name="T109" fmla="*/ 244 h 275"/>
                <a:gd name="T110" fmla="*/ 2 w 174"/>
                <a:gd name="T111" fmla="*/ 259 h 275"/>
                <a:gd name="T112" fmla="*/ 0 w 174"/>
                <a:gd name="T113" fmla="*/ 275 h 275"/>
                <a:gd name="T114" fmla="*/ 0 w 174"/>
                <a:gd name="T115" fmla="*/ 275 h 275"/>
                <a:gd name="T116" fmla="*/ 0 w 174"/>
                <a:gd name="T117" fmla="*/ 275 h 275"/>
                <a:gd name="T118" fmla="*/ 0 w 174"/>
                <a:gd name="T119" fmla="*/ 275 h 275"/>
                <a:gd name="T120" fmla="*/ 0 w 174"/>
                <a:gd name="T121" fmla="*/ 275 h 275"/>
                <a:gd name="T122" fmla="*/ 0 w 174"/>
                <a:gd name="T12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275">
                  <a:moveTo>
                    <a:pt x="0" y="275"/>
                  </a:moveTo>
                  <a:lnTo>
                    <a:pt x="4" y="264"/>
                  </a:lnTo>
                  <a:lnTo>
                    <a:pt x="7" y="253"/>
                  </a:lnTo>
                  <a:lnTo>
                    <a:pt x="12" y="243"/>
                  </a:lnTo>
                  <a:lnTo>
                    <a:pt x="16" y="232"/>
                  </a:lnTo>
                  <a:lnTo>
                    <a:pt x="21" y="223"/>
                  </a:lnTo>
                  <a:lnTo>
                    <a:pt x="27" y="213"/>
                  </a:lnTo>
                  <a:lnTo>
                    <a:pt x="32" y="204"/>
                  </a:lnTo>
                  <a:lnTo>
                    <a:pt x="38" y="193"/>
                  </a:lnTo>
                  <a:lnTo>
                    <a:pt x="43" y="185"/>
                  </a:lnTo>
                  <a:lnTo>
                    <a:pt x="49" y="176"/>
                  </a:lnTo>
                  <a:lnTo>
                    <a:pt x="53" y="168"/>
                  </a:lnTo>
                  <a:lnTo>
                    <a:pt x="59" y="160"/>
                  </a:lnTo>
                  <a:lnTo>
                    <a:pt x="64" y="151"/>
                  </a:lnTo>
                  <a:lnTo>
                    <a:pt x="69" y="143"/>
                  </a:lnTo>
                  <a:lnTo>
                    <a:pt x="75" y="135"/>
                  </a:lnTo>
                  <a:lnTo>
                    <a:pt x="81" y="126"/>
                  </a:lnTo>
                  <a:lnTo>
                    <a:pt x="87" y="118"/>
                  </a:lnTo>
                  <a:lnTo>
                    <a:pt x="91" y="110"/>
                  </a:lnTo>
                  <a:lnTo>
                    <a:pt x="97" y="101"/>
                  </a:lnTo>
                  <a:lnTo>
                    <a:pt x="102" y="93"/>
                  </a:lnTo>
                  <a:lnTo>
                    <a:pt x="107" y="85"/>
                  </a:lnTo>
                  <a:lnTo>
                    <a:pt x="113" y="78"/>
                  </a:lnTo>
                  <a:lnTo>
                    <a:pt x="120" y="70"/>
                  </a:lnTo>
                  <a:lnTo>
                    <a:pt x="127" y="63"/>
                  </a:lnTo>
                  <a:lnTo>
                    <a:pt x="133" y="57"/>
                  </a:lnTo>
                  <a:lnTo>
                    <a:pt x="138" y="53"/>
                  </a:lnTo>
                  <a:lnTo>
                    <a:pt x="145" y="47"/>
                  </a:lnTo>
                  <a:lnTo>
                    <a:pt x="151" y="41"/>
                  </a:lnTo>
                  <a:lnTo>
                    <a:pt x="156" y="37"/>
                  </a:lnTo>
                  <a:lnTo>
                    <a:pt x="161" y="31"/>
                  </a:lnTo>
                  <a:lnTo>
                    <a:pt x="166" y="24"/>
                  </a:lnTo>
                  <a:lnTo>
                    <a:pt x="171" y="18"/>
                  </a:lnTo>
                  <a:lnTo>
                    <a:pt x="174" y="10"/>
                  </a:lnTo>
                  <a:lnTo>
                    <a:pt x="172" y="3"/>
                  </a:lnTo>
                  <a:lnTo>
                    <a:pt x="167" y="0"/>
                  </a:lnTo>
                  <a:lnTo>
                    <a:pt x="159" y="2"/>
                  </a:lnTo>
                  <a:lnTo>
                    <a:pt x="142" y="15"/>
                  </a:lnTo>
                  <a:lnTo>
                    <a:pt x="127" y="31"/>
                  </a:lnTo>
                  <a:lnTo>
                    <a:pt x="113" y="47"/>
                  </a:lnTo>
                  <a:lnTo>
                    <a:pt x="102" y="64"/>
                  </a:lnTo>
                  <a:lnTo>
                    <a:pt x="90" y="84"/>
                  </a:lnTo>
                  <a:lnTo>
                    <a:pt x="80" y="102"/>
                  </a:lnTo>
                  <a:lnTo>
                    <a:pt x="70" y="122"/>
                  </a:lnTo>
                  <a:lnTo>
                    <a:pt x="60" y="140"/>
                  </a:lnTo>
                  <a:lnTo>
                    <a:pt x="55" y="149"/>
                  </a:lnTo>
                  <a:lnTo>
                    <a:pt x="50" y="159"/>
                  </a:lnTo>
                  <a:lnTo>
                    <a:pt x="45" y="168"/>
                  </a:lnTo>
                  <a:lnTo>
                    <a:pt x="42" y="178"/>
                  </a:lnTo>
                  <a:lnTo>
                    <a:pt x="37" y="188"/>
                  </a:lnTo>
                  <a:lnTo>
                    <a:pt x="32" y="197"/>
                  </a:lnTo>
                  <a:lnTo>
                    <a:pt x="27" y="207"/>
                  </a:lnTo>
                  <a:lnTo>
                    <a:pt x="22" y="216"/>
                  </a:lnTo>
                  <a:lnTo>
                    <a:pt x="14" y="230"/>
                  </a:lnTo>
                  <a:lnTo>
                    <a:pt x="7" y="244"/>
                  </a:lnTo>
                  <a:lnTo>
                    <a:pt x="2" y="259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05"/>
            <p:cNvSpPr>
              <a:spLocks/>
            </p:cNvSpPr>
            <p:nvPr/>
          </p:nvSpPr>
          <p:spPr bwMode="auto">
            <a:xfrm>
              <a:off x="1644" y="1704"/>
              <a:ext cx="60" cy="48"/>
            </a:xfrm>
            <a:custGeom>
              <a:avLst/>
              <a:gdLst>
                <a:gd name="T0" fmla="*/ 0 w 120"/>
                <a:gd name="T1" fmla="*/ 0 h 97"/>
                <a:gd name="T2" fmla="*/ 4 w 120"/>
                <a:gd name="T3" fmla="*/ 22 h 97"/>
                <a:gd name="T4" fmla="*/ 12 w 120"/>
                <a:gd name="T5" fmla="*/ 39 h 97"/>
                <a:gd name="T6" fmla="*/ 26 w 120"/>
                <a:gd name="T7" fmla="*/ 52 h 97"/>
                <a:gd name="T8" fmla="*/ 42 w 120"/>
                <a:gd name="T9" fmla="*/ 63 h 97"/>
                <a:gd name="T10" fmla="*/ 61 w 120"/>
                <a:gd name="T11" fmla="*/ 73 h 97"/>
                <a:gd name="T12" fmla="*/ 81 w 120"/>
                <a:gd name="T13" fmla="*/ 81 h 97"/>
                <a:gd name="T14" fmla="*/ 99 w 120"/>
                <a:gd name="T15" fmla="*/ 89 h 97"/>
                <a:gd name="T16" fmla="*/ 118 w 120"/>
                <a:gd name="T17" fmla="*/ 97 h 97"/>
                <a:gd name="T18" fmla="*/ 119 w 120"/>
                <a:gd name="T19" fmla="*/ 97 h 97"/>
                <a:gd name="T20" fmla="*/ 120 w 120"/>
                <a:gd name="T21" fmla="*/ 96 h 97"/>
                <a:gd name="T22" fmla="*/ 120 w 120"/>
                <a:gd name="T23" fmla="*/ 94 h 97"/>
                <a:gd name="T24" fmla="*/ 120 w 120"/>
                <a:gd name="T25" fmla="*/ 93 h 97"/>
                <a:gd name="T26" fmla="*/ 113 w 120"/>
                <a:gd name="T27" fmla="*/ 88 h 97"/>
                <a:gd name="T28" fmla="*/ 106 w 120"/>
                <a:gd name="T29" fmla="*/ 83 h 97"/>
                <a:gd name="T30" fmla="*/ 99 w 120"/>
                <a:gd name="T31" fmla="*/ 78 h 97"/>
                <a:gd name="T32" fmla="*/ 93 w 120"/>
                <a:gd name="T33" fmla="*/ 74 h 97"/>
                <a:gd name="T34" fmla="*/ 86 w 120"/>
                <a:gd name="T35" fmla="*/ 70 h 97"/>
                <a:gd name="T36" fmla="*/ 78 w 120"/>
                <a:gd name="T37" fmla="*/ 66 h 97"/>
                <a:gd name="T38" fmla="*/ 71 w 120"/>
                <a:gd name="T39" fmla="*/ 62 h 97"/>
                <a:gd name="T40" fmla="*/ 63 w 120"/>
                <a:gd name="T41" fmla="*/ 59 h 97"/>
                <a:gd name="T42" fmla="*/ 52 w 120"/>
                <a:gd name="T43" fmla="*/ 54 h 97"/>
                <a:gd name="T44" fmla="*/ 42 w 120"/>
                <a:gd name="T45" fmla="*/ 48 h 97"/>
                <a:gd name="T46" fmla="*/ 31 w 120"/>
                <a:gd name="T47" fmla="*/ 43 h 97"/>
                <a:gd name="T48" fmla="*/ 22 w 120"/>
                <a:gd name="T49" fmla="*/ 37 h 97"/>
                <a:gd name="T50" fmla="*/ 14 w 120"/>
                <a:gd name="T51" fmla="*/ 30 h 97"/>
                <a:gd name="T52" fmla="*/ 7 w 120"/>
                <a:gd name="T53" fmla="*/ 21 h 97"/>
                <a:gd name="T54" fmla="*/ 3 w 120"/>
                <a:gd name="T55" fmla="*/ 11 h 97"/>
                <a:gd name="T56" fmla="*/ 0 w 120"/>
                <a:gd name="T57" fmla="*/ 0 h 97"/>
                <a:gd name="T58" fmla="*/ 0 w 120"/>
                <a:gd name="T59" fmla="*/ 0 h 97"/>
                <a:gd name="T60" fmla="*/ 0 w 120"/>
                <a:gd name="T61" fmla="*/ 0 h 97"/>
                <a:gd name="T62" fmla="*/ 0 w 120"/>
                <a:gd name="T63" fmla="*/ 0 h 97"/>
                <a:gd name="T64" fmla="*/ 0 w 120"/>
                <a:gd name="T65" fmla="*/ 0 h 97"/>
                <a:gd name="T66" fmla="*/ 0 w 120"/>
                <a:gd name="T6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97">
                  <a:moveTo>
                    <a:pt x="0" y="0"/>
                  </a:moveTo>
                  <a:lnTo>
                    <a:pt x="4" y="22"/>
                  </a:lnTo>
                  <a:lnTo>
                    <a:pt x="12" y="39"/>
                  </a:lnTo>
                  <a:lnTo>
                    <a:pt x="26" y="52"/>
                  </a:lnTo>
                  <a:lnTo>
                    <a:pt x="42" y="63"/>
                  </a:lnTo>
                  <a:lnTo>
                    <a:pt x="61" y="73"/>
                  </a:lnTo>
                  <a:lnTo>
                    <a:pt x="81" y="81"/>
                  </a:lnTo>
                  <a:lnTo>
                    <a:pt x="99" y="89"/>
                  </a:lnTo>
                  <a:lnTo>
                    <a:pt x="118" y="97"/>
                  </a:lnTo>
                  <a:lnTo>
                    <a:pt x="119" y="97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3"/>
                  </a:lnTo>
                  <a:lnTo>
                    <a:pt x="113" y="88"/>
                  </a:lnTo>
                  <a:lnTo>
                    <a:pt x="106" y="83"/>
                  </a:lnTo>
                  <a:lnTo>
                    <a:pt x="99" y="78"/>
                  </a:lnTo>
                  <a:lnTo>
                    <a:pt x="93" y="74"/>
                  </a:lnTo>
                  <a:lnTo>
                    <a:pt x="86" y="70"/>
                  </a:lnTo>
                  <a:lnTo>
                    <a:pt x="78" y="66"/>
                  </a:lnTo>
                  <a:lnTo>
                    <a:pt x="71" y="62"/>
                  </a:lnTo>
                  <a:lnTo>
                    <a:pt x="63" y="59"/>
                  </a:lnTo>
                  <a:lnTo>
                    <a:pt x="52" y="54"/>
                  </a:lnTo>
                  <a:lnTo>
                    <a:pt x="42" y="48"/>
                  </a:lnTo>
                  <a:lnTo>
                    <a:pt x="31" y="43"/>
                  </a:lnTo>
                  <a:lnTo>
                    <a:pt x="22" y="37"/>
                  </a:lnTo>
                  <a:lnTo>
                    <a:pt x="14" y="30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06"/>
            <p:cNvSpPr>
              <a:spLocks/>
            </p:cNvSpPr>
            <p:nvPr/>
          </p:nvSpPr>
          <p:spPr bwMode="auto">
            <a:xfrm>
              <a:off x="1693" y="1745"/>
              <a:ext cx="42" cy="34"/>
            </a:xfrm>
            <a:custGeom>
              <a:avLst/>
              <a:gdLst>
                <a:gd name="T0" fmla="*/ 0 w 84"/>
                <a:gd name="T1" fmla="*/ 0 h 68"/>
                <a:gd name="T2" fmla="*/ 5 w 84"/>
                <a:gd name="T3" fmla="*/ 3 h 68"/>
                <a:gd name="T4" fmla="*/ 11 w 84"/>
                <a:gd name="T5" fmla="*/ 8 h 68"/>
                <a:gd name="T6" fmla="*/ 14 w 84"/>
                <a:gd name="T7" fmla="*/ 13 h 68"/>
                <a:gd name="T8" fmla="*/ 19 w 84"/>
                <a:gd name="T9" fmla="*/ 16 h 68"/>
                <a:gd name="T10" fmla="*/ 23 w 84"/>
                <a:gd name="T11" fmla="*/ 21 h 68"/>
                <a:gd name="T12" fmla="*/ 28 w 84"/>
                <a:gd name="T13" fmla="*/ 25 h 68"/>
                <a:gd name="T14" fmla="*/ 31 w 84"/>
                <a:gd name="T15" fmla="*/ 30 h 68"/>
                <a:gd name="T16" fmla="*/ 36 w 84"/>
                <a:gd name="T17" fmla="*/ 34 h 68"/>
                <a:gd name="T18" fmla="*/ 41 w 84"/>
                <a:gd name="T19" fmla="*/ 39 h 68"/>
                <a:gd name="T20" fmla="*/ 46 w 84"/>
                <a:gd name="T21" fmla="*/ 44 h 68"/>
                <a:gd name="T22" fmla="*/ 51 w 84"/>
                <a:gd name="T23" fmla="*/ 48 h 68"/>
                <a:gd name="T24" fmla="*/ 57 w 84"/>
                <a:gd name="T25" fmla="*/ 52 h 68"/>
                <a:gd name="T26" fmla="*/ 61 w 84"/>
                <a:gd name="T27" fmla="*/ 56 h 68"/>
                <a:gd name="T28" fmla="*/ 67 w 84"/>
                <a:gd name="T29" fmla="*/ 60 h 68"/>
                <a:gd name="T30" fmla="*/ 73 w 84"/>
                <a:gd name="T31" fmla="*/ 64 h 68"/>
                <a:gd name="T32" fmla="*/ 79 w 84"/>
                <a:gd name="T33" fmla="*/ 68 h 68"/>
                <a:gd name="T34" fmla="*/ 81 w 84"/>
                <a:gd name="T35" fmla="*/ 68 h 68"/>
                <a:gd name="T36" fmla="*/ 83 w 84"/>
                <a:gd name="T37" fmla="*/ 67 h 68"/>
                <a:gd name="T38" fmla="*/ 84 w 84"/>
                <a:gd name="T39" fmla="*/ 64 h 68"/>
                <a:gd name="T40" fmla="*/ 83 w 84"/>
                <a:gd name="T41" fmla="*/ 62 h 68"/>
                <a:gd name="T42" fmla="*/ 79 w 84"/>
                <a:gd name="T43" fmla="*/ 57 h 68"/>
                <a:gd name="T44" fmla="*/ 74 w 84"/>
                <a:gd name="T45" fmla="*/ 52 h 68"/>
                <a:gd name="T46" fmla="*/ 69 w 84"/>
                <a:gd name="T47" fmla="*/ 47 h 68"/>
                <a:gd name="T48" fmla="*/ 64 w 84"/>
                <a:gd name="T49" fmla="*/ 43 h 68"/>
                <a:gd name="T50" fmla="*/ 59 w 84"/>
                <a:gd name="T51" fmla="*/ 39 h 68"/>
                <a:gd name="T52" fmla="*/ 53 w 84"/>
                <a:gd name="T53" fmla="*/ 34 h 68"/>
                <a:gd name="T54" fmla="*/ 49 w 84"/>
                <a:gd name="T55" fmla="*/ 31 h 68"/>
                <a:gd name="T56" fmla="*/ 43 w 84"/>
                <a:gd name="T57" fmla="*/ 28 h 68"/>
                <a:gd name="T58" fmla="*/ 37 w 84"/>
                <a:gd name="T59" fmla="*/ 24 h 68"/>
                <a:gd name="T60" fmla="*/ 33 w 84"/>
                <a:gd name="T61" fmla="*/ 21 h 68"/>
                <a:gd name="T62" fmla="*/ 27 w 84"/>
                <a:gd name="T63" fmla="*/ 17 h 68"/>
                <a:gd name="T64" fmla="*/ 22 w 84"/>
                <a:gd name="T65" fmla="*/ 14 h 68"/>
                <a:gd name="T66" fmla="*/ 16 w 84"/>
                <a:gd name="T67" fmla="*/ 10 h 68"/>
                <a:gd name="T68" fmla="*/ 12 w 84"/>
                <a:gd name="T69" fmla="*/ 7 h 68"/>
                <a:gd name="T70" fmla="*/ 6 w 84"/>
                <a:gd name="T71" fmla="*/ 3 h 68"/>
                <a:gd name="T72" fmla="*/ 1 w 84"/>
                <a:gd name="T73" fmla="*/ 0 h 68"/>
                <a:gd name="T74" fmla="*/ 0 w 84"/>
                <a:gd name="T75" fmla="*/ 0 h 68"/>
                <a:gd name="T76" fmla="*/ 0 w 84"/>
                <a:gd name="T77" fmla="*/ 0 h 68"/>
                <a:gd name="T78" fmla="*/ 0 w 84"/>
                <a:gd name="T79" fmla="*/ 0 h 68"/>
                <a:gd name="T80" fmla="*/ 0 w 84"/>
                <a:gd name="T81" fmla="*/ 0 h 68"/>
                <a:gd name="T82" fmla="*/ 0 w 84"/>
                <a:gd name="T8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68">
                  <a:moveTo>
                    <a:pt x="0" y="0"/>
                  </a:moveTo>
                  <a:lnTo>
                    <a:pt x="5" y="3"/>
                  </a:lnTo>
                  <a:lnTo>
                    <a:pt x="11" y="8"/>
                  </a:lnTo>
                  <a:lnTo>
                    <a:pt x="14" y="13"/>
                  </a:lnTo>
                  <a:lnTo>
                    <a:pt x="19" y="16"/>
                  </a:lnTo>
                  <a:lnTo>
                    <a:pt x="23" y="21"/>
                  </a:lnTo>
                  <a:lnTo>
                    <a:pt x="28" y="25"/>
                  </a:lnTo>
                  <a:lnTo>
                    <a:pt x="31" y="30"/>
                  </a:lnTo>
                  <a:lnTo>
                    <a:pt x="36" y="34"/>
                  </a:lnTo>
                  <a:lnTo>
                    <a:pt x="41" y="39"/>
                  </a:lnTo>
                  <a:lnTo>
                    <a:pt x="46" y="44"/>
                  </a:lnTo>
                  <a:lnTo>
                    <a:pt x="51" y="48"/>
                  </a:lnTo>
                  <a:lnTo>
                    <a:pt x="57" y="52"/>
                  </a:lnTo>
                  <a:lnTo>
                    <a:pt x="61" y="56"/>
                  </a:lnTo>
                  <a:lnTo>
                    <a:pt x="67" y="6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81" y="68"/>
                  </a:lnTo>
                  <a:lnTo>
                    <a:pt x="83" y="67"/>
                  </a:lnTo>
                  <a:lnTo>
                    <a:pt x="84" y="64"/>
                  </a:lnTo>
                  <a:lnTo>
                    <a:pt x="83" y="62"/>
                  </a:lnTo>
                  <a:lnTo>
                    <a:pt x="79" y="57"/>
                  </a:lnTo>
                  <a:lnTo>
                    <a:pt x="74" y="52"/>
                  </a:lnTo>
                  <a:lnTo>
                    <a:pt x="69" y="47"/>
                  </a:lnTo>
                  <a:lnTo>
                    <a:pt x="64" y="43"/>
                  </a:lnTo>
                  <a:lnTo>
                    <a:pt x="59" y="39"/>
                  </a:lnTo>
                  <a:lnTo>
                    <a:pt x="53" y="34"/>
                  </a:lnTo>
                  <a:lnTo>
                    <a:pt x="49" y="31"/>
                  </a:lnTo>
                  <a:lnTo>
                    <a:pt x="43" y="28"/>
                  </a:lnTo>
                  <a:lnTo>
                    <a:pt x="37" y="24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22" y="14"/>
                  </a:lnTo>
                  <a:lnTo>
                    <a:pt x="16" y="10"/>
                  </a:lnTo>
                  <a:lnTo>
                    <a:pt x="12" y="7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7"/>
            <p:cNvSpPr>
              <a:spLocks/>
            </p:cNvSpPr>
            <p:nvPr/>
          </p:nvSpPr>
          <p:spPr bwMode="auto">
            <a:xfrm>
              <a:off x="1522" y="1520"/>
              <a:ext cx="171" cy="253"/>
            </a:xfrm>
            <a:custGeom>
              <a:avLst/>
              <a:gdLst>
                <a:gd name="T0" fmla="*/ 21 w 342"/>
                <a:gd name="T1" fmla="*/ 35 h 506"/>
                <a:gd name="T2" fmla="*/ 62 w 342"/>
                <a:gd name="T3" fmla="*/ 103 h 506"/>
                <a:gd name="T4" fmla="*/ 106 w 342"/>
                <a:gd name="T5" fmla="*/ 170 h 506"/>
                <a:gd name="T6" fmla="*/ 148 w 342"/>
                <a:gd name="T7" fmla="*/ 238 h 506"/>
                <a:gd name="T8" fmla="*/ 178 w 342"/>
                <a:gd name="T9" fmla="*/ 288 h 506"/>
                <a:gd name="T10" fmla="*/ 196 w 342"/>
                <a:gd name="T11" fmla="*/ 322 h 506"/>
                <a:gd name="T12" fmla="*/ 214 w 342"/>
                <a:gd name="T13" fmla="*/ 355 h 506"/>
                <a:gd name="T14" fmla="*/ 233 w 342"/>
                <a:gd name="T15" fmla="*/ 389 h 506"/>
                <a:gd name="T16" fmla="*/ 250 w 342"/>
                <a:gd name="T17" fmla="*/ 421 h 506"/>
                <a:gd name="T18" fmla="*/ 267 w 342"/>
                <a:gd name="T19" fmla="*/ 448 h 506"/>
                <a:gd name="T20" fmla="*/ 279 w 342"/>
                <a:gd name="T21" fmla="*/ 469 h 506"/>
                <a:gd name="T22" fmla="*/ 288 w 342"/>
                <a:gd name="T23" fmla="*/ 483 h 506"/>
                <a:gd name="T24" fmla="*/ 297 w 342"/>
                <a:gd name="T25" fmla="*/ 495 h 506"/>
                <a:gd name="T26" fmla="*/ 310 w 342"/>
                <a:gd name="T27" fmla="*/ 504 h 506"/>
                <a:gd name="T28" fmla="*/ 328 w 342"/>
                <a:gd name="T29" fmla="*/ 505 h 506"/>
                <a:gd name="T30" fmla="*/ 342 w 342"/>
                <a:gd name="T31" fmla="*/ 486 h 506"/>
                <a:gd name="T32" fmla="*/ 338 w 342"/>
                <a:gd name="T33" fmla="*/ 469 h 506"/>
                <a:gd name="T34" fmla="*/ 328 w 342"/>
                <a:gd name="T35" fmla="*/ 457 h 506"/>
                <a:gd name="T36" fmla="*/ 318 w 342"/>
                <a:gd name="T37" fmla="*/ 445 h 506"/>
                <a:gd name="T38" fmla="*/ 308 w 342"/>
                <a:gd name="T39" fmla="*/ 433 h 506"/>
                <a:gd name="T40" fmla="*/ 299 w 342"/>
                <a:gd name="T41" fmla="*/ 421 h 506"/>
                <a:gd name="T42" fmla="*/ 288 w 342"/>
                <a:gd name="T43" fmla="*/ 407 h 506"/>
                <a:gd name="T44" fmla="*/ 278 w 342"/>
                <a:gd name="T45" fmla="*/ 394 h 506"/>
                <a:gd name="T46" fmla="*/ 267 w 342"/>
                <a:gd name="T47" fmla="*/ 380 h 506"/>
                <a:gd name="T48" fmla="*/ 251 w 342"/>
                <a:gd name="T49" fmla="*/ 359 h 506"/>
                <a:gd name="T50" fmla="*/ 229 w 342"/>
                <a:gd name="T51" fmla="*/ 327 h 506"/>
                <a:gd name="T52" fmla="*/ 209 w 342"/>
                <a:gd name="T53" fmla="*/ 296 h 506"/>
                <a:gd name="T54" fmla="*/ 187 w 342"/>
                <a:gd name="T55" fmla="*/ 265 h 506"/>
                <a:gd name="T56" fmla="*/ 152 w 342"/>
                <a:gd name="T57" fmla="*/ 220 h 506"/>
                <a:gd name="T58" fmla="*/ 107 w 342"/>
                <a:gd name="T59" fmla="*/ 158 h 506"/>
                <a:gd name="T60" fmla="*/ 63 w 342"/>
                <a:gd name="T61" fmla="*/ 96 h 506"/>
                <a:gd name="T62" fmla="*/ 21 w 342"/>
                <a:gd name="T63" fmla="*/ 33 h 506"/>
                <a:gd name="T64" fmla="*/ 0 w 342"/>
                <a:gd name="T65" fmla="*/ 0 h 506"/>
                <a:gd name="T66" fmla="*/ 0 w 342"/>
                <a:gd name="T67" fmla="*/ 0 h 506"/>
                <a:gd name="T68" fmla="*/ 0 w 342"/>
                <a:gd name="T6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506">
                  <a:moveTo>
                    <a:pt x="0" y="0"/>
                  </a:moveTo>
                  <a:lnTo>
                    <a:pt x="21" y="35"/>
                  </a:lnTo>
                  <a:lnTo>
                    <a:pt x="42" y="68"/>
                  </a:lnTo>
                  <a:lnTo>
                    <a:pt x="62" y="103"/>
                  </a:lnTo>
                  <a:lnTo>
                    <a:pt x="84" y="136"/>
                  </a:lnTo>
                  <a:lnTo>
                    <a:pt x="106" y="170"/>
                  </a:lnTo>
                  <a:lnTo>
                    <a:pt x="127" y="204"/>
                  </a:lnTo>
                  <a:lnTo>
                    <a:pt x="148" y="238"/>
                  </a:lnTo>
                  <a:lnTo>
                    <a:pt x="168" y="272"/>
                  </a:lnTo>
                  <a:lnTo>
                    <a:pt x="178" y="288"/>
                  </a:lnTo>
                  <a:lnTo>
                    <a:pt x="187" y="306"/>
                  </a:lnTo>
                  <a:lnTo>
                    <a:pt x="196" y="322"/>
                  </a:lnTo>
                  <a:lnTo>
                    <a:pt x="205" y="339"/>
                  </a:lnTo>
                  <a:lnTo>
                    <a:pt x="214" y="355"/>
                  </a:lnTo>
                  <a:lnTo>
                    <a:pt x="224" y="372"/>
                  </a:lnTo>
                  <a:lnTo>
                    <a:pt x="233" y="389"/>
                  </a:lnTo>
                  <a:lnTo>
                    <a:pt x="242" y="406"/>
                  </a:lnTo>
                  <a:lnTo>
                    <a:pt x="250" y="421"/>
                  </a:lnTo>
                  <a:lnTo>
                    <a:pt x="258" y="435"/>
                  </a:lnTo>
                  <a:lnTo>
                    <a:pt x="267" y="448"/>
                  </a:lnTo>
                  <a:lnTo>
                    <a:pt x="275" y="463"/>
                  </a:lnTo>
                  <a:lnTo>
                    <a:pt x="279" y="469"/>
                  </a:lnTo>
                  <a:lnTo>
                    <a:pt x="284" y="476"/>
                  </a:lnTo>
                  <a:lnTo>
                    <a:pt x="288" y="483"/>
                  </a:lnTo>
                  <a:lnTo>
                    <a:pt x="293" y="489"/>
                  </a:lnTo>
                  <a:lnTo>
                    <a:pt x="297" y="495"/>
                  </a:lnTo>
                  <a:lnTo>
                    <a:pt x="303" y="499"/>
                  </a:lnTo>
                  <a:lnTo>
                    <a:pt x="310" y="504"/>
                  </a:lnTo>
                  <a:lnTo>
                    <a:pt x="317" y="506"/>
                  </a:lnTo>
                  <a:lnTo>
                    <a:pt x="328" y="505"/>
                  </a:lnTo>
                  <a:lnTo>
                    <a:pt x="338" y="498"/>
                  </a:lnTo>
                  <a:lnTo>
                    <a:pt x="342" y="486"/>
                  </a:lnTo>
                  <a:lnTo>
                    <a:pt x="341" y="475"/>
                  </a:lnTo>
                  <a:lnTo>
                    <a:pt x="338" y="469"/>
                  </a:lnTo>
                  <a:lnTo>
                    <a:pt x="333" y="462"/>
                  </a:lnTo>
                  <a:lnTo>
                    <a:pt x="328" y="457"/>
                  </a:lnTo>
                  <a:lnTo>
                    <a:pt x="324" y="451"/>
                  </a:lnTo>
                  <a:lnTo>
                    <a:pt x="318" y="445"/>
                  </a:lnTo>
                  <a:lnTo>
                    <a:pt x="312" y="439"/>
                  </a:lnTo>
                  <a:lnTo>
                    <a:pt x="308" y="433"/>
                  </a:lnTo>
                  <a:lnTo>
                    <a:pt x="303" y="428"/>
                  </a:lnTo>
                  <a:lnTo>
                    <a:pt x="299" y="421"/>
                  </a:lnTo>
                  <a:lnTo>
                    <a:pt x="293" y="414"/>
                  </a:lnTo>
                  <a:lnTo>
                    <a:pt x="288" y="407"/>
                  </a:lnTo>
                  <a:lnTo>
                    <a:pt x="282" y="400"/>
                  </a:lnTo>
                  <a:lnTo>
                    <a:pt x="278" y="394"/>
                  </a:lnTo>
                  <a:lnTo>
                    <a:pt x="272" y="387"/>
                  </a:lnTo>
                  <a:lnTo>
                    <a:pt x="267" y="380"/>
                  </a:lnTo>
                  <a:lnTo>
                    <a:pt x="263" y="374"/>
                  </a:lnTo>
                  <a:lnTo>
                    <a:pt x="251" y="359"/>
                  </a:lnTo>
                  <a:lnTo>
                    <a:pt x="241" y="342"/>
                  </a:lnTo>
                  <a:lnTo>
                    <a:pt x="229" y="327"/>
                  </a:lnTo>
                  <a:lnTo>
                    <a:pt x="219" y="311"/>
                  </a:lnTo>
                  <a:lnTo>
                    <a:pt x="209" y="296"/>
                  </a:lnTo>
                  <a:lnTo>
                    <a:pt x="197" y="281"/>
                  </a:lnTo>
                  <a:lnTo>
                    <a:pt x="187" y="265"/>
                  </a:lnTo>
                  <a:lnTo>
                    <a:pt x="175" y="250"/>
                  </a:lnTo>
                  <a:lnTo>
                    <a:pt x="152" y="220"/>
                  </a:lnTo>
                  <a:lnTo>
                    <a:pt x="130" y="189"/>
                  </a:lnTo>
                  <a:lnTo>
                    <a:pt x="107" y="158"/>
                  </a:lnTo>
                  <a:lnTo>
                    <a:pt x="85" y="127"/>
                  </a:lnTo>
                  <a:lnTo>
                    <a:pt x="63" y="96"/>
                  </a:lnTo>
                  <a:lnTo>
                    <a:pt x="42" y="65"/>
                  </a:lnTo>
                  <a:lnTo>
                    <a:pt x="21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08"/>
            <p:cNvSpPr>
              <a:spLocks/>
            </p:cNvSpPr>
            <p:nvPr/>
          </p:nvSpPr>
          <p:spPr bwMode="auto">
            <a:xfrm>
              <a:off x="1948" y="1513"/>
              <a:ext cx="34" cy="15"/>
            </a:xfrm>
            <a:custGeom>
              <a:avLst/>
              <a:gdLst>
                <a:gd name="T0" fmla="*/ 0 w 68"/>
                <a:gd name="T1" fmla="*/ 0 h 30"/>
                <a:gd name="T2" fmla="*/ 2 w 68"/>
                <a:gd name="T3" fmla="*/ 2 h 30"/>
                <a:gd name="T4" fmla="*/ 5 w 68"/>
                <a:gd name="T5" fmla="*/ 4 h 30"/>
                <a:gd name="T6" fmla="*/ 6 w 68"/>
                <a:gd name="T7" fmla="*/ 7 h 30"/>
                <a:gd name="T8" fmla="*/ 8 w 68"/>
                <a:gd name="T9" fmla="*/ 8 h 30"/>
                <a:gd name="T10" fmla="*/ 14 w 68"/>
                <a:gd name="T11" fmla="*/ 10 h 30"/>
                <a:gd name="T12" fmla="*/ 18 w 68"/>
                <a:gd name="T13" fmla="*/ 14 h 30"/>
                <a:gd name="T14" fmla="*/ 24 w 68"/>
                <a:gd name="T15" fmla="*/ 16 h 30"/>
                <a:gd name="T16" fmla="*/ 29 w 68"/>
                <a:gd name="T17" fmla="*/ 19 h 30"/>
                <a:gd name="T18" fmla="*/ 32 w 68"/>
                <a:gd name="T19" fmla="*/ 23 h 30"/>
                <a:gd name="T20" fmla="*/ 37 w 68"/>
                <a:gd name="T21" fmla="*/ 25 h 30"/>
                <a:gd name="T22" fmla="*/ 41 w 68"/>
                <a:gd name="T23" fmla="*/ 27 h 30"/>
                <a:gd name="T24" fmla="*/ 45 w 68"/>
                <a:gd name="T25" fmla="*/ 28 h 30"/>
                <a:gd name="T26" fmla="*/ 50 w 68"/>
                <a:gd name="T27" fmla="*/ 30 h 30"/>
                <a:gd name="T28" fmla="*/ 54 w 68"/>
                <a:gd name="T29" fmla="*/ 30 h 30"/>
                <a:gd name="T30" fmla="*/ 60 w 68"/>
                <a:gd name="T31" fmla="*/ 30 h 30"/>
                <a:gd name="T32" fmla="*/ 65 w 68"/>
                <a:gd name="T33" fmla="*/ 30 h 30"/>
                <a:gd name="T34" fmla="*/ 66 w 68"/>
                <a:gd name="T35" fmla="*/ 30 h 30"/>
                <a:gd name="T36" fmla="*/ 67 w 68"/>
                <a:gd name="T37" fmla="*/ 27 h 30"/>
                <a:gd name="T38" fmla="*/ 68 w 68"/>
                <a:gd name="T39" fmla="*/ 26 h 30"/>
                <a:gd name="T40" fmla="*/ 67 w 68"/>
                <a:gd name="T41" fmla="*/ 26 h 30"/>
                <a:gd name="T42" fmla="*/ 62 w 68"/>
                <a:gd name="T43" fmla="*/ 25 h 30"/>
                <a:gd name="T44" fmla="*/ 56 w 68"/>
                <a:gd name="T45" fmla="*/ 24 h 30"/>
                <a:gd name="T46" fmla="*/ 52 w 68"/>
                <a:gd name="T47" fmla="*/ 24 h 30"/>
                <a:gd name="T48" fmla="*/ 46 w 68"/>
                <a:gd name="T49" fmla="*/ 24 h 30"/>
                <a:gd name="T50" fmla="*/ 40 w 68"/>
                <a:gd name="T51" fmla="*/ 23 h 30"/>
                <a:gd name="T52" fmla="*/ 37 w 68"/>
                <a:gd name="T53" fmla="*/ 19 h 30"/>
                <a:gd name="T54" fmla="*/ 32 w 68"/>
                <a:gd name="T55" fmla="*/ 16 h 30"/>
                <a:gd name="T56" fmla="*/ 29 w 68"/>
                <a:gd name="T57" fmla="*/ 12 h 30"/>
                <a:gd name="T58" fmla="*/ 25 w 68"/>
                <a:gd name="T59" fmla="*/ 10 h 30"/>
                <a:gd name="T60" fmla="*/ 21 w 68"/>
                <a:gd name="T61" fmla="*/ 9 h 30"/>
                <a:gd name="T62" fmla="*/ 16 w 68"/>
                <a:gd name="T63" fmla="*/ 8 h 30"/>
                <a:gd name="T64" fmla="*/ 13 w 68"/>
                <a:gd name="T65" fmla="*/ 7 h 30"/>
                <a:gd name="T66" fmla="*/ 9 w 68"/>
                <a:gd name="T67" fmla="*/ 5 h 30"/>
                <a:gd name="T68" fmla="*/ 7 w 68"/>
                <a:gd name="T69" fmla="*/ 3 h 30"/>
                <a:gd name="T70" fmla="*/ 3 w 68"/>
                <a:gd name="T71" fmla="*/ 2 h 30"/>
                <a:gd name="T72" fmla="*/ 0 w 68"/>
                <a:gd name="T73" fmla="*/ 0 h 30"/>
                <a:gd name="T74" fmla="*/ 0 w 68"/>
                <a:gd name="T75" fmla="*/ 0 h 30"/>
                <a:gd name="T76" fmla="*/ 0 w 68"/>
                <a:gd name="T77" fmla="*/ 0 h 30"/>
                <a:gd name="T78" fmla="*/ 0 w 68"/>
                <a:gd name="T79" fmla="*/ 0 h 30"/>
                <a:gd name="T80" fmla="*/ 0 w 68"/>
                <a:gd name="T81" fmla="*/ 0 h 30"/>
                <a:gd name="T82" fmla="*/ 0 w 68"/>
                <a:gd name="T8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30">
                  <a:moveTo>
                    <a:pt x="0" y="0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6" y="7"/>
                  </a:lnTo>
                  <a:lnTo>
                    <a:pt x="8" y="8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32" y="23"/>
                  </a:lnTo>
                  <a:lnTo>
                    <a:pt x="37" y="25"/>
                  </a:lnTo>
                  <a:lnTo>
                    <a:pt x="41" y="27"/>
                  </a:lnTo>
                  <a:lnTo>
                    <a:pt x="45" y="28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7" y="27"/>
                  </a:lnTo>
                  <a:lnTo>
                    <a:pt x="68" y="26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0" y="23"/>
                  </a:lnTo>
                  <a:lnTo>
                    <a:pt x="37" y="19"/>
                  </a:lnTo>
                  <a:lnTo>
                    <a:pt x="32" y="16"/>
                  </a:lnTo>
                  <a:lnTo>
                    <a:pt x="29" y="12"/>
                  </a:lnTo>
                  <a:lnTo>
                    <a:pt x="25" y="10"/>
                  </a:lnTo>
                  <a:lnTo>
                    <a:pt x="21" y="9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09"/>
            <p:cNvSpPr>
              <a:spLocks/>
            </p:cNvSpPr>
            <p:nvPr/>
          </p:nvSpPr>
          <p:spPr bwMode="auto">
            <a:xfrm>
              <a:off x="1956" y="1524"/>
              <a:ext cx="24" cy="20"/>
            </a:xfrm>
            <a:custGeom>
              <a:avLst/>
              <a:gdLst>
                <a:gd name="T0" fmla="*/ 0 w 48"/>
                <a:gd name="T1" fmla="*/ 2 h 42"/>
                <a:gd name="T2" fmla="*/ 1 w 48"/>
                <a:gd name="T3" fmla="*/ 6 h 42"/>
                <a:gd name="T4" fmla="*/ 2 w 48"/>
                <a:gd name="T5" fmla="*/ 12 h 42"/>
                <a:gd name="T6" fmla="*/ 2 w 48"/>
                <a:gd name="T7" fmla="*/ 17 h 42"/>
                <a:gd name="T8" fmla="*/ 2 w 48"/>
                <a:gd name="T9" fmla="*/ 22 h 42"/>
                <a:gd name="T10" fmla="*/ 2 w 48"/>
                <a:gd name="T11" fmla="*/ 25 h 42"/>
                <a:gd name="T12" fmla="*/ 1 w 48"/>
                <a:gd name="T13" fmla="*/ 26 h 42"/>
                <a:gd name="T14" fmla="*/ 1 w 48"/>
                <a:gd name="T15" fmla="*/ 28 h 42"/>
                <a:gd name="T16" fmla="*/ 0 w 48"/>
                <a:gd name="T17" fmla="*/ 30 h 42"/>
                <a:gd name="T18" fmla="*/ 0 w 48"/>
                <a:gd name="T19" fmla="*/ 35 h 42"/>
                <a:gd name="T20" fmla="*/ 2 w 48"/>
                <a:gd name="T21" fmla="*/ 38 h 42"/>
                <a:gd name="T22" fmla="*/ 6 w 48"/>
                <a:gd name="T23" fmla="*/ 42 h 42"/>
                <a:gd name="T24" fmla="*/ 9 w 48"/>
                <a:gd name="T25" fmla="*/ 42 h 42"/>
                <a:gd name="T26" fmla="*/ 14 w 48"/>
                <a:gd name="T27" fmla="*/ 41 h 42"/>
                <a:gd name="T28" fmla="*/ 18 w 48"/>
                <a:gd name="T29" fmla="*/ 38 h 42"/>
                <a:gd name="T30" fmla="*/ 22 w 48"/>
                <a:gd name="T31" fmla="*/ 35 h 42"/>
                <a:gd name="T32" fmla="*/ 25 w 48"/>
                <a:gd name="T33" fmla="*/ 32 h 42"/>
                <a:gd name="T34" fmla="*/ 31 w 48"/>
                <a:gd name="T35" fmla="*/ 26 h 42"/>
                <a:gd name="T36" fmla="*/ 36 w 48"/>
                <a:gd name="T37" fmla="*/ 21 h 42"/>
                <a:gd name="T38" fmla="*/ 41 w 48"/>
                <a:gd name="T39" fmla="*/ 15 h 42"/>
                <a:gd name="T40" fmla="*/ 47 w 48"/>
                <a:gd name="T41" fmla="*/ 12 h 42"/>
                <a:gd name="T42" fmla="*/ 47 w 48"/>
                <a:gd name="T43" fmla="*/ 11 h 42"/>
                <a:gd name="T44" fmla="*/ 48 w 48"/>
                <a:gd name="T45" fmla="*/ 8 h 42"/>
                <a:gd name="T46" fmla="*/ 48 w 48"/>
                <a:gd name="T47" fmla="*/ 7 h 42"/>
                <a:gd name="T48" fmla="*/ 47 w 48"/>
                <a:gd name="T49" fmla="*/ 7 h 42"/>
                <a:gd name="T50" fmla="*/ 39 w 48"/>
                <a:gd name="T51" fmla="*/ 10 h 42"/>
                <a:gd name="T52" fmla="*/ 32 w 48"/>
                <a:gd name="T53" fmla="*/ 14 h 42"/>
                <a:gd name="T54" fmla="*/ 25 w 48"/>
                <a:gd name="T55" fmla="*/ 20 h 42"/>
                <a:gd name="T56" fmla="*/ 20 w 48"/>
                <a:gd name="T57" fmla="*/ 26 h 42"/>
                <a:gd name="T58" fmla="*/ 17 w 48"/>
                <a:gd name="T59" fmla="*/ 28 h 42"/>
                <a:gd name="T60" fmla="*/ 15 w 48"/>
                <a:gd name="T61" fmla="*/ 30 h 42"/>
                <a:gd name="T62" fmla="*/ 12 w 48"/>
                <a:gd name="T63" fmla="*/ 32 h 42"/>
                <a:gd name="T64" fmla="*/ 8 w 48"/>
                <a:gd name="T65" fmla="*/ 30 h 42"/>
                <a:gd name="T66" fmla="*/ 7 w 48"/>
                <a:gd name="T67" fmla="*/ 29 h 42"/>
                <a:gd name="T68" fmla="*/ 6 w 48"/>
                <a:gd name="T69" fmla="*/ 27 h 42"/>
                <a:gd name="T70" fmla="*/ 6 w 48"/>
                <a:gd name="T71" fmla="*/ 23 h 42"/>
                <a:gd name="T72" fmla="*/ 6 w 48"/>
                <a:gd name="T73" fmla="*/ 21 h 42"/>
                <a:gd name="T74" fmla="*/ 6 w 48"/>
                <a:gd name="T75" fmla="*/ 15 h 42"/>
                <a:gd name="T76" fmla="*/ 5 w 48"/>
                <a:gd name="T77" fmla="*/ 11 h 42"/>
                <a:gd name="T78" fmla="*/ 2 w 48"/>
                <a:gd name="T79" fmla="*/ 5 h 42"/>
                <a:gd name="T80" fmla="*/ 0 w 48"/>
                <a:gd name="T81" fmla="*/ 0 h 42"/>
                <a:gd name="T82" fmla="*/ 0 w 48"/>
                <a:gd name="T83" fmla="*/ 0 h 42"/>
                <a:gd name="T84" fmla="*/ 0 w 48"/>
                <a:gd name="T85" fmla="*/ 0 h 42"/>
                <a:gd name="T86" fmla="*/ 0 w 48"/>
                <a:gd name="T87" fmla="*/ 0 h 42"/>
                <a:gd name="T88" fmla="*/ 0 w 48"/>
                <a:gd name="T89" fmla="*/ 2 h 42"/>
                <a:gd name="T90" fmla="*/ 0 w 48"/>
                <a:gd name="T9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42">
                  <a:moveTo>
                    <a:pt x="0" y="2"/>
                  </a:moveTo>
                  <a:lnTo>
                    <a:pt x="1" y="6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9" y="42"/>
                  </a:lnTo>
                  <a:lnTo>
                    <a:pt x="14" y="41"/>
                  </a:lnTo>
                  <a:lnTo>
                    <a:pt x="18" y="38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31" y="26"/>
                  </a:lnTo>
                  <a:lnTo>
                    <a:pt x="36" y="21"/>
                  </a:lnTo>
                  <a:lnTo>
                    <a:pt x="41" y="15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2" y="14"/>
                  </a:lnTo>
                  <a:lnTo>
                    <a:pt x="25" y="20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0"/>
            <p:cNvSpPr>
              <a:spLocks/>
            </p:cNvSpPr>
            <p:nvPr/>
          </p:nvSpPr>
          <p:spPr bwMode="auto">
            <a:xfrm>
              <a:off x="1872" y="1643"/>
              <a:ext cx="105" cy="298"/>
            </a:xfrm>
            <a:custGeom>
              <a:avLst/>
              <a:gdLst>
                <a:gd name="T0" fmla="*/ 197 w 211"/>
                <a:gd name="T1" fmla="*/ 14 h 595"/>
                <a:gd name="T2" fmla="*/ 174 w 211"/>
                <a:gd name="T3" fmla="*/ 44 h 595"/>
                <a:gd name="T4" fmla="*/ 152 w 211"/>
                <a:gd name="T5" fmla="*/ 76 h 595"/>
                <a:gd name="T6" fmla="*/ 130 w 211"/>
                <a:gd name="T7" fmla="*/ 108 h 595"/>
                <a:gd name="T8" fmla="*/ 107 w 211"/>
                <a:gd name="T9" fmla="*/ 143 h 595"/>
                <a:gd name="T10" fmla="*/ 85 w 211"/>
                <a:gd name="T11" fmla="*/ 181 h 595"/>
                <a:gd name="T12" fmla="*/ 65 w 211"/>
                <a:gd name="T13" fmla="*/ 219 h 595"/>
                <a:gd name="T14" fmla="*/ 49 w 211"/>
                <a:gd name="T15" fmla="*/ 259 h 595"/>
                <a:gd name="T16" fmla="*/ 34 w 211"/>
                <a:gd name="T17" fmla="*/ 301 h 595"/>
                <a:gd name="T18" fmla="*/ 23 w 211"/>
                <a:gd name="T19" fmla="*/ 342 h 595"/>
                <a:gd name="T20" fmla="*/ 14 w 211"/>
                <a:gd name="T21" fmla="*/ 385 h 595"/>
                <a:gd name="T22" fmla="*/ 5 w 211"/>
                <a:gd name="T23" fmla="*/ 427 h 595"/>
                <a:gd name="T24" fmla="*/ 0 w 211"/>
                <a:gd name="T25" fmla="*/ 482 h 595"/>
                <a:gd name="T26" fmla="*/ 3 w 211"/>
                <a:gd name="T27" fmla="*/ 554 h 595"/>
                <a:gd name="T28" fmla="*/ 18 w 211"/>
                <a:gd name="T29" fmla="*/ 593 h 595"/>
                <a:gd name="T30" fmla="*/ 33 w 211"/>
                <a:gd name="T31" fmla="*/ 595 h 595"/>
                <a:gd name="T32" fmla="*/ 52 w 211"/>
                <a:gd name="T33" fmla="*/ 580 h 595"/>
                <a:gd name="T34" fmla="*/ 68 w 211"/>
                <a:gd name="T35" fmla="*/ 554 h 595"/>
                <a:gd name="T36" fmla="*/ 75 w 211"/>
                <a:gd name="T37" fmla="*/ 524 h 595"/>
                <a:gd name="T38" fmla="*/ 78 w 211"/>
                <a:gd name="T39" fmla="*/ 493 h 595"/>
                <a:gd name="T40" fmla="*/ 83 w 211"/>
                <a:gd name="T41" fmla="*/ 436 h 595"/>
                <a:gd name="T42" fmla="*/ 95 w 211"/>
                <a:gd name="T43" fmla="*/ 357 h 595"/>
                <a:gd name="T44" fmla="*/ 107 w 211"/>
                <a:gd name="T45" fmla="*/ 297 h 595"/>
                <a:gd name="T46" fmla="*/ 116 w 211"/>
                <a:gd name="T47" fmla="*/ 257 h 595"/>
                <a:gd name="T48" fmla="*/ 125 w 211"/>
                <a:gd name="T49" fmla="*/ 216 h 595"/>
                <a:gd name="T50" fmla="*/ 137 w 211"/>
                <a:gd name="T51" fmla="*/ 176 h 595"/>
                <a:gd name="T52" fmla="*/ 148 w 211"/>
                <a:gd name="T53" fmla="*/ 136 h 595"/>
                <a:gd name="T54" fmla="*/ 161 w 211"/>
                <a:gd name="T55" fmla="*/ 94 h 595"/>
                <a:gd name="T56" fmla="*/ 176 w 211"/>
                <a:gd name="T57" fmla="*/ 55 h 595"/>
                <a:gd name="T58" fmla="*/ 197 w 211"/>
                <a:gd name="T59" fmla="*/ 17 h 595"/>
                <a:gd name="T60" fmla="*/ 211 w 211"/>
                <a:gd name="T61" fmla="*/ 0 h 595"/>
                <a:gd name="T62" fmla="*/ 211 w 211"/>
                <a:gd name="T63" fmla="*/ 0 h 595"/>
                <a:gd name="T64" fmla="*/ 211 w 211"/>
                <a:gd name="T6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595">
                  <a:moveTo>
                    <a:pt x="211" y="0"/>
                  </a:moveTo>
                  <a:lnTo>
                    <a:pt x="197" y="14"/>
                  </a:lnTo>
                  <a:lnTo>
                    <a:pt x="185" y="29"/>
                  </a:lnTo>
                  <a:lnTo>
                    <a:pt x="174" y="44"/>
                  </a:lnTo>
                  <a:lnTo>
                    <a:pt x="162" y="60"/>
                  </a:lnTo>
                  <a:lnTo>
                    <a:pt x="152" y="76"/>
                  </a:lnTo>
                  <a:lnTo>
                    <a:pt x="140" y="92"/>
                  </a:lnTo>
                  <a:lnTo>
                    <a:pt x="130" y="108"/>
                  </a:lnTo>
                  <a:lnTo>
                    <a:pt x="120" y="124"/>
                  </a:lnTo>
                  <a:lnTo>
                    <a:pt x="107" y="143"/>
                  </a:lnTo>
                  <a:lnTo>
                    <a:pt x="97" y="161"/>
                  </a:lnTo>
                  <a:lnTo>
                    <a:pt x="85" y="181"/>
                  </a:lnTo>
                  <a:lnTo>
                    <a:pt x="76" y="199"/>
                  </a:lnTo>
                  <a:lnTo>
                    <a:pt x="65" y="219"/>
                  </a:lnTo>
                  <a:lnTo>
                    <a:pt x="57" y="239"/>
                  </a:lnTo>
                  <a:lnTo>
                    <a:pt x="49" y="259"/>
                  </a:lnTo>
                  <a:lnTo>
                    <a:pt x="41" y="280"/>
                  </a:lnTo>
                  <a:lnTo>
                    <a:pt x="34" y="301"/>
                  </a:lnTo>
                  <a:lnTo>
                    <a:pt x="29" y="321"/>
                  </a:lnTo>
                  <a:lnTo>
                    <a:pt x="23" y="342"/>
                  </a:lnTo>
                  <a:lnTo>
                    <a:pt x="18" y="364"/>
                  </a:lnTo>
                  <a:lnTo>
                    <a:pt x="14" y="385"/>
                  </a:lnTo>
                  <a:lnTo>
                    <a:pt x="9" y="406"/>
                  </a:lnTo>
                  <a:lnTo>
                    <a:pt x="5" y="427"/>
                  </a:lnTo>
                  <a:lnTo>
                    <a:pt x="3" y="449"/>
                  </a:lnTo>
                  <a:lnTo>
                    <a:pt x="0" y="482"/>
                  </a:lnTo>
                  <a:lnTo>
                    <a:pt x="0" y="518"/>
                  </a:lnTo>
                  <a:lnTo>
                    <a:pt x="3" y="554"/>
                  </a:lnTo>
                  <a:lnTo>
                    <a:pt x="14" y="586"/>
                  </a:lnTo>
                  <a:lnTo>
                    <a:pt x="18" y="593"/>
                  </a:lnTo>
                  <a:lnTo>
                    <a:pt x="25" y="595"/>
                  </a:lnTo>
                  <a:lnTo>
                    <a:pt x="33" y="595"/>
                  </a:lnTo>
                  <a:lnTo>
                    <a:pt x="40" y="592"/>
                  </a:lnTo>
                  <a:lnTo>
                    <a:pt x="52" y="580"/>
                  </a:lnTo>
                  <a:lnTo>
                    <a:pt x="61" y="568"/>
                  </a:lnTo>
                  <a:lnTo>
                    <a:pt x="68" y="554"/>
                  </a:lnTo>
                  <a:lnTo>
                    <a:pt x="72" y="539"/>
                  </a:lnTo>
                  <a:lnTo>
                    <a:pt x="75" y="524"/>
                  </a:lnTo>
                  <a:lnTo>
                    <a:pt x="77" y="509"/>
                  </a:lnTo>
                  <a:lnTo>
                    <a:pt x="78" y="493"/>
                  </a:lnTo>
                  <a:lnTo>
                    <a:pt x="79" y="477"/>
                  </a:lnTo>
                  <a:lnTo>
                    <a:pt x="83" y="436"/>
                  </a:lnTo>
                  <a:lnTo>
                    <a:pt x="88" y="397"/>
                  </a:lnTo>
                  <a:lnTo>
                    <a:pt x="95" y="357"/>
                  </a:lnTo>
                  <a:lnTo>
                    <a:pt x="103" y="318"/>
                  </a:lnTo>
                  <a:lnTo>
                    <a:pt x="107" y="297"/>
                  </a:lnTo>
                  <a:lnTo>
                    <a:pt x="112" y="276"/>
                  </a:lnTo>
                  <a:lnTo>
                    <a:pt x="116" y="257"/>
                  </a:lnTo>
                  <a:lnTo>
                    <a:pt x="121" y="236"/>
                  </a:lnTo>
                  <a:lnTo>
                    <a:pt x="125" y="216"/>
                  </a:lnTo>
                  <a:lnTo>
                    <a:pt x="131" y="197"/>
                  </a:lnTo>
                  <a:lnTo>
                    <a:pt x="137" y="176"/>
                  </a:lnTo>
                  <a:lnTo>
                    <a:pt x="143" y="157"/>
                  </a:lnTo>
                  <a:lnTo>
                    <a:pt x="148" y="136"/>
                  </a:lnTo>
                  <a:lnTo>
                    <a:pt x="154" y="115"/>
                  </a:lnTo>
                  <a:lnTo>
                    <a:pt x="161" y="94"/>
                  </a:lnTo>
                  <a:lnTo>
                    <a:pt x="168" y="75"/>
                  </a:lnTo>
                  <a:lnTo>
                    <a:pt x="176" y="55"/>
                  </a:lnTo>
                  <a:lnTo>
                    <a:pt x="185" y="36"/>
                  </a:lnTo>
                  <a:lnTo>
                    <a:pt x="197" y="17"/>
                  </a:lnTo>
                  <a:lnTo>
                    <a:pt x="211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1"/>
            <p:cNvSpPr>
              <a:spLocks/>
            </p:cNvSpPr>
            <p:nvPr/>
          </p:nvSpPr>
          <p:spPr bwMode="auto">
            <a:xfrm>
              <a:off x="1984" y="1569"/>
              <a:ext cx="9" cy="60"/>
            </a:xfrm>
            <a:custGeom>
              <a:avLst/>
              <a:gdLst>
                <a:gd name="T0" fmla="*/ 0 w 20"/>
                <a:gd name="T1" fmla="*/ 0 h 119"/>
                <a:gd name="T2" fmla="*/ 1 w 20"/>
                <a:gd name="T3" fmla="*/ 30 h 119"/>
                <a:gd name="T4" fmla="*/ 5 w 20"/>
                <a:gd name="T5" fmla="*/ 60 h 119"/>
                <a:gd name="T6" fmla="*/ 10 w 20"/>
                <a:gd name="T7" fmla="*/ 89 h 119"/>
                <a:gd name="T8" fmla="*/ 15 w 20"/>
                <a:gd name="T9" fmla="*/ 118 h 119"/>
                <a:gd name="T10" fmla="*/ 16 w 20"/>
                <a:gd name="T11" fmla="*/ 119 h 119"/>
                <a:gd name="T12" fmla="*/ 18 w 20"/>
                <a:gd name="T13" fmla="*/ 118 h 119"/>
                <a:gd name="T14" fmla="*/ 20 w 20"/>
                <a:gd name="T15" fmla="*/ 117 h 119"/>
                <a:gd name="T16" fmla="*/ 20 w 20"/>
                <a:gd name="T17" fmla="*/ 116 h 119"/>
                <a:gd name="T18" fmla="*/ 15 w 20"/>
                <a:gd name="T19" fmla="*/ 87 h 119"/>
                <a:gd name="T20" fmla="*/ 10 w 20"/>
                <a:gd name="T21" fmla="*/ 58 h 119"/>
                <a:gd name="T22" fmla="*/ 4 w 20"/>
                <a:gd name="T23" fmla="*/ 29 h 119"/>
                <a:gd name="T24" fmla="*/ 0 w 20"/>
                <a:gd name="T25" fmla="*/ 0 h 119"/>
                <a:gd name="T26" fmla="*/ 0 w 20"/>
                <a:gd name="T27" fmla="*/ 0 h 119"/>
                <a:gd name="T28" fmla="*/ 0 w 20"/>
                <a:gd name="T29" fmla="*/ 0 h 119"/>
                <a:gd name="T30" fmla="*/ 0 w 20"/>
                <a:gd name="T31" fmla="*/ 0 h 119"/>
                <a:gd name="T32" fmla="*/ 0 w 20"/>
                <a:gd name="T33" fmla="*/ 0 h 119"/>
                <a:gd name="T34" fmla="*/ 0 w 20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19">
                  <a:moveTo>
                    <a:pt x="0" y="0"/>
                  </a:moveTo>
                  <a:lnTo>
                    <a:pt x="1" y="30"/>
                  </a:lnTo>
                  <a:lnTo>
                    <a:pt x="5" y="60"/>
                  </a:lnTo>
                  <a:lnTo>
                    <a:pt x="10" y="89"/>
                  </a:lnTo>
                  <a:lnTo>
                    <a:pt x="15" y="118"/>
                  </a:lnTo>
                  <a:lnTo>
                    <a:pt x="16" y="119"/>
                  </a:lnTo>
                  <a:lnTo>
                    <a:pt x="18" y="118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5" y="87"/>
                  </a:lnTo>
                  <a:lnTo>
                    <a:pt x="10" y="58"/>
                  </a:lnTo>
                  <a:lnTo>
                    <a:pt x="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2"/>
            <p:cNvSpPr>
              <a:spLocks/>
            </p:cNvSpPr>
            <p:nvPr/>
          </p:nvSpPr>
          <p:spPr bwMode="auto">
            <a:xfrm>
              <a:off x="1962" y="1569"/>
              <a:ext cx="150" cy="68"/>
            </a:xfrm>
            <a:custGeom>
              <a:avLst/>
              <a:gdLst>
                <a:gd name="T0" fmla="*/ 299 w 299"/>
                <a:gd name="T1" fmla="*/ 0 h 136"/>
                <a:gd name="T2" fmla="*/ 292 w 299"/>
                <a:gd name="T3" fmla="*/ 4 h 136"/>
                <a:gd name="T4" fmla="*/ 284 w 299"/>
                <a:gd name="T5" fmla="*/ 7 h 136"/>
                <a:gd name="T6" fmla="*/ 277 w 299"/>
                <a:gd name="T7" fmla="*/ 12 h 136"/>
                <a:gd name="T8" fmla="*/ 270 w 299"/>
                <a:gd name="T9" fmla="*/ 15 h 136"/>
                <a:gd name="T10" fmla="*/ 263 w 299"/>
                <a:gd name="T11" fmla="*/ 21 h 136"/>
                <a:gd name="T12" fmla="*/ 256 w 299"/>
                <a:gd name="T13" fmla="*/ 26 h 136"/>
                <a:gd name="T14" fmla="*/ 251 w 299"/>
                <a:gd name="T15" fmla="*/ 30 h 136"/>
                <a:gd name="T16" fmla="*/ 244 w 299"/>
                <a:gd name="T17" fmla="*/ 35 h 136"/>
                <a:gd name="T18" fmla="*/ 235 w 299"/>
                <a:gd name="T19" fmla="*/ 42 h 136"/>
                <a:gd name="T20" fmla="*/ 225 w 299"/>
                <a:gd name="T21" fmla="*/ 48 h 136"/>
                <a:gd name="T22" fmla="*/ 216 w 299"/>
                <a:gd name="T23" fmla="*/ 53 h 136"/>
                <a:gd name="T24" fmla="*/ 207 w 299"/>
                <a:gd name="T25" fmla="*/ 58 h 136"/>
                <a:gd name="T26" fmla="*/ 198 w 299"/>
                <a:gd name="T27" fmla="*/ 63 h 136"/>
                <a:gd name="T28" fmla="*/ 187 w 299"/>
                <a:gd name="T29" fmla="*/ 67 h 136"/>
                <a:gd name="T30" fmla="*/ 178 w 299"/>
                <a:gd name="T31" fmla="*/ 72 h 136"/>
                <a:gd name="T32" fmla="*/ 168 w 299"/>
                <a:gd name="T33" fmla="*/ 75 h 136"/>
                <a:gd name="T34" fmla="*/ 148 w 299"/>
                <a:gd name="T35" fmla="*/ 82 h 136"/>
                <a:gd name="T36" fmla="*/ 129 w 299"/>
                <a:gd name="T37" fmla="*/ 89 h 136"/>
                <a:gd name="T38" fmla="*/ 108 w 299"/>
                <a:gd name="T39" fmla="*/ 94 h 136"/>
                <a:gd name="T40" fmla="*/ 88 w 299"/>
                <a:gd name="T41" fmla="*/ 99 h 136"/>
                <a:gd name="T42" fmla="*/ 67 w 299"/>
                <a:gd name="T43" fmla="*/ 104 h 136"/>
                <a:gd name="T44" fmla="*/ 47 w 299"/>
                <a:gd name="T45" fmla="*/ 110 h 136"/>
                <a:gd name="T46" fmla="*/ 27 w 299"/>
                <a:gd name="T47" fmla="*/ 114 h 136"/>
                <a:gd name="T48" fmla="*/ 8 w 299"/>
                <a:gd name="T49" fmla="*/ 121 h 136"/>
                <a:gd name="T50" fmla="*/ 3 w 299"/>
                <a:gd name="T51" fmla="*/ 125 h 136"/>
                <a:gd name="T52" fmla="*/ 0 w 299"/>
                <a:gd name="T53" fmla="*/ 131 h 136"/>
                <a:gd name="T54" fmla="*/ 0 w 299"/>
                <a:gd name="T55" fmla="*/ 135 h 136"/>
                <a:gd name="T56" fmla="*/ 5 w 299"/>
                <a:gd name="T57" fmla="*/ 136 h 136"/>
                <a:gd name="T58" fmla="*/ 25 w 299"/>
                <a:gd name="T59" fmla="*/ 134 h 136"/>
                <a:gd name="T60" fmla="*/ 44 w 299"/>
                <a:gd name="T61" fmla="*/ 129 h 136"/>
                <a:gd name="T62" fmla="*/ 64 w 299"/>
                <a:gd name="T63" fmla="*/ 124 h 136"/>
                <a:gd name="T64" fmla="*/ 85 w 299"/>
                <a:gd name="T65" fmla="*/ 117 h 136"/>
                <a:gd name="T66" fmla="*/ 103 w 299"/>
                <a:gd name="T67" fmla="*/ 109 h 136"/>
                <a:gd name="T68" fmla="*/ 123 w 299"/>
                <a:gd name="T69" fmla="*/ 101 h 136"/>
                <a:gd name="T70" fmla="*/ 141 w 299"/>
                <a:gd name="T71" fmla="*/ 94 h 136"/>
                <a:gd name="T72" fmla="*/ 160 w 299"/>
                <a:gd name="T73" fmla="*/ 86 h 136"/>
                <a:gd name="T74" fmla="*/ 168 w 299"/>
                <a:gd name="T75" fmla="*/ 82 h 136"/>
                <a:gd name="T76" fmla="*/ 175 w 299"/>
                <a:gd name="T77" fmla="*/ 79 h 136"/>
                <a:gd name="T78" fmla="*/ 183 w 299"/>
                <a:gd name="T79" fmla="*/ 75 h 136"/>
                <a:gd name="T80" fmla="*/ 191 w 299"/>
                <a:gd name="T81" fmla="*/ 71 h 136"/>
                <a:gd name="T82" fmla="*/ 198 w 299"/>
                <a:gd name="T83" fmla="*/ 67 h 136"/>
                <a:gd name="T84" fmla="*/ 206 w 299"/>
                <a:gd name="T85" fmla="*/ 63 h 136"/>
                <a:gd name="T86" fmla="*/ 213 w 299"/>
                <a:gd name="T87" fmla="*/ 58 h 136"/>
                <a:gd name="T88" fmla="*/ 220 w 299"/>
                <a:gd name="T89" fmla="*/ 53 h 136"/>
                <a:gd name="T90" fmla="*/ 230 w 299"/>
                <a:gd name="T91" fmla="*/ 46 h 136"/>
                <a:gd name="T92" fmla="*/ 239 w 299"/>
                <a:gd name="T93" fmla="*/ 40 h 136"/>
                <a:gd name="T94" fmla="*/ 250 w 299"/>
                <a:gd name="T95" fmla="*/ 33 h 136"/>
                <a:gd name="T96" fmla="*/ 259 w 299"/>
                <a:gd name="T97" fmla="*/ 26 h 136"/>
                <a:gd name="T98" fmla="*/ 269 w 299"/>
                <a:gd name="T99" fmla="*/ 19 h 136"/>
                <a:gd name="T100" fmla="*/ 278 w 299"/>
                <a:gd name="T101" fmla="*/ 12 h 136"/>
                <a:gd name="T102" fmla="*/ 289 w 299"/>
                <a:gd name="T103" fmla="*/ 6 h 136"/>
                <a:gd name="T104" fmla="*/ 299 w 299"/>
                <a:gd name="T105" fmla="*/ 0 h 136"/>
                <a:gd name="T106" fmla="*/ 299 w 299"/>
                <a:gd name="T107" fmla="*/ 0 h 136"/>
                <a:gd name="T108" fmla="*/ 299 w 299"/>
                <a:gd name="T109" fmla="*/ 0 h 136"/>
                <a:gd name="T110" fmla="*/ 299 w 299"/>
                <a:gd name="T111" fmla="*/ 0 h 136"/>
                <a:gd name="T112" fmla="*/ 299 w 299"/>
                <a:gd name="T113" fmla="*/ 0 h 136"/>
                <a:gd name="T114" fmla="*/ 299 w 299"/>
                <a:gd name="T1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136">
                  <a:moveTo>
                    <a:pt x="299" y="0"/>
                  </a:moveTo>
                  <a:lnTo>
                    <a:pt x="292" y="4"/>
                  </a:lnTo>
                  <a:lnTo>
                    <a:pt x="284" y="7"/>
                  </a:lnTo>
                  <a:lnTo>
                    <a:pt x="277" y="12"/>
                  </a:lnTo>
                  <a:lnTo>
                    <a:pt x="270" y="15"/>
                  </a:lnTo>
                  <a:lnTo>
                    <a:pt x="263" y="21"/>
                  </a:lnTo>
                  <a:lnTo>
                    <a:pt x="256" y="26"/>
                  </a:lnTo>
                  <a:lnTo>
                    <a:pt x="251" y="30"/>
                  </a:lnTo>
                  <a:lnTo>
                    <a:pt x="244" y="35"/>
                  </a:lnTo>
                  <a:lnTo>
                    <a:pt x="235" y="42"/>
                  </a:lnTo>
                  <a:lnTo>
                    <a:pt x="225" y="48"/>
                  </a:lnTo>
                  <a:lnTo>
                    <a:pt x="216" y="53"/>
                  </a:lnTo>
                  <a:lnTo>
                    <a:pt x="207" y="58"/>
                  </a:lnTo>
                  <a:lnTo>
                    <a:pt x="198" y="63"/>
                  </a:lnTo>
                  <a:lnTo>
                    <a:pt x="187" y="67"/>
                  </a:lnTo>
                  <a:lnTo>
                    <a:pt x="178" y="72"/>
                  </a:lnTo>
                  <a:lnTo>
                    <a:pt x="168" y="75"/>
                  </a:lnTo>
                  <a:lnTo>
                    <a:pt x="148" y="82"/>
                  </a:lnTo>
                  <a:lnTo>
                    <a:pt x="129" y="89"/>
                  </a:lnTo>
                  <a:lnTo>
                    <a:pt x="108" y="94"/>
                  </a:lnTo>
                  <a:lnTo>
                    <a:pt x="88" y="99"/>
                  </a:lnTo>
                  <a:lnTo>
                    <a:pt x="67" y="104"/>
                  </a:lnTo>
                  <a:lnTo>
                    <a:pt x="47" y="110"/>
                  </a:lnTo>
                  <a:lnTo>
                    <a:pt x="27" y="114"/>
                  </a:lnTo>
                  <a:lnTo>
                    <a:pt x="8" y="121"/>
                  </a:lnTo>
                  <a:lnTo>
                    <a:pt x="3" y="125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5" y="136"/>
                  </a:lnTo>
                  <a:lnTo>
                    <a:pt x="25" y="134"/>
                  </a:lnTo>
                  <a:lnTo>
                    <a:pt x="44" y="129"/>
                  </a:lnTo>
                  <a:lnTo>
                    <a:pt x="64" y="124"/>
                  </a:lnTo>
                  <a:lnTo>
                    <a:pt x="85" y="117"/>
                  </a:lnTo>
                  <a:lnTo>
                    <a:pt x="103" y="109"/>
                  </a:lnTo>
                  <a:lnTo>
                    <a:pt x="123" y="101"/>
                  </a:lnTo>
                  <a:lnTo>
                    <a:pt x="141" y="94"/>
                  </a:lnTo>
                  <a:lnTo>
                    <a:pt x="160" y="86"/>
                  </a:lnTo>
                  <a:lnTo>
                    <a:pt x="168" y="82"/>
                  </a:lnTo>
                  <a:lnTo>
                    <a:pt x="175" y="79"/>
                  </a:lnTo>
                  <a:lnTo>
                    <a:pt x="183" y="75"/>
                  </a:lnTo>
                  <a:lnTo>
                    <a:pt x="191" y="71"/>
                  </a:lnTo>
                  <a:lnTo>
                    <a:pt x="198" y="67"/>
                  </a:lnTo>
                  <a:lnTo>
                    <a:pt x="206" y="63"/>
                  </a:lnTo>
                  <a:lnTo>
                    <a:pt x="213" y="58"/>
                  </a:lnTo>
                  <a:lnTo>
                    <a:pt x="220" y="53"/>
                  </a:lnTo>
                  <a:lnTo>
                    <a:pt x="230" y="46"/>
                  </a:lnTo>
                  <a:lnTo>
                    <a:pt x="239" y="40"/>
                  </a:lnTo>
                  <a:lnTo>
                    <a:pt x="250" y="33"/>
                  </a:lnTo>
                  <a:lnTo>
                    <a:pt x="259" y="26"/>
                  </a:lnTo>
                  <a:lnTo>
                    <a:pt x="269" y="19"/>
                  </a:lnTo>
                  <a:lnTo>
                    <a:pt x="278" y="12"/>
                  </a:lnTo>
                  <a:lnTo>
                    <a:pt x="289" y="6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3"/>
            <p:cNvSpPr>
              <a:spLocks/>
            </p:cNvSpPr>
            <p:nvPr/>
          </p:nvSpPr>
          <p:spPr bwMode="auto">
            <a:xfrm>
              <a:off x="1981" y="1625"/>
              <a:ext cx="10" cy="67"/>
            </a:xfrm>
            <a:custGeom>
              <a:avLst/>
              <a:gdLst>
                <a:gd name="T0" fmla="*/ 4 w 19"/>
                <a:gd name="T1" fmla="*/ 0 h 136"/>
                <a:gd name="T2" fmla="*/ 2 w 19"/>
                <a:gd name="T3" fmla="*/ 33 h 136"/>
                <a:gd name="T4" fmla="*/ 0 w 19"/>
                <a:gd name="T5" fmla="*/ 69 h 136"/>
                <a:gd name="T6" fmla="*/ 2 w 19"/>
                <a:gd name="T7" fmla="*/ 105 h 136"/>
                <a:gd name="T8" fmla="*/ 12 w 19"/>
                <a:gd name="T9" fmla="*/ 136 h 136"/>
                <a:gd name="T10" fmla="*/ 15 w 19"/>
                <a:gd name="T11" fmla="*/ 136 h 136"/>
                <a:gd name="T12" fmla="*/ 17 w 19"/>
                <a:gd name="T13" fmla="*/ 135 h 136"/>
                <a:gd name="T14" fmla="*/ 19 w 19"/>
                <a:gd name="T15" fmla="*/ 134 h 136"/>
                <a:gd name="T16" fmla="*/ 19 w 19"/>
                <a:gd name="T17" fmla="*/ 131 h 136"/>
                <a:gd name="T18" fmla="*/ 11 w 19"/>
                <a:gd name="T19" fmla="*/ 99 h 136"/>
                <a:gd name="T20" fmla="*/ 7 w 19"/>
                <a:gd name="T21" fmla="*/ 67 h 136"/>
                <a:gd name="T22" fmla="*/ 5 w 19"/>
                <a:gd name="T23" fmla="*/ 33 h 136"/>
                <a:gd name="T24" fmla="*/ 4 w 19"/>
                <a:gd name="T25" fmla="*/ 0 h 136"/>
                <a:gd name="T26" fmla="*/ 4 w 19"/>
                <a:gd name="T27" fmla="*/ 0 h 136"/>
                <a:gd name="T28" fmla="*/ 4 w 19"/>
                <a:gd name="T29" fmla="*/ 0 h 136"/>
                <a:gd name="T30" fmla="*/ 4 w 19"/>
                <a:gd name="T31" fmla="*/ 0 h 136"/>
                <a:gd name="T32" fmla="*/ 4 w 19"/>
                <a:gd name="T33" fmla="*/ 0 h 136"/>
                <a:gd name="T34" fmla="*/ 4 w 19"/>
                <a:gd name="T3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36">
                  <a:moveTo>
                    <a:pt x="4" y="0"/>
                  </a:moveTo>
                  <a:lnTo>
                    <a:pt x="2" y="33"/>
                  </a:lnTo>
                  <a:lnTo>
                    <a:pt x="0" y="69"/>
                  </a:lnTo>
                  <a:lnTo>
                    <a:pt x="2" y="105"/>
                  </a:lnTo>
                  <a:lnTo>
                    <a:pt x="12" y="136"/>
                  </a:lnTo>
                  <a:lnTo>
                    <a:pt x="15" y="136"/>
                  </a:lnTo>
                  <a:lnTo>
                    <a:pt x="17" y="135"/>
                  </a:lnTo>
                  <a:lnTo>
                    <a:pt x="19" y="134"/>
                  </a:lnTo>
                  <a:lnTo>
                    <a:pt x="19" y="131"/>
                  </a:lnTo>
                  <a:lnTo>
                    <a:pt x="11" y="99"/>
                  </a:lnTo>
                  <a:lnTo>
                    <a:pt x="7" y="67"/>
                  </a:lnTo>
                  <a:lnTo>
                    <a:pt x="5" y="3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14"/>
            <p:cNvSpPr>
              <a:spLocks/>
            </p:cNvSpPr>
            <p:nvPr/>
          </p:nvSpPr>
          <p:spPr bwMode="auto">
            <a:xfrm>
              <a:off x="1951" y="1619"/>
              <a:ext cx="48" cy="55"/>
            </a:xfrm>
            <a:custGeom>
              <a:avLst/>
              <a:gdLst>
                <a:gd name="T0" fmla="*/ 0 w 95"/>
                <a:gd name="T1" fmla="*/ 111 h 111"/>
                <a:gd name="T2" fmla="*/ 7 w 95"/>
                <a:gd name="T3" fmla="*/ 109 h 111"/>
                <a:gd name="T4" fmla="*/ 11 w 95"/>
                <a:gd name="T5" fmla="*/ 106 h 111"/>
                <a:gd name="T6" fmla="*/ 17 w 95"/>
                <a:gd name="T7" fmla="*/ 105 h 111"/>
                <a:gd name="T8" fmla="*/ 23 w 95"/>
                <a:gd name="T9" fmla="*/ 104 h 111"/>
                <a:gd name="T10" fmla="*/ 27 w 95"/>
                <a:gd name="T11" fmla="*/ 102 h 111"/>
                <a:gd name="T12" fmla="*/ 32 w 95"/>
                <a:gd name="T13" fmla="*/ 101 h 111"/>
                <a:gd name="T14" fmla="*/ 35 w 95"/>
                <a:gd name="T15" fmla="*/ 98 h 111"/>
                <a:gd name="T16" fmla="*/ 40 w 95"/>
                <a:gd name="T17" fmla="*/ 97 h 111"/>
                <a:gd name="T18" fmla="*/ 45 w 95"/>
                <a:gd name="T19" fmla="*/ 96 h 111"/>
                <a:gd name="T20" fmla="*/ 48 w 95"/>
                <a:gd name="T21" fmla="*/ 94 h 111"/>
                <a:gd name="T22" fmla="*/ 52 w 95"/>
                <a:gd name="T23" fmla="*/ 91 h 111"/>
                <a:gd name="T24" fmla="*/ 55 w 95"/>
                <a:gd name="T25" fmla="*/ 89 h 111"/>
                <a:gd name="T26" fmla="*/ 56 w 95"/>
                <a:gd name="T27" fmla="*/ 88 h 111"/>
                <a:gd name="T28" fmla="*/ 59 w 95"/>
                <a:gd name="T29" fmla="*/ 86 h 111"/>
                <a:gd name="T30" fmla="*/ 60 w 95"/>
                <a:gd name="T31" fmla="*/ 85 h 111"/>
                <a:gd name="T32" fmla="*/ 61 w 95"/>
                <a:gd name="T33" fmla="*/ 83 h 111"/>
                <a:gd name="T34" fmla="*/ 63 w 95"/>
                <a:gd name="T35" fmla="*/ 82 h 111"/>
                <a:gd name="T36" fmla="*/ 65 w 95"/>
                <a:gd name="T37" fmla="*/ 82 h 111"/>
                <a:gd name="T38" fmla="*/ 65 w 95"/>
                <a:gd name="T39" fmla="*/ 82 h 111"/>
                <a:gd name="T40" fmla="*/ 63 w 95"/>
                <a:gd name="T41" fmla="*/ 83 h 111"/>
                <a:gd name="T42" fmla="*/ 72 w 95"/>
                <a:gd name="T43" fmla="*/ 80 h 111"/>
                <a:gd name="T44" fmla="*/ 80 w 95"/>
                <a:gd name="T45" fmla="*/ 74 h 111"/>
                <a:gd name="T46" fmla="*/ 87 w 95"/>
                <a:gd name="T47" fmla="*/ 66 h 111"/>
                <a:gd name="T48" fmla="*/ 92 w 95"/>
                <a:gd name="T49" fmla="*/ 57 h 111"/>
                <a:gd name="T50" fmla="*/ 94 w 95"/>
                <a:gd name="T51" fmla="*/ 48 h 111"/>
                <a:gd name="T52" fmla="*/ 95 w 95"/>
                <a:gd name="T53" fmla="*/ 37 h 111"/>
                <a:gd name="T54" fmla="*/ 94 w 95"/>
                <a:gd name="T55" fmla="*/ 28 h 111"/>
                <a:gd name="T56" fmla="*/ 91 w 95"/>
                <a:gd name="T57" fmla="*/ 19 h 111"/>
                <a:gd name="T58" fmla="*/ 84 w 95"/>
                <a:gd name="T59" fmla="*/ 10 h 111"/>
                <a:gd name="T60" fmla="*/ 75 w 95"/>
                <a:gd name="T61" fmla="*/ 4 h 111"/>
                <a:gd name="T62" fmla="*/ 64 w 95"/>
                <a:gd name="T63" fmla="*/ 0 h 111"/>
                <a:gd name="T64" fmla="*/ 54 w 95"/>
                <a:gd name="T65" fmla="*/ 0 h 111"/>
                <a:gd name="T66" fmla="*/ 42 w 95"/>
                <a:gd name="T67" fmla="*/ 3 h 111"/>
                <a:gd name="T68" fmla="*/ 33 w 95"/>
                <a:gd name="T69" fmla="*/ 9 h 111"/>
                <a:gd name="T70" fmla="*/ 24 w 95"/>
                <a:gd name="T71" fmla="*/ 15 h 111"/>
                <a:gd name="T72" fmla="*/ 17 w 95"/>
                <a:gd name="T73" fmla="*/ 25 h 111"/>
                <a:gd name="T74" fmla="*/ 12 w 95"/>
                <a:gd name="T75" fmla="*/ 35 h 111"/>
                <a:gd name="T76" fmla="*/ 10 w 95"/>
                <a:gd name="T77" fmla="*/ 47 h 111"/>
                <a:gd name="T78" fmla="*/ 8 w 95"/>
                <a:gd name="T79" fmla="*/ 57 h 111"/>
                <a:gd name="T80" fmla="*/ 7 w 95"/>
                <a:gd name="T81" fmla="*/ 68 h 111"/>
                <a:gd name="T82" fmla="*/ 7 w 95"/>
                <a:gd name="T83" fmla="*/ 72 h 111"/>
                <a:gd name="T84" fmla="*/ 4 w 95"/>
                <a:gd name="T85" fmla="*/ 75 h 111"/>
                <a:gd name="T86" fmla="*/ 3 w 95"/>
                <a:gd name="T87" fmla="*/ 80 h 111"/>
                <a:gd name="T88" fmla="*/ 2 w 95"/>
                <a:gd name="T89" fmla="*/ 83 h 111"/>
                <a:gd name="T90" fmla="*/ 1 w 95"/>
                <a:gd name="T91" fmla="*/ 90 h 111"/>
                <a:gd name="T92" fmla="*/ 1 w 95"/>
                <a:gd name="T93" fmla="*/ 97 h 111"/>
                <a:gd name="T94" fmla="*/ 0 w 95"/>
                <a:gd name="T95" fmla="*/ 104 h 111"/>
                <a:gd name="T96" fmla="*/ 0 w 95"/>
                <a:gd name="T97" fmla="*/ 111 h 111"/>
                <a:gd name="T98" fmla="*/ 0 w 95"/>
                <a:gd name="T99" fmla="*/ 111 h 111"/>
                <a:gd name="T100" fmla="*/ 0 w 95"/>
                <a:gd name="T101" fmla="*/ 111 h 111"/>
                <a:gd name="T102" fmla="*/ 0 w 95"/>
                <a:gd name="T103" fmla="*/ 111 h 111"/>
                <a:gd name="T104" fmla="*/ 0 w 95"/>
                <a:gd name="T105" fmla="*/ 111 h 111"/>
                <a:gd name="T106" fmla="*/ 0 w 95"/>
                <a:gd name="T10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111">
                  <a:moveTo>
                    <a:pt x="0" y="111"/>
                  </a:moveTo>
                  <a:lnTo>
                    <a:pt x="7" y="109"/>
                  </a:lnTo>
                  <a:lnTo>
                    <a:pt x="11" y="106"/>
                  </a:lnTo>
                  <a:lnTo>
                    <a:pt x="17" y="105"/>
                  </a:lnTo>
                  <a:lnTo>
                    <a:pt x="23" y="104"/>
                  </a:lnTo>
                  <a:lnTo>
                    <a:pt x="27" y="102"/>
                  </a:lnTo>
                  <a:lnTo>
                    <a:pt x="32" y="101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2" y="91"/>
                  </a:lnTo>
                  <a:lnTo>
                    <a:pt x="55" y="89"/>
                  </a:lnTo>
                  <a:lnTo>
                    <a:pt x="56" y="88"/>
                  </a:lnTo>
                  <a:lnTo>
                    <a:pt x="59" y="86"/>
                  </a:lnTo>
                  <a:lnTo>
                    <a:pt x="60" y="85"/>
                  </a:lnTo>
                  <a:lnTo>
                    <a:pt x="61" y="83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3" y="83"/>
                  </a:lnTo>
                  <a:lnTo>
                    <a:pt x="72" y="80"/>
                  </a:lnTo>
                  <a:lnTo>
                    <a:pt x="80" y="74"/>
                  </a:lnTo>
                  <a:lnTo>
                    <a:pt x="87" y="66"/>
                  </a:lnTo>
                  <a:lnTo>
                    <a:pt x="92" y="57"/>
                  </a:lnTo>
                  <a:lnTo>
                    <a:pt x="94" y="48"/>
                  </a:lnTo>
                  <a:lnTo>
                    <a:pt x="95" y="37"/>
                  </a:lnTo>
                  <a:lnTo>
                    <a:pt x="94" y="28"/>
                  </a:lnTo>
                  <a:lnTo>
                    <a:pt x="91" y="19"/>
                  </a:lnTo>
                  <a:lnTo>
                    <a:pt x="84" y="10"/>
                  </a:lnTo>
                  <a:lnTo>
                    <a:pt x="75" y="4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2" y="3"/>
                  </a:lnTo>
                  <a:lnTo>
                    <a:pt x="33" y="9"/>
                  </a:lnTo>
                  <a:lnTo>
                    <a:pt x="24" y="15"/>
                  </a:lnTo>
                  <a:lnTo>
                    <a:pt x="17" y="25"/>
                  </a:lnTo>
                  <a:lnTo>
                    <a:pt x="12" y="35"/>
                  </a:lnTo>
                  <a:lnTo>
                    <a:pt x="10" y="47"/>
                  </a:lnTo>
                  <a:lnTo>
                    <a:pt x="8" y="57"/>
                  </a:lnTo>
                  <a:lnTo>
                    <a:pt x="7" y="68"/>
                  </a:lnTo>
                  <a:lnTo>
                    <a:pt x="7" y="72"/>
                  </a:lnTo>
                  <a:lnTo>
                    <a:pt x="4" y="75"/>
                  </a:lnTo>
                  <a:lnTo>
                    <a:pt x="3" y="80"/>
                  </a:lnTo>
                  <a:lnTo>
                    <a:pt x="2" y="83"/>
                  </a:lnTo>
                  <a:lnTo>
                    <a:pt x="1" y="90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5"/>
            <p:cNvSpPr>
              <a:spLocks/>
            </p:cNvSpPr>
            <p:nvPr/>
          </p:nvSpPr>
          <p:spPr bwMode="auto">
            <a:xfrm>
              <a:off x="1925" y="1628"/>
              <a:ext cx="58" cy="29"/>
            </a:xfrm>
            <a:custGeom>
              <a:avLst/>
              <a:gdLst>
                <a:gd name="T0" fmla="*/ 0 w 115"/>
                <a:gd name="T1" fmla="*/ 58 h 58"/>
                <a:gd name="T2" fmla="*/ 5 w 115"/>
                <a:gd name="T3" fmla="*/ 55 h 58"/>
                <a:gd name="T4" fmla="*/ 9 w 115"/>
                <a:gd name="T5" fmla="*/ 54 h 58"/>
                <a:gd name="T6" fmla="*/ 14 w 115"/>
                <a:gd name="T7" fmla="*/ 52 h 58"/>
                <a:gd name="T8" fmla="*/ 18 w 115"/>
                <a:gd name="T9" fmla="*/ 48 h 58"/>
                <a:gd name="T10" fmla="*/ 22 w 115"/>
                <a:gd name="T11" fmla="*/ 46 h 58"/>
                <a:gd name="T12" fmla="*/ 26 w 115"/>
                <a:gd name="T13" fmla="*/ 44 h 58"/>
                <a:gd name="T14" fmla="*/ 31 w 115"/>
                <a:gd name="T15" fmla="*/ 40 h 58"/>
                <a:gd name="T16" fmla="*/ 34 w 115"/>
                <a:gd name="T17" fmla="*/ 37 h 58"/>
                <a:gd name="T18" fmla="*/ 44 w 115"/>
                <a:gd name="T19" fmla="*/ 31 h 58"/>
                <a:gd name="T20" fmla="*/ 52 w 115"/>
                <a:gd name="T21" fmla="*/ 25 h 58"/>
                <a:gd name="T22" fmla="*/ 61 w 115"/>
                <a:gd name="T23" fmla="*/ 21 h 58"/>
                <a:gd name="T24" fmla="*/ 70 w 115"/>
                <a:gd name="T25" fmla="*/ 17 h 58"/>
                <a:gd name="T26" fmla="*/ 79 w 115"/>
                <a:gd name="T27" fmla="*/ 15 h 58"/>
                <a:gd name="T28" fmla="*/ 90 w 115"/>
                <a:gd name="T29" fmla="*/ 13 h 58"/>
                <a:gd name="T30" fmla="*/ 99 w 115"/>
                <a:gd name="T31" fmla="*/ 11 h 58"/>
                <a:gd name="T32" fmla="*/ 109 w 115"/>
                <a:gd name="T33" fmla="*/ 9 h 58"/>
                <a:gd name="T34" fmla="*/ 112 w 115"/>
                <a:gd name="T35" fmla="*/ 7 h 58"/>
                <a:gd name="T36" fmla="*/ 114 w 115"/>
                <a:gd name="T37" fmla="*/ 5 h 58"/>
                <a:gd name="T38" fmla="*/ 115 w 115"/>
                <a:gd name="T39" fmla="*/ 2 h 58"/>
                <a:gd name="T40" fmla="*/ 113 w 115"/>
                <a:gd name="T41" fmla="*/ 1 h 58"/>
                <a:gd name="T42" fmla="*/ 106 w 115"/>
                <a:gd name="T43" fmla="*/ 0 h 58"/>
                <a:gd name="T44" fmla="*/ 98 w 115"/>
                <a:gd name="T45" fmla="*/ 0 h 58"/>
                <a:gd name="T46" fmla="*/ 91 w 115"/>
                <a:gd name="T47" fmla="*/ 0 h 58"/>
                <a:gd name="T48" fmla="*/ 84 w 115"/>
                <a:gd name="T49" fmla="*/ 1 h 58"/>
                <a:gd name="T50" fmla="*/ 77 w 115"/>
                <a:gd name="T51" fmla="*/ 2 h 58"/>
                <a:gd name="T52" fmla="*/ 70 w 115"/>
                <a:gd name="T53" fmla="*/ 5 h 58"/>
                <a:gd name="T54" fmla="*/ 64 w 115"/>
                <a:gd name="T55" fmla="*/ 7 h 58"/>
                <a:gd name="T56" fmla="*/ 58 w 115"/>
                <a:gd name="T57" fmla="*/ 10 h 58"/>
                <a:gd name="T58" fmla="*/ 49 w 115"/>
                <a:gd name="T59" fmla="*/ 16 h 58"/>
                <a:gd name="T60" fmla="*/ 43 w 115"/>
                <a:gd name="T61" fmla="*/ 22 h 58"/>
                <a:gd name="T62" fmla="*/ 36 w 115"/>
                <a:gd name="T63" fmla="*/ 28 h 58"/>
                <a:gd name="T64" fmla="*/ 29 w 115"/>
                <a:gd name="T65" fmla="*/ 34 h 58"/>
                <a:gd name="T66" fmla="*/ 23 w 115"/>
                <a:gd name="T67" fmla="*/ 41 h 58"/>
                <a:gd name="T68" fmla="*/ 16 w 115"/>
                <a:gd name="T69" fmla="*/ 47 h 58"/>
                <a:gd name="T70" fmla="*/ 8 w 115"/>
                <a:gd name="T71" fmla="*/ 53 h 58"/>
                <a:gd name="T72" fmla="*/ 0 w 115"/>
                <a:gd name="T73" fmla="*/ 58 h 58"/>
                <a:gd name="T74" fmla="*/ 0 w 115"/>
                <a:gd name="T75" fmla="*/ 58 h 58"/>
                <a:gd name="T76" fmla="*/ 0 w 115"/>
                <a:gd name="T77" fmla="*/ 58 h 58"/>
                <a:gd name="T78" fmla="*/ 0 w 115"/>
                <a:gd name="T79" fmla="*/ 58 h 58"/>
                <a:gd name="T80" fmla="*/ 0 w 115"/>
                <a:gd name="T81" fmla="*/ 58 h 58"/>
                <a:gd name="T82" fmla="*/ 0 w 115"/>
                <a:gd name="T8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58">
                  <a:moveTo>
                    <a:pt x="0" y="58"/>
                  </a:moveTo>
                  <a:lnTo>
                    <a:pt x="5" y="55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4"/>
                  </a:lnTo>
                  <a:lnTo>
                    <a:pt x="31" y="40"/>
                  </a:lnTo>
                  <a:lnTo>
                    <a:pt x="34" y="37"/>
                  </a:lnTo>
                  <a:lnTo>
                    <a:pt x="44" y="31"/>
                  </a:lnTo>
                  <a:lnTo>
                    <a:pt x="52" y="25"/>
                  </a:lnTo>
                  <a:lnTo>
                    <a:pt x="61" y="21"/>
                  </a:lnTo>
                  <a:lnTo>
                    <a:pt x="70" y="17"/>
                  </a:lnTo>
                  <a:lnTo>
                    <a:pt x="79" y="15"/>
                  </a:lnTo>
                  <a:lnTo>
                    <a:pt x="90" y="13"/>
                  </a:lnTo>
                  <a:lnTo>
                    <a:pt x="99" y="11"/>
                  </a:lnTo>
                  <a:lnTo>
                    <a:pt x="109" y="9"/>
                  </a:lnTo>
                  <a:lnTo>
                    <a:pt x="112" y="7"/>
                  </a:lnTo>
                  <a:lnTo>
                    <a:pt x="114" y="5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4" y="1"/>
                  </a:lnTo>
                  <a:lnTo>
                    <a:pt x="77" y="2"/>
                  </a:lnTo>
                  <a:lnTo>
                    <a:pt x="70" y="5"/>
                  </a:lnTo>
                  <a:lnTo>
                    <a:pt x="64" y="7"/>
                  </a:lnTo>
                  <a:lnTo>
                    <a:pt x="58" y="10"/>
                  </a:lnTo>
                  <a:lnTo>
                    <a:pt x="49" y="16"/>
                  </a:lnTo>
                  <a:lnTo>
                    <a:pt x="43" y="22"/>
                  </a:lnTo>
                  <a:lnTo>
                    <a:pt x="36" y="28"/>
                  </a:lnTo>
                  <a:lnTo>
                    <a:pt x="29" y="34"/>
                  </a:lnTo>
                  <a:lnTo>
                    <a:pt x="23" y="41"/>
                  </a:lnTo>
                  <a:lnTo>
                    <a:pt x="16" y="47"/>
                  </a:lnTo>
                  <a:lnTo>
                    <a:pt x="8" y="5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6"/>
            <p:cNvSpPr>
              <a:spLocks/>
            </p:cNvSpPr>
            <p:nvPr/>
          </p:nvSpPr>
          <p:spPr bwMode="auto">
            <a:xfrm>
              <a:off x="1867" y="1593"/>
              <a:ext cx="98" cy="347"/>
            </a:xfrm>
            <a:custGeom>
              <a:avLst/>
              <a:gdLst>
                <a:gd name="T0" fmla="*/ 195 w 195"/>
                <a:gd name="T1" fmla="*/ 0 h 693"/>
                <a:gd name="T2" fmla="*/ 182 w 195"/>
                <a:gd name="T3" fmla="*/ 18 h 693"/>
                <a:gd name="T4" fmla="*/ 169 w 195"/>
                <a:gd name="T5" fmla="*/ 38 h 693"/>
                <a:gd name="T6" fmla="*/ 156 w 195"/>
                <a:gd name="T7" fmla="*/ 56 h 693"/>
                <a:gd name="T8" fmla="*/ 144 w 195"/>
                <a:gd name="T9" fmla="*/ 76 h 693"/>
                <a:gd name="T10" fmla="*/ 131 w 195"/>
                <a:gd name="T11" fmla="*/ 95 h 693"/>
                <a:gd name="T12" fmla="*/ 118 w 195"/>
                <a:gd name="T13" fmla="*/ 116 h 693"/>
                <a:gd name="T14" fmla="*/ 107 w 195"/>
                <a:gd name="T15" fmla="*/ 136 h 693"/>
                <a:gd name="T16" fmla="*/ 95 w 195"/>
                <a:gd name="T17" fmla="*/ 155 h 693"/>
                <a:gd name="T18" fmla="*/ 85 w 195"/>
                <a:gd name="T19" fmla="*/ 174 h 693"/>
                <a:gd name="T20" fmla="*/ 76 w 195"/>
                <a:gd name="T21" fmla="*/ 194 h 693"/>
                <a:gd name="T22" fmla="*/ 69 w 195"/>
                <a:gd name="T23" fmla="*/ 214 h 693"/>
                <a:gd name="T24" fmla="*/ 61 w 195"/>
                <a:gd name="T25" fmla="*/ 235 h 693"/>
                <a:gd name="T26" fmla="*/ 54 w 195"/>
                <a:gd name="T27" fmla="*/ 256 h 693"/>
                <a:gd name="T28" fmla="*/ 48 w 195"/>
                <a:gd name="T29" fmla="*/ 277 h 693"/>
                <a:gd name="T30" fmla="*/ 42 w 195"/>
                <a:gd name="T31" fmla="*/ 298 h 693"/>
                <a:gd name="T32" fmla="*/ 35 w 195"/>
                <a:gd name="T33" fmla="*/ 319 h 693"/>
                <a:gd name="T34" fmla="*/ 23 w 195"/>
                <a:gd name="T35" fmla="*/ 365 h 693"/>
                <a:gd name="T36" fmla="*/ 14 w 195"/>
                <a:gd name="T37" fmla="*/ 411 h 693"/>
                <a:gd name="T38" fmla="*/ 8 w 195"/>
                <a:gd name="T39" fmla="*/ 458 h 693"/>
                <a:gd name="T40" fmla="*/ 3 w 195"/>
                <a:gd name="T41" fmla="*/ 505 h 693"/>
                <a:gd name="T42" fmla="*/ 0 w 195"/>
                <a:gd name="T43" fmla="*/ 552 h 693"/>
                <a:gd name="T44" fmla="*/ 0 w 195"/>
                <a:gd name="T45" fmla="*/ 598 h 693"/>
                <a:gd name="T46" fmla="*/ 2 w 195"/>
                <a:gd name="T47" fmla="*/ 645 h 693"/>
                <a:gd name="T48" fmla="*/ 8 w 195"/>
                <a:gd name="T49" fmla="*/ 691 h 693"/>
                <a:gd name="T50" fmla="*/ 10 w 195"/>
                <a:gd name="T51" fmla="*/ 693 h 693"/>
                <a:gd name="T52" fmla="*/ 13 w 195"/>
                <a:gd name="T53" fmla="*/ 691 h 693"/>
                <a:gd name="T54" fmla="*/ 17 w 195"/>
                <a:gd name="T55" fmla="*/ 689 h 693"/>
                <a:gd name="T56" fmla="*/ 18 w 195"/>
                <a:gd name="T57" fmla="*/ 685 h 693"/>
                <a:gd name="T58" fmla="*/ 23 w 195"/>
                <a:gd name="T59" fmla="*/ 592 h 693"/>
                <a:gd name="T60" fmla="*/ 27 w 195"/>
                <a:gd name="T61" fmla="*/ 500 h 693"/>
                <a:gd name="T62" fmla="*/ 35 w 195"/>
                <a:gd name="T63" fmla="*/ 408 h 693"/>
                <a:gd name="T64" fmla="*/ 51 w 195"/>
                <a:gd name="T65" fmla="*/ 315 h 693"/>
                <a:gd name="T66" fmla="*/ 57 w 195"/>
                <a:gd name="T67" fmla="*/ 294 h 693"/>
                <a:gd name="T68" fmla="*/ 63 w 195"/>
                <a:gd name="T69" fmla="*/ 273 h 693"/>
                <a:gd name="T70" fmla="*/ 69 w 195"/>
                <a:gd name="T71" fmla="*/ 251 h 693"/>
                <a:gd name="T72" fmla="*/ 76 w 195"/>
                <a:gd name="T73" fmla="*/ 230 h 693"/>
                <a:gd name="T74" fmla="*/ 82 w 195"/>
                <a:gd name="T75" fmla="*/ 208 h 693"/>
                <a:gd name="T76" fmla="*/ 91 w 195"/>
                <a:gd name="T77" fmla="*/ 189 h 693"/>
                <a:gd name="T78" fmla="*/ 99 w 195"/>
                <a:gd name="T79" fmla="*/ 168 h 693"/>
                <a:gd name="T80" fmla="*/ 109 w 195"/>
                <a:gd name="T81" fmla="*/ 148 h 693"/>
                <a:gd name="T82" fmla="*/ 119 w 195"/>
                <a:gd name="T83" fmla="*/ 130 h 693"/>
                <a:gd name="T84" fmla="*/ 130 w 195"/>
                <a:gd name="T85" fmla="*/ 110 h 693"/>
                <a:gd name="T86" fmla="*/ 141 w 195"/>
                <a:gd name="T87" fmla="*/ 92 h 693"/>
                <a:gd name="T88" fmla="*/ 153 w 195"/>
                <a:gd name="T89" fmla="*/ 74 h 693"/>
                <a:gd name="T90" fmla="*/ 163 w 195"/>
                <a:gd name="T91" fmla="*/ 56 h 693"/>
                <a:gd name="T92" fmla="*/ 175 w 195"/>
                <a:gd name="T93" fmla="*/ 38 h 693"/>
                <a:gd name="T94" fmla="*/ 185 w 195"/>
                <a:gd name="T95" fmla="*/ 18 h 693"/>
                <a:gd name="T96" fmla="*/ 195 w 195"/>
                <a:gd name="T97" fmla="*/ 0 h 693"/>
                <a:gd name="T98" fmla="*/ 195 w 195"/>
                <a:gd name="T99" fmla="*/ 0 h 693"/>
                <a:gd name="T100" fmla="*/ 195 w 195"/>
                <a:gd name="T101" fmla="*/ 0 h 693"/>
                <a:gd name="T102" fmla="*/ 195 w 195"/>
                <a:gd name="T103" fmla="*/ 0 h 693"/>
                <a:gd name="T104" fmla="*/ 195 w 195"/>
                <a:gd name="T105" fmla="*/ 0 h 693"/>
                <a:gd name="T106" fmla="*/ 195 w 195"/>
                <a:gd name="T107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693">
                  <a:moveTo>
                    <a:pt x="195" y="0"/>
                  </a:moveTo>
                  <a:lnTo>
                    <a:pt x="182" y="18"/>
                  </a:lnTo>
                  <a:lnTo>
                    <a:pt x="169" y="38"/>
                  </a:lnTo>
                  <a:lnTo>
                    <a:pt x="156" y="56"/>
                  </a:lnTo>
                  <a:lnTo>
                    <a:pt x="144" y="76"/>
                  </a:lnTo>
                  <a:lnTo>
                    <a:pt x="131" y="95"/>
                  </a:lnTo>
                  <a:lnTo>
                    <a:pt x="118" y="116"/>
                  </a:lnTo>
                  <a:lnTo>
                    <a:pt x="107" y="136"/>
                  </a:lnTo>
                  <a:lnTo>
                    <a:pt x="95" y="155"/>
                  </a:lnTo>
                  <a:lnTo>
                    <a:pt x="85" y="174"/>
                  </a:lnTo>
                  <a:lnTo>
                    <a:pt x="76" y="194"/>
                  </a:lnTo>
                  <a:lnTo>
                    <a:pt x="69" y="214"/>
                  </a:lnTo>
                  <a:lnTo>
                    <a:pt x="61" y="235"/>
                  </a:lnTo>
                  <a:lnTo>
                    <a:pt x="54" y="256"/>
                  </a:lnTo>
                  <a:lnTo>
                    <a:pt x="48" y="277"/>
                  </a:lnTo>
                  <a:lnTo>
                    <a:pt x="42" y="298"/>
                  </a:lnTo>
                  <a:lnTo>
                    <a:pt x="35" y="319"/>
                  </a:lnTo>
                  <a:lnTo>
                    <a:pt x="23" y="365"/>
                  </a:lnTo>
                  <a:lnTo>
                    <a:pt x="14" y="411"/>
                  </a:lnTo>
                  <a:lnTo>
                    <a:pt x="8" y="458"/>
                  </a:lnTo>
                  <a:lnTo>
                    <a:pt x="3" y="505"/>
                  </a:lnTo>
                  <a:lnTo>
                    <a:pt x="0" y="552"/>
                  </a:lnTo>
                  <a:lnTo>
                    <a:pt x="0" y="598"/>
                  </a:lnTo>
                  <a:lnTo>
                    <a:pt x="2" y="645"/>
                  </a:lnTo>
                  <a:lnTo>
                    <a:pt x="8" y="691"/>
                  </a:lnTo>
                  <a:lnTo>
                    <a:pt x="10" y="693"/>
                  </a:lnTo>
                  <a:lnTo>
                    <a:pt x="13" y="691"/>
                  </a:lnTo>
                  <a:lnTo>
                    <a:pt x="17" y="689"/>
                  </a:lnTo>
                  <a:lnTo>
                    <a:pt x="18" y="685"/>
                  </a:lnTo>
                  <a:lnTo>
                    <a:pt x="23" y="592"/>
                  </a:lnTo>
                  <a:lnTo>
                    <a:pt x="27" y="500"/>
                  </a:lnTo>
                  <a:lnTo>
                    <a:pt x="35" y="408"/>
                  </a:lnTo>
                  <a:lnTo>
                    <a:pt x="51" y="315"/>
                  </a:lnTo>
                  <a:lnTo>
                    <a:pt x="57" y="294"/>
                  </a:lnTo>
                  <a:lnTo>
                    <a:pt x="63" y="273"/>
                  </a:lnTo>
                  <a:lnTo>
                    <a:pt x="69" y="251"/>
                  </a:lnTo>
                  <a:lnTo>
                    <a:pt x="76" y="230"/>
                  </a:lnTo>
                  <a:lnTo>
                    <a:pt x="82" y="208"/>
                  </a:lnTo>
                  <a:lnTo>
                    <a:pt x="91" y="189"/>
                  </a:lnTo>
                  <a:lnTo>
                    <a:pt x="99" y="168"/>
                  </a:lnTo>
                  <a:lnTo>
                    <a:pt x="109" y="148"/>
                  </a:lnTo>
                  <a:lnTo>
                    <a:pt x="119" y="130"/>
                  </a:lnTo>
                  <a:lnTo>
                    <a:pt x="130" y="110"/>
                  </a:lnTo>
                  <a:lnTo>
                    <a:pt x="141" y="92"/>
                  </a:lnTo>
                  <a:lnTo>
                    <a:pt x="153" y="74"/>
                  </a:lnTo>
                  <a:lnTo>
                    <a:pt x="163" y="56"/>
                  </a:lnTo>
                  <a:lnTo>
                    <a:pt x="175" y="38"/>
                  </a:lnTo>
                  <a:lnTo>
                    <a:pt x="185" y="18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17"/>
            <p:cNvSpPr>
              <a:spLocks/>
            </p:cNvSpPr>
            <p:nvPr/>
          </p:nvSpPr>
          <p:spPr bwMode="auto">
            <a:xfrm>
              <a:off x="1874" y="1599"/>
              <a:ext cx="92" cy="93"/>
            </a:xfrm>
            <a:custGeom>
              <a:avLst/>
              <a:gdLst>
                <a:gd name="T0" fmla="*/ 185 w 185"/>
                <a:gd name="T1" fmla="*/ 0 h 188"/>
                <a:gd name="T2" fmla="*/ 179 w 185"/>
                <a:gd name="T3" fmla="*/ 2 h 188"/>
                <a:gd name="T4" fmla="*/ 172 w 185"/>
                <a:gd name="T5" fmla="*/ 5 h 188"/>
                <a:gd name="T6" fmla="*/ 166 w 185"/>
                <a:gd name="T7" fmla="*/ 8 h 188"/>
                <a:gd name="T8" fmla="*/ 161 w 185"/>
                <a:gd name="T9" fmla="*/ 12 h 188"/>
                <a:gd name="T10" fmla="*/ 155 w 185"/>
                <a:gd name="T11" fmla="*/ 15 h 188"/>
                <a:gd name="T12" fmla="*/ 150 w 185"/>
                <a:gd name="T13" fmla="*/ 19 h 188"/>
                <a:gd name="T14" fmla="*/ 144 w 185"/>
                <a:gd name="T15" fmla="*/ 22 h 188"/>
                <a:gd name="T16" fmla="*/ 139 w 185"/>
                <a:gd name="T17" fmla="*/ 27 h 188"/>
                <a:gd name="T18" fmla="*/ 133 w 185"/>
                <a:gd name="T19" fmla="*/ 31 h 188"/>
                <a:gd name="T20" fmla="*/ 126 w 185"/>
                <a:gd name="T21" fmla="*/ 36 h 188"/>
                <a:gd name="T22" fmla="*/ 120 w 185"/>
                <a:gd name="T23" fmla="*/ 40 h 188"/>
                <a:gd name="T24" fmla="*/ 113 w 185"/>
                <a:gd name="T25" fmla="*/ 46 h 188"/>
                <a:gd name="T26" fmla="*/ 106 w 185"/>
                <a:gd name="T27" fmla="*/ 52 h 188"/>
                <a:gd name="T28" fmla="*/ 101 w 185"/>
                <a:gd name="T29" fmla="*/ 57 h 188"/>
                <a:gd name="T30" fmla="*/ 95 w 185"/>
                <a:gd name="T31" fmla="*/ 62 h 188"/>
                <a:gd name="T32" fmla="*/ 90 w 185"/>
                <a:gd name="T33" fmla="*/ 68 h 188"/>
                <a:gd name="T34" fmla="*/ 83 w 185"/>
                <a:gd name="T35" fmla="*/ 76 h 188"/>
                <a:gd name="T36" fmla="*/ 78 w 185"/>
                <a:gd name="T37" fmla="*/ 83 h 188"/>
                <a:gd name="T38" fmla="*/ 71 w 185"/>
                <a:gd name="T39" fmla="*/ 91 h 188"/>
                <a:gd name="T40" fmla="*/ 64 w 185"/>
                <a:gd name="T41" fmla="*/ 98 h 188"/>
                <a:gd name="T42" fmla="*/ 57 w 185"/>
                <a:gd name="T43" fmla="*/ 106 h 188"/>
                <a:gd name="T44" fmla="*/ 50 w 185"/>
                <a:gd name="T45" fmla="*/ 113 h 188"/>
                <a:gd name="T46" fmla="*/ 44 w 185"/>
                <a:gd name="T47" fmla="*/ 121 h 188"/>
                <a:gd name="T48" fmla="*/ 37 w 185"/>
                <a:gd name="T49" fmla="*/ 128 h 188"/>
                <a:gd name="T50" fmla="*/ 31 w 185"/>
                <a:gd name="T51" fmla="*/ 135 h 188"/>
                <a:gd name="T52" fmla="*/ 27 w 185"/>
                <a:gd name="T53" fmla="*/ 142 h 188"/>
                <a:gd name="T54" fmla="*/ 23 w 185"/>
                <a:gd name="T55" fmla="*/ 149 h 188"/>
                <a:gd name="T56" fmla="*/ 19 w 185"/>
                <a:gd name="T57" fmla="*/ 156 h 188"/>
                <a:gd name="T58" fmla="*/ 15 w 185"/>
                <a:gd name="T59" fmla="*/ 163 h 188"/>
                <a:gd name="T60" fmla="*/ 11 w 185"/>
                <a:gd name="T61" fmla="*/ 169 h 188"/>
                <a:gd name="T62" fmla="*/ 6 w 185"/>
                <a:gd name="T63" fmla="*/ 176 h 188"/>
                <a:gd name="T64" fmla="*/ 1 w 185"/>
                <a:gd name="T65" fmla="*/ 183 h 188"/>
                <a:gd name="T66" fmla="*/ 0 w 185"/>
                <a:gd name="T67" fmla="*/ 186 h 188"/>
                <a:gd name="T68" fmla="*/ 1 w 185"/>
                <a:gd name="T69" fmla="*/ 188 h 188"/>
                <a:gd name="T70" fmla="*/ 3 w 185"/>
                <a:gd name="T71" fmla="*/ 188 h 188"/>
                <a:gd name="T72" fmla="*/ 5 w 185"/>
                <a:gd name="T73" fmla="*/ 187 h 188"/>
                <a:gd name="T74" fmla="*/ 13 w 185"/>
                <a:gd name="T75" fmla="*/ 179 h 188"/>
                <a:gd name="T76" fmla="*/ 20 w 185"/>
                <a:gd name="T77" fmla="*/ 169 h 188"/>
                <a:gd name="T78" fmla="*/ 26 w 185"/>
                <a:gd name="T79" fmla="*/ 159 h 188"/>
                <a:gd name="T80" fmla="*/ 31 w 185"/>
                <a:gd name="T81" fmla="*/ 150 h 188"/>
                <a:gd name="T82" fmla="*/ 36 w 185"/>
                <a:gd name="T83" fmla="*/ 142 h 188"/>
                <a:gd name="T84" fmla="*/ 42 w 185"/>
                <a:gd name="T85" fmla="*/ 134 h 188"/>
                <a:gd name="T86" fmla="*/ 48 w 185"/>
                <a:gd name="T87" fmla="*/ 126 h 188"/>
                <a:gd name="T88" fmla="*/ 54 w 185"/>
                <a:gd name="T89" fmla="*/ 118 h 188"/>
                <a:gd name="T90" fmla="*/ 60 w 185"/>
                <a:gd name="T91" fmla="*/ 110 h 188"/>
                <a:gd name="T92" fmla="*/ 67 w 185"/>
                <a:gd name="T93" fmla="*/ 103 h 188"/>
                <a:gd name="T94" fmla="*/ 74 w 185"/>
                <a:gd name="T95" fmla="*/ 95 h 188"/>
                <a:gd name="T96" fmla="*/ 80 w 185"/>
                <a:gd name="T97" fmla="*/ 88 h 188"/>
                <a:gd name="T98" fmla="*/ 90 w 185"/>
                <a:gd name="T99" fmla="*/ 75 h 188"/>
                <a:gd name="T100" fmla="*/ 102 w 185"/>
                <a:gd name="T101" fmla="*/ 62 h 188"/>
                <a:gd name="T102" fmla="*/ 114 w 185"/>
                <a:gd name="T103" fmla="*/ 50 h 188"/>
                <a:gd name="T104" fmla="*/ 127 w 185"/>
                <a:gd name="T105" fmla="*/ 37 h 188"/>
                <a:gd name="T106" fmla="*/ 141 w 185"/>
                <a:gd name="T107" fmla="*/ 27 h 188"/>
                <a:gd name="T108" fmla="*/ 155 w 185"/>
                <a:gd name="T109" fmla="*/ 16 h 188"/>
                <a:gd name="T110" fmla="*/ 170 w 185"/>
                <a:gd name="T111" fmla="*/ 7 h 188"/>
                <a:gd name="T112" fmla="*/ 185 w 185"/>
                <a:gd name="T113" fmla="*/ 0 h 188"/>
                <a:gd name="T114" fmla="*/ 185 w 185"/>
                <a:gd name="T115" fmla="*/ 0 h 188"/>
                <a:gd name="T116" fmla="*/ 185 w 185"/>
                <a:gd name="T117" fmla="*/ 0 h 188"/>
                <a:gd name="T118" fmla="*/ 185 w 185"/>
                <a:gd name="T119" fmla="*/ 0 h 188"/>
                <a:gd name="T120" fmla="*/ 185 w 185"/>
                <a:gd name="T121" fmla="*/ 0 h 188"/>
                <a:gd name="T122" fmla="*/ 185 w 185"/>
                <a:gd name="T12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88">
                  <a:moveTo>
                    <a:pt x="185" y="0"/>
                  </a:moveTo>
                  <a:lnTo>
                    <a:pt x="179" y="2"/>
                  </a:lnTo>
                  <a:lnTo>
                    <a:pt x="172" y="5"/>
                  </a:lnTo>
                  <a:lnTo>
                    <a:pt x="166" y="8"/>
                  </a:lnTo>
                  <a:lnTo>
                    <a:pt x="161" y="12"/>
                  </a:lnTo>
                  <a:lnTo>
                    <a:pt x="155" y="15"/>
                  </a:lnTo>
                  <a:lnTo>
                    <a:pt x="150" y="19"/>
                  </a:lnTo>
                  <a:lnTo>
                    <a:pt x="144" y="22"/>
                  </a:lnTo>
                  <a:lnTo>
                    <a:pt x="139" y="27"/>
                  </a:lnTo>
                  <a:lnTo>
                    <a:pt x="133" y="31"/>
                  </a:lnTo>
                  <a:lnTo>
                    <a:pt x="126" y="36"/>
                  </a:lnTo>
                  <a:lnTo>
                    <a:pt x="120" y="40"/>
                  </a:lnTo>
                  <a:lnTo>
                    <a:pt x="113" y="46"/>
                  </a:lnTo>
                  <a:lnTo>
                    <a:pt x="106" y="52"/>
                  </a:lnTo>
                  <a:lnTo>
                    <a:pt x="101" y="57"/>
                  </a:lnTo>
                  <a:lnTo>
                    <a:pt x="95" y="62"/>
                  </a:lnTo>
                  <a:lnTo>
                    <a:pt x="90" y="68"/>
                  </a:lnTo>
                  <a:lnTo>
                    <a:pt x="83" y="76"/>
                  </a:lnTo>
                  <a:lnTo>
                    <a:pt x="78" y="83"/>
                  </a:lnTo>
                  <a:lnTo>
                    <a:pt x="71" y="91"/>
                  </a:lnTo>
                  <a:lnTo>
                    <a:pt x="64" y="98"/>
                  </a:lnTo>
                  <a:lnTo>
                    <a:pt x="57" y="106"/>
                  </a:lnTo>
                  <a:lnTo>
                    <a:pt x="50" y="113"/>
                  </a:lnTo>
                  <a:lnTo>
                    <a:pt x="44" y="121"/>
                  </a:lnTo>
                  <a:lnTo>
                    <a:pt x="37" y="128"/>
                  </a:lnTo>
                  <a:lnTo>
                    <a:pt x="31" y="135"/>
                  </a:lnTo>
                  <a:lnTo>
                    <a:pt x="27" y="142"/>
                  </a:lnTo>
                  <a:lnTo>
                    <a:pt x="23" y="149"/>
                  </a:lnTo>
                  <a:lnTo>
                    <a:pt x="19" y="156"/>
                  </a:lnTo>
                  <a:lnTo>
                    <a:pt x="15" y="163"/>
                  </a:lnTo>
                  <a:lnTo>
                    <a:pt x="11" y="169"/>
                  </a:lnTo>
                  <a:lnTo>
                    <a:pt x="6" y="176"/>
                  </a:lnTo>
                  <a:lnTo>
                    <a:pt x="1" y="183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8"/>
                  </a:lnTo>
                  <a:lnTo>
                    <a:pt x="5" y="187"/>
                  </a:lnTo>
                  <a:lnTo>
                    <a:pt x="13" y="179"/>
                  </a:lnTo>
                  <a:lnTo>
                    <a:pt x="20" y="169"/>
                  </a:lnTo>
                  <a:lnTo>
                    <a:pt x="26" y="159"/>
                  </a:lnTo>
                  <a:lnTo>
                    <a:pt x="31" y="150"/>
                  </a:lnTo>
                  <a:lnTo>
                    <a:pt x="36" y="142"/>
                  </a:lnTo>
                  <a:lnTo>
                    <a:pt x="42" y="134"/>
                  </a:lnTo>
                  <a:lnTo>
                    <a:pt x="48" y="126"/>
                  </a:lnTo>
                  <a:lnTo>
                    <a:pt x="54" y="118"/>
                  </a:lnTo>
                  <a:lnTo>
                    <a:pt x="60" y="110"/>
                  </a:lnTo>
                  <a:lnTo>
                    <a:pt x="67" y="103"/>
                  </a:lnTo>
                  <a:lnTo>
                    <a:pt x="74" y="95"/>
                  </a:lnTo>
                  <a:lnTo>
                    <a:pt x="80" y="88"/>
                  </a:lnTo>
                  <a:lnTo>
                    <a:pt x="90" y="75"/>
                  </a:lnTo>
                  <a:lnTo>
                    <a:pt x="102" y="62"/>
                  </a:lnTo>
                  <a:lnTo>
                    <a:pt x="114" y="50"/>
                  </a:lnTo>
                  <a:lnTo>
                    <a:pt x="127" y="37"/>
                  </a:lnTo>
                  <a:lnTo>
                    <a:pt x="141" y="27"/>
                  </a:lnTo>
                  <a:lnTo>
                    <a:pt x="155" y="16"/>
                  </a:lnTo>
                  <a:lnTo>
                    <a:pt x="170" y="7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8"/>
            <p:cNvSpPr>
              <a:spLocks/>
            </p:cNvSpPr>
            <p:nvPr/>
          </p:nvSpPr>
          <p:spPr bwMode="auto">
            <a:xfrm>
              <a:off x="1870" y="1694"/>
              <a:ext cx="25" cy="46"/>
            </a:xfrm>
            <a:custGeom>
              <a:avLst/>
              <a:gdLst>
                <a:gd name="T0" fmla="*/ 0 w 50"/>
                <a:gd name="T1" fmla="*/ 1 h 92"/>
                <a:gd name="T2" fmla="*/ 7 w 50"/>
                <a:gd name="T3" fmla="*/ 12 h 92"/>
                <a:gd name="T4" fmla="*/ 13 w 50"/>
                <a:gd name="T5" fmla="*/ 22 h 92"/>
                <a:gd name="T6" fmla="*/ 19 w 50"/>
                <a:gd name="T7" fmla="*/ 34 h 92"/>
                <a:gd name="T8" fmla="*/ 24 w 50"/>
                <a:gd name="T9" fmla="*/ 45 h 92"/>
                <a:gd name="T10" fmla="*/ 29 w 50"/>
                <a:gd name="T11" fmla="*/ 57 h 92"/>
                <a:gd name="T12" fmla="*/ 34 w 50"/>
                <a:gd name="T13" fmla="*/ 68 h 92"/>
                <a:gd name="T14" fmla="*/ 38 w 50"/>
                <a:gd name="T15" fmla="*/ 80 h 92"/>
                <a:gd name="T16" fmla="*/ 44 w 50"/>
                <a:gd name="T17" fmla="*/ 91 h 92"/>
                <a:gd name="T18" fmla="*/ 46 w 50"/>
                <a:gd name="T19" fmla="*/ 92 h 92"/>
                <a:gd name="T20" fmla="*/ 48 w 50"/>
                <a:gd name="T21" fmla="*/ 90 h 92"/>
                <a:gd name="T22" fmla="*/ 50 w 50"/>
                <a:gd name="T23" fmla="*/ 88 h 92"/>
                <a:gd name="T24" fmla="*/ 50 w 50"/>
                <a:gd name="T25" fmla="*/ 85 h 92"/>
                <a:gd name="T26" fmla="*/ 46 w 50"/>
                <a:gd name="T27" fmla="*/ 74 h 92"/>
                <a:gd name="T28" fmla="*/ 42 w 50"/>
                <a:gd name="T29" fmla="*/ 61 h 92"/>
                <a:gd name="T30" fmla="*/ 37 w 50"/>
                <a:gd name="T31" fmla="*/ 50 h 92"/>
                <a:gd name="T32" fmla="*/ 31 w 50"/>
                <a:gd name="T33" fmla="*/ 39 h 92"/>
                <a:gd name="T34" fmla="*/ 26 w 50"/>
                <a:gd name="T35" fmla="*/ 28 h 92"/>
                <a:gd name="T36" fmla="*/ 19 w 50"/>
                <a:gd name="T37" fmla="*/ 19 h 92"/>
                <a:gd name="T38" fmla="*/ 9 w 50"/>
                <a:gd name="T39" fmla="*/ 8 h 92"/>
                <a:gd name="T40" fmla="*/ 0 w 50"/>
                <a:gd name="T41" fmla="*/ 0 h 92"/>
                <a:gd name="T42" fmla="*/ 0 w 50"/>
                <a:gd name="T43" fmla="*/ 0 h 92"/>
                <a:gd name="T44" fmla="*/ 0 w 50"/>
                <a:gd name="T45" fmla="*/ 0 h 92"/>
                <a:gd name="T46" fmla="*/ 0 w 50"/>
                <a:gd name="T47" fmla="*/ 0 h 92"/>
                <a:gd name="T48" fmla="*/ 0 w 50"/>
                <a:gd name="T49" fmla="*/ 1 h 92"/>
                <a:gd name="T50" fmla="*/ 0 w 50"/>
                <a:gd name="T5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2">
                  <a:moveTo>
                    <a:pt x="0" y="1"/>
                  </a:moveTo>
                  <a:lnTo>
                    <a:pt x="7" y="12"/>
                  </a:lnTo>
                  <a:lnTo>
                    <a:pt x="13" y="22"/>
                  </a:lnTo>
                  <a:lnTo>
                    <a:pt x="19" y="34"/>
                  </a:lnTo>
                  <a:lnTo>
                    <a:pt x="24" y="45"/>
                  </a:lnTo>
                  <a:lnTo>
                    <a:pt x="29" y="57"/>
                  </a:lnTo>
                  <a:lnTo>
                    <a:pt x="34" y="68"/>
                  </a:lnTo>
                  <a:lnTo>
                    <a:pt x="38" y="80"/>
                  </a:lnTo>
                  <a:lnTo>
                    <a:pt x="44" y="91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6" y="74"/>
                  </a:lnTo>
                  <a:lnTo>
                    <a:pt x="42" y="61"/>
                  </a:lnTo>
                  <a:lnTo>
                    <a:pt x="37" y="50"/>
                  </a:lnTo>
                  <a:lnTo>
                    <a:pt x="31" y="39"/>
                  </a:lnTo>
                  <a:lnTo>
                    <a:pt x="26" y="28"/>
                  </a:lnTo>
                  <a:lnTo>
                    <a:pt x="19" y="19"/>
                  </a:lnTo>
                  <a:lnTo>
                    <a:pt x="9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19"/>
            <p:cNvSpPr>
              <a:spLocks/>
            </p:cNvSpPr>
            <p:nvPr/>
          </p:nvSpPr>
          <p:spPr bwMode="auto">
            <a:xfrm>
              <a:off x="1835" y="1741"/>
              <a:ext cx="64" cy="32"/>
            </a:xfrm>
            <a:custGeom>
              <a:avLst/>
              <a:gdLst>
                <a:gd name="T0" fmla="*/ 0 w 128"/>
                <a:gd name="T1" fmla="*/ 63 h 63"/>
                <a:gd name="T2" fmla="*/ 15 w 128"/>
                <a:gd name="T3" fmla="*/ 55 h 63"/>
                <a:gd name="T4" fmla="*/ 30 w 128"/>
                <a:gd name="T5" fmla="*/ 47 h 63"/>
                <a:gd name="T6" fmla="*/ 45 w 128"/>
                <a:gd name="T7" fmla="*/ 39 h 63"/>
                <a:gd name="T8" fmla="*/ 60 w 128"/>
                <a:gd name="T9" fmla="*/ 32 h 63"/>
                <a:gd name="T10" fmla="*/ 75 w 128"/>
                <a:gd name="T11" fmla="*/ 25 h 63"/>
                <a:gd name="T12" fmla="*/ 90 w 128"/>
                <a:gd name="T13" fmla="*/ 19 h 63"/>
                <a:gd name="T14" fmla="*/ 106 w 128"/>
                <a:gd name="T15" fmla="*/ 14 h 63"/>
                <a:gd name="T16" fmla="*/ 122 w 128"/>
                <a:gd name="T17" fmla="*/ 9 h 63"/>
                <a:gd name="T18" fmla="*/ 126 w 128"/>
                <a:gd name="T19" fmla="*/ 7 h 63"/>
                <a:gd name="T20" fmla="*/ 128 w 128"/>
                <a:gd name="T21" fmla="*/ 4 h 63"/>
                <a:gd name="T22" fmla="*/ 128 w 128"/>
                <a:gd name="T23" fmla="*/ 1 h 63"/>
                <a:gd name="T24" fmla="*/ 124 w 128"/>
                <a:gd name="T25" fmla="*/ 0 h 63"/>
                <a:gd name="T26" fmla="*/ 107 w 128"/>
                <a:gd name="T27" fmla="*/ 1 h 63"/>
                <a:gd name="T28" fmla="*/ 90 w 128"/>
                <a:gd name="T29" fmla="*/ 5 h 63"/>
                <a:gd name="T30" fmla="*/ 74 w 128"/>
                <a:gd name="T31" fmla="*/ 12 h 63"/>
                <a:gd name="T32" fmla="*/ 59 w 128"/>
                <a:gd name="T33" fmla="*/ 20 h 63"/>
                <a:gd name="T34" fmla="*/ 43 w 128"/>
                <a:gd name="T35" fmla="*/ 31 h 63"/>
                <a:gd name="T36" fmla="*/ 29 w 128"/>
                <a:gd name="T37" fmla="*/ 41 h 63"/>
                <a:gd name="T38" fmla="*/ 14 w 128"/>
                <a:gd name="T39" fmla="*/ 53 h 63"/>
                <a:gd name="T40" fmla="*/ 0 w 128"/>
                <a:gd name="T41" fmla="*/ 63 h 63"/>
                <a:gd name="T42" fmla="*/ 0 w 128"/>
                <a:gd name="T43" fmla="*/ 63 h 63"/>
                <a:gd name="T44" fmla="*/ 0 w 128"/>
                <a:gd name="T45" fmla="*/ 63 h 63"/>
                <a:gd name="T46" fmla="*/ 0 w 128"/>
                <a:gd name="T47" fmla="*/ 63 h 63"/>
                <a:gd name="T48" fmla="*/ 0 w 128"/>
                <a:gd name="T49" fmla="*/ 63 h 63"/>
                <a:gd name="T50" fmla="*/ 0 w 128"/>
                <a:gd name="T5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63">
                  <a:moveTo>
                    <a:pt x="0" y="63"/>
                  </a:moveTo>
                  <a:lnTo>
                    <a:pt x="15" y="55"/>
                  </a:lnTo>
                  <a:lnTo>
                    <a:pt x="30" y="47"/>
                  </a:lnTo>
                  <a:lnTo>
                    <a:pt x="45" y="39"/>
                  </a:lnTo>
                  <a:lnTo>
                    <a:pt x="60" y="32"/>
                  </a:lnTo>
                  <a:lnTo>
                    <a:pt x="75" y="25"/>
                  </a:lnTo>
                  <a:lnTo>
                    <a:pt x="90" y="19"/>
                  </a:lnTo>
                  <a:lnTo>
                    <a:pt x="106" y="14"/>
                  </a:lnTo>
                  <a:lnTo>
                    <a:pt x="122" y="9"/>
                  </a:lnTo>
                  <a:lnTo>
                    <a:pt x="126" y="7"/>
                  </a:lnTo>
                  <a:lnTo>
                    <a:pt x="128" y="4"/>
                  </a:lnTo>
                  <a:lnTo>
                    <a:pt x="128" y="1"/>
                  </a:lnTo>
                  <a:lnTo>
                    <a:pt x="124" y="0"/>
                  </a:lnTo>
                  <a:lnTo>
                    <a:pt x="107" y="1"/>
                  </a:lnTo>
                  <a:lnTo>
                    <a:pt x="90" y="5"/>
                  </a:lnTo>
                  <a:lnTo>
                    <a:pt x="74" y="12"/>
                  </a:lnTo>
                  <a:lnTo>
                    <a:pt x="59" y="20"/>
                  </a:lnTo>
                  <a:lnTo>
                    <a:pt x="43" y="31"/>
                  </a:lnTo>
                  <a:lnTo>
                    <a:pt x="29" y="41"/>
                  </a:lnTo>
                  <a:lnTo>
                    <a:pt x="14" y="5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20"/>
            <p:cNvSpPr>
              <a:spLocks/>
            </p:cNvSpPr>
            <p:nvPr/>
          </p:nvSpPr>
          <p:spPr bwMode="auto">
            <a:xfrm>
              <a:off x="1835" y="1767"/>
              <a:ext cx="29" cy="160"/>
            </a:xfrm>
            <a:custGeom>
              <a:avLst/>
              <a:gdLst>
                <a:gd name="T0" fmla="*/ 9 w 59"/>
                <a:gd name="T1" fmla="*/ 0 h 319"/>
                <a:gd name="T2" fmla="*/ 1 w 59"/>
                <a:gd name="T3" fmla="*/ 41 h 319"/>
                <a:gd name="T4" fmla="*/ 0 w 59"/>
                <a:gd name="T5" fmla="*/ 84 h 319"/>
                <a:gd name="T6" fmla="*/ 3 w 59"/>
                <a:gd name="T7" fmla="*/ 126 h 319"/>
                <a:gd name="T8" fmla="*/ 9 w 59"/>
                <a:gd name="T9" fmla="*/ 168 h 319"/>
                <a:gd name="T10" fmla="*/ 13 w 59"/>
                <a:gd name="T11" fmla="*/ 186 h 319"/>
                <a:gd name="T12" fmla="*/ 16 w 59"/>
                <a:gd name="T13" fmla="*/ 206 h 319"/>
                <a:gd name="T14" fmla="*/ 20 w 59"/>
                <a:gd name="T15" fmla="*/ 225 h 319"/>
                <a:gd name="T16" fmla="*/ 25 w 59"/>
                <a:gd name="T17" fmla="*/ 245 h 319"/>
                <a:gd name="T18" fmla="*/ 30 w 59"/>
                <a:gd name="T19" fmla="*/ 265 h 319"/>
                <a:gd name="T20" fmla="*/ 37 w 59"/>
                <a:gd name="T21" fmla="*/ 283 h 319"/>
                <a:gd name="T22" fmla="*/ 45 w 59"/>
                <a:gd name="T23" fmla="*/ 300 h 319"/>
                <a:gd name="T24" fmla="*/ 54 w 59"/>
                <a:gd name="T25" fmla="*/ 318 h 319"/>
                <a:gd name="T26" fmla="*/ 55 w 59"/>
                <a:gd name="T27" fmla="*/ 319 h 319"/>
                <a:gd name="T28" fmla="*/ 58 w 59"/>
                <a:gd name="T29" fmla="*/ 318 h 319"/>
                <a:gd name="T30" fmla="*/ 59 w 59"/>
                <a:gd name="T31" fmla="*/ 315 h 319"/>
                <a:gd name="T32" fmla="*/ 59 w 59"/>
                <a:gd name="T33" fmla="*/ 314 h 319"/>
                <a:gd name="T34" fmla="*/ 52 w 59"/>
                <a:gd name="T35" fmla="*/ 298 h 319"/>
                <a:gd name="T36" fmla="*/ 45 w 59"/>
                <a:gd name="T37" fmla="*/ 282 h 319"/>
                <a:gd name="T38" fmla="*/ 38 w 59"/>
                <a:gd name="T39" fmla="*/ 266 h 319"/>
                <a:gd name="T40" fmla="*/ 33 w 59"/>
                <a:gd name="T41" fmla="*/ 248 h 319"/>
                <a:gd name="T42" fmla="*/ 28 w 59"/>
                <a:gd name="T43" fmla="*/ 232 h 319"/>
                <a:gd name="T44" fmla="*/ 24 w 59"/>
                <a:gd name="T45" fmla="*/ 215 h 319"/>
                <a:gd name="T46" fmla="*/ 20 w 59"/>
                <a:gd name="T47" fmla="*/ 198 h 319"/>
                <a:gd name="T48" fmla="*/ 16 w 59"/>
                <a:gd name="T49" fmla="*/ 181 h 319"/>
                <a:gd name="T50" fmla="*/ 8 w 59"/>
                <a:gd name="T51" fmla="*/ 137 h 319"/>
                <a:gd name="T52" fmla="*/ 5 w 59"/>
                <a:gd name="T53" fmla="*/ 92 h 319"/>
                <a:gd name="T54" fmla="*/ 5 w 59"/>
                <a:gd name="T55" fmla="*/ 46 h 319"/>
                <a:gd name="T56" fmla="*/ 9 w 59"/>
                <a:gd name="T57" fmla="*/ 0 h 319"/>
                <a:gd name="T58" fmla="*/ 9 w 59"/>
                <a:gd name="T59" fmla="*/ 0 h 319"/>
                <a:gd name="T60" fmla="*/ 9 w 59"/>
                <a:gd name="T61" fmla="*/ 0 h 319"/>
                <a:gd name="T62" fmla="*/ 9 w 59"/>
                <a:gd name="T63" fmla="*/ 0 h 319"/>
                <a:gd name="T64" fmla="*/ 9 w 59"/>
                <a:gd name="T65" fmla="*/ 0 h 319"/>
                <a:gd name="T66" fmla="*/ 9 w 59"/>
                <a:gd name="T6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19">
                  <a:moveTo>
                    <a:pt x="9" y="0"/>
                  </a:moveTo>
                  <a:lnTo>
                    <a:pt x="1" y="41"/>
                  </a:lnTo>
                  <a:lnTo>
                    <a:pt x="0" y="84"/>
                  </a:lnTo>
                  <a:lnTo>
                    <a:pt x="3" y="126"/>
                  </a:lnTo>
                  <a:lnTo>
                    <a:pt x="9" y="168"/>
                  </a:lnTo>
                  <a:lnTo>
                    <a:pt x="13" y="186"/>
                  </a:lnTo>
                  <a:lnTo>
                    <a:pt x="16" y="206"/>
                  </a:lnTo>
                  <a:lnTo>
                    <a:pt x="20" y="225"/>
                  </a:lnTo>
                  <a:lnTo>
                    <a:pt x="25" y="245"/>
                  </a:lnTo>
                  <a:lnTo>
                    <a:pt x="30" y="265"/>
                  </a:lnTo>
                  <a:lnTo>
                    <a:pt x="37" y="283"/>
                  </a:lnTo>
                  <a:lnTo>
                    <a:pt x="45" y="300"/>
                  </a:lnTo>
                  <a:lnTo>
                    <a:pt x="54" y="318"/>
                  </a:lnTo>
                  <a:lnTo>
                    <a:pt x="55" y="319"/>
                  </a:lnTo>
                  <a:lnTo>
                    <a:pt x="58" y="318"/>
                  </a:lnTo>
                  <a:lnTo>
                    <a:pt x="59" y="315"/>
                  </a:lnTo>
                  <a:lnTo>
                    <a:pt x="59" y="314"/>
                  </a:lnTo>
                  <a:lnTo>
                    <a:pt x="52" y="298"/>
                  </a:lnTo>
                  <a:lnTo>
                    <a:pt x="45" y="282"/>
                  </a:lnTo>
                  <a:lnTo>
                    <a:pt x="38" y="266"/>
                  </a:lnTo>
                  <a:lnTo>
                    <a:pt x="33" y="248"/>
                  </a:lnTo>
                  <a:lnTo>
                    <a:pt x="28" y="232"/>
                  </a:lnTo>
                  <a:lnTo>
                    <a:pt x="24" y="215"/>
                  </a:lnTo>
                  <a:lnTo>
                    <a:pt x="20" y="198"/>
                  </a:lnTo>
                  <a:lnTo>
                    <a:pt x="16" y="181"/>
                  </a:lnTo>
                  <a:lnTo>
                    <a:pt x="8" y="137"/>
                  </a:lnTo>
                  <a:lnTo>
                    <a:pt x="5" y="92"/>
                  </a:lnTo>
                  <a:lnTo>
                    <a:pt x="5" y="4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21"/>
            <p:cNvSpPr>
              <a:spLocks/>
            </p:cNvSpPr>
            <p:nvPr/>
          </p:nvSpPr>
          <p:spPr bwMode="auto">
            <a:xfrm>
              <a:off x="1813" y="1601"/>
              <a:ext cx="139" cy="61"/>
            </a:xfrm>
            <a:custGeom>
              <a:avLst/>
              <a:gdLst>
                <a:gd name="T0" fmla="*/ 272 w 279"/>
                <a:gd name="T1" fmla="*/ 5 h 121"/>
                <a:gd name="T2" fmla="*/ 260 w 279"/>
                <a:gd name="T3" fmla="*/ 15 h 121"/>
                <a:gd name="T4" fmla="*/ 249 w 279"/>
                <a:gd name="T5" fmla="*/ 24 h 121"/>
                <a:gd name="T6" fmla="*/ 237 w 279"/>
                <a:gd name="T7" fmla="*/ 34 h 121"/>
                <a:gd name="T8" fmla="*/ 222 w 279"/>
                <a:gd name="T9" fmla="*/ 46 h 121"/>
                <a:gd name="T10" fmla="*/ 202 w 279"/>
                <a:gd name="T11" fmla="*/ 55 h 121"/>
                <a:gd name="T12" fmla="*/ 180 w 279"/>
                <a:gd name="T13" fmla="*/ 63 h 121"/>
                <a:gd name="T14" fmla="*/ 158 w 279"/>
                <a:gd name="T15" fmla="*/ 70 h 121"/>
                <a:gd name="T16" fmla="*/ 139 w 279"/>
                <a:gd name="T17" fmla="*/ 76 h 121"/>
                <a:gd name="T18" fmla="*/ 123 w 279"/>
                <a:gd name="T19" fmla="*/ 81 h 121"/>
                <a:gd name="T20" fmla="*/ 106 w 279"/>
                <a:gd name="T21" fmla="*/ 84 h 121"/>
                <a:gd name="T22" fmla="*/ 90 w 279"/>
                <a:gd name="T23" fmla="*/ 87 h 121"/>
                <a:gd name="T24" fmla="*/ 73 w 279"/>
                <a:gd name="T25" fmla="*/ 92 h 121"/>
                <a:gd name="T26" fmla="*/ 54 w 279"/>
                <a:gd name="T27" fmla="*/ 97 h 121"/>
                <a:gd name="T28" fmla="*/ 36 w 279"/>
                <a:gd name="T29" fmla="*/ 100 h 121"/>
                <a:gd name="T30" fmla="*/ 17 w 279"/>
                <a:gd name="T31" fmla="*/ 104 h 121"/>
                <a:gd name="T32" fmla="*/ 5 w 279"/>
                <a:gd name="T33" fmla="*/ 105 h 121"/>
                <a:gd name="T34" fmla="*/ 0 w 279"/>
                <a:gd name="T35" fmla="*/ 112 h 121"/>
                <a:gd name="T36" fmla="*/ 8 w 279"/>
                <a:gd name="T37" fmla="*/ 119 h 121"/>
                <a:gd name="T38" fmla="*/ 21 w 279"/>
                <a:gd name="T39" fmla="*/ 121 h 121"/>
                <a:gd name="T40" fmla="*/ 33 w 279"/>
                <a:gd name="T41" fmla="*/ 117 h 121"/>
                <a:gd name="T42" fmla="*/ 46 w 279"/>
                <a:gd name="T43" fmla="*/ 113 h 121"/>
                <a:gd name="T44" fmla="*/ 65 w 279"/>
                <a:gd name="T45" fmla="*/ 108 h 121"/>
                <a:gd name="T46" fmla="*/ 88 w 279"/>
                <a:gd name="T47" fmla="*/ 101 h 121"/>
                <a:gd name="T48" fmla="*/ 111 w 279"/>
                <a:gd name="T49" fmla="*/ 94 h 121"/>
                <a:gd name="T50" fmla="*/ 134 w 279"/>
                <a:gd name="T51" fmla="*/ 87 h 121"/>
                <a:gd name="T52" fmla="*/ 154 w 279"/>
                <a:gd name="T53" fmla="*/ 79 h 121"/>
                <a:gd name="T54" fmla="*/ 173 w 279"/>
                <a:gd name="T55" fmla="*/ 72 h 121"/>
                <a:gd name="T56" fmla="*/ 191 w 279"/>
                <a:gd name="T57" fmla="*/ 66 h 121"/>
                <a:gd name="T58" fmla="*/ 210 w 279"/>
                <a:gd name="T59" fmla="*/ 59 h 121"/>
                <a:gd name="T60" fmla="*/ 227 w 279"/>
                <a:gd name="T61" fmla="*/ 48 h 121"/>
                <a:gd name="T62" fmla="*/ 242 w 279"/>
                <a:gd name="T63" fmla="*/ 37 h 121"/>
                <a:gd name="T64" fmla="*/ 257 w 279"/>
                <a:gd name="T65" fmla="*/ 23 h 121"/>
                <a:gd name="T66" fmla="*/ 271 w 279"/>
                <a:gd name="T67" fmla="*/ 8 h 121"/>
                <a:gd name="T68" fmla="*/ 279 w 279"/>
                <a:gd name="T69" fmla="*/ 0 h 121"/>
                <a:gd name="T70" fmla="*/ 279 w 279"/>
                <a:gd name="T71" fmla="*/ 0 h 121"/>
                <a:gd name="T72" fmla="*/ 278 w 279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21">
                  <a:moveTo>
                    <a:pt x="278" y="0"/>
                  </a:moveTo>
                  <a:lnTo>
                    <a:pt x="272" y="5"/>
                  </a:lnTo>
                  <a:lnTo>
                    <a:pt x="266" y="9"/>
                  </a:lnTo>
                  <a:lnTo>
                    <a:pt x="260" y="15"/>
                  </a:lnTo>
                  <a:lnTo>
                    <a:pt x="255" y="20"/>
                  </a:lnTo>
                  <a:lnTo>
                    <a:pt x="249" y="24"/>
                  </a:lnTo>
                  <a:lnTo>
                    <a:pt x="243" y="30"/>
                  </a:lnTo>
                  <a:lnTo>
                    <a:pt x="237" y="34"/>
                  </a:lnTo>
                  <a:lnTo>
                    <a:pt x="232" y="39"/>
                  </a:lnTo>
                  <a:lnTo>
                    <a:pt x="222" y="46"/>
                  </a:lnTo>
                  <a:lnTo>
                    <a:pt x="212" y="51"/>
                  </a:lnTo>
                  <a:lnTo>
                    <a:pt x="202" y="55"/>
                  </a:lnTo>
                  <a:lnTo>
                    <a:pt x="191" y="60"/>
                  </a:lnTo>
                  <a:lnTo>
                    <a:pt x="180" y="63"/>
                  </a:lnTo>
                  <a:lnTo>
                    <a:pt x="169" y="67"/>
                  </a:lnTo>
                  <a:lnTo>
                    <a:pt x="158" y="70"/>
                  </a:lnTo>
                  <a:lnTo>
                    <a:pt x="148" y="74"/>
                  </a:lnTo>
                  <a:lnTo>
                    <a:pt x="139" y="76"/>
                  </a:lnTo>
                  <a:lnTo>
                    <a:pt x="131" y="78"/>
                  </a:lnTo>
                  <a:lnTo>
                    <a:pt x="123" y="81"/>
                  </a:lnTo>
                  <a:lnTo>
                    <a:pt x="115" y="83"/>
                  </a:lnTo>
                  <a:lnTo>
                    <a:pt x="106" y="84"/>
                  </a:lnTo>
                  <a:lnTo>
                    <a:pt x="98" y="86"/>
                  </a:lnTo>
                  <a:lnTo>
                    <a:pt x="90" y="87"/>
                  </a:lnTo>
                  <a:lnTo>
                    <a:pt x="82" y="90"/>
                  </a:lnTo>
                  <a:lnTo>
                    <a:pt x="73" y="92"/>
                  </a:lnTo>
                  <a:lnTo>
                    <a:pt x="63" y="94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6" y="100"/>
                  </a:lnTo>
                  <a:lnTo>
                    <a:pt x="25" y="102"/>
                  </a:lnTo>
                  <a:lnTo>
                    <a:pt x="17" y="104"/>
                  </a:lnTo>
                  <a:lnTo>
                    <a:pt x="8" y="104"/>
                  </a:lnTo>
                  <a:lnTo>
                    <a:pt x="5" y="105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1" y="115"/>
                  </a:lnTo>
                  <a:lnTo>
                    <a:pt x="8" y="119"/>
                  </a:lnTo>
                  <a:lnTo>
                    <a:pt x="14" y="121"/>
                  </a:lnTo>
                  <a:lnTo>
                    <a:pt x="21" y="121"/>
                  </a:lnTo>
                  <a:lnTo>
                    <a:pt x="27" y="120"/>
                  </a:lnTo>
                  <a:lnTo>
                    <a:pt x="33" y="117"/>
                  </a:lnTo>
                  <a:lnTo>
                    <a:pt x="39" y="115"/>
                  </a:lnTo>
                  <a:lnTo>
                    <a:pt x="46" y="113"/>
                  </a:lnTo>
                  <a:lnTo>
                    <a:pt x="53" y="111"/>
                  </a:lnTo>
                  <a:lnTo>
                    <a:pt x="65" y="108"/>
                  </a:lnTo>
                  <a:lnTo>
                    <a:pt x="76" y="105"/>
                  </a:lnTo>
                  <a:lnTo>
                    <a:pt x="88" y="101"/>
                  </a:lnTo>
                  <a:lnTo>
                    <a:pt x="99" y="98"/>
                  </a:lnTo>
                  <a:lnTo>
                    <a:pt x="111" y="94"/>
                  </a:lnTo>
                  <a:lnTo>
                    <a:pt x="122" y="91"/>
                  </a:lnTo>
                  <a:lnTo>
                    <a:pt x="134" y="87"/>
                  </a:lnTo>
                  <a:lnTo>
                    <a:pt x="145" y="83"/>
                  </a:lnTo>
                  <a:lnTo>
                    <a:pt x="154" y="79"/>
                  </a:lnTo>
                  <a:lnTo>
                    <a:pt x="164" y="76"/>
                  </a:lnTo>
                  <a:lnTo>
                    <a:pt x="173" y="72"/>
                  </a:lnTo>
                  <a:lnTo>
                    <a:pt x="182" y="69"/>
                  </a:lnTo>
                  <a:lnTo>
                    <a:pt x="191" y="66"/>
                  </a:lnTo>
                  <a:lnTo>
                    <a:pt x="201" y="62"/>
                  </a:lnTo>
                  <a:lnTo>
                    <a:pt x="210" y="59"/>
                  </a:lnTo>
                  <a:lnTo>
                    <a:pt x="218" y="54"/>
                  </a:lnTo>
                  <a:lnTo>
                    <a:pt x="227" y="48"/>
                  </a:lnTo>
                  <a:lnTo>
                    <a:pt x="235" y="43"/>
                  </a:lnTo>
                  <a:lnTo>
                    <a:pt x="242" y="37"/>
                  </a:lnTo>
                  <a:lnTo>
                    <a:pt x="250" y="30"/>
                  </a:lnTo>
                  <a:lnTo>
                    <a:pt x="257" y="23"/>
                  </a:lnTo>
                  <a:lnTo>
                    <a:pt x="264" y="15"/>
                  </a:lnTo>
                  <a:lnTo>
                    <a:pt x="271" y="8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2"/>
            <p:cNvSpPr>
              <a:spLocks/>
            </p:cNvSpPr>
            <p:nvPr/>
          </p:nvSpPr>
          <p:spPr bwMode="auto">
            <a:xfrm>
              <a:off x="1798" y="1699"/>
              <a:ext cx="25" cy="191"/>
            </a:xfrm>
            <a:custGeom>
              <a:avLst/>
              <a:gdLst>
                <a:gd name="T0" fmla="*/ 17 w 52"/>
                <a:gd name="T1" fmla="*/ 0 h 381"/>
                <a:gd name="T2" fmla="*/ 5 w 52"/>
                <a:gd name="T3" fmla="*/ 64 h 381"/>
                <a:gd name="T4" fmla="*/ 0 w 52"/>
                <a:gd name="T5" fmla="*/ 130 h 381"/>
                <a:gd name="T6" fmla="*/ 1 w 52"/>
                <a:gd name="T7" fmla="*/ 196 h 381"/>
                <a:gd name="T8" fmla="*/ 8 w 52"/>
                <a:gd name="T9" fmla="*/ 261 h 381"/>
                <a:gd name="T10" fmla="*/ 12 w 52"/>
                <a:gd name="T11" fmla="*/ 283 h 381"/>
                <a:gd name="T12" fmla="*/ 16 w 52"/>
                <a:gd name="T13" fmla="*/ 305 h 381"/>
                <a:gd name="T14" fmla="*/ 22 w 52"/>
                <a:gd name="T15" fmla="*/ 327 h 381"/>
                <a:gd name="T16" fmla="*/ 28 w 52"/>
                <a:gd name="T17" fmla="*/ 349 h 381"/>
                <a:gd name="T18" fmla="*/ 30 w 52"/>
                <a:gd name="T19" fmla="*/ 358 h 381"/>
                <a:gd name="T20" fmla="*/ 33 w 52"/>
                <a:gd name="T21" fmla="*/ 366 h 381"/>
                <a:gd name="T22" fmla="*/ 39 w 52"/>
                <a:gd name="T23" fmla="*/ 374 h 381"/>
                <a:gd name="T24" fmla="*/ 46 w 52"/>
                <a:gd name="T25" fmla="*/ 381 h 381"/>
                <a:gd name="T26" fmla="*/ 48 w 52"/>
                <a:gd name="T27" fmla="*/ 381 h 381"/>
                <a:gd name="T28" fmla="*/ 51 w 52"/>
                <a:gd name="T29" fmla="*/ 379 h 381"/>
                <a:gd name="T30" fmla="*/ 52 w 52"/>
                <a:gd name="T31" fmla="*/ 375 h 381"/>
                <a:gd name="T32" fmla="*/ 51 w 52"/>
                <a:gd name="T33" fmla="*/ 373 h 381"/>
                <a:gd name="T34" fmla="*/ 46 w 52"/>
                <a:gd name="T35" fmla="*/ 364 h 381"/>
                <a:gd name="T36" fmla="*/ 43 w 52"/>
                <a:gd name="T37" fmla="*/ 353 h 381"/>
                <a:gd name="T38" fmla="*/ 40 w 52"/>
                <a:gd name="T39" fmla="*/ 343 h 381"/>
                <a:gd name="T40" fmla="*/ 37 w 52"/>
                <a:gd name="T41" fmla="*/ 334 h 381"/>
                <a:gd name="T42" fmla="*/ 31 w 52"/>
                <a:gd name="T43" fmla="*/ 314 h 381"/>
                <a:gd name="T44" fmla="*/ 25 w 52"/>
                <a:gd name="T45" fmla="*/ 295 h 381"/>
                <a:gd name="T46" fmla="*/ 21 w 52"/>
                <a:gd name="T47" fmla="*/ 275 h 381"/>
                <a:gd name="T48" fmla="*/ 16 w 52"/>
                <a:gd name="T49" fmla="*/ 255 h 381"/>
                <a:gd name="T50" fmla="*/ 6 w 52"/>
                <a:gd name="T51" fmla="*/ 192 h 381"/>
                <a:gd name="T52" fmla="*/ 4 w 52"/>
                <a:gd name="T53" fmla="*/ 128 h 381"/>
                <a:gd name="T54" fmla="*/ 7 w 52"/>
                <a:gd name="T55" fmla="*/ 63 h 381"/>
                <a:gd name="T56" fmla="*/ 17 w 52"/>
                <a:gd name="T57" fmla="*/ 0 h 381"/>
                <a:gd name="T58" fmla="*/ 17 w 52"/>
                <a:gd name="T59" fmla="*/ 0 h 381"/>
                <a:gd name="T60" fmla="*/ 17 w 52"/>
                <a:gd name="T61" fmla="*/ 0 h 381"/>
                <a:gd name="T62" fmla="*/ 17 w 52"/>
                <a:gd name="T63" fmla="*/ 0 h 381"/>
                <a:gd name="T64" fmla="*/ 17 w 52"/>
                <a:gd name="T65" fmla="*/ 0 h 381"/>
                <a:gd name="T66" fmla="*/ 17 w 52"/>
                <a:gd name="T6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381">
                  <a:moveTo>
                    <a:pt x="17" y="0"/>
                  </a:moveTo>
                  <a:lnTo>
                    <a:pt x="5" y="64"/>
                  </a:lnTo>
                  <a:lnTo>
                    <a:pt x="0" y="130"/>
                  </a:lnTo>
                  <a:lnTo>
                    <a:pt x="1" y="196"/>
                  </a:lnTo>
                  <a:lnTo>
                    <a:pt x="8" y="261"/>
                  </a:lnTo>
                  <a:lnTo>
                    <a:pt x="12" y="283"/>
                  </a:lnTo>
                  <a:lnTo>
                    <a:pt x="16" y="305"/>
                  </a:lnTo>
                  <a:lnTo>
                    <a:pt x="22" y="327"/>
                  </a:lnTo>
                  <a:lnTo>
                    <a:pt x="28" y="349"/>
                  </a:lnTo>
                  <a:lnTo>
                    <a:pt x="30" y="358"/>
                  </a:lnTo>
                  <a:lnTo>
                    <a:pt x="33" y="366"/>
                  </a:lnTo>
                  <a:lnTo>
                    <a:pt x="39" y="374"/>
                  </a:lnTo>
                  <a:lnTo>
                    <a:pt x="46" y="381"/>
                  </a:lnTo>
                  <a:lnTo>
                    <a:pt x="48" y="381"/>
                  </a:lnTo>
                  <a:lnTo>
                    <a:pt x="51" y="379"/>
                  </a:lnTo>
                  <a:lnTo>
                    <a:pt x="52" y="375"/>
                  </a:lnTo>
                  <a:lnTo>
                    <a:pt x="51" y="373"/>
                  </a:lnTo>
                  <a:lnTo>
                    <a:pt x="46" y="364"/>
                  </a:lnTo>
                  <a:lnTo>
                    <a:pt x="43" y="353"/>
                  </a:lnTo>
                  <a:lnTo>
                    <a:pt x="40" y="343"/>
                  </a:lnTo>
                  <a:lnTo>
                    <a:pt x="37" y="334"/>
                  </a:lnTo>
                  <a:lnTo>
                    <a:pt x="31" y="314"/>
                  </a:lnTo>
                  <a:lnTo>
                    <a:pt x="25" y="295"/>
                  </a:lnTo>
                  <a:lnTo>
                    <a:pt x="21" y="275"/>
                  </a:lnTo>
                  <a:lnTo>
                    <a:pt x="16" y="255"/>
                  </a:lnTo>
                  <a:lnTo>
                    <a:pt x="6" y="192"/>
                  </a:lnTo>
                  <a:lnTo>
                    <a:pt x="4" y="128"/>
                  </a:lnTo>
                  <a:lnTo>
                    <a:pt x="7" y="6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23"/>
            <p:cNvSpPr>
              <a:spLocks/>
            </p:cNvSpPr>
            <p:nvPr/>
          </p:nvSpPr>
          <p:spPr bwMode="auto">
            <a:xfrm>
              <a:off x="1411" y="1755"/>
              <a:ext cx="51" cy="85"/>
            </a:xfrm>
            <a:custGeom>
              <a:avLst/>
              <a:gdLst>
                <a:gd name="T0" fmla="*/ 99 w 102"/>
                <a:gd name="T1" fmla="*/ 1 h 171"/>
                <a:gd name="T2" fmla="*/ 99 w 102"/>
                <a:gd name="T3" fmla="*/ 30 h 171"/>
                <a:gd name="T4" fmla="*/ 99 w 102"/>
                <a:gd name="T5" fmla="*/ 60 h 171"/>
                <a:gd name="T6" fmla="*/ 93 w 102"/>
                <a:gd name="T7" fmla="*/ 89 h 171"/>
                <a:gd name="T8" fmla="*/ 80 w 102"/>
                <a:gd name="T9" fmla="*/ 116 h 171"/>
                <a:gd name="T10" fmla="*/ 74 w 102"/>
                <a:gd name="T11" fmla="*/ 124 h 171"/>
                <a:gd name="T12" fmla="*/ 64 w 102"/>
                <a:gd name="T13" fmla="*/ 130 h 171"/>
                <a:gd name="T14" fmla="*/ 55 w 102"/>
                <a:gd name="T15" fmla="*/ 135 h 171"/>
                <a:gd name="T16" fmla="*/ 46 w 102"/>
                <a:gd name="T17" fmla="*/ 140 h 171"/>
                <a:gd name="T18" fmla="*/ 36 w 102"/>
                <a:gd name="T19" fmla="*/ 144 h 171"/>
                <a:gd name="T20" fmla="*/ 25 w 102"/>
                <a:gd name="T21" fmla="*/ 149 h 171"/>
                <a:gd name="T22" fmla="*/ 15 w 102"/>
                <a:gd name="T23" fmla="*/ 152 h 171"/>
                <a:gd name="T24" fmla="*/ 6 w 102"/>
                <a:gd name="T25" fmla="*/ 157 h 171"/>
                <a:gd name="T26" fmla="*/ 2 w 102"/>
                <a:gd name="T27" fmla="*/ 160 h 171"/>
                <a:gd name="T28" fmla="*/ 0 w 102"/>
                <a:gd name="T29" fmla="*/ 165 h 171"/>
                <a:gd name="T30" fmla="*/ 0 w 102"/>
                <a:gd name="T31" fmla="*/ 170 h 171"/>
                <a:gd name="T32" fmla="*/ 4 w 102"/>
                <a:gd name="T33" fmla="*/ 171 h 171"/>
                <a:gd name="T34" fmla="*/ 17 w 102"/>
                <a:gd name="T35" fmla="*/ 167 h 171"/>
                <a:gd name="T36" fmla="*/ 30 w 102"/>
                <a:gd name="T37" fmla="*/ 164 h 171"/>
                <a:gd name="T38" fmla="*/ 42 w 102"/>
                <a:gd name="T39" fmla="*/ 158 h 171"/>
                <a:gd name="T40" fmla="*/ 54 w 102"/>
                <a:gd name="T41" fmla="*/ 151 h 171"/>
                <a:gd name="T42" fmla="*/ 64 w 102"/>
                <a:gd name="T43" fmla="*/ 143 h 171"/>
                <a:gd name="T44" fmla="*/ 74 w 102"/>
                <a:gd name="T45" fmla="*/ 134 h 171"/>
                <a:gd name="T46" fmla="*/ 82 w 102"/>
                <a:gd name="T47" fmla="*/ 124 h 171"/>
                <a:gd name="T48" fmla="*/ 90 w 102"/>
                <a:gd name="T49" fmla="*/ 113 h 171"/>
                <a:gd name="T50" fmla="*/ 100 w 102"/>
                <a:gd name="T51" fmla="*/ 88 h 171"/>
                <a:gd name="T52" fmla="*/ 102 w 102"/>
                <a:gd name="T53" fmla="*/ 58 h 171"/>
                <a:gd name="T54" fmla="*/ 101 w 102"/>
                <a:gd name="T55" fmla="*/ 28 h 171"/>
                <a:gd name="T56" fmla="*/ 99 w 102"/>
                <a:gd name="T57" fmla="*/ 0 h 171"/>
                <a:gd name="T58" fmla="*/ 99 w 102"/>
                <a:gd name="T59" fmla="*/ 0 h 171"/>
                <a:gd name="T60" fmla="*/ 99 w 102"/>
                <a:gd name="T61" fmla="*/ 0 h 171"/>
                <a:gd name="T62" fmla="*/ 99 w 102"/>
                <a:gd name="T63" fmla="*/ 0 h 171"/>
                <a:gd name="T64" fmla="*/ 99 w 102"/>
                <a:gd name="T65" fmla="*/ 1 h 171"/>
                <a:gd name="T66" fmla="*/ 99 w 102"/>
                <a:gd name="T67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71">
                  <a:moveTo>
                    <a:pt x="99" y="1"/>
                  </a:moveTo>
                  <a:lnTo>
                    <a:pt x="99" y="30"/>
                  </a:lnTo>
                  <a:lnTo>
                    <a:pt x="99" y="60"/>
                  </a:lnTo>
                  <a:lnTo>
                    <a:pt x="93" y="89"/>
                  </a:lnTo>
                  <a:lnTo>
                    <a:pt x="80" y="116"/>
                  </a:lnTo>
                  <a:lnTo>
                    <a:pt x="74" y="124"/>
                  </a:lnTo>
                  <a:lnTo>
                    <a:pt x="64" y="130"/>
                  </a:lnTo>
                  <a:lnTo>
                    <a:pt x="55" y="135"/>
                  </a:lnTo>
                  <a:lnTo>
                    <a:pt x="46" y="140"/>
                  </a:lnTo>
                  <a:lnTo>
                    <a:pt x="36" y="144"/>
                  </a:lnTo>
                  <a:lnTo>
                    <a:pt x="25" y="149"/>
                  </a:lnTo>
                  <a:lnTo>
                    <a:pt x="15" y="152"/>
                  </a:lnTo>
                  <a:lnTo>
                    <a:pt x="6" y="157"/>
                  </a:lnTo>
                  <a:lnTo>
                    <a:pt x="2" y="160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17" y="167"/>
                  </a:lnTo>
                  <a:lnTo>
                    <a:pt x="30" y="164"/>
                  </a:lnTo>
                  <a:lnTo>
                    <a:pt x="42" y="158"/>
                  </a:lnTo>
                  <a:lnTo>
                    <a:pt x="54" y="151"/>
                  </a:lnTo>
                  <a:lnTo>
                    <a:pt x="64" y="143"/>
                  </a:lnTo>
                  <a:lnTo>
                    <a:pt x="74" y="134"/>
                  </a:lnTo>
                  <a:lnTo>
                    <a:pt x="82" y="124"/>
                  </a:lnTo>
                  <a:lnTo>
                    <a:pt x="90" y="113"/>
                  </a:lnTo>
                  <a:lnTo>
                    <a:pt x="100" y="88"/>
                  </a:lnTo>
                  <a:lnTo>
                    <a:pt x="102" y="58"/>
                  </a:lnTo>
                  <a:lnTo>
                    <a:pt x="101" y="28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24"/>
            <p:cNvSpPr>
              <a:spLocks/>
            </p:cNvSpPr>
            <p:nvPr/>
          </p:nvSpPr>
          <p:spPr bwMode="auto">
            <a:xfrm>
              <a:off x="1444" y="1787"/>
              <a:ext cx="48" cy="87"/>
            </a:xfrm>
            <a:custGeom>
              <a:avLst/>
              <a:gdLst>
                <a:gd name="T0" fmla="*/ 80 w 96"/>
                <a:gd name="T1" fmla="*/ 0 h 174"/>
                <a:gd name="T2" fmla="*/ 87 w 96"/>
                <a:gd name="T3" fmla="*/ 18 h 174"/>
                <a:gd name="T4" fmla="*/ 90 w 96"/>
                <a:gd name="T5" fmla="*/ 36 h 174"/>
                <a:gd name="T6" fmla="*/ 92 w 96"/>
                <a:gd name="T7" fmla="*/ 52 h 174"/>
                <a:gd name="T8" fmla="*/ 90 w 96"/>
                <a:gd name="T9" fmla="*/ 69 h 174"/>
                <a:gd name="T10" fmla="*/ 86 w 96"/>
                <a:gd name="T11" fmla="*/ 85 h 174"/>
                <a:gd name="T12" fmla="*/ 78 w 96"/>
                <a:gd name="T13" fmla="*/ 100 h 174"/>
                <a:gd name="T14" fmla="*/ 67 w 96"/>
                <a:gd name="T15" fmla="*/ 115 h 174"/>
                <a:gd name="T16" fmla="*/ 55 w 96"/>
                <a:gd name="T17" fmla="*/ 129 h 174"/>
                <a:gd name="T18" fmla="*/ 49 w 96"/>
                <a:gd name="T19" fmla="*/ 133 h 174"/>
                <a:gd name="T20" fmla="*/ 43 w 96"/>
                <a:gd name="T21" fmla="*/ 138 h 174"/>
                <a:gd name="T22" fmla="*/ 36 w 96"/>
                <a:gd name="T23" fmla="*/ 143 h 174"/>
                <a:gd name="T24" fmla="*/ 30 w 96"/>
                <a:gd name="T25" fmla="*/ 147 h 174"/>
                <a:gd name="T26" fmla="*/ 24 w 96"/>
                <a:gd name="T27" fmla="*/ 151 h 174"/>
                <a:gd name="T28" fmla="*/ 18 w 96"/>
                <a:gd name="T29" fmla="*/ 155 h 174"/>
                <a:gd name="T30" fmla="*/ 11 w 96"/>
                <a:gd name="T31" fmla="*/ 160 h 174"/>
                <a:gd name="T32" fmla="*/ 5 w 96"/>
                <a:gd name="T33" fmla="*/ 163 h 174"/>
                <a:gd name="T34" fmla="*/ 3 w 96"/>
                <a:gd name="T35" fmla="*/ 166 h 174"/>
                <a:gd name="T36" fmla="*/ 0 w 96"/>
                <a:gd name="T37" fmla="*/ 168 h 174"/>
                <a:gd name="T38" fmla="*/ 0 w 96"/>
                <a:gd name="T39" fmla="*/ 171 h 174"/>
                <a:gd name="T40" fmla="*/ 3 w 96"/>
                <a:gd name="T41" fmla="*/ 174 h 174"/>
                <a:gd name="T42" fmla="*/ 11 w 96"/>
                <a:gd name="T43" fmla="*/ 174 h 174"/>
                <a:gd name="T44" fmla="*/ 19 w 96"/>
                <a:gd name="T45" fmla="*/ 170 h 174"/>
                <a:gd name="T46" fmla="*/ 26 w 96"/>
                <a:gd name="T47" fmla="*/ 167 h 174"/>
                <a:gd name="T48" fmla="*/ 32 w 96"/>
                <a:gd name="T49" fmla="*/ 161 h 174"/>
                <a:gd name="T50" fmla="*/ 39 w 96"/>
                <a:gd name="T51" fmla="*/ 155 h 174"/>
                <a:gd name="T52" fmla="*/ 44 w 96"/>
                <a:gd name="T53" fmla="*/ 151 h 174"/>
                <a:gd name="T54" fmla="*/ 51 w 96"/>
                <a:gd name="T55" fmla="*/ 145 h 174"/>
                <a:gd name="T56" fmla="*/ 57 w 96"/>
                <a:gd name="T57" fmla="*/ 139 h 174"/>
                <a:gd name="T58" fmla="*/ 63 w 96"/>
                <a:gd name="T59" fmla="*/ 133 h 174"/>
                <a:gd name="T60" fmla="*/ 68 w 96"/>
                <a:gd name="T61" fmla="*/ 127 h 174"/>
                <a:gd name="T62" fmla="*/ 73 w 96"/>
                <a:gd name="T63" fmla="*/ 121 h 174"/>
                <a:gd name="T64" fmla="*/ 78 w 96"/>
                <a:gd name="T65" fmla="*/ 114 h 174"/>
                <a:gd name="T66" fmla="*/ 92 w 96"/>
                <a:gd name="T67" fmla="*/ 85 h 174"/>
                <a:gd name="T68" fmla="*/ 96 w 96"/>
                <a:gd name="T69" fmla="*/ 57 h 174"/>
                <a:gd name="T70" fmla="*/ 92 w 96"/>
                <a:gd name="T71" fmla="*/ 29 h 174"/>
                <a:gd name="T72" fmla="*/ 80 w 96"/>
                <a:gd name="T73" fmla="*/ 0 h 174"/>
                <a:gd name="T74" fmla="*/ 80 w 96"/>
                <a:gd name="T75" fmla="*/ 0 h 174"/>
                <a:gd name="T76" fmla="*/ 80 w 96"/>
                <a:gd name="T77" fmla="*/ 0 h 174"/>
                <a:gd name="T78" fmla="*/ 80 w 96"/>
                <a:gd name="T79" fmla="*/ 0 h 174"/>
                <a:gd name="T80" fmla="*/ 80 w 96"/>
                <a:gd name="T81" fmla="*/ 0 h 174"/>
                <a:gd name="T82" fmla="*/ 80 w 96"/>
                <a:gd name="T8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74">
                  <a:moveTo>
                    <a:pt x="80" y="0"/>
                  </a:moveTo>
                  <a:lnTo>
                    <a:pt x="87" y="18"/>
                  </a:lnTo>
                  <a:lnTo>
                    <a:pt x="90" y="36"/>
                  </a:lnTo>
                  <a:lnTo>
                    <a:pt x="92" y="52"/>
                  </a:lnTo>
                  <a:lnTo>
                    <a:pt x="90" y="69"/>
                  </a:lnTo>
                  <a:lnTo>
                    <a:pt x="86" y="85"/>
                  </a:lnTo>
                  <a:lnTo>
                    <a:pt x="78" y="100"/>
                  </a:lnTo>
                  <a:lnTo>
                    <a:pt x="67" y="115"/>
                  </a:lnTo>
                  <a:lnTo>
                    <a:pt x="55" y="129"/>
                  </a:lnTo>
                  <a:lnTo>
                    <a:pt x="49" y="133"/>
                  </a:lnTo>
                  <a:lnTo>
                    <a:pt x="43" y="138"/>
                  </a:lnTo>
                  <a:lnTo>
                    <a:pt x="36" y="143"/>
                  </a:lnTo>
                  <a:lnTo>
                    <a:pt x="30" y="147"/>
                  </a:lnTo>
                  <a:lnTo>
                    <a:pt x="24" y="151"/>
                  </a:lnTo>
                  <a:lnTo>
                    <a:pt x="18" y="155"/>
                  </a:lnTo>
                  <a:lnTo>
                    <a:pt x="11" y="160"/>
                  </a:lnTo>
                  <a:lnTo>
                    <a:pt x="5" y="163"/>
                  </a:lnTo>
                  <a:lnTo>
                    <a:pt x="3" y="166"/>
                  </a:lnTo>
                  <a:lnTo>
                    <a:pt x="0" y="168"/>
                  </a:lnTo>
                  <a:lnTo>
                    <a:pt x="0" y="171"/>
                  </a:lnTo>
                  <a:lnTo>
                    <a:pt x="3" y="174"/>
                  </a:lnTo>
                  <a:lnTo>
                    <a:pt x="11" y="174"/>
                  </a:lnTo>
                  <a:lnTo>
                    <a:pt x="19" y="170"/>
                  </a:lnTo>
                  <a:lnTo>
                    <a:pt x="26" y="167"/>
                  </a:lnTo>
                  <a:lnTo>
                    <a:pt x="32" y="161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51" y="145"/>
                  </a:lnTo>
                  <a:lnTo>
                    <a:pt x="57" y="139"/>
                  </a:lnTo>
                  <a:lnTo>
                    <a:pt x="63" y="133"/>
                  </a:lnTo>
                  <a:lnTo>
                    <a:pt x="68" y="127"/>
                  </a:lnTo>
                  <a:lnTo>
                    <a:pt x="73" y="121"/>
                  </a:lnTo>
                  <a:lnTo>
                    <a:pt x="78" y="114"/>
                  </a:lnTo>
                  <a:lnTo>
                    <a:pt x="92" y="85"/>
                  </a:lnTo>
                  <a:lnTo>
                    <a:pt x="96" y="57"/>
                  </a:lnTo>
                  <a:lnTo>
                    <a:pt x="92" y="29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25"/>
            <p:cNvSpPr>
              <a:spLocks/>
            </p:cNvSpPr>
            <p:nvPr/>
          </p:nvSpPr>
          <p:spPr bwMode="auto">
            <a:xfrm>
              <a:off x="1408" y="1813"/>
              <a:ext cx="277" cy="213"/>
            </a:xfrm>
            <a:custGeom>
              <a:avLst/>
              <a:gdLst>
                <a:gd name="T0" fmla="*/ 16 w 553"/>
                <a:gd name="T1" fmla="*/ 27 h 426"/>
                <a:gd name="T2" fmla="*/ 50 w 553"/>
                <a:gd name="T3" fmla="*/ 78 h 426"/>
                <a:gd name="T4" fmla="*/ 86 w 553"/>
                <a:gd name="T5" fmla="*/ 126 h 426"/>
                <a:gd name="T6" fmla="*/ 126 w 553"/>
                <a:gd name="T7" fmla="*/ 174 h 426"/>
                <a:gd name="T8" fmla="*/ 167 w 553"/>
                <a:gd name="T9" fmla="*/ 217 h 426"/>
                <a:gd name="T10" fmla="*/ 212 w 553"/>
                <a:gd name="T11" fmla="*/ 259 h 426"/>
                <a:gd name="T12" fmla="*/ 259 w 553"/>
                <a:gd name="T13" fmla="*/ 298 h 426"/>
                <a:gd name="T14" fmla="*/ 310 w 553"/>
                <a:gd name="T15" fmla="*/ 333 h 426"/>
                <a:gd name="T16" fmla="*/ 353 w 553"/>
                <a:gd name="T17" fmla="*/ 358 h 426"/>
                <a:gd name="T18" fmla="*/ 386 w 553"/>
                <a:gd name="T19" fmla="*/ 374 h 426"/>
                <a:gd name="T20" fmla="*/ 420 w 553"/>
                <a:gd name="T21" fmla="*/ 390 h 426"/>
                <a:gd name="T22" fmla="*/ 454 w 553"/>
                <a:gd name="T23" fmla="*/ 404 h 426"/>
                <a:gd name="T24" fmla="*/ 477 w 553"/>
                <a:gd name="T25" fmla="*/ 411 h 426"/>
                <a:gd name="T26" fmla="*/ 488 w 553"/>
                <a:gd name="T27" fmla="*/ 414 h 426"/>
                <a:gd name="T28" fmla="*/ 498 w 553"/>
                <a:gd name="T29" fmla="*/ 418 h 426"/>
                <a:gd name="T30" fmla="*/ 508 w 553"/>
                <a:gd name="T31" fmla="*/ 421 h 426"/>
                <a:gd name="T32" fmla="*/ 517 w 553"/>
                <a:gd name="T33" fmla="*/ 424 h 426"/>
                <a:gd name="T34" fmla="*/ 526 w 553"/>
                <a:gd name="T35" fmla="*/ 425 h 426"/>
                <a:gd name="T36" fmla="*/ 532 w 553"/>
                <a:gd name="T37" fmla="*/ 425 h 426"/>
                <a:gd name="T38" fmla="*/ 538 w 553"/>
                <a:gd name="T39" fmla="*/ 425 h 426"/>
                <a:gd name="T40" fmla="*/ 543 w 553"/>
                <a:gd name="T41" fmla="*/ 422 h 426"/>
                <a:gd name="T42" fmla="*/ 553 w 553"/>
                <a:gd name="T43" fmla="*/ 409 h 426"/>
                <a:gd name="T44" fmla="*/ 552 w 553"/>
                <a:gd name="T45" fmla="*/ 404 h 426"/>
                <a:gd name="T46" fmla="*/ 549 w 553"/>
                <a:gd name="T47" fmla="*/ 402 h 426"/>
                <a:gd name="T48" fmla="*/ 543 w 553"/>
                <a:gd name="T49" fmla="*/ 398 h 426"/>
                <a:gd name="T50" fmla="*/ 536 w 553"/>
                <a:gd name="T51" fmla="*/ 396 h 426"/>
                <a:gd name="T52" fmla="*/ 528 w 553"/>
                <a:gd name="T53" fmla="*/ 394 h 426"/>
                <a:gd name="T54" fmla="*/ 517 w 553"/>
                <a:gd name="T55" fmla="*/ 390 h 426"/>
                <a:gd name="T56" fmla="*/ 507 w 553"/>
                <a:gd name="T57" fmla="*/ 387 h 426"/>
                <a:gd name="T58" fmla="*/ 497 w 553"/>
                <a:gd name="T59" fmla="*/ 383 h 426"/>
                <a:gd name="T60" fmla="*/ 475 w 553"/>
                <a:gd name="T61" fmla="*/ 376 h 426"/>
                <a:gd name="T62" fmla="*/ 440 w 553"/>
                <a:gd name="T63" fmla="*/ 364 h 426"/>
                <a:gd name="T64" fmla="*/ 407 w 553"/>
                <a:gd name="T65" fmla="*/ 349 h 426"/>
                <a:gd name="T66" fmla="*/ 375 w 553"/>
                <a:gd name="T67" fmla="*/ 334 h 426"/>
                <a:gd name="T68" fmla="*/ 332 w 553"/>
                <a:gd name="T69" fmla="*/ 311 h 426"/>
                <a:gd name="T70" fmla="*/ 279 w 553"/>
                <a:gd name="T71" fmla="*/ 280 h 426"/>
                <a:gd name="T72" fmla="*/ 229 w 553"/>
                <a:gd name="T73" fmla="*/ 244 h 426"/>
                <a:gd name="T74" fmla="*/ 181 w 553"/>
                <a:gd name="T75" fmla="*/ 206 h 426"/>
                <a:gd name="T76" fmla="*/ 136 w 553"/>
                <a:gd name="T77" fmla="*/ 166 h 426"/>
                <a:gd name="T78" fmla="*/ 93 w 553"/>
                <a:gd name="T79" fmla="*/ 122 h 426"/>
                <a:gd name="T80" fmla="*/ 54 w 553"/>
                <a:gd name="T81" fmla="*/ 75 h 426"/>
                <a:gd name="T82" fmla="*/ 17 w 553"/>
                <a:gd name="T83" fmla="*/ 25 h 426"/>
                <a:gd name="T84" fmla="*/ 0 w 553"/>
                <a:gd name="T85" fmla="*/ 0 h 426"/>
                <a:gd name="T86" fmla="*/ 0 w 553"/>
                <a:gd name="T87" fmla="*/ 0 h 426"/>
                <a:gd name="T88" fmla="*/ 0 w 553"/>
                <a:gd name="T89" fmla="*/ 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3" h="426">
                  <a:moveTo>
                    <a:pt x="0" y="1"/>
                  </a:moveTo>
                  <a:lnTo>
                    <a:pt x="16" y="27"/>
                  </a:lnTo>
                  <a:lnTo>
                    <a:pt x="32" y="53"/>
                  </a:lnTo>
                  <a:lnTo>
                    <a:pt x="50" y="78"/>
                  </a:lnTo>
                  <a:lnTo>
                    <a:pt x="68" y="102"/>
                  </a:lnTo>
                  <a:lnTo>
                    <a:pt x="86" y="126"/>
                  </a:lnTo>
                  <a:lnTo>
                    <a:pt x="105" y="151"/>
                  </a:lnTo>
                  <a:lnTo>
                    <a:pt x="126" y="174"/>
                  </a:lnTo>
                  <a:lnTo>
                    <a:pt x="146" y="195"/>
                  </a:lnTo>
                  <a:lnTo>
                    <a:pt x="167" y="217"/>
                  </a:lnTo>
                  <a:lnTo>
                    <a:pt x="189" y="239"/>
                  </a:lnTo>
                  <a:lnTo>
                    <a:pt x="212" y="259"/>
                  </a:lnTo>
                  <a:lnTo>
                    <a:pt x="235" y="278"/>
                  </a:lnTo>
                  <a:lnTo>
                    <a:pt x="259" y="298"/>
                  </a:lnTo>
                  <a:lnTo>
                    <a:pt x="285" y="315"/>
                  </a:lnTo>
                  <a:lnTo>
                    <a:pt x="310" y="333"/>
                  </a:lnTo>
                  <a:lnTo>
                    <a:pt x="337" y="349"/>
                  </a:lnTo>
                  <a:lnTo>
                    <a:pt x="353" y="358"/>
                  </a:lnTo>
                  <a:lnTo>
                    <a:pt x="369" y="366"/>
                  </a:lnTo>
                  <a:lnTo>
                    <a:pt x="386" y="374"/>
                  </a:lnTo>
                  <a:lnTo>
                    <a:pt x="402" y="382"/>
                  </a:lnTo>
                  <a:lnTo>
                    <a:pt x="420" y="390"/>
                  </a:lnTo>
                  <a:lnTo>
                    <a:pt x="437" y="397"/>
                  </a:lnTo>
                  <a:lnTo>
                    <a:pt x="454" y="404"/>
                  </a:lnTo>
                  <a:lnTo>
                    <a:pt x="471" y="410"/>
                  </a:lnTo>
                  <a:lnTo>
                    <a:pt x="477" y="411"/>
                  </a:lnTo>
                  <a:lnTo>
                    <a:pt x="482" y="413"/>
                  </a:lnTo>
                  <a:lnTo>
                    <a:pt x="488" y="414"/>
                  </a:lnTo>
                  <a:lnTo>
                    <a:pt x="492" y="417"/>
                  </a:lnTo>
                  <a:lnTo>
                    <a:pt x="498" y="418"/>
                  </a:lnTo>
                  <a:lnTo>
                    <a:pt x="502" y="420"/>
                  </a:lnTo>
                  <a:lnTo>
                    <a:pt x="508" y="421"/>
                  </a:lnTo>
                  <a:lnTo>
                    <a:pt x="514" y="422"/>
                  </a:lnTo>
                  <a:lnTo>
                    <a:pt x="517" y="424"/>
                  </a:lnTo>
                  <a:lnTo>
                    <a:pt x="522" y="424"/>
                  </a:lnTo>
                  <a:lnTo>
                    <a:pt x="526" y="425"/>
                  </a:lnTo>
                  <a:lnTo>
                    <a:pt x="529" y="425"/>
                  </a:lnTo>
                  <a:lnTo>
                    <a:pt x="532" y="425"/>
                  </a:lnTo>
                  <a:lnTo>
                    <a:pt x="537" y="426"/>
                  </a:lnTo>
                  <a:lnTo>
                    <a:pt x="538" y="425"/>
                  </a:lnTo>
                  <a:lnTo>
                    <a:pt x="535" y="424"/>
                  </a:lnTo>
                  <a:lnTo>
                    <a:pt x="543" y="422"/>
                  </a:lnTo>
                  <a:lnTo>
                    <a:pt x="551" y="417"/>
                  </a:lnTo>
                  <a:lnTo>
                    <a:pt x="553" y="409"/>
                  </a:lnTo>
                  <a:lnTo>
                    <a:pt x="549" y="403"/>
                  </a:lnTo>
                  <a:lnTo>
                    <a:pt x="552" y="404"/>
                  </a:lnTo>
                  <a:lnTo>
                    <a:pt x="551" y="403"/>
                  </a:lnTo>
                  <a:lnTo>
                    <a:pt x="549" y="402"/>
                  </a:lnTo>
                  <a:lnTo>
                    <a:pt x="546" y="401"/>
                  </a:lnTo>
                  <a:lnTo>
                    <a:pt x="543" y="398"/>
                  </a:lnTo>
                  <a:lnTo>
                    <a:pt x="539" y="397"/>
                  </a:lnTo>
                  <a:lnTo>
                    <a:pt x="536" y="396"/>
                  </a:lnTo>
                  <a:lnTo>
                    <a:pt x="532" y="395"/>
                  </a:lnTo>
                  <a:lnTo>
                    <a:pt x="528" y="394"/>
                  </a:lnTo>
                  <a:lnTo>
                    <a:pt x="522" y="392"/>
                  </a:lnTo>
                  <a:lnTo>
                    <a:pt x="517" y="390"/>
                  </a:lnTo>
                  <a:lnTo>
                    <a:pt x="513" y="389"/>
                  </a:lnTo>
                  <a:lnTo>
                    <a:pt x="507" y="387"/>
                  </a:lnTo>
                  <a:lnTo>
                    <a:pt x="502" y="386"/>
                  </a:lnTo>
                  <a:lnTo>
                    <a:pt x="497" y="383"/>
                  </a:lnTo>
                  <a:lnTo>
                    <a:pt x="492" y="382"/>
                  </a:lnTo>
                  <a:lnTo>
                    <a:pt x="475" y="376"/>
                  </a:lnTo>
                  <a:lnTo>
                    <a:pt x="458" y="371"/>
                  </a:lnTo>
                  <a:lnTo>
                    <a:pt x="440" y="364"/>
                  </a:lnTo>
                  <a:lnTo>
                    <a:pt x="424" y="357"/>
                  </a:lnTo>
                  <a:lnTo>
                    <a:pt x="407" y="349"/>
                  </a:lnTo>
                  <a:lnTo>
                    <a:pt x="391" y="342"/>
                  </a:lnTo>
                  <a:lnTo>
                    <a:pt x="375" y="334"/>
                  </a:lnTo>
                  <a:lnTo>
                    <a:pt x="358" y="326"/>
                  </a:lnTo>
                  <a:lnTo>
                    <a:pt x="332" y="311"/>
                  </a:lnTo>
                  <a:lnTo>
                    <a:pt x="305" y="296"/>
                  </a:lnTo>
                  <a:lnTo>
                    <a:pt x="279" y="280"/>
                  </a:lnTo>
                  <a:lnTo>
                    <a:pt x="254" y="262"/>
                  </a:lnTo>
                  <a:lnTo>
                    <a:pt x="229" y="244"/>
                  </a:lnTo>
                  <a:lnTo>
                    <a:pt x="205" y="225"/>
                  </a:lnTo>
                  <a:lnTo>
                    <a:pt x="181" y="206"/>
                  </a:lnTo>
                  <a:lnTo>
                    <a:pt x="159" y="186"/>
                  </a:lnTo>
                  <a:lnTo>
                    <a:pt x="136" y="166"/>
                  </a:lnTo>
                  <a:lnTo>
                    <a:pt x="114" y="144"/>
                  </a:lnTo>
                  <a:lnTo>
                    <a:pt x="93" y="122"/>
                  </a:lnTo>
                  <a:lnTo>
                    <a:pt x="74" y="99"/>
                  </a:lnTo>
                  <a:lnTo>
                    <a:pt x="54" y="75"/>
                  </a:lnTo>
                  <a:lnTo>
                    <a:pt x="36" y="50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26"/>
            <p:cNvSpPr>
              <a:spLocks/>
            </p:cNvSpPr>
            <p:nvPr/>
          </p:nvSpPr>
          <p:spPr bwMode="auto">
            <a:xfrm>
              <a:off x="1452" y="1752"/>
              <a:ext cx="253" cy="187"/>
            </a:xfrm>
            <a:custGeom>
              <a:avLst/>
              <a:gdLst>
                <a:gd name="T0" fmla="*/ 7 w 507"/>
                <a:gd name="T1" fmla="*/ 11 h 374"/>
                <a:gd name="T2" fmla="*/ 20 w 507"/>
                <a:gd name="T3" fmla="*/ 31 h 374"/>
                <a:gd name="T4" fmla="*/ 32 w 507"/>
                <a:gd name="T5" fmla="*/ 46 h 374"/>
                <a:gd name="T6" fmla="*/ 41 w 507"/>
                <a:gd name="T7" fmla="*/ 56 h 374"/>
                <a:gd name="T8" fmla="*/ 50 w 507"/>
                <a:gd name="T9" fmla="*/ 65 h 374"/>
                <a:gd name="T10" fmla="*/ 60 w 507"/>
                <a:gd name="T11" fmla="*/ 73 h 374"/>
                <a:gd name="T12" fmla="*/ 76 w 507"/>
                <a:gd name="T13" fmla="*/ 87 h 374"/>
                <a:gd name="T14" fmla="*/ 100 w 507"/>
                <a:gd name="T15" fmla="*/ 104 h 374"/>
                <a:gd name="T16" fmla="*/ 125 w 507"/>
                <a:gd name="T17" fmla="*/ 119 h 374"/>
                <a:gd name="T18" fmla="*/ 151 w 507"/>
                <a:gd name="T19" fmla="*/ 132 h 374"/>
                <a:gd name="T20" fmla="*/ 177 w 507"/>
                <a:gd name="T21" fmla="*/ 142 h 374"/>
                <a:gd name="T22" fmla="*/ 202 w 507"/>
                <a:gd name="T23" fmla="*/ 149 h 374"/>
                <a:gd name="T24" fmla="*/ 229 w 507"/>
                <a:gd name="T25" fmla="*/ 155 h 374"/>
                <a:gd name="T26" fmla="*/ 255 w 507"/>
                <a:gd name="T27" fmla="*/ 161 h 374"/>
                <a:gd name="T28" fmla="*/ 281 w 507"/>
                <a:gd name="T29" fmla="*/ 169 h 374"/>
                <a:gd name="T30" fmla="*/ 306 w 507"/>
                <a:gd name="T31" fmla="*/ 177 h 374"/>
                <a:gd name="T32" fmla="*/ 330 w 507"/>
                <a:gd name="T33" fmla="*/ 188 h 374"/>
                <a:gd name="T34" fmla="*/ 355 w 507"/>
                <a:gd name="T35" fmla="*/ 200 h 374"/>
                <a:gd name="T36" fmla="*/ 389 w 507"/>
                <a:gd name="T37" fmla="*/ 222 h 374"/>
                <a:gd name="T38" fmla="*/ 431 w 507"/>
                <a:gd name="T39" fmla="*/ 259 h 374"/>
                <a:gd name="T40" fmla="*/ 465 w 507"/>
                <a:gd name="T41" fmla="*/ 300 h 374"/>
                <a:gd name="T42" fmla="*/ 493 w 507"/>
                <a:gd name="T43" fmla="*/ 347 h 374"/>
                <a:gd name="T44" fmla="*/ 506 w 507"/>
                <a:gd name="T45" fmla="*/ 374 h 374"/>
                <a:gd name="T46" fmla="*/ 507 w 507"/>
                <a:gd name="T47" fmla="*/ 373 h 374"/>
                <a:gd name="T48" fmla="*/ 497 w 507"/>
                <a:gd name="T49" fmla="*/ 347 h 374"/>
                <a:gd name="T50" fmla="*/ 474 w 507"/>
                <a:gd name="T51" fmla="*/ 300 h 374"/>
                <a:gd name="T52" fmla="*/ 447 w 507"/>
                <a:gd name="T53" fmla="*/ 259 h 374"/>
                <a:gd name="T54" fmla="*/ 412 w 507"/>
                <a:gd name="T55" fmla="*/ 221 h 374"/>
                <a:gd name="T56" fmla="*/ 371 w 507"/>
                <a:gd name="T57" fmla="*/ 190 h 374"/>
                <a:gd name="T58" fmla="*/ 327 w 507"/>
                <a:gd name="T59" fmla="*/ 167 h 374"/>
                <a:gd name="T60" fmla="*/ 282 w 507"/>
                <a:gd name="T61" fmla="*/ 150 h 374"/>
                <a:gd name="T62" fmla="*/ 234 w 507"/>
                <a:gd name="T63" fmla="*/ 139 h 374"/>
                <a:gd name="T64" fmla="*/ 194 w 507"/>
                <a:gd name="T65" fmla="*/ 130 h 374"/>
                <a:gd name="T66" fmla="*/ 163 w 507"/>
                <a:gd name="T67" fmla="*/ 121 h 374"/>
                <a:gd name="T68" fmla="*/ 134 w 507"/>
                <a:gd name="T69" fmla="*/ 109 h 374"/>
                <a:gd name="T70" fmla="*/ 106 w 507"/>
                <a:gd name="T71" fmla="*/ 96 h 374"/>
                <a:gd name="T72" fmla="*/ 84 w 507"/>
                <a:gd name="T73" fmla="*/ 85 h 374"/>
                <a:gd name="T74" fmla="*/ 70 w 507"/>
                <a:gd name="T75" fmla="*/ 76 h 374"/>
                <a:gd name="T76" fmla="*/ 56 w 507"/>
                <a:gd name="T77" fmla="*/ 64 h 374"/>
                <a:gd name="T78" fmla="*/ 42 w 507"/>
                <a:gd name="T79" fmla="*/ 54 h 374"/>
                <a:gd name="T80" fmla="*/ 31 w 507"/>
                <a:gd name="T81" fmla="*/ 42 h 374"/>
                <a:gd name="T82" fmla="*/ 22 w 507"/>
                <a:gd name="T83" fmla="*/ 31 h 374"/>
                <a:gd name="T84" fmla="*/ 13 w 507"/>
                <a:gd name="T85" fmla="*/ 18 h 374"/>
                <a:gd name="T86" fmla="*/ 4 w 507"/>
                <a:gd name="T87" fmla="*/ 5 h 374"/>
                <a:gd name="T88" fmla="*/ 0 w 507"/>
                <a:gd name="T89" fmla="*/ 0 h 374"/>
                <a:gd name="T90" fmla="*/ 0 w 507"/>
                <a:gd name="T91" fmla="*/ 0 h 374"/>
                <a:gd name="T92" fmla="*/ 0 w 507"/>
                <a:gd name="T93" fmla="*/ 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7" h="374">
                  <a:moveTo>
                    <a:pt x="0" y="1"/>
                  </a:moveTo>
                  <a:lnTo>
                    <a:pt x="7" y="11"/>
                  </a:lnTo>
                  <a:lnTo>
                    <a:pt x="13" y="20"/>
                  </a:lnTo>
                  <a:lnTo>
                    <a:pt x="20" y="31"/>
                  </a:lnTo>
                  <a:lnTo>
                    <a:pt x="28" y="41"/>
                  </a:lnTo>
                  <a:lnTo>
                    <a:pt x="32" y="46"/>
                  </a:lnTo>
                  <a:lnTo>
                    <a:pt x="36" y="50"/>
                  </a:lnTo>
                  <a:lnTo>
                    <a:pt x="41" y="56"/>
                  </a:lnTo>
                  <a:lnTo>
                    <a:pt x="46" y="61"/>
                  </a:lnTo>
                  <a:lnTo>
                    <a:pt x="50" y="65"/>
                  </a:lnTo>
                  <a:lnTo>
                    <a:pt x="55" y="70"/>
                  </a:lnTo>
                  <a:lnTo>
                    <a:pt x="60" y="73"/>
                  </a:lnTo>
                  <a:lnTo>
                    <a:pt x="64" y="78"/>
                  </a:lnTo>
                  <a:lnTo>
                    <a:pt x="76" y="87"/>
                  </a:lnTo>
                  <a:lnTo>
                    <a:pt x="87" y="96"/>
                  </a:lnTo>
                  <a:lnTo>
                    <a:pt x="100" y="104"/>
                  </a:lnTo>
                  <a:lnTo>
                    <a:pt x="113" y="112"/>
                  </a:lnTo>
                  <a:lnTo>
                    <a:pt x="125" y="119"/>
                  </a:lnTo>
                  <a:lnTo>
                    <a:pt x="138" y="126"/>
                  </a:lnTo>
                  <a:lnTo>
                    <a:pt x="151" y="132"/>
                  </a:lnTo>
                  <a:lnTo>
                    <a:pt x="164" y="138"/>
                  </a:lnTo>
                  <a:lnTo>
                    <a:pt x="177" y="142"/>
                  </a:lnTo>
                  <a:lnTo>
                    <a:pt x="190" y="147"/>
                  </a:lnTo>
                  <a:lnTo>
                    <a:pt x="202" y="149"/>
                  </a:lnTo>
                  <a:lnTo>
                    <a:pt x="215" y="153"/>
                  </a:lnTo>
                  <a:lnTo>
                    <a:pt x="229" y="155"/>
                  </a:lnTo>
                  <a:lnTo>
                    <a:pt x="242" y="159"/>
                  </a:lnTo>
                  <a:lnTo>
                    <a:pt x="255" y="161"/>
                  </a:lnTo>
                  <a:lnTo>
                    <a:pt x="268" y="164"/>
                  </a:lnTo>
                  <a:lnTo>
                    <a:pt x="281" y="169"/>
                  </a:lnTo>
                  <a:lnTo>
                    <a:pt x="293" y="172"/>
                  </a:lnTo>
                  <a:lnTo>
                    <a:pt x="306" y="177"/>
                  </a:lnTo>
                  <a:lnTo>
                    <a:pt x="319" y="183"/>
                  </a:lnTo>
                  <a:lnTo>
                    <a:pt x="330" y="188"/>
                  </a:lnTo>
                  <a:lnTo>
                    <a:pt x="343" y="194"/>
                  </a:lnTo>
                  <a:lnTo>
                    <a:pt x="355" y="200"/>
                  </a:lnTo>
                  <a:lnTo>
                    <a:pt x="366" y="207"/>
                  </a:lnTo>
                  <a:lnTo>
                    <a:pt x="389" y="222"/>
                  </a:lnTo>
                  <a:lnTo>
                    <a:pt x="411" y="239"/>
                  </a:lnTo>
                  <a:lnTo>
                    <a:pt x="431" y="259"/>
                  </a:lnTo>
                  <a:lnTo>
                    <a:pt x="449" y="278"/>
                  </a:lnTo>
                  <a:lnTo>
                    <a:pt x="465" y="300"/>
                  </a:lnTo>
                  <a:lnTo>
                    <a:pt x="479" y="323"/>
                  </a:lnTo>
                  <a:lnTo>
                    <a:pt x="493" y="347"/>
                  </a:lnTo>
                  <a:lnTo>
                    <a:pt x="504" y="373"/>
                  </a:lnTo>
                  <a:lnTo>
                    <a:pt x="506" y="374"/>
                  </a:lnTo>
                  <a:lnTo>
                    <a:pt x="506" y="374"/>
                  </a:lnTo>
                  <a:lnTo>
                    <a:pt x="507" y="373"/>
                  </a:lnTo>
                  <a:lnTo>
                    <a:pt x="507" y="372"/>
                  </a:lnTo>
                  <a:lnTo>
                    <a:pt x="497" y="347"/>
                  </a:lnTo>
                  <a:lnTo>
                    <a:pt x="487" y="323"/>
                  </a:lnTo>
                  <a:lnTo>
                    <a:pt x="474" y="300"/>
                  </a:lnTo>
                  <a:lnTo>
                    <a:pt x="462" y="278"/>
                  </a:lnTo>
                  <a:lnTo>
                    <a:pt x="447" y="259"/>
                  </a:lnTo>
                  <a:lnTo>
                    <a:pt x="431" y="239"/>
                  </a:lnTo>
                  <a:lnTo>
                    <a:pt x="412" y="221"/>
                  </a:lnTo>
                  <a:lnTo>
                    <a:pt x="391" y="203"/>
                  </a:lnTo>
                  <a:lnTo>
                    <a:pt x="371" y="190"/>
                  </a:lnTo>
                  <a:lnTo>
                    <a:pt x="350" y="177"/>
                  </a:lnTo>
                  <a:lnTo>
                    <a:pt x="327" y="167"/>
                  </a:lnTo>
                  <a:lnTo>
                    <a:pt x="305" y="159"/>
                  </a:lnTo>
                  <a:lnTo>
                    <a:pt x="282" y="150"/>
                  </a:lnTo>
                  <a:lnTo>
                    <a:pt x="258" y="145"/>
                  </a:lnTo>
                  <a:lnTo>
                    <a:pt x="234" y="139"/>
                  </a:lnTo>
                  <a:lnTo>
                    <a:pt x="209" y="133"/>
                  </a:lnTo>
                  <a:lnTo>
                    <a:pt x="194" y="130"/>
                  </a:lnTo>
                  <a:lnTo>
                    <a:pt x="178" y="125"/>
                  </a:lnTo>
                  <a:lnTo>
                    <a:pt x="163" y="121"/>
                  </a:lnTo>
                  <a:lnTo>
                    <a:pt x="149" y="115"/>
                  </a:lnTo>
                  <a:lnTo>
                    <a:pt x="134" y="109"/>
                  </a:lnTo>
                  <a:lnTo>
                    <a:pt x="119" y="103"/>
                  </a:lnTo>
                  <a:lnTo>
                    <a:pt x="106" y="96"/>
                  </a:lnTo>
                  <a:lnTo>
                    <a:pt x="92" y="89"/>
                  </a:lnTo>
                  <a:lnTo>
                    <a:pt x="84" y="85"/>
                  </a:lnTo>
                  <a:lnTo>
                    <a:pt x="77" y="80"/>
                  </a:lnTo>
                  <a:lnTo>
                    <a:pt x="70" y="76"/>
                  </a:lnTo>
                  <a:lnTo>
                    <a:pt x="63" y="70"/>
                  </a:lnTo>
                  <a:lnTo>
                    <a:pt x="56" y="64"/>
                  </a:lnTo>
                  <a:lnTo>
                    <a:pt x="49" y="59"/>
                  </a:lnTo>
                  <a:lnTo>
                    <a:pt x="42" y="54"/>
                  </a:lnTo>
                  <a:lnTo>
                    <a:pt x="36" y="48"/>
                  </a:lnTo>
                  <a:lnTo>
                    <a:pt x="31" y="42"/>
                  </a:lnTo>
                  <a:lnTo>
                    <a:pt x="26" y="36"/>
                  </a:lnTo>
                  <a:lnTo>
                    <a:pt x="22" y="31"/>
                  </a:lnTo>
                  <a:lnTo>
                    <a:pt x="18" y="24"/>
                  </a:lnTo>
                  <a:lnTo>
                    <a:pt x="13" y="18"/>
                  </a:lnTo>
                  <a:lnTo>
                    <a:pt x="9" y="12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27"/>
            <p:cNvSpPr>
              <a:spLocks/>
            </p:cNvSpPr>
            <p:nvPr/>
          </p:nvSpPr>
          <p:spPr bwMode="auto">
            <a:xfrm>
              <a:off x="1745" y="1657"/>
              <a:ext cx="65" cy="95"/>
            </a:xfrm>
            <a:custGeom>
              <a:avLst/>
              <a:gdLst>
                <a:gd name="T0" fmla="*/ 130 w 130"/>
                <a:gd name="T1" fmla="*/ 0 h 190"/>
                <a:gd name="T2" fmla="*/ 124 w 130"/>
                <a:gd name="T3" fmla="*/ 11 h 190"/>
                <a:gd name="T4" fmla="*/ 118 w 130"/>
                <a:gd name="T5" fmla="*/ 23 h 190"/>
                <a:gd name="T6" fmla="*/ 112 w 130"/>
                <a:gd name="T7" fmla="*/ 34 h 190"/>
                <a:gd name="T8" fmla="*/ 106 w 130"/>
                <a:gd name="T9" fmla="*/ 46 h 190"/>
                <a:gd name="T10" fmla="*/ 99 w 130"/>
                <a:gd name="T11" fmla="*/ 57 h 190"/>
                <a:gd name="T12" fmla="*/ 94 w 130"/>
                <a:gd name="T13" fmla="*/ 70 h 190"/>
                <a:gd name="T14" fmla="*/ 88 w 130"/>
                <a:gd name="T15" fmla="*/ 81 h 190"/>
                <a:gd name="T16" fmla="*/ 81 w 130"/>
                <a:gd name="T17" fmla="*/ 93 h 190"/>
                <a:gd name="T18" fmla="*/ 73 w 130"/>
                <a:gd name="T19" fmla="*/ 104 h 190"/>
                <a:gd name="T20" fmla="*/ 65 w 130"/>
                <a:gd name="T21" fmla="*/ 116 h 190"/>
                <a:gd name="T22" fmla="*/ 54 w 130"/>
                <a:gd name="T23" fmla="*/ 126 h 190"/>
                <a:gd name="T24" fmla="*/ 45 w 130"/>
                <a:gd name="T25" fmla="*/ 137 h 190"/>
                <a:gd name="T26" fmla="*/ 35 w 130"/>
                <a:gd name="T27" fmla="*/ 146 h 190"/>
                <a:gd name="T28" fmla="*/ 24 w 130"/>
                <a:gd name="T29" fmla="*/ 155 h 190"/>
                <a:gd name="T30" fmla="*/ 14 w 130"/>
                <a:gd name="T31" fmla="*/ 166 h 190"/>
                <a:gd name="T32" fmla="*/ 4 w 130"/>
                <a:gd name="T33" fmla="*/ 175 h 190"/>
                <a:gd name="T34" fmla="*/ 1 w 130"/>
                <a:gd name="T35" fmla="*/ 179 h 190"/>
                <a:gd name="T36" fmla="*/ 0 w 130"/>
                <a:gd name="T37" fmla="*/ 185 h 190"/>
                <a:gd name="T38" fmla="*/ 2 w 130"/>
                <a:gd name="T39" fmla="*/ 190 h 190"/>
                <a:gd name="T40" fmla="*/ 7 w 130"/>
                <a:gd name="T41" fmla="*/ 190 h 190"/>
                <a:gd name="T42" fmla="*/ 17 w 130"/>
                <a:gd name="T43" fmla="*/ 183 h 190"/>
                <a:gd name="T44" fmla="*/ 28 w 130"/>
                <a:gd name="T45" fmla="*/ 175 h 190"/>
                <a:gd name="T46" fmla="*/ 37 w 130"/>
                <a:gd name="T47" fmla="*/ 166 h 190"/>
                <a:gd name="T48" fmla="*/ 45 w 130"/>
                <a:gd name="T49" fmla="*/ 155 h 190"/>
                <a:gd name="T50" fmla="*/ 54 w 130"/>
                <a:gd name="T51" fmla="*/ 145 h 190"/>
                <a:gd name="T52" fmla="*/ 61 w 130"/>
                <a:gd name="T53" fmla="*/ 134 h 190"/>
                <a:gd name="T54" fmla="*/ 69 w 130"/>
                <a:gd name="T55" fmla="*/ 124 h 190"/>
                <a:gd name="T56" fmla="*/ 76 w 130"/>
                <a:gd name="T57" fmla="*/ 114 h 190"/>
                <a:gd name="T58" fmla="*/ 84 w 130"/>
                <a:gd name="T59" fmla="*/ 100 h 190"/>
                <a:gd name="T60" fmla="*/ 91 w 130"/>
                <a:gd name="T61" fmla="*/ 86 h 190"/>
                <a:gd name="T62" fmla="*/ 98 w 130"/>
                <a:gd name="T63" fmla="*/ 71 h 190"/>
                <a:gd name="T64" fmla="*/ 104 w 130"/>
                <a:gd name="T65" fmla="*/ 57 h 190"/>
                <a:gd name="T66" fmla="*/ 110 w 130"/>
                <a:gd name="T67" fmla="*/ 42 h 190"/>
                <a:gd name="T68" fmla="*/ 117 w 130"/>
                <a:gd name="T69" fmla="*/ 28 h 190"/>
                <a:gd name="T70" fmla="*/ 124 w 130"/>
                <a:gd name="T71" fmla="*/ 13 h 190"/>
                <a:gd name="T72" fmla="*/ 130 w 130"/>
                <a:gd name="T73" fmla="*/ 0 h 190"/>
                <a:gd name="T74" fmla="*/ 130 w 130"/>
                <a:gd name="T75" fmla="*/ 0 h 190"/>
                <a:gd name="T76" fmla="*/ 130 w 130"/>
                <a:gd name="T77" fmla="*/ 0 h 190"/>
                <a:gd name="T78" fmla="*/ 130 w 130"/>
                <a:gd name="T79" fmla="*/ 0 h 190"/>
                <a:gd name="T80" fmla="*/ 130 w 130"/>
                <a:gd name="T81" fmla="*/ 0 h 190"/>
                <a:gd name="T82" fmla="*/ 130 w 130"/>
                <a:gd name="T8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190">
                  <a:moveTo>
                    <a:pt x="130" y="0"/>
                  </a:moveTo>
                  <a:lnTo>
                    <a:pt x="124" y="11"/>
                  </a:lnTo>
                  <a:lnTo>
                    <a:pt x="118" y="23"/>
                  </a:lnTo>
                  <a:lnTo>
                    <a:pt x="112" y="34"/>
                  </a:lnTo>
                  <a:lnTo>
                    <a:pt x="106" y="46"/>
                  </a:lnTo>
                  <a:lnTo>
                    <a:pt x="99" y="57"/>
                  </a:lnTo>
                  <a:lnTo>
                    <a:pt x="94" y="70"/>
                  </a:lnTo>
                  <a:lnTo>
                    <a:pt x="88" y="81"/>
                  </a:lnTo>
                  <a:lnTo>
                    <a:pt x="81" y="93"/>
                  </a:lnTo>
                  <a:lnTo>
                    <a:pt x="73" y="104"/>
                  </a:lnTo>
                  <a:lnTo>
                    <a:pt x="65" y="116"/>
                  </a:lnTo>
                  <a:lnTo>
                    <a:pt x="54" y="126"/>
                  </a:lnTo>
                  <a:lnTo>
                    <a:pt x="45" y="137"/>
                  </a:lnTo>
                  <a:lnTo>
                    <a:pt x="35" y="146"/>
                  </a:lnTo>
                  <a:lnTo>
                    <a:pt x="24" y="155"/>
                  </a:lnTo>
                  <a:lnTo>
                    <a:pt x="14" y="166"/>
                  </a:lnTo>
                  <a:lnTo>
                    <a:pt x="4" y="175"/>
                  </a:lnTo>
                  <a:lnTo>
                    <a:pt x="1" y="179"/>
                  </a:lnTo>
                  <a:lnTo>
                    <a:pt x="0" y="185"/>
                  </a:lnTo>
                  <a:lnTo>
                    <a:pt x="2" y="190"/>
                  </a:lnTo>
                  <a:lnTo>
                    <a:pt x="7" y="190"/>
                  </a:lnTo>
                  <a:lnTo>
                    <a:pt x="17" y="183"/>
                  </a:lnTo>
                  <a:lnTo>
                    <a:pt x="28" y="175"/>
                  </a:lnTo>
                  <a:lnTo>
                    <a:pt x="37" y="166"/>
                  </a:lnTo>
                  <a:lnTo>
                    <a:pt x="45" y="155"/>
                  </a:lnTo>
                  <a:lnTo>
                    <a:pt x="54" y="145"/>
                  </a:lnTo>
                  <a:lnTo>
                    <a:pt x="61" y="134"/>
                  </a:lnTo>
                  <a:lnTo>
                    <a:pt x="69" y="124"/>
                  </a:lnTo>
                  <a:lnTo>
                    <a:pt x="76" y="114"/>
                  </a:lnTo>
                  <a:lnTo>
                    <a:pt x="84" y="100"/>
                  </a:lnTo>
                  <a:lnTo>
                    <a:pt x="91" y="86"/>
                  </a:lnTo>
                  <a:lnTo>
                    <a:pt x="98" y="71"/>
                  </a:lnTo>
                  <a:lnTo>
                    <a:pt x="104" y="57"/>
                  </a:lnTo>
                  <a:lnTo>
                    <a:pt x="110" y="42"/>
                  </a:lnTo>
                  <a:lnTo>
                    <a:pt x="117" y="28"/>
                  </a:lnTo>
                  <a:lnTo>
                    <a:pt x="124" y="1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28"/>
            <p:cNvSpPr>
              <a:spLocks/>
            </p:cNvSpPr>
            <p:nvPr/>
          </p:nvSpPr>
          <p:spPr bwMode="auto">
            <a:xfrm>
              <a:off x="1673" y="1964"/>
              <a:ext cx="104" cy="58"/>
            </a:xfrm>
            <a:custGeom>
              <a:avLst/>
              <a:gdLst>
                <a:gd name="T0" fmla="*/ 209 w 209"/>
                <a:gd name="T1" fmla="*/ 0 h 115"/>
                <a:gd name="T2" fmla="*/ 195 w 209"/>
                <a:gd name="T3" fmla="*/ 9 h 115"/>
                <a:gd name="T4" fmla="*/ 180 w 209"/>
                <a:gd name="T5" fmla="*/ 18 h 115"/>
                <a:gd name="T6" fmla="*/ 166 w 209"/>
                <a:gd name="T7" fmla="*/ 28 h 115"/>
                <a:gd name="T8" fmla="*/ 152 w 209"/>
                <a:gd name="T9" fmla="*/ 38 h 115"/>
                <a:gd name="T10" fmla="*/ 138 w 209"/>
                <a:gd name="T11" fmla="*/ 47 h 115"/>
                <a:gd name="T12" fmla="*/ 125 w 209"/>
                <a:gd name="T13" fmla="*/ 56 h 115"/>
                <a:gd name="T14" fmla="*/ 111 w 209"/>
                <a:gd name="T15" fmla="*/ 64 h 115"/>
                <a:gd name="T16" fmla="*/ 97 w 209"/>
                <a:gd name="T17" fmla="*/ 71 h 115"/>
                <a:gd name="T18" fmla="*/ 84 w 209"/>
                <a:gd name="T19" fmla="*/ 77 h 115"/>
                <a:gd name="T20" fmla="*/ 73 w 209"/>
                <a:gd name="T21" fmla="*/ 81 h 115"/>
                <a:gd name="T22" fmla="*/ 62 w 209"/>
                <a:gd name="T23" fmla="*/ 86 h 115"/>
                <a:gd name="T24" fmla="*/ 51 w 209"/>
                <a:gd name="T25" fmla="*/ 89 h 115"/>
                <a:gd name="T26" fmla="*/ 40 w 209"/>
                <a:gd name="T27" fmla="*/ 94 h 115"/>
                <a:gd name="T28" fmla="*/ 29 w 209"/>
                <a:gd name="T29" fmla="*/ 98 h 115"/>
                <a:gd name="T30" fmla="*/ 17 w 209"/>
                <a:gd name="T31" fmla="*/ 101 h 115"/>
                <a:gd name="T32" fmla="*/ 5 w 209"/>
                <a:gd name="T33" fmla="*/ 106 h 115"/>
                <a:gd name="T34" fmla="*/ 2 w 209"/>
                <a:gd name="T35" fmla="*/ 108 h 115"/>
                <a:gd name="T36" fmla="*/ 0 w 209"/>
                <a:gd name="T37" fmla="*/ 110 h 115"/>
                <a:gd name="T38" fmla="*/ 0 w 209"/>
                <a:gd name="T39" fmla="*/ 114 h 115"/>
                <a:gd name="T40" fmla="*/ 4 w 209"/>
                <a:gd name="T41" fmla="*/ 115 h 115"/>
                <a:gd name="T42" fmla="*/ 17 w 209"/>
                <a:gd name="T43" fmla="*/ 115 h 115"/>
                <a:gd name="T44" fmla="*/ 32 w 209"/>
                <a:gd name="T45" fmla="*/ 111 h 115"/>
                <a:gd name="T46" fmla="*/ 47 w 209"/>
                <a:gd name="T47" fmla="*/ 107 h 115"/>
                <a:gd name="T48" fmla="*/ 62 w 209"/>
                <a:gd name="T49" fmla="*/ 101 h 115"/>
                <a:gd name="T50" fmla="*/ 76 w 209"/>
                <a:gd name="T51" fmla="*/ 94 h 115"/>
                <a:gd name="T52" fmla="*/ 90 w 209"/>
                <a:gd name="T53" fmla="*/ 86 h 115"/>
                <a:gd name="T54" fmla="*/ 104 w 209"/>
                <a:gd name="T55" fmla="*/ 79 h 115"/>
                <a:gd name="T56" fmla="*/ 117 w 209"/>
                <a:gd name="T57" fmla="*/ 72 h 115"/>
                <a:gd name="T58" fmla="*/ 129 w 209"/>
                <a:gd name="T59" fmla="*/ 65 h 115"/>
                <a:gd name="T60" fmla="*/ 142 w 209"/>
                <a:gd name="T61" fmla="*/ 57 h 115"/>
                <a:gd name="T62" fmla="*/ 153 w 209"/>
                <a:gd name="T63" fmla="*/ 48 h 115"/>
                <a:gd name="T64" fmla="*/ 165 w 209"/>
                <a:gd name="T65" fmla="*/ 39 h 115"/>
                <a:gd name="T66" fmla="*/ 176 w 209"/>
                <a:gd name="T67" fmla="*/ 30 h 115"/>
                <a:gd name="T68" fmla="*/ 188 w 209"/>
                <a:gd name="T69" fmla="*/ 19 h 115"/>
                <a:gd name="T70" fmla="*/ 198 w 209"/>
                <a:gd name="T71" fmla="*/ 10 h 115"/>
                <a:gd name="T72" fmla="*/ 209 w 209"/>
                <a:gd name="T73" fmla="*/ 0 h 115"/>
                <a:gd name="T74" fmla="*/ 209 w 209"/>
                <a:gd name="T75" fmla="*/ 0 h 115"/>
                <a:gd name="T76" fmla="*/ 209 w 209"/>
                <a:gd name="T77" fmla="*/ 0 h 115"/>
                <a:gd name="T78" fmla="*/ 209 w 209"/>
                <a:gd name="T79" fmla="*/ 0 h 115"/>
                <a:gd name="T80" fmla="*/ 209 w 209"/>
                <a:gd name="T81" fmla="*/ 0 h 115"/>
                <a:gd name="T82" fmla="*/ 209 w 209"/>
                <a:gd name="T8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115">
                  <a:moveTo>
                    <a:pt x="209" y="0"/>
                  </a:moveTo>
                  <a:lnTo>
                    <a:pt x="195" y="9"/>
                  </a:lnTo>
                  <a:lnTo>
                    <a:pt x="180" y="18"/>
                  </a:lnTo>
                  <a:lnTo>
                    <a:pt x="166" y="28"/>
                  </a:lnTo>
                  <a:lnTo>
                    <a:pt x="152" y="38"/>
                  </a:lnTo>
                  <a:lnTo>
                    <a:pt x="138" y="47"/>
                  </a:lnTo>
                  <a:lnTo>
                    <a:pt x="125" y="56"/>
                  </a:lnTo>
                  <a:lnTo>
                    <a:pt x="111" y="64"/>
                  </a:lnTo>
                  <a:lnTo>
                    <a:pt x="97" y="71"/>
                  </a:lnTo>
                  <a:lnTo>
                    <a:pt x="84" y="77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1" y="89"/>
                  </a:lnTo>
                  <a:lnTo>
                    <a:pt x="40" y="94"/>
                  </a:lnTo>
                  <a:lnTo>
                    <a:pt x="29" y="98"/>
                  </a:lnTo>
                  <a:lnTo>
                    <a:pt x="17" y="101"/>
                  </a:lnTo>
                  <a:lnTo>
                    <a:pt x="5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4" y="115"/>
                  </a:lnTo>
                  <a:lnTo>
                    <a:pt x="17" y="115"/>
                  </a:lnTo>
                  <a:lnTo>
                    <a:pt x="32" y="111"/>
                  </a:lnTo>
                  <a:lnTo>
                    <a:pt x="47" y="107"/>
                  </a:lnTo>
                  <a:lnTo>
                    <a:pt x="62" y="101"/>
                  </a:lnTo>
                  <a:lnTo>
                    <a:pt x="76" y="94"/>
                  </a:lnTo>
                  <a:lnTo>
                    <a:pt x="90" y="86"/>
                  </a:lnTo>
                  <a:lnTo>
                    <a:pt x="104" y="79"/>
                  </a:lnTo>
                  <a:lnTo>
                    <a:pt x="117" y="72"/>
                  </a:lnTo>
                  <a:lnTo>
                    <a:pt x="129" y="65"/>
                  </a:lnTo>
                  <a:lnTo>
                    <a:pt x="142" y="57"/>
                  </a:lnTo>
                  <a:lnTo>
                    <a:pt x="153" y="48"/>
                  </a:lnTo>
                  <a:lnTo>
                    <a:pt x="165" y="39"/>
                  </a:lnTo>
                  <a:lnTo>
                    <a:pt x="176" y="30"/>
                  </a:lnTo>
                  <a:lnTo>
                    <a:pt x="188" y="19"/>
                  </a:lnTo>
                  <a:lnTo>
                    <a:pt x="198" y="1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29"/>
            <p:cNvSpPr>
              <a:spLocks/>
            </p:cNvSpPr>
            <p:nvPr/>
          </p:nvSpPr>
          <p:spPr bwMode="auto">
            <a:xfrm>
              <a:off x="1309" y="1603"/>
              <a:ext cx="155" cy="174"/>
            </a:xfrm>
            <a:custGeom>
              <a:avLst/>
              <a:gdLst>
                <a:gd name="T0" fmla="*/ 300 w 309"/>
                <a:gd name="T1" fmla="*/ 333 h 349"/>
                <a:gd name="T2" fmla="*/ 283 w 309"/>
                <a:gd name="T3" fmla="*/ 302 h 349"/>
                <a:gd name="T4" fmla="*/ 270 w 309"/>
                <a:gd name="T5" fmla="*/ 271 h 349"/>
                <a:gd name="T6" fmla="*/ 257 w 309"/>
                <a:gd name="T7" fmla="*/ 238 h 349"/>
                <a:gd name="T8" fmla="*/ 248 w 309"/>
                <a:gd name="T9" fmla="*/ 209 h 349"/>
                <a:gd name="T10" fmla="*/ 241 w 309"/>
                <a:gd name="T11" fmla="*/ 185 h 349"/>
                <a:gd name="T12" fmla="*/ 232 w 309"/>
                <a:gd name="T13" fmla="*/ 160 h 349"/>
                <a:gd name="T14" fmla="*/ 217 w 309"/>
                <a:gd name="T15" fmla="*/ 141 h 349"/>
                <a:gd name="T16" fmla="*/ 202 w 309"/>
                <a:gd name="T17" fmla="*/ 128 h 349"/>
                <a:gd name="T18" fmla="*/ 190 w 309"/>
                <a:gd name="T19" fmla="*/ 120 h 349"/>
                <a:gd name="T20" fmla="*/ 179 w 309"/>
                <a:gd name="T21" fmla="*/ 112 h 349"/>
                <a:gd name="T22" fmla="*/ 166 w 309"/>
                <a:gd name="T23" fmla="*/ 104 h 349"/>
                <a:gd name="T24" fmla="*/ 156 w 309"/>
                <a:gd name="T25" fmla="*/ 96 h 349"/>
                <a:gd name="T26" fmla="*/ 147 w 309"/>
                <a:gd name="T27" fmla="*/ 87 h 349"/>
                <a:gd name="T28" fmla="*/ 138 w 309"/>
                <a:gd name="T29" fmla="*/ 79 h 349"/>
                <a:gd name="T30" fmla="*/ 129 w 309"/>
                <a:gd name="T31" fmla="*/ 72 h 349"/>
                <a:gd name="T32" fmla="*/ 115 w 309"/>
                <a:gd name="T33" fmla="*/ 65 h 349"/>
                <a:gd name="T34" fmla="*/ 99 w 309"/>
                <a:gd name="T35" fmla="*/ 58 h 349"/>
                <a:gd name="T36" fmla="*/ 83 w 309"/>
                <a:gd name="T37" fmla="*/ 51 h 349"/>
                <a:gd name="T38" fmla="*/ 68 w 309"/>
                <a:gd name="T39" fmla="*/ 43 h 349"/>
                <a:gd name="T40" fmla="*/ 53 w 309"/>
                <a:gd name="T41" fmla="*/ 34 h 349"/>
                <a:gd name="T42" fmla="*/ 40 w 309"/>
                <a:gd name="T43" fmla="*/ 23 h 349"/>
                <a:gd name="T44" fmla="*/ 28 w 309"/>
                <a:gd name="T45" fmla="*/ 13 h 349"/>
                <a:gd name="T46" fmla="*/ 14 w 309"/>
                <a:gd name="T47" fmla="*/ 4 h 349"/>
                <a:gd name="T48" fmla="*/ 3 w 309"/>
                <a:gd name="T49" fmla="*/ 1 h 349"/>
                <a:gd name="T50" fmla="*/ 0 w 309"/>
                <a:gd name="T51" fmla="*/ 7 h 349"/>
                <a:gd name="T52" fmla="*/ 10 w 309"/>
                <a:gd name="T53" fmla="*/ 19 h 349"/>
                <a:gd name="T54" fmla="*/ 32 w 309"/>
                <a:gd name="T55" fmla="*/ 36 h 349"/>
                <a:gd name="T56" fmla="*/ 55 w 309"/>
                <a:gd name="T57" fmla="*/ 52 h 349"/>
                <a:gd name="T58" fmla="*/ 81 w 309"/>
                <a:gd name="T59" fmla="*/ 65 h 349"/>
                <a:gd name="T60" fmla="*/ 100 w 309"/>
                <a:gd name="T61" fmla="*/ 72 h 349"/>
                <a:gd name="T62" fmla="*/ 115 w 309"/>
                <a:gd name="T63" fmla="*/ 80 h 349"/>
                <a:gd name="T64" fmla="*/ 128 w 309"/>
                <a:gd name="T65" fmla="*/ 88 h 349"/>
                <a:gd name="T66" fmla="*/ 142 w 309"/>
                <a:gd name="T67" fmla="*/ 98 h 349"/>
                <a:gd name="T68" fmla="*/ 153 w 309"/>
                <a:gd name="T69" fmla="*/ 107 h 349"/>
                <a:gd name="T70" fmla="*/ 165 w 309"/>
                <a:gd name="T71" fmla="*/ 115 h 349"/>
                <a:gd name="T72" fmla="*/ 177 w 309"/>
                <a:gd name="T73" fmla="*/ 123 h 349"/>
                <a:gd name="T74" fmla="*/ 190 w 309"/>
                <a:gd name="T75" fmla="*/ 130 h 349"/>
                <a:gd name="T76" fmla="*/ 207 w 309"/>
                <a:gd name="T77" fmla="*/ 144 h 349"/>
                <a:gd name="T78" fmla="*/ 225 w 309"/>
                <a:gd name="T79" fmla="*/ 166 h 349"/>
                <a:gd name="T80" fmla="*/ 236 w 309"/>
                <a:gd name="T81" fmla="*/ 193 h 349"/>
                <a:gd name="T82" fmla="*/ 244 w 309"/>
                <a:gd name="T83" fmla="*/ 220 h 349"/>
                <a:gd name="T84" fmla="*/ 253 w 309"/>
                <a:gd name="T85" fmla="*/ 250 h 349"/>
                <a:gd name="T86" fmla="*/ 266 w 309"/>
                <a:gd name="T87" fmla="*/ 280 h 349"/>
                <a:gd name="T88" fmla="*/ 282 w 309"/>
                <a:gd name="T89" fmla="*/ 309 h 349"/>
                <a:gd name="T90" fmla="*/ 300 w 309"/>
                <a:gd name="T91" fmla="*/ 337 h 349"/>
                <a:gd name="T92" fmla="*/ 309 w 309"/>
                <a:gd name="T93" fmla="*/ 349 h 349"/>
                <a:gd name="T94" fmla="*/ 309 w 309"/>
                <a:gd name="T95" fmla="*/ 349 h 349"/>
                <a:gd name="T96" fmla="*/ 309 w 309"/>
                <a:gd name="T9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49">
                  <a:moveTo>
                    <a:pt x="309" y="349"/>
                  </a:moveTo>
                  <a:lnTo>
                    <a:pt x="300" y="333"/>
                  </a:lnTo>
                  <a:lnTo>
                    <a:pt x="290" y="318"/>
                  </a:lnTo>
                  <a:lnTo>
                    <a:pt x="283" y="302"/>
                  </a:lnTo>
                  <a:lnTo>
                    <a:pt x="277" y="286"/>
                  </a:lnTo>
                  <a:lnTo>
                    <a:pt x="270" y="271"/>
                  </a:lnTo>
                  <a:lnTo>
                    <a:pt x="263" y="254"/>
                  </a:lnTo>
                  <a:lnTo>
                    <a:pt x="257" y="238"/>
                  </a:lnTo>
                  <a:lnTo>
                    <a:pt x="251" y="220"/>
                  </a:lnTo>
                  <a:lnTo>
                    <a:pt x="248" y="209"/>
                  </a:lnTo>
                  <a:lnTo>
                    <a:pt x="244" y="196"/>
                  </a:lnTo>
                  <a:lnTo>
                    <a:pt x="241" y="185"/>
                  </a:lnTo>
                  <a:lnTo>
                    <a:pt x="236" y="172"/>
                  </a:lnTo>
                  <a:lnTo>
                    <a:pt x="232" y="160"/>
                  </a:lnTo>
                  <a:lnTo>
                    <a:pt x="225" y="150"/>
                  </a:lnTo>
                  <a:lnTo>
                    <a:pt x="217" y="141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6" y="125"/>
                  </a:lnTo>
                  <a:lnTo>
                    <a:pt x="190" y="120"/>
                  </a:lnTo>
                  <a:lnTo>
                    <a:pt x="184" y="115"/>
                  </a:lnTo>
                  <a:lnTo>
                    <a:pt x="179" y="112"/>
                  </a:lnTo>
                  <a:lnTo>
                    <a:pt x="172" y="107"/>
                  </a:lnTo>
                  <a:lnTo>
                    <a:pt x="166" y="104"/>
                  </a:lnTo>
                  <a:lnTo>
                    <a:pt x="160" y="99"/>
                  </a:lnTo>
                  <a:lnTo>
                    <a:pt x="156" y="96"/>
                  </a:lnTo>
                  <a:lnTo>
                    <a:pt x="151" y="91"/>
                  </a:lnTo>
                  <a:lnTo>
                    <a:pt x="147" y="87"/>
                  </a:lnTo>
                  <a:lnTo>
                    <a:pt x="143" y="82"/>
                  </a:lnTo>
                  <a:lnTo>
                    <a:pt x="138" y="79"/>
                  </a:lnTo>
                  <a:lnTo>
                    <a:pt x="134" y="74"/>
                  </a:lnTo>
                  <a:lnTo>
                    <a:pt x="129" y="72"/>
                  </a:lnTo>
                  <a:lnTo>
                    <a:pt x="123" y="68"/>
                  </a:lnTo>
                  <a:lnTo>
                    <a:pt x="115" y="65"/>
                  </a:lnTo>
                  <a:lnTo>
                    <a:pt x="107" y="61"/>
                  </a:lnTo>
                  <a:lnTo>
                    <a:pt x="99" y="58"/>
                  </a:lnTo>
                  <a:lnTo>
                    <a:pt x="91" y="54"/>
                  </a:lnTo>
                  <a:lnTo>
                    <a:pt x="83" y="51"/>
                  </a:lnTo>
                  <a:lnTo>
                    <a:pt x="75" y="46"/>
                  </a:lnTo>
                  <a:lnTo>
                    <a:pt x="68" y="43"/>
                  </a:lnTo>
                  <a:lnTo>
                    <a:pt x="60" y="38"/>
                  </a:lnTo>
                  <a:lnTo>
                    <a:pt x="53" y="34"/>
                  </a:lnTo>
                  <a:lnTo>
                    <a:pt x="46" y="29"/>
                  </a:lnTo>
                  <a:lnTo>
                    <a:pt x="40" y="23"/>
                  </a:lnTo>
                  <a:lnTo>
                    <a:pt x="33" y="19"/>
                  </a:lnTo>
                  <a:lnTo>
                    <a:pt x="28" y="13"/>
                  </a:lnTo>
                  <a:lnTo>
                    <a:pt x="21" y="8"/>
                  </a:lnTo>
                  <a:lnTo>
                    <a:pt x="14" y="4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" y="19"/>
                  </a:lnTo>
                  <a:lnTo>
                    <a:pt x="22" y="28"/>
                  </a:lnTo>
                  <a:lnTo>
                    <a:pt x="32" y="36"/>
                  </a:lnTo>
                  <a:lnTo>
                    <a:pt x="44" y="44"/>
                  </a:lnTo>
                  <a:lnTo>
                    <a:pt x="55" y="52"/>
                  </a:lnTo>
                  <a:lnTo>
                    <a:pt x="68" y="58"/>
                  </a:lnTo>
                  <a:lnTo>
                    <a:pt x="81" y="65"/>
                  </a:lnTo>
                  <a:lnTo>
                    <a:pt x="93" y="69"/>
                  </a:lnTo>
                  <a:lnTo>
                    <a:pt x="100" y="72"/>
                  </a:lnTo>
                  <a:lnTo>
                    <a:pt x="108" y="75"/>
                  </a:lnTo>
                  <a:lnTo>
                    <a:pt x="115" y="80"/>
                  </a:lnTo>
                  <a:lnTo>
                    <a:pt x="122" y="83"/>
                  </a:lnTo>
                  <a:lnTo>
                    <a:pt x="128" y="88"/>
                  </a:lnTo>
                  <a:lnTo>
                    <a:pt x="135" y="92"/>
                  </a:lnTo>
                  <a:lnTo>
                    <a:pt x="142" y="98"/>
                  </a:lnTo>
                  <a:lnTo>
                    <a:pt x="147" y="103"/>
                  </a:lnTo>
                  <a:lnTo>
                    <a:pt x="153" y="107"/>
                  </a:lnTo>
                  <a:lnTo>
                    <a:pt x="159" y="112"/>
                  </a:lnTo>
                  <a:lnTo>
                    <a:pt x="165" y="115"/>
                  </a:lnTo>
                  <a:lnTo>
                    <a:pt x="171" y="120"/>
                  </a:lnTo>
                  <a:lnTo>
                    <a:pt x="177" y="123"/>
                  </a:lnTo>
                  <a:lnTo>
                    <a:pt x="183" y="127"/>
                  </a:lnTo>
                  <a:lnTo>
                    <a:pt x="190" y="130"/>
                  </a:lnTo>
                  <a:lnTo>
                    <a:pt x="196" y="135"/>
                  </a:lnTo>
                  <a:lnTo>
                    <a:pt x="207" y="144"/>
                  </a:lnTo>
                  <a:lnTo>
                    <a:pt x="217" y="155"/>
                  </a:lnTo>
                  <a:lnTo>
                    <a:pt x="225" y="166"/>
                  </a:lnTo>
                  <a:lnTo>
                    <a:pt x="230" y="179"/>
                  </a:lnTo>
                  <a:lnTo>
                    <a:pt x="236" y="193"/>
                  </a:lnTo>
                  <a:lnTo>
                    <a:pt x="241" y="206"/>
                  </a:lnTo>
                  <a:lnTo>
                    <a:pt x="244" y="220"/>
                  </a:lnTo>
                  <a:lnTo>
                    <a:pt x="249" y="234"/>
                  </a:lnTo>
                  <a:lnTo>
                    <a:pt x="253" y="250"/>
                  </a:lnTo>
                  <a:lnTo>
                    <a:pt x="259" y="265"/>
                  </a:lnTo>
                  <a:lnTo>
                    <a:pt x="266" y="280"/>
                  </a:lnTo>
                  <a:lnTo>
                    <a:pt x="274" y="295"/>
                  </a:lnTo>
                  <a:lnTo>
                    <a:pt x="282" y="309"/>
                  </a:lnTo>
                  <a:lnTo>
                    <a:pt x="290" y="323"/>
                  </a:lnTo>
                  <a:lnTo>
                    <a:pt x="300" y="337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30"/>
            <p:cNvSpPr>
              <a:spLocks/>
            </p:cNvSpPr>
            <p:nvPr/>
          </p:nvSpPr>
          <p:spPr bwMode="auto">
            <a:xfrm>
              <a:off x="1308" y="1611"/>
              <a:ext cx="81" cy="66"/>
            </a:xfrm>
            <a:custGeom>
              <a:avLst/>
              <a:gdLst>
                <a:gd name="T0" fmla="*/ 0 w 161"/>
                <a:gd name="T1" fmla="*/ 0 h 133"/>
                <a:gd name="T2" fmla="*/ 4 w 161"/>
                <a:gd name="T3" fmla="*/ 12 h 133"/>
                <a:gd name="T4" fmla="*/ 9 w 161"/>
                <a:gd name="T5" fmla="*/ 22 h 133"/>
                <a:gd name="T6" fmla="*/ 13 w 161"/>
                <a:gd name="T7" fmla="*/ 30 h 133"/>
                <a:gd name="T8" fmla="*/ 20 w 161"/>
                <a:gd name="T9" fmla="*/ 37 h 133"/>
                <a:gd name="T10" fmla="*/ 30 w 161"/>
                <a:gd name="T11" fmla="*/ 44 h 133"/>
                <a:gd name="T12" fmla="*/ 39 w 161"/>
                <a:gd name="T13" fmla="*/ 51 h 133"/>
                <a:gd name="T14" fmla="*/ 52 w 161"/>
                <a:gd name="T15" fmla="*/ 58 h 133"/>
                <a:gd name="T16" fmla="*/ 65 w 161"/>
                <a:gd name="T17" fmla="*/ 65 h 133"/>
                <a:gd name="T18" fmla="*/ 72 w 161"/>
                <a:gd name="T19" fmla="*/ 68 h 133"/>
                <a:gd name="T20" fmla="*/ 78 w 161"/>
                <a:gd name="T21" fmla="*/ 72 h 133"/>
                <a:gd name="T22" fmla="*/ 84 w 161"/>
                <a:gd name="T23" fmla="*/ 76 h 133"/>
                <a:gd name="T24" fmla="*/ 90 w 161"/>
                <a:gd name="T25" fmla="*/ 81 h 133"/>
                <a:gd name="T26" fmla="*/ 95 w 161"/>
                <a:gd name="T27" fmla="*/ 86 h 133"/>
                <a:gd name="T28" fmla="*/ 101 w 161"/>
                <a:gd name="T29" fmla="*/ 90 h 133"/>
                <a:gd name="T30" fmla="*/ 107 w 161"/>
                <a:gd name="T31" fmla="*/ 96 h 133"/>
                <a:gd name="T32" fmla="*/ 113 w 161"/>
                <a:gd name="T33" fmla="*/ 101 h 133"/>
                <a:gd name="T34" fmla="*/ 118 w 161"/>
                <a:gd name="T35" fmla="*/ 105 h 133"/>
                <a:gd name="T36" fmla="*/ 123 w 161"/>
                <a:gd name="T37" fmla="*/ 110 h 133"/>
                <a:gd name="T38" fmla="*/ 129 w 161"/>
                <a:gd name="T39" fmla="*/ 113 h 133"/>
                <a:gd name="T40" fmla="*/ 134 w 161"/>
                <a:gd name="T41" fmla="*/ 117 h 133"/>
                <a:gd name="T42" fmla="*/ 139 w 161"/>
                <a:gd name="T43" fmla="*/ 121 h 133"/>
                <a:gd name="T44" fmla="*/ 145 w 161"/>
                <a:gd name="T45" fmla="*/ 125 h 133"/>
                <a:gd name="T46" fmla="*/ 151 w 161"/>
                <a:gd name="T47" fmla="*/ 128 h 133"/>
                <a:gd name="T48" fmla="*/ 156 w 161"/>
                <a:gd name="T49" fmla="*/ 133 h 133"/>
                <a:gd name="T50" fmla="*/ 158 w 161"/>
                <a:gd name="T51" fmla="*/ 133 h 133"/>
                <a:gd name="T52" fmla="*/ 160 w 161"/>
                <a:gd name="T53" fmla="*/ 133 h 133"/>
                <a:gd name="T54" fmla="*/ 161 w 161"/>
                <a:gd name="T55" fmla="*/ 131 h 133"/>
                <a:gd name="T56" fmla="*/ 160 w 161"/>
                <a:gd name="T57" fmla="*/ 129 h 133"/>
                <a:gd name="T58" fmla="*/ 151 w 161"/>
                <a:gd name="T59" fmla="*/ 121 h 133"/>
                <a:gd name="T60" fmla="*/ 141 w 161"/>
                <a:gd name="T61" fmla="*/ 114 h 133"/>
                <a:gd name="T62" fmla="*/ 131 w 161"/>
                <a:gd name="T63" fmla="*/ 107 h 133"/>
                <a:gd name="T64" fmla="*/ 122 w 161"/>
                <a:gd name="T65" fmla="*/ 101 h 133"/>
                <a:gd name="T66" fmla="*/ 113 w 161"/>
                <a:gd name="T67" fmla="*/ 94 h 133"/>
                <a:gd name="T68" fmla="*/ 102 w 161"/>
                <a:gd name="T69" fmla="*/ 86 h 133"/>
                <a:gd name="T70" fmla="*/ 93 w 161"/>
                <a:gd name="T71" fmla="*/ 79 h 133"/>
                <a:gd name="T72" fmla="*/ 84 w 161"/>
                <a:gd name="T73" fmla="*/ 71 h 133"/>
                <a:gd name="T74" fmla="*/ 79 w 161"/>
                <a:gd name="T75" fmla="*/ 67 h 133"/>
                <a:gd name="T76" fmla="*/ 75 w 161"/>
                <a:gd name="T77" fmla="*/ 65 h 133"/>
                <a:gd name="T78" fmla="*/ 70 w 161"/>
                <a:gd name="T79" fmla="*/ 61 h 133"/>
                <a:gd name="T80" fmla="*/ 65 w 161"/>
                <a:gd name="T81" fmla="*/ 59 h 133"/>
                <a:gd name="T82" fmla="*/ 60 w 161"/>
                <a:gd name="T83" fmla="*/ 57 h 133"/>
                <a:gd name="T84" fmla="*/ 55 w 161"/>
                <a:gd name="T85" fmla="*/ 56 h 133"/>
                <a:gd name="T86" fmla="*/ 49 w 161"/>
                <a:gd name="T87" fmla="*/ 53 h 133"/>
                <a:gd name="T88" fmla="*/ 45 w 161"/>
                <a:gd name="T89" fmla="*/ 51 h 133"/>
                <a:gd name="T90" fmla="*/ 38 w 161"/>
                <a:gd name="T91" fmla="*/ 46 h 133"/>
                <a:gd name="T92" fmla="*/ 31 w 161"/>
                <a:gd name="T93" fmla="*/ 42 h 133"/>
                <a:gd name="T94" fmla="*/ 25 w 161"/>
                <a:gd name="T95" fmla="*/ 36 h 133"/>
                <a:gd name="T96" fmla="*/ 19 w 161"/>
                <a:gd name="T97" fmla="*/ 29 h 133"/>
                <a:gd name="T98" fmla="*/ 13 w 161"/>
                <a:gd name="T99" fmla="*/ 22 h 133"/>
                <a:gd name="T100" fmla="*/ 8 w 161"/>
                <a:gd name="T101" fmla="*/ 14 h 133"/>
                <a:gd name="T102" fmla="*/ 3 w 161"/>
                <a:gd name="T103" fmla="*/ 7 h 133"/>
                <a:gd name="T104" fmla="*/ 0 w 161"/>
                <a:gd name="T105" fmla="*/ 0 h 133"/>
                <a:gd name="T106" fmla="*/ 0 w 161"/>
                <a:gd name="T107" fmla="*/ 0 h 133"/>
                <a:gd name="T108" fmla="*/ 0 w 161"/>
                <a:gd name="T109" fmla="*/ 0 h 133"/>
                <a:gd name="T110" fmla="*/ 0 w 161"/>
                <a:gd name="T111" fmla="*/ 0 h 133"/>
                <a:gd name="T112" fmla="*/ 0 w 161"/>
                <a:gd name="T113" fmla="*/ 0 h 133"/>
                <a:gd name="T114" fmla="*/ 0 w 161"/>
                <a:gd name="T1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133">
                  <a:moveTo>
                    <a:pt x="0" y="0"/>
                  </a:moveTo>
                  <a:lnTo>
                    <a:pt x="4" y="12"/>
                  </a:lnTo>
                  <a:lnTo>
                    <a:pt x="9" y="22"/>
                  </a:lnTo>
                  <a:lnTo>
                    <a:pt x="13" y="30"/>
                  </a:lnTo>
                  <a:lnTo>
                    <a:pt x="20" y="37"/>
                  </a:lnTo>
                  <a:lnTo>
                    <a:pt x="30" y="44"/>
                  </a:lnTo>
                  <a:lnTo>
                    <a:pt x="39" y="51"/>
                  </a:lnTo>
                  <a:lnTo>
                    <a:pt x="52" y="58"/>
                  </a:lnTo>
                  <a:lnTo>
                    <a:pt x="65" y="65"/>
                  </a:lnTo>
                  <a:lnTo>
                    <a:pt x="72" y="68"/>
                  </a:lnTo>
                  <a:lnTo>
                    <a:pt x="78" y="72"/>
                  </a:lnTo>
                  <a:lnTo>
                    <a:pt x="84" y="76"/>
                  </a:lnTo>
                  <a:lnTo>
                    <a:pt x="90" y="81"/>
                  </a:lnTo>
                  <a:lnTo>
                    <a:pt x="95" y="86"/>
                  </a:lnTo>
                  <a:lnTo>
                    <a:pt x="101" y="90"/>
                  </a:lnTo>
                  <a:lnTo>
                    <a:pt x="107" y="96"/>
                  </a:lnTo>
                  <a:lnTo>
                    <a:pt x="113" y="101"/>
                  </a:lnTo>
                  <a:lnTo>
                    <a:pt x="118" y="105"/>
                  </a:lnTo>
                  <a:lnTo>
                    <a:pt x="123" y="110"/>
                  </a:lnTo>
                  <a:lnTo>
                    <a:pt x="129" y="113"/>
                  </a:lnTo>
                  <a:lnTo>
                    <a:pt x="134" y="117"/>
                  </a:lnTo>
                  <a:lnTo>
                    <a:pt x="139" y="121"/>
                  </a:lnTo>
                  <a:lnTo>
                    <a:pt x="145" y="125"/>
                  </a:lnTo>
                  <a:lnTo>
                    <a:pt x="151" y="128"/>
                  </a:lnTo>
                  <a:lnTo>
                    <a:pt x="156" y="133"/>
                  </a:lnTo>
                  <a:lnTo>
                    <a:pt x="158" y="133"/>
                  </a:lnTo>
                  <a:lnTo>
                    <a:pt x="160" y="133"/>
                  </a:lnTo>
                  <a:lnTo>
                    <a:pt x="161" y="131"/>
                  </a:lnTo>
                  <a:lnTo>
                    <a:pt x="160" y="129"/>
                  </a:lnTo>
                  <a:lnTo>
                    <a:pt x="151" y="121"/>
                  </a:lnTo>
                  <a:lnTo>
                    <a:pt x="141" y="114"/>
                  </a:lnTo>
                  <a:lnTo>
                    <a:pt x="131" y="107"/>
                  </a:lnTo>
                  <a:lnTo>
                    <a:pt x="122" y="101"/>
                  </a:lnTo>
                  <a:lnTo>
                    <a:pt x="113" y="94"/>
                  </a:lnTo>
                  <a:lnTo>
                    <a:pt x="102" y="86"/>
                  </a:lnTo>
                  <a:lnTo>
                    <a:pt x="93" y="79"/>
                  </a:lnTo>
                  <a:lnTo>
                    <a:pt x="84" y="71"/>
                  </a:lnTo>
                  <a:lnTo>
                    <a:pt x="79" y="67"/>
                  </a:lnTo>
                  <a:lnTo>
                    <a:pt x="75" y="65"/>
                  </a:lnTo>
                  <a:lnTo>
                    <a:pt x="70" y="61"/>
                  </a:lnTo>
                  <a:lnTo>
                    <a:pt x="65" y="59"/>
                  </a:lnTo>
                  <a:lnTo>
                    <a:pt x="60" y="57"/>
                  </a:lnTo>
                  <a:lnTo>
                    <a:pt x="55" y="56"/>
                  </a:lnTo>
                  <a:lnTo>
                    <a:pt x="49" y="53"/>
                  </a:lnTo>
                  <a:lnTo>
                    <a:pt x="45" y="51"/>
                  </a:lnTo>
                  <a:lnTo>
                    <a:pt x="38" y="46"/>
                  </a:lnTo>
                  <a:lnTo>
                    <a:pt x="31" y="42"/>
                  </a:lnTo>
                  <a:lnTo>
                    <a:pt x="25" y="36"/>
                  </a:lnTo>
                  <a:lnTo>
                    <a:pt x="19" y="29"/>
                  </a:lnTo>
                  <a:lnTo>
                    <a:pt x="13" y="22"/>
                  </a:lnTo>
                  <a:lnTo>
                    <a:pt x="8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31"/>
            <p:cNvSpPr>
              <a:spLocks/>
            </p:cNvSpPr>
            <p:nvPr/>
          </p:nvSpPr>
          <p:spPr bwMode="auto">
            <a:xfrm>
              <a:off x="1332" y="1658"/>
              <a:ext cx="86" cy="75"/>
            </a:xfrm>
            <a:custGeom>
              <a:avLst/>
              <a:gdLst>
                <a:gd name="T0" fmla="*/ 172 w 172"/>
                <a:gd name="T1" fmla="*/ 150 h 150"/>
                <a:gd name="T2" fmla="*/ 168 w 172"/>
                <a:gd name="T3" fmla="*/ 138 h 150"/>
                <a:gd name="T4" fmla="*/ 164 w 172"/>
                <a:gd name="T5" fmla="*/ 127 h 150"/>
                <a:gd name="T6" fmla="*/ 159 w 172"/>
                <a:gd name="T7" fmla="*/ 114 h 150"/>
                <a:gd name="T8" fmla="*/ 153 w 172"/>
                <a:gd name="T9" fmla="*/ 102 h 150"/>
                <a:gd name="T10" fmla="*/ 146 w 172"/>
                <a:gd name="T11" fmla="*/ 91 h 150"/>
                <a:gd name="T12" fmla="*/ 138 w 172"/>
                <a:gd name="T13" fmla="*/ 81 h 150"/>
                <a:gd name="T14" fmla="*/ 129 w 172"/>
                <a:gd name="T15" fmla="*/ 71 h 150"/>
                <a:gd name="T16" fmla="*/ 120 w 172"/>
                <a:gd name="T17" fmla="*/ 63 h 150"/>
                <a:gd name="T18" fmla="*/ 106 w 172"/>
                <a:gd name="T19" fmla="*/ 55 h 150"/>
                <a:gd name="T20" fmla="*/ 91 w 172"/>
                <a:gd name="T21" fmla="*/ 47 h 150"/>
                <a:gd name="T22" fmla="*/ 76 w 172"/>
                <a:gd name="T23" fmla="*/ 39 h 150"/>
                <a:gd name="T24" fmla="*/ 62 w 172"/>
                <a:gd name="T25" fmla="*/ 31 h 150"/>
                <a:gd name="T26" fmla="*/ 47 w 172"/>
                <a:gd name="T27" fmla="*/ 24 h 150"/>
                <a:gd name="T28" fmla="*/ 32 w 172"/>
                <a:gd name="T29" fmla="*/ 16 h 150"/>
                <a:gd name="T30" fmla="*/ 17 w 172"/>
                <a:gd name="T31" fmla="*/ 8 h 150"/>
                <a:gd name="T32" fmla="*/ 3 w 172"/>
                <a:gd name="T33" fmla="*/ 0 h 150"/>
                <a:gd name="T34" fmla="*/ 2 w 172"/>
                <a:gd name="T35" fmla="*/ 0 h 150"/>
                <a:gd name="T36" fmla="*/ 0 w 172"/>
                <a:gd name="T37" fmla="*/ 1 h 150"/>
                <a:gd name="T38" fmla="*/ 0 w 172"/>
                <a:gd name="T39" fmla="*/ 5 h 150"/>
                <a:gd name="T40" fmla="*/ 0 w 172"/>
                <a:gd name="T41" fmla="*/ 6 h 150"/>
                <a:gd name="T42" fmla="*/ 10 w 172"/>
                <a:gd name="T43" fmla="*/ 15 h 150"/>
                <a:gd name="T44" fmla="*/ 22 w 172"/>
                <a:gd name="T45" fmla="*/ 23 h 150"/>
                <a:gd name="T46" fmla="*/ 33 w 172"/>
                <a:gd name="T47" fmla="*/ 31 h 150"/>
                <a:gd name="T48" fmla="*/ 45 w 172"/>
                <a:gd name="T49" fmla="*/ 38 h 150"/>
                <a:gd name="T50" fmla="*/ 58 w 172"/>
                <a:gd name="T51" fmla="*/ 44 h 150"/>
                <a:gd name="T52" fmla="*/ 70 w 172"/>
                <a:gd name="T53" fmla="*/ 51 h 150"/>
                <a:gd name="T54" fmla="*/ 82 w 172"/>
                <a:gd name="T55" fmla="*/ 56 h 150"/>
                <a:gd name="T56" fmla="*/ 94 w 172"/>
                <a:gd name="T57" fmla="*/ 62 h 150"/>
                <a:gd name="T58" fmla="*/ 108 w 172"/>
                <a:gd name="T59" fmla="*/ 70 h 150"/>
                <a:gd name="T60" fmla="*/ 121 w 172"/>
                <a:gd name="T61" fmla="*/ 78 h 150"/>
                <a:gd name="T62" fmla="*/ 132 w 172"/>
                <a:gd name="T63" fmla="*/ 88 h 150"/>
                <a:gd name="T64" fmla="*/ 142 w 172"/>
                <a:gd name="T65" fmla="*/ 98 h 150"/>
                <a:gd name="T66" fmla="*/ 151 w 172"/>
                <a:gd name="T67" fmla="*/ 109 h 150"/>
                <a:gd name="T68" fmla="*/ 158 w 172"/>
                <a:gd name="T69" fmla="*/ 121 h 150"/>
                <a:gd name="T70" fmla="*/ 165 w 172"/>
                <a:gd name="T71" fmla="*/ 135 h 150"/>
                <a:gd name="T72" fmla="*/ 170 w 172"/>
                <a:gd name="T73" fmla="*/ 150 h 150"/>
                <a:gd name="T74" fmla="*/ 170 w 172"/>
                <a:gd name="T75" fmla="*/ 150 h 150"/>
                <a:gd name="T76" fmla="*/ 172 w 172"/>
                <a:gd name="T77" fmla="*/ 150 h 150"/>
                <a:gd name="T78" fmla="*/ 172 w 172"/>
                <a:gd name="T79" fmla="*/ 150 h 150"/>
                <a:gd name="T80" fmla="*/ 172 w 172"/>
                <a:gd name="T81" fmla="*/ 150 h 150"/>
                <a:gd name="T82" fmla="*/ 172 w 172"/>
                <a:gd name="T8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50">
                  <a:moveTo>
                    <a:pt x="172" y="150"/>
                  </a:moveTo>
                  <a:lnTo>
                    <a:pt x="168" y="138"/>
                  </a:lnTo>
                  <a:lnTo>
                    <a:pt x="164" y="127"/>
                  </a:lnTo>
                  <a:lnTo>
                    <a:pt x="159" y="114"/>
                  </a:lnTo>
                  <a:lnTo>
                    <a:pt x="153" y="102"/>
                  </a:lnTo>
                  <a:lnTo>
                    <a:pt x="146" y="91"/>
                  </a:lnTo>
                  <a:lnTo>
                    <a:pt x="138" y="81"/>
                  </a:lnTo>
                  <a:lnTo>
                    <a:pt x="129" y="71"/>
                  </a:lnTo>
                  <a:lnTo>
                    <a:pt x="120" y="63"/>
                  </a:lnTo>
                  <a:lnTo>
                    <a:pt x="106" y="55"/>
                  </a:lnTo>
                  <a:lnTo>
                    <a:pt x="91" y="47"/>
                  </a:lnTo>
                  <a:lnTo>
                    <a:pt x="76" y="39"/>
                  </a:lnTo>
                  <a:lnTo>
                    <a:pt x="62" y="31"/>
                  </a:lnTo>
                  <a:lnTo>
                    <a:pt x="47" y="24"/>
                  </a:lnTo>
                  <a:lnTo>
                    <a:pt x="32" y="16"/>
                  </a:lnTo>
                  <a:lnTo>
                    <a:pt x="17" y="8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0" y="15"/>
                  </a:lnTo>
                  <a:lnTo>
                    <a:pt x="22" y="23"/>
                  </a:lnTo>
                  <a:lnTo>
                    <a:pt x="33" y="31"/>
                  </a:lnTo>
                  <a:lnTo>
                    <a:pt x="45" y="38"/>
                  </a:lnTo>
                  <a:lnTo>
                    <a:pt x="58" y="44"/>
                  </a:lnTo>
                  <a:lnTo>
                    <a:pt x="70" y="51"/>
                  </a:lnTo>
                  <a:lnTo>
                    <a:pt x="82" y="56"/>
                  </a:lnTo>
                  <a:lnTo>
                    <a:pt x="94" y="62"/>
                  </a:lnTo>
                  <a:lnTo>
                    <a:pt x="108" y="70"/>
                  </a:lnTo>
                  <a:lnTo>
                    <a:pt x="121" y="78"/>
                  </a:lnTo>
                  <a:lnTo>
                    <a:pt x="132" y="88"/>
                  </a:lnTo>
                  <a:lnTo>
                    <a:pt x="142" y="98"/>
                  </a:lnTo>
                  <a:lnTo>
                    <a:pt x="151" y="109"/>
                  </a:lnTo>
                  <a:lnTo>
                    <a:pt x="158" y="121"/>
                  </a:lnTo>
                  <a:lnTo>
                    <a:pt x="165" y="135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32"/>
            <p:cNvSpPr>
              <a:spLocks/>
            </p:cNvSpPr>
            <p:nvPr/>
          </p:nvSpPr>
          <p:spPr bwMode="auto">
            <a:xfrm>
              <a:off x="1330" y="1668"/>
              <a:ext cx="101" cy="124"/>
            </a:xfrm>
            <a:custGeom>
              <a:avLst/>
              <a:gdLst>
                <a:gd name="T0" fmla="*/ 0 w 202"/>
                <a:gd name="T1" fmla="*/ 0 h 246"/>
                <a:gd name="T2" fmla="*/ 6 w 202"/>
                <a:gd name="T3" fmla="*/ 8 h 246"/>
                <a:gd name="T4" fmla="*/ 13 w 202"/>
                <a:gd name="T5" fmla="*/ 16 h 246"/>
                <a:gd name="T6" fmla="*/ 19 w 202"/>
                <a:gd name="T7" fmla="*/ 23 h 246"/>
                <a:gd name="T8" fmla="*/ 26 w 202"/>
                <a:gd name="T9" fmla="*/ 31 h 246"/>
                <a:gd name="T10" fmla="*/ 32 w 202"/>
                <a:gd name="T11" fmla="*/ 39 h 246"/>
                <a:gd name="T12" fmla="*/ 40 w 202"/>
                <a:gd name="T13" fmla="*/ 46 h 246"/>
                <a:gd name="T14" fmla="*/ 47 w 202"/>
                <a:gd name="T15" fmla="*/ 53 h 246"/>
                <a:gd name="T16" fmla="*/ 55 w 202"/>
                <a:gd name="T17" fmla="*/ 59 h 246"/>
                <a:gd name="T18" fmla="*/ 63 w 202"/>
                <a:gd name="T19" fmla="*/ 68 h 246"/>
                <a:gd name="T20" fmla="*/ 71 w 202"/>
                <a:gd name="T21" fmla="*/ 77 h 246"/>
                <a:gd name="T22" fmla="*/ 77 w 202"/>
                <a:gd name="T23" fmla="*/ 86 h 246"/>
                <a:gd name="T24" fmla="*/ 82 w 202"/>
                <a:gd name="T25" fmla="*/ 95 h 246"/>
                <a:gd name="T26" fmla="*/ 87 w 202"/>
                <a:gd name="T27" fmla="*/ 106 h 246"/>
                <a:gd name="T28" fmla="*/ 91 w 202"/>
                <a:gd name="T29" fmla="*/ 116 h 246"/>
                <a:gd name="T30" fmla="*/ 95 w 202"/>
                <a:gd name="T31" fmla="*/ 127 h 246"/>
                <a:gd name="T32" fmla="*/ 98 w 202"/>
                <a:gd name="T33" fmla="*/ 139 h 246"/>
                <a:gd name="T34" fmla="*/ 104 w 202"/>
                <a:gd name="T35" fmla="*/ 157 h 246"/>
                <a:gd name="T36" fmla="*/ 112 w 202"/>
                <a:gd name="T37" fmla="*/ 173 h 246"/>
                <a:gd name="T38" fmla="*/ 121 w 202"/>
                <a:gd name="T39" fmla="*/ 190 h 246"/>
                <a:gd name="T40" fmla="*/ 132 w 202"/>
                <a:gd name="T41" fmla="*/ 205 h 246"/>
                <a:gd name="T42" fmla="*/ 145 w 202"/>
                <a:gd name="T43" fmla="*/ 218 h 246"/>
                <a:gd name="T44" fmla="*/ 159 w 202"/>
                <a:gd name="T45" fmla="*/ 230 h 246"/>
                <a:gd name="T46" fmla="*/ 176 w 202"/>
                <a:gd name="T47" fmla="*/ 239 h 246"/>
                <a:gd name="T48" fmla="*/ 194 w 202"/>
                <a:gd name="T49" fmla="*/ 246 h 246"/>
                <a:gd name="T50" fmla="*/ 198 w 202"/>
                <a:gd name="T51" fmla="*/ 245 h 246"/>
                <a:gd name="T52" fmla="*/ 201 w 202"/>
                <a:gd name="T53" fmla="*/ 241 h 246"/>
                <a:gd name="T54" fmla="*/ 202 w 202"/>
                <a:gd name="T55" fmla="*/ 237 h 246"/>
                <a:gd name="T56" fmla="*/ 201 w 202"/>
                <a:gd name="T57" fmla="*/ 233 h 246"/>
                <a:gd name="T58" fmla="*/ 193 w 202"/>
                <a:gd name="T59" fmla="*/ 226 h 246"/>
                <a:gd name="T60" fmla="*/ 185 w 202"/>
                <a:gd name="T61" fmla="*/ 221 h 246"/>
                <a:gd name="T62" fmla="*/ 177 w 202"/>
                <a:gd name="T63" fmla="*/ 215 h 246"/>
                <a:gd name="T64" fmla="*/ 169 w 202"/>
                <a:gd name="T65" fmla="*/ 210 h 246"/>
                <a:gd name="T66" fmla="*/ 161 w 202"/>
                <a:gd name="T67" fmla="*/ 205 h 246"/>
                <a:gd name="T68" fmla="*/ 153 w 202"/>
                <a:gd name="T69" fmla="*/ 200 h 246"/>
                <a:gd name="T70" fmla="*/ 145 w 202"/>
                <a:gd name="T71" fmla="*/ 193 h 246"/>
                <a:gd name="T72" fmla="*/ 138 w 202"/>
                <a:gd name="T73" fmla="*/ 186 h 246"/>
                <a:gd name="T74" fmla="*/ 131 w 202"/>
                <a:gd name="T75" fmla="*/ 178 h 246"/>
                <a:gd name="T76" fmla="*/ 125 w 202"/>
                <a:gd name="T77" fmla="*/ 169 h 246"/>
                <a:gd name="T78" fmla="*/ 120 w 202"/>
                <a:gd name="T79" fmla="*/ 161 h 246"/>
                <a:gd name="T80" fmla="*/ 116 w 202"/>
                <a:gd name="T81" fmla="*/ 150 h 246"/>
                <a:gd name="T82" fmla="*/ 111 w 202"/>
                <a:gd name="T83" fmla="*/ 141 h 246"/>
                <a:gd name="T84" fmla="*/ 108 w 202"/>
                <a:gd name="T85" fmla="*/ 132 h 246"/>
                <a:gd name="T86" fmla="*/ 104 w 202"/>
                <a:gd name="T87" fmla="*/ 122 h 246"/>
                <a:gd name="T88" fmla="*/ 101 w 202"/>
                <a:gd name="T89" fmla="*/ 112 h 246"/>
                <a:gd name="T90" fmla="*/ 95 w 202"/>
                <a:gd name="T91" fmla="*/ 99 h 246"/>
                <a:gd name="T92" fmla="*/ 88 w 202"/>
                <a:gd name="T93" fmla="*/ 86 h 246"/>
                <a:gd name="T94" fmla="*/ 79 w 202"/>
                <a:gd name="T95" fmla="*/ 73 h 246"/>
                <a:gd name="T96" fmla="*/ 67 w 202"/>
                <a:gd name="T97" fmla="*/ 64 h 246"/>
                <a:gd name="T98" fmla="*/ 57 w 202"/>
                <a:gd name="T99" fmla="*/ 57 h 246"/>
                <a:gd name="T100" fmla="*/ 48 w 202"/>
                <a:gd name="T101" fmla="*/ 50 h 246"/>
                <a:gd name="T102" fmla="*/ 40 w 202"/>
                <a:gd name="T103" fmla="*/ 42 h 246"/>
                <a:gd name="T104" fmla="*/ 30 w 202"/>
                <a:gd name="T105" fmla="*/ 34 h 246"/>
                <a:gd name="T106" fmla="*/ 22 w 202"/>
                <a:gd name="T107" fmla="*/ 26 h 246"/>
                <a:gd name="T108" fmla="*/ 15 w 202"/>
                <a:gd name="T109" fmla="*/ 17 h 246"/>
                <a:gd name="T110" fmla="*/ 7 w 202"/>
                <a:gd name="T111" fmla="*/ 9 h 246"/>
                <a:gd name="T112" fmla="*/ 0 w 202"/>
                <a:gd name="T113" fmla="*/ 0 h 246"/>
                <a:gd name="T114" fmla="*/ 0 w 202"/>
                <a:gd name="T115" fmla="*/ 0 h 246"/>
                <a:gd name="T116" fmla="*/ 0 w 202"/>
                <a:gd name="T117" fmla="*/ 0 h 246"/>
                <a:gd name="T118" fmla="*/ 0 w 202"/>
                <a:gd name="T119" fmla="*/ 0 h 246"/>
                <a:gd name="T120" fmla="*/ 0 w 202"/>
                <a:gd name="T121" fmla="*/ 0 h 246"/>
                <a:gd name="T122" fmla="*/ 0 w 202"/>
                <a:gd name="T12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46">
                  <a:moveTo>
                    <a:pt x="0" y="0"/>
                  </a:moveTo>
                  <a:lnTo>
                    <a:pt x="6" y="8"/>
                  </a:lnTo>
                  <a:lnTo>
                    <a:pt x="13" y="16"/>
                  </a:lnTo>
                  <a:lnTo>
                    <a:pt x="19" y="23"/>
                  </a:lnTo>
                  <a:lnTo>
                    <a:pt x="26" y="31"/>
                  </a:lnTo>
                  <a:lnTo>
                    <a:pt x="32" y="39"/>
                  </a:lnTo>
                  <a:lnTo>
                    <a:pt x="40" y="46"/>
                  </a:lnTo>
                  <a:lnTo>
                    <a:pt x="47" y="53"/>
                  </a:lnTo>
                  <a:lnTo>
                    <a:pt x="55" y="59"/>
                  </a:lnTo>
                  <a:lnTo>
                    <a:pt x="63" y="68"/>
                  </a:lnTo>
                  <a:lnTo>
                    <a:pt x="71" y="77"/>
                  </a:lnTo>
                  <a:lnTo>
                    <a:pt x="77" y="86"/>
                  </a:lnTo>
                  <a:lnTo>
                    <a:pt x="82" y="95"/>
                  </a:lnTo>
                  <a:lnTo>
                    <a:pt x="87" y="106"/>
                  </a:lnTo>
                  <a:lnTo>
                    <a:pt x="91" y="116"/>
                  </a:lnTo>
                  <a:lnTo>
                    <a:pt x="95" y="127"/>
                  </a:lnTo>
                  <a:lnTo>
                    <a:pt x="98" y="139"/>
                  </a:lnTo>
                  <a:lnTo>
                    <a:pt x="104" y="157"/>
                  </a:lnTo>
                  <a:lnTo>
                    <a:pt x="112" y="173"/>
                  </a:lnTo>
                  <a:lnTo>
                    <a:pt x="121" y="190"/>
                  </a:lnTo>
                  <a:lnTo>
                    <a:pt x="132" y="205"/>
                  </a:lnTo>
                  <a:lnTo>
                    <a:pt x="145" y="218"/>
                  </a:lnTo>
                  <a:lnTo>
                    <a:pt x="159" y="230"/>
                  </a:lnTo>
                  <a:lnTo>
                    <a:pt x="176" y="239"/>
                  </a:lnTo>
                  <a:lnTo>
                    <a:pt x="194" y="246"/>
                  </a:lnTo>
                  <a:lnTo>
                    <a:pt x="198" y="245"/>
                  </a:lnTo>
                  <a:lnTo>
                    <a:pt x="201" y="241"/>
                  </a:lnTo>
                  <a:lnTo>
                    <a:pt x="202" y="237"/>
                  </a:lnTo>
                  <a:lnTo>
                    <a:pt x="201" y="233"/>
                  </a:lnTo>
                  <a:lnTo>
                    <a:pt x="193" y="226"/>
                  </a:lnTo>
                  <a:lnTo>
                    <a:pt x="185" y="221"/>
                  </a:lnTo>
                  <a:lnTo>
                    <a:pt x="177" y="215"/>
                  </a:lnTo>
                  <a:lnTo>
                    <a:pt x="169" y="210"/>
                  </a:lnTo>
                  <a:lnTo>
                    <a:pt x="161" y="205"/>
                  </a:lnTo>
                  <a:lnTo>
                    <a:pt x="153" y="200"/>
                  </a:lnTo>
                  <a:lnTo>
                    <a:pt x="145" y="193"/>
                  </a:lnTo>
                  <a:lnTo>
                    <a:pt x="138" y="186"/>
                  </a:lnTo>
                  <a:lnTo>
                    <a:pt x="131" y="178"/>
                  </a:lnTo>
                  <a:lnTo>
                    <a:pt x="125" y="169"/>
                  </a:lnTo>
                  <a:lnTo>
                    <a:pt x="120" y="161"/>
                  </a:lnTo>
                  <a:lnTo>
                    <a:pt x="116" y="150"/>
                  </a:lnTo>
                  <a:lnTo>
                    <a:pt x="111" y="141"/>
                  </a:lnTo>
                  <a:lnTo>
                    <a:pt x="108" y="132"/>
                  </a:lnTo>
                  <a:lnTo>
                    <a:pt x="104" y="122"/>
                  </a:lnTo>
                  <a:lnTo>
                    <a:pt x="101" y="112"/>
                  </a:lnTo>
                  <a:lnTo>
                    <a:pt x="95" y="99"/>
                  </a:lnTo>
                  <a:lnTo>
                    <a:pt x="88" y="86"/>
                  </a:lnTo>
                  <a:lnTo>
                    <a:pt x="79" y="73"/>
                  </a:lnTo>
                  <a:lnTo>
                    <a:pt x="67" y="64"/>
                  </a:lnTo>
                  <a:lnTo>
                    <a:pt x="57" y="57"/>
                  </a:lnTo>
                  <a:lnTo>
                    <a:pt x="48" y="50"/>
                  </a:lnTo>
                  <a:lnTo>
                    <a:pt x="40" y="42"/>
                  </a:lnTo>
                  <a:lnTo>
                    <a:pt x="30" y="34"/>
                  </a:lnTo>
                  <a:lnTo>
                    <a:pt x="22" y="26"/>
                  </a:lnTo>
                  <a:lnTo>
                    <a:pt x="15" y="17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33"/>
            <p:cNvSpPr>
              <a:spLocks/>
            </p:cNvSpPr>
            <p:nvPr/>
          </p:nvSpPr>
          <p:spPr bwMode="auto">
            <a:xfrm>
              <a:off x="1332" y="1687"/>
              <a:ext cx="48" cy="49"/>
            </a:xfrm>
            <a:custGeom>
              <a:avLst/>
              <a:gdLst>
                <a:gd name="T0" fmla="*/ 13 w 96"/>
                <a:gd name="T1" fmla="*/ 0 h 98"/>
                <a:gd name="T2" fmla="*/ 6 w 96"/>
                <a:gd name="T3" fmla="*/ 13 h 98"/>
                <a:gd name="T4" fmla="*/ 0 w 96"/>
                <a:gd name="T5" fmla="*/ 25 h 98"/>
                <a:gd name="T6" fmla="*/ 0 w 96"/>
                <a:gd name="T7" fmla="*/ 37 h 98"/>
                <a:gd name="T8" fmla="*/ 8 w 96"/>
                <a:gd name="T9" fmla="*/ 50 h 98"/>
                <a:gd name="T10" fmla="*/ 16 w 96"/>
                <a:gd name="T11" fmla="*/ 58 h 98"/>
                <a:gd name="T12" fmla="*/ 24 w 96"/>
                <a:gd name="T13" fmla="*/ 65 h 98"/>
                <a:gd name="T14" fmla="*/ 34 w 96"/>
                <a:gd name="T15" fmla="*/ 73 h 98"/>
                <a:gd name="T16" fmla="*/ 44 w 96"/>
                <a:gd name="T17" fmla="*/ 79 h 98"/>
                <a:gd name="T18" fmla="*/ 54 w 96"/>
                <a:gd name="T19" fmla="*/ 86 h 98"/>
                <a:gd name="T20" fmla="*/ 64 w 96"/>
                <a:gd name="T21" fmla="*/ 90 h 98"/>
                <a:gd name="T22" fmla="*/ 75 w 96"/>
                <a:gd name="T23" fmla="*/ 95 h 98"/>
                <a:gd name="T24" fmla="*/ 85 w 96"/>
                <a:gd name="T25" fmla="*/ 98 h 98"/>
                <a:gd name="T26" fmla="*/ 89 w 96"/>
                <a:gd name="T27" fmla="*/ 98 h 98"/>
                <a:gd name="T28" fmla="*/ 93 w 96"/>
                <a:gd name="T29" fmla="*/ 96 h 98"/>
                <a:gd name="T30" fmla="*/ 96 w 96"/>
                <a:gd name="T31" fmla="*/ 93 h 98"/>
                <a:gd name="T32" fmla="*/ 94 w 96"/>
                <a:gd name="T33" fmla="*/ 89 h 98"/>
                <a:gd name="T34" fmla="*/ 87 w 96"/>
                <a:gd name="T35" fmla="*/ 83 h 98"/>
                <a:gd name="T36" fmla="*/ 81 w 96"/>
                <a:gd name="T37" fmla="*/ 79 h 98"/>
                <a:gd name="T38" fmla="*/ 73 w 96"/>
                <a:gd name="T39" fmla="*/ 74 h 98"/>
                <a:gd name="T40" fmla="*/ 64 w 96"/>
                <a:gd name="T41" fmla="*/ 70 h 98"/>
                <a:gd name="T42" fmla="*/ 58 w 96"/>
                <a:gd name="T43" fmla="*/ 65 h 98"/>
                <a:gd name="T44" fmla="*/ 49 w 96"/>
                <a:gd name="T45" fmla="*/ 60 h 98"/>
                <a:gd name="T46" fmla="*/ 41 w 96"/>
                <a:gd name="T47" fmla="*/ 57 h 98"/>
                <a:gd name="T48" fmla="*/ 34 w 96"/>
                <a:gd name="T49" fmla="*/ 52 h 98"/>
                <a:gd name="T50" fmla="*/ 28 w 96"/>
                <a:gd name="T51" fmla="*/ 46 h 98"/>
                <a:gd name="T52" fmla="*/ 19 w 96"/>
                <a:gd name="T53" fmla="*/ 41 h 98"/>
                <a:gd name="T54" fmla="*/ 13 w 96"/>
                <a:gd name="T55" fmla="*/ 35 h 98"/>
                <a:gd name="T56" fmla="*/ 8 w 96"/>
                <a:gd name="T57" fmla="*/ 27 h 98"/>
                <a:gd name="T58" fmla="*/ 8 w 96"/>
                <a:gd name="T59" fmla="*/ 20 h 98"/>
                <a:gd name="T60" fmla="*/ 9 w 96"/>
                <a:gd name="T61" fmla="*/ 13 h 98"/>
                <a:gd name="T62" fmla="*/ 10 w 96"/>
                <a:gd name="T63" fmla="*/ 6 h 98"/>
                <a:gd name="T64" fmla="*/ 13 w 96"/>
                <a:gd name="T65" fmla="*/ 0 h 98"/>
                <a:gd name="T66" fmla="*/ 13 w 96"/>
                <a:gd name="T67" fmla="*/ 0 h 98"/>
                <a:gd name="T68" fmla="*/ 13 w 96"/>
                <a:gd name="T69" fmla="*/ 0 h 98"/>
                <a:gd name="T70" fmla="*/ 13 w 96"/>
                <a:gd name="T71" fmla="*/ 0 h 98"/>
                <a:gd name="T72" fmla="*/ 13 w 96"/>
                <a:gd name="T73" fmla="*/ 0 h 98"/>
                <a:gd name="T74" fmla="*/ 13 w 96"/>
                <a:gd name="T7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8">
                  <a:moveTo>
                    <a:pt x="13" y="0"/>
                  </a:moveTo>
                  <a:lnTo>
                    <a:pt x="6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8" y="50"/>
                  </a:lnTo>
                  <a:lnTo>
                    <a:pt x="16" y="58"/>
                  </a:lnTo>
                  <a:lnTo>
                    <a:pt x="24" y="65"/>
                  </a:lnTo>
                  <a:lnTo>
                    <a:pt x="34" y="73"/>
                  </a:lnTo>
                  <a:lnTo>
                    <a:pt x="44" y="79"/>
                  </a:lnTo>
                  <a:lnTo>
                    <a:pt x="54" y="86"/>
                  </a:lnTo>
                  <a:lnTo>
                    <a:pt x="64" y="90"/>
                  </a:lnTo>
                  <a:lnTo>
                    <a:pt x="75" y="95"/>
                  </a:lnTo>
                  <a:lnTo>
                    <a:pt x="85" y="98"/>
                  </a:lnTo>
                  <a:lnTo>
                    <a:pt x="89" y="98"/>
                  </a:lnTo>
                  <a:lnTo>
                    <a:pt x="93" y="96"/>
                  </a:lnTo>
                  <a:lnTo>
                    <a:pt x="96" y="93"/>
                  </a:lnTo>
                  <a:lnTo>
                    <a:pt x="94" y="89"/>
                  </a:lnTo>
                  <a:lnTo>
                    <a:pt x="87" y="83"/>
                  </a:lnTo>
                  <a:lnTo>
                    <a:pt x="81" y="79"/>
                  </a:lnTo>
                  <a:lnTo>
                    <a:pt x="73" y="74"/>
                  </a:lnTo>
                  <a:lnTo>
                    <a:pt x="64" y="70"/>
                  </a:lnTo>
                  <a:lnTo>
                    <a:pt x="58" y="65"/>
                  </a:lnTo>
                  <a:lnTo>
                    <a:pt x="49" y="60"/>
                  </a:lnTo>
                  <a:lnTo>
                    <a:pt x="41" y="57"/>
                  </a:lnTo>
                  <a:lnTo>
                    <a:pt x="34" y="52"/>
                  </a:lnTo>
                  <a:lnTo>
                    <a:pt x="28" y="46"/>
                  </a:lnTo>
                  <a:lnTo>
                    <a:pt x="19" y="41"/>
                  </a:lnTo>
                  <a:lnTo>
                    <a:pt x="13" y="35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9" y="13"/>
                  </a:lnTo>
                  <a:lnTo>
                    <a:pt x="10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34"/>
            <p:cNvSpPr>
              <a:spLocks/>
            </p:cNvSpPr>
            <p:nvPr/>
          </p:nvSpPr>
          <p:spPr bwMode="auto">
            <a:xfrm>
              <a:off x="1326" y="1709"/>
              <a:ext cx="53" cy="43"/>
            </a:xfrm>
            <a:custGeom>
              <a:avLst/>
              <a:gdLst>
                <a:gd name="T0" fmla="*/ 3 w 105"/>
                <a:gd name="T1" fmla="*/ 0 h 87"/>
                <a:gd name="T2" fmla="*/ 2 w 105"/>
                <a:gd name="T3" fmla="*/ 11 h 87"/>
                <a:gd name="T4" fmla="*/ 0 w 105"/>
                <a:gd name="T5" fmla="*/ 21 h 87"/>
                <a:gd name="T6" fmla="*/ 2 w 105"/>
                <a:gd name="T7" fmla="*/ 31 h 87"/>
                <a:gd name="T8" fmla="*/ 5 w 105"/>
                <a:gd name="T9" fmla="*/ 42 h 87"/>
                <a:gd name="T10" fmla="*/ 11 w 105"/>
                <a:gd name="T11" fmla="*/ 50 h 87"/>
                <a:gd name="T12" fmla="*/ 20 w 105"/>
                <a:gd name="T13" fmla="*/ 55 h 87"/>
                <a:gd name="T14" fmla="*/ 29 w 105"/>
                <a:gd name="T15" fmla="*/ 61 h 87"/>
                <a:gd name="T16" fmla="*/ 38 w 105"/>
                <a:gd name="T17" fmla="*/ 67 h 87"/>
                <a:gd name="T18" fmla="*/ 45 w 105"/>
                <a:gd name="T19" fmla="*/ 73 h 87"/>
                <a:gd name="T20" fmla="*/ 53 w 105"/>
                <a:gd name="T21" fmla="*/ 77 h 87"/>
                <a:gd name="T22" fmla="*/ 61 w 105"/>
                <a:gd name="T23" fmla="*/ 82 h 87"/>
                <a:gd name="T24" fmla="*/ 71 w 105"/>
                <a:gd name="T25" fmla="*/ 84 h 87"/>
                <a:gd name="T26" fmla="*/ 80 w 105"/>
                <a:gd name="T27" fmla="*/ 87 h 87"/>
                <a:gd name="T28" fmla="*/ 88 w 105"/>
                <a:gd name="T29" fmla="*/ 85 h 87"/>
                <a:gd name="T30" fmla="*/ 96 w 105"/>
                <a:gd name="T31" fmla="*/ 82 h 87"/>
                <a:gd name="T32" fmla="*/ 103 w 105"/>
                <a:gd name="T33" fmla="*/ 75 h 87"/>
                <a:gd name="T34" fmla="*/ 104 w 105"/>
                <a:gd name="T35" fmla="*/ 72 h 87"/>
                <a:gd name="T36" fmla="*/ 105 w 105"/>
                <a:gd name="T37" fmla="*/ 68 h 87"/>
                <a:gd name="T38" fmla="*/ 105 w 105"/>
                <a:gd name="T39" fmla="*/ 66 h 87"/>
                <a:gd name="T40" fmla="*/ 102 w 105"/>
                <a:gd name="T41" fmla="*/ 67 h 87"/>
                <a:gd name="T42" fmla="*/ 95 w 105"/>
                <a:gd name="T43" fmla="*/ 68 h 87"/>
                <a:gd name="T44" fmla="*/ 87 w 105"/>
                <a:gd name="T45" fmla="*/ 68 h 87"/>
                <a:gd name="T46" fmla="*/ 79 w 105"/>
                <a:gd name="T47" fmla="*/ 67 h 87"/>
                <a:gd name="T48" fmla="*/ 72 w 105"/>
                <a:gd name="T49" fmla="*/ 65 h 87"/>
                <a:gd name="T50" fmla="*/ 64 w 105"/>
                <a:gd name="T51" fmla="*/ 61 h 87"/>
                <a:gd name="T52" fmla="*/ 57 w 105"/>
                <a:gd name="T53" fmla="*/ 58 h 87"/>
                <a:gd name="T54" fmla="*/ 50 w 105"/>
                <a:gd name="T55" fmla="*/ 53 h 87"/>
                <a:gd name="T56" fmla="*/ 44 w 105"/>
                <a:gd name="T57" fmla="*/ 50 h 87"/>
                <a:gd name="T58" fmla="*/ 38 w 105"/>
                <a:gd name="T59" fmla="*/ 46 h 87"/>
                <a:gd name="T60" fmla="*/ 31 w 105"/>
                <a:gd name="T61" fmla="*/ 44 h 87"/>
                <a:gd name="T62" fmla="*/ 25 w 105"/>
                <a:gd name="T63" fmla="*/ 42 h 87"/>
                <a:gd name="T64" fmla="*/ 19 w 105"/>
                <a:gd name="T65" fmla="*/ 38 h 87"/>
                <a:gd name="T66" fmla="*/ 11 w 105"/>
                <a:gd name="T67" fmla="*/ 31 h 87"/>
                <a:gd name="T68" fmla="*/ 6 w 105"/>
                <a:gd name="T69" fmla="*/ 22 h 87"/>
                <a:gd name="T70" fmla="*/ 4 w 105"/>
                <a:gd name="T71" fmla="*/ 12 h 87"/>
                <a:gd name="T72" fmla="*/ 3 w 105"/>
                <a:gd name="T73" fmla="*/ 0 h 87"/>
                <a:gd name="T74" fmla="*/ 3 w 105"/>
                <a:gd name="T75" fmla="*/ 0 h 87"/>
                <a:gd name="T76" fmla="*/ 3 w 105"/>
                <a:gd name="T77" fmla="*/ 0 h 87"/>
                <a:gd name="T78" fmla="*/ 3 w 105"/>
                <a:gd name="T79" fmla="*/ 0 h 87"/>
                <a:gd name="T80" fmla="*/ 3 w 105"/>
                <a:gd name="T81" fmla="*/ 0 h 87"/>
                <a:gd name="T82" fmla="*/ 3 w 105"/>
                <a:gd name="T8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7">
                  <a:moveTo>
                    <a:pt x="3" y="0"/>
                  </a:moveTo>
                  <a:lnTo>
                    <a:pt x="2" y="11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1" y="50"/>
                  </a:lnTo>
                  <a:lnTo>
                    <a:pt x="20" y="55"/>
                  </a:lnTo>
                  <a:lnTo>
                    <a:pt x="29" y="61"/>
                  </a:lnTo>
                  <a:lnTo>
                    <a:pt x="38" y="67"/>
                  </a:lnTo>
                  <a:lnTo>
                    <a:pt x="45" y="73"/>
                  </a:lnTo>
                  <a:lnTo>
                    <a:pt x="53" y="77"/>
                  </a:lnTo>
                  <a:lnTo>
                    <a:pt x="61" y="82"/>
                  </a:lnTo>
                  <a:lnTo>
                    <a:pt x="71" y="84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6" y="82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7"/>
                  </a:lnTo>
                  <a:lnTo>
                    <a:pt x="95" y="68"/>
                  </a:lnTo>
                  <a:lnTo>
                    <a:pt x="87" y="68"/>
                  </a:lnTo>
                  <a:lnTo>
                    <a:pt x="79" y="67"/>
                  </a:lnTo>
                  <a:lnTo>
                    <a:pt x="72" y="65"/>
                  </a:lnTo>
                  <a:lnTo>
                    <a:pt x="64" y="61"/>
                  </a:lnTo>
                  <a:lnTo>
                    <a:pt x="57" y="58"/>
                  </a:lnTo>
                  <a:lnTo>
                    <a:pt x="50" y="53"/>
                  </a:lnTo>
                  <a:lnTo>
                    <a:pt x="44" y="50"/>
                  </a:lnTo>
                  <a:lnTo>
                    <a:pt x="38" y="46"/>
                  </a:lnTo>
                  <a:lnTo>
                    <a:pt x="31" y="44"/>
                  </a:lnTo>
                  <a:lnTo>
                    <a:pt x="25" y="42"/>
                  </a:lnTo>
                  <a:lnTo>
                    <a:pt x="19" y="38"/>
                  </a:lnTo>
                  <a:lnTo>
                    <a:pt x="11" y="31"/>
                  </a:lnTo>
                  <a:lnTo>
                    <a:pt x="6" y="22"/>
                  </a:lnTo>
                  <a:lnTo>
                    <a:pt x="4" y="1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35"/>
            <p:cNvSpPr>
              <a:spLocks/>
            </p:cNvSpPr>
            <p:nvPr/>
          </p:nvSpPr>
          <p:spPr bwMode="auto">
            <a:xfrm>
              <a:off x="1330" y="1741"/>
              <a:ext cx="57" cy="28"/>
            </a:xfrm>
            <a:custGeom>
              <a:avLst/>
              <a:gdLst>
                <a:gd name="T0" fmla="*/ 1 w 114"/>
                <a:gd name="T1" fmla="*/ 0 h 55"/>
                <a:gd name="T2" fmla="*/ 0 w 114"/>
                <a:gd name="T3" fmla="*/ 9 h 55"/>
                <a:gd name="T4" fmla="*/ 3 w 114"/>
                <a:gd name="T5" fmla="*/ 17 h 55"/>
                <a:gd name="T6" fmla="*/ 7 w 114"/>
                <a:gd name="T7" fmla="*/ 24 h 55"/>
                <a:gd name="T8" fmla="*/ 14 w 114"/>
                <a:gd name="T9" fmla="*/ 30 h 55"/>
                <a:gd name="T10" fmla="*/ 21 w 114"/>
                <a:gd name="T11" fmla="*/ 34 h 55"/>
                <a:gd name="T12" fmla="*/ 29 w 114"/>
                <a:gd name="T13" fmla="*/ 39 h 55"/>
                <a:gd name="T14" fmla="*/ 37 w 114"/>
                <a:gd name="T15" fmla="*/ 44 h 55"/>
                <a:gd name="T16" fmla="*/ 44 w 114"/>
                <a:gd name="T17" fmla="*/ 47 h 55"/>
                <a:gd name="T18" fmla="*/ 49 w 114"/>
                <a:gd name="T19" fmla="*/ 49 h 55"/>
                <a:gd name="T20" fmla="*/ 53 w 114"/>
                <a:gd name="T21" fmla="*/ 51 h 55"/>
                <a:gd name="T22" fmla="*/ 59 w 114"/>
                <a:gd name="T23" fmla="*/ 53 h 55"/>
                <a:gd name="T24" fmla="*/ 66 w 114"/>
                <a:gd name="T25" fmla="*/ 54 h 55"/>
                <a:gd name="T26" fmla="*/ 72 w 114"/>
                <a:gd name="T27" fmla="*/ 55 h 55"/>
                <a:gd name="T28" fmla="*/ 78 w 114"/>
                <a:gd name="T29" fmla="*/ 55 h 55"/>
                <a:gd name="T30" fmla="*/ 83 w 114"/>
                <a:gd name="T31" fmla="*/ 55 h 55"/>
                <a:gd name="T32" fmla="*/ 88 w 114"/>
                <a:gd name="T33" fmla="*/ 55 h 55"/>
                <a:gd name="T34" fmla="*/ 97 w 114"/>
                <a:gd name="T35" fmla="*/ 52 h 55"/>
                <a:gd name="T36" fmla="*/ 103 w 114"/>
                <a:gd name="T37" fmla="*/ 45 h 55"/>
                <a:gd name="T38" fmla="*/ 107 w 114"/>
                <a:gd name="T39" fmla="*/ 37 h 55"/>
                <a:gd name="T40" fmla="*/ 113 w 114"/>
                <a:gd name="T41" fmla="*/ 29 h 55"/>
                <a:gd name="T42" fmla="*/ 114 w 114"/>
                <a:gd name="T43" fmla="*/ 26 h 55"/>
                <a:gd name="T44" fmla="*/ 113 w 114"/>
                <a:gd name="T45" fmla="*/ 25 h 55"/>
                <a:gd name="T46" fmla="*/ 111 w 114"/>
                <a:gd name="T47" fmla="*/ 25 h 55"/>
                <a:gd name="T48" fmla="*/ 109 w 114"/>
                <a:gd name="T49" fmla="*/ 26 h 55"/>
                <a:gd name="T50" fmla="*/ 105 w 114"/>
                <a:gd name="T51" fmla="*/ 30 h 55"/>
                <a:gd name="T52" fmla="*/ 101 w 114"/>
                <a:gd name="T53" fmla="*/ 33 h 55"/>
                <a:gd name="T54" fmla="*/ 97 w 114"/>
                <a:gd name="T55" fmla="*/ 37 h 55"/>
                <a:gd name="T56" fmla="*/ 94 w 114"/>
                <a:gd name="T57" fmla="*/ 39 h 55"/>
                <a:gd name="T58" fmla="*/ 89 w 114"/>
                <a:gd name="T59" fmla="*/ 41 h 55"/>
                <a:gd name="T60" fmla="*/ 84 w 114"/>
                <a:gd name="T61" fmla="*/ 41 h 55"/>
                <a:gd name="T62" fmla="*/ 80 w 114"/>
                <a:gd name="T63" fmla="*/ 42 h 55"/>
                <a:gd name="T64" fmla="*/ 74 w 114"/>
                <a:gd name="T65" fmla="*/ 41 h 55"/>
                <a:gd name="T66" fmla="*/ 67 w 114"/>
                <a:gd name="T67" fmla="*/ 40 h 55"/>
                <a:gd name="T68" fmla="*/ 60 w 114"/>
                <a:gd name="T69" fmla="*/ 39 h 55"/>
                <a:gd name="T70" fmla="*/ 53 w 114"/>
                <a:gd name="T71" fmla="*/ 38 h 55"/>
                <a:gd name="T72" fmla="*/ 46 w 114"/>
                <a:gd name="T73" fmla="*/ 36 h 55"/>
                <a:gd name="T74" fmla="*/ 41 w 114"/>
                <a:gd name="T75" fmla="*/ 33 h 55"/>
                <a:gd name="T76" fmla="*/ 34 w 114"/>
                <a:gd name="T77" fmla="*/ 30 h 55"/>
                <a:gd name="T78" fmla="*/ 26 w 114"/>
                <a:gd name="T79" fmla="*/ 26 h 55"/>
                <a:gd name="T80" fmla="*/ 19 w 114"/>
                <a:gd name="T81" fmla="*/ 23 h 55"/>
                <a:gd name="T82" fmla="*/ 13 w 114"/>
                <a:gd name="T83" fmla="*/ 18 h 55"/>
                <a:gd name="T84" fmla="*/ 7 w 114"/>
                <a:gd name="T85" fmla="*/ 13 h 55"/>
                <a:gd name="T86" fmla="*/ 4 w 114"/>
                <a:gd name="T87" fmla="*/ 7 h 55"/>
                <a:gd name="T88" fmla="*/ 3 w 114"/>
                <a:gd name="T89" fmla="*/ 0 h 55"/>
                <a:gd name="T90" fmla="*/ 3 w 114"/>
                <a:gd name="T91" fmla="*/ 0 h 55"/>
                <a:gd name="T92" fmla="*/ 3 w 114"/>
                <a:gd name="T93" fmla="*/ 0 h 55"/>
                <a:gd name="T94" fmla="*/ 1 w 114"/>
                <a:gd name="T95" fmla="*/ 0 h 55"/>
                <a:gd name="T96" fmla="*/ 1 w 114"/>
                <a:gd name="T97" fmla="*/ 0 h 55"/>
                <a:gd name="T98" fmla="*/ 1 w 114"/>
                <a:gd name="T9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55">
                  <a:moveTo>
                    <a:pt x="1" y="0"/>
                  </a:moveTo>
                  <a:lnTo>
                    <a:pt x="0" y="9"/>
                  </a:lnTo>
                  <a:lnTo>
                    <a:pt x="3" y="17"/>
                  </a:lnTo>
                  <a:lnTo>
                    <a:pt x="7" y="24"/>
                  </a:lnTo>
                  <a:lnTo>
                    <a:pt x="14" y="30"/>
                  </a:lnTo>
                  <a:lnTo>
                    <a:pt x="21" y="34"/>
                  </a:lnTo>
                  <a:lnTo>
                    <a:pt x="29" y="39"/>
                  </a:lnTo>
                  <a:lnTo>
                    <a:pt x="37" y="44"/>
                  </a:lnTo>
                  <a:lnTo>
                    <a:pt x="44" y="47"/>
                  </a:lnTo>
                  <a:lnTo>
                    <a:pt x="49" y="49"/>
                  </a:lnTo>
                  <a:lnTo>
                    <a:pt x="53" y="51"/>
                  </a:lnTo>
                  <a:lnTo>
                    <a:pt x="59" y="53"/>
                  </a:lnTo>
                  <a:lnTo>
                    <a:pt x="66" y="54"/>
                  </a:lnTo>
                  <a:lnTo>
                    <a:pt x="72" y="55"/>
                  </a:lnTo>
                  <a:lnTo>
                    <a:pt x="78" y="55"/>
                  </a:lnTo>
                  <a:lnTo>
                    <a:pt x="83" y="55"/>
                  </a:lnTo>
                  <a:lnTo>
                    <a:pt x="88" y="55"/>
                  </a:lnTo>
                  <a:lnTo>
                    <a:pt x="97" y="52"/>
                  </a:lnTo>
                  <a:lnTo>
                    <a:pt x="103" y="45"/>
                  </a:lnTo>
                  <a:lnTo>
                    <a:pt x="107" y="37"/>
                  </a:lnTo>
                  <a:lnTo>
                    <a:pt x="113" y="29"/>
                  </a:lnTo>
                  <a:lnTo>
                    <a:pt x="114" y="26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9" y="26"/>
                  </a:lnTo>
                  <a:lnTo>
                    <a:pt x="105" y="30"/>
                  </a:lnTo>
                  <a:lnTo>
                    <a:pt x="101" y="33"/>
                  </a:lnTo>
                  <a:lnTo>
                    <a:pt x="97" y="37"/>
                  </a:lnTo>
                  <a:lnTo>
                    <a:pt x="94" y="39"/>
                  </a:lnTo>
                  <a:lnTo>
                    <a:pt x="89" y="41"/>
                  </a:lnTo>
                  <a:lnTo>
                    <a:pt x="84" y="41"/>
                  </a:lnTo>
                  <a:lnTo>
                    <a:pt x="80" y="42"/>
                  </a:lnTo>
                  <a:lnTo>
                    <a:pt x="74" y="41"/>
                  </a:lnTo>
                  <a:lnTo>
                    <a:pt x="67" y="40"/>
                  </a:lnTo>
                  <a:lnTo>
                    <a:pt x="60" y="39"/>
                  </a:lnTo>
                  <a:lnTo>
                    <a:pt x="53" y="38"/>
                  </a:lnTo>
                  <a:lnTo>
                    <a:pt x="46" y="36"/>
                  </a:lnTo>
                  <a:lnTo>
                    <a:pt x="41" y="33"/>
                  </a:lnTo>
                  <a:lnTo>
                    <a:pt x="34" y="30"/>
                  </a:lnTo>
                  <a:lnTo>
                    <a:pt x="26" y="26"/>
                  </a:lnTo>
                  <a:lnTo>
                    <a:pt x="19" y="23"/>
                  </a:lnTo>
                  <a:lnTo>
                    <a:pt x="13" y="18"/>
                  </a:lnTo>
                  <a:lnTo>
                    <a:pt x="7" y="13"/>
                  </a:lnTo>
                  <a:lnTo>
                    <a:pt x="4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36"/>
            <p:cNvSpPr>
              <a:spLocks/>
            </p:cNvSpPr>
            <p:nvPr/>
          </p:nvSpPr>
          <p:spPr bwMode="auto">
            <a:xfrm>
              <a:off x="1368" y="1739"/>
              <a:ext cx="73" cy="83"/>
            </a:xfrm>
            <a:custGeom>
              <a:avLst/>
              <a:gdLst>
                <a:gd name="T0" fmla="*/ 0 w 145"/>
                <a:gd name="T1" fmla="*/ 0 h 167"/>
                <a:gd name="T2" fmla="*/ 3 w 145"/>
                <a:gd name="T3" fmla="*/ 14 h 167"/>
                <a:gd name="T4" fmla="*/ 6 w 145"/>
                <a:gd name="T5" fmla="*/ 29 h 167"/>
                <a:gd name="T6" fmla="*/ 10 w 145"/>
                <a:gd name="T7" fmla="*/ 43 h 167"/>
                <a:gd name="T8" fmla="*/ 14 w 145"/>
                <a:gd name="T9" fmla="*/ 57 h 167"/>
                <a:gd name="T10" fmla="*/ 20 w 145"/>
                <a:gd name="T11" fmla="*/ 70 h 167"/>
                <a:gd name="T12" fmla="*/ 27 w 145"/>
                <a:gd name="T13" fmla="*/ 83 h 167"/>
                <a:gd name="T14" fmla="*/ 35 w 145"/>
                <a:gd name="T15" fmla="*/ 95 h 167"/>
                <a:gd name="T16" fmla="*/ 44 w 145"/>
                <a:gd name="T17" fmla="*/ 105 h 167"/>
                <a:gd name="T18" fmla="*/ 56 w 145"/>
                <a:gd name="T19" fmla="*/ 114 h 167"/>
                <a:gd name="T20" fmla="*/ 68 w 145"/>
                <a:gd name="T21" fmla="*/ 122 h 167"/>
                <a:gd name="T22" fmla="*/ 80 w 145"/>
                <a:gd name="T23" fmla="*/ 129 h 167"/>
                <a:gd name="T24" fmla="*/ 93 w 145"/>
                <a:gd name="T25" fmla="*/ 135 h 167"/>
                <a:gd name="T26" fmla="*/ 106 w 145"/>
                <a:gd name="T27" fmla="*/ 141 h 167"/>
                <a:gd name="T28" fmla="*/ 117 w 145"/>
                <a:gd name="T29" fmla="*/ 149 h 167"/>
                <a:gd name="T30" fmla="*/ 129 w 145"/>
                <a:gd name="T31" fmla="*/ 157 h 167"/>
                <a:gd name="T32" fmla="*/ 139 w 145"/>
                <a:gd name="T33" fmla="*/ 167 h 167"/>
                <a:gd name="T34" fmla="*/ 141 w 145"/>
                <a:gd name="T35" fmla="*/ 167 h 167"/>
                <a:gd name="T36" fmla="*/ 144 w 145"/>
                <a:gd name="T37" fmla="*/ 166 h 167"/>
                <a:gd name="T38" fmla="*/ 145 w 145"/>
                <a:gd name="T39" fmla="*/ 165 h 167"/>
                <a:gd name="T40" fmla="*/ 145 w 145"/>
                <a:gd name="T41" fmla="*/ 162 h 167"/>
                <a:gd name="T42" fmla="*/ 138 w 145"/>
                <a:gd name="T43" fmla="*/ 150 h 167"/>
                <a:gd name="T44" fmla="*/ 132 w 145"/>
                <a:gd name="T45" fmla="*/ 137 h 167"/>
                <a:gd name="T46" fmla="*/ 123 w 145"/>
                <a:gd name="T47" fmla="*/ 127 h 167"/>
                <a:gd name="T48" fmla="*/ 111 w 145"/>
                <a:gd name="T49" fmla="*/ 118 h 167"/>
                <a:gd name="T50" fmla="*/ 107 w 145"/>
                <a:gd name="T51" fmla="*/ 115 h 167"/>
                <a:gd name="T52" fmla="*/ 101 w 145"/>
                <a:gd name="T53" fmla="*/ 113 h 167"/>
                <a:gd name="T54" fmla="*/ 96 w 145"/>
                <a:gd name="T55" fmla="*/ 111 h 167"/>
                <a:gd name="T56" fmla="*/ 91 w 145"/>
                <a:gd name="T57" fmla="*/ 110 h 167"/>
                <a:gd name="T58" fmla="*/ 86 w 145"/>
                <a:gd name="T59" fmla="*/ 107 h 167"/>
                <a:gd name="T60" fmla="*/ 80 w 145"/>
                <a:gd name="T61" fmla="*/ 105 h 167"/>
                <a:gd name="T62" fmla="*/ 76 w 145"/>
                <a:gd name="T63" fmla="*/ 101 h 167"/>
                <a:gd name="T64" fmla="*/ 71 w 145"/>
                <a:gd name="T65" fmla="*/ 98 h 167"/>
                <a:gd name="T66" fmla="*/ 65 w 145"/>
                <a:gd name="T67" fmla="*/ 95 h 167"/>
                <a:gd name="T68" fmla="*/ 61 w 145"/>
                <a:gd name="T69" fmla="*/ 91 h 167"/>
                <a:gd name="T70" fmla="*/ 55 w 145"/>
                <a:gd name="T71" fmla="*/ 86 h 167"/>
                <a:gd name="T72" fmla="*/ 50 w 145"/>
                <a:gd name="T73" fmla="*/ 83 h 167"/>
                <a:gd name="T74" fmla="*/ 44 w 145"/>
                <a:gd name="T75" fmla="*/ 80 h 167"/>
                <a:gd name="T76" fmla="*/ 40 w 145"/>
                <a:gd name="T77" fmla="*/ 75 h 167"/>
                <a:gd name="T78" fmla="*/ 34 w 145"/>
                <a:gd name="T79" fmla="*/ 70 h 167"/>
                <a:gd name="T80" fmla="*/ 29 w 145"/>
                <a:gd name="T81" fmla="*/ 66 h 167"/>
                <a:gd name="T82" fmla="*/ 19 w 145"/>
                <a:gd name="T83" fmla="*/ 51 h 167"/>
                <a:gd name="T84" fmla="*/ 11 w 145"/>
                <a:gd name="T85" fmla="*/ 35 h 167"/>
                <a:gd name="T86" fmla="*/ 5 w 145"/>
                <a:gd name="T87" fmla="*/ 17 h 167"/>
                <a:gd name="T88" fmla="*/ 1 w 145"/>
                <a:gd name="T89" fmla="*/ 0 h 167"/>
                <a:gd name="T90" fmla="*/ 0 w 145"/>
                <a:gd name="T91" fmla="*/ 0 h 167"/>
                <a:gd name="T92" fmla="*/ 0 w 145"/>
                <a:gd name="T93" fmla="*/ 0 h 167"/>
                <a:gd name="T94" fmla="*/ 0 w 145"/>
                <a:gd name="T95" fmla="*/ 0 h 167"/>
                <a:gd name="T96" fmla="*/ 0 w 145"/>
                <a:gd name="T97" fmla="*/ 0 h 167"/>
                <a:gd name="T98" fmla="*/ 0 w 145"/>
                <a:gd name="T9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" h="167">
                  <a:moveTo>
                    <a:pt x="0" y="0"/>
                  </a:moveTo>
                  <a:lnTo>
                    <a:pt x="3" y="14"/>
                  </a:lnTo>
                  <a:lnTo>
                    <a:pt x="6" y="29"/>
                  </a:lnTo>
                  <a:lnTo>
                    <a:pt x="10" y="43"/>
                  </a:lnTo>
                  <a:lnTo>
                    <a:pt x="14" y="57"/>
                  </a:lnTo>
                  <a:lnTo>
                    <a:pt x="20" y="70"/>
                  </a:lnTo>
                  <a:lnTo>
                    <a:pt x="27" y="83"/>
                  </a:lnTo>
                  <a:lnTo>
                    <a:pt x="35" y="95"/>
                  </a:lnTo>
                  <a:lnTo>
                    <a:pt x="44" y="105"/>
                  </a:lnTo>
                  <a:lnTo>
                    <a:pt x="56" y="114"/>
                  </a:lnTo>
                  <a:lnTo>
                    <a:pt x="68" y="122"/>
                  </a:lnTo>
                  <a:lnTo>
                    <a:pt x="80" y="129"/>
                  </a:lnTo>
                  <a:lnTo>
                    <a:pt x="93" y="135"/>
                  </a:lnTo>
                  <a:lnTo>
                    <a:pt x="106" y="141"/>
                  </a:lnTo>
                  <a:lnTo>
                    <a:pt x="117" y="149"/>
                  </a:lnTo>
                  <a:lnTo>
                    <a:pt x="129" y="157"/>
                  </a:lnTo>
                  <a:lnTo>
                    <a:pt x="139" y="167"/>
                  </a:lnTo>
                  <a:lnTo>
                    <a:pt x="141" y="167"/>
                  </a:lnTo>
                  <a:lnTo>
                    <a:pt x="144" y="166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38" y="150"/>
                  </a:lnTo>
                  <a:lnTo>
                    <a:pt x="132" y="137"/>
                  </a:lnTo>
                  <a:lnTo>
                    <a:pt x="123" y="127"/>
                  </a:lnTo>
                  <a:lnTo>
                    <a:pt x="111" y="118"/>
                  </a:lnTo>
                  <a:lnTo>
                    <a:pt x="107" y="115"/>
                  </a:lnTo>
                  <a:lnTo>
                    <a:pt x="101" y="113"/>
                  </a:lnTo>
                  <a:lnTo>
                    <a:pt x="96" y="111"/>
                  </a:lnTo>
                  <a:lnTo>
                    <a:pt x="91" y="110"/>
                  </a:lnTo>
                  <a:lnTo>
                    <a:pt x="86" y="107"/>
                  </a:lnTo>
                  <a:lnTo>
                    <a:pt x="80" y="105"/>
                  </a:lnTo>
                  <a:lnTo>
                    <a:pt x="76" y="101"/>
                  </a:lnTo>
                  <a:lnTo>
                    <a:pt x="71" y="98"/>
                  </a:lnTo>
                  <a:lnTo>
                    <a:pt x="65" y="95"/>
                  </a:lnTo>
                  <a:lnTo>
                    <a:pt x="61" y="91"/>
                  </a:lnTo>
                  <a:lnTo>
                    <a:pt x="55" y="86"/>
                  </a:lnTo>
                  <a:lnTo>
                    <a:pt x="50" y="83"/>
                  </a:lnTo>
                  <a:lnTo>
                    <a:pt x="44" y="80"/>
                  </a:lnTo>
                  <a:lnTo>
                    <a:pt x="40" y="75"/>
                  </a:lnTo>
                  <a:lnTo>
                    <a:pt x="34" y="70"/>
                  </a:lnTo>
                  <a:lnTo>
                    <a:pt x="29" y="66"/>
                  </a:lnTo>
                  <a:lnTo>
                    <a:pt x="19" y="51"/>
                  </a:lnTo>
                  <a:lnTo>
                    <a:pt x="11" y="35"/>
                  </a:lnTo>
                  <a:lnTo>
                    <a:pt x="5" y="1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37"/>
            <p:cNvSpPr>
              <a:spLocks/>
            </p:cNvSpPr>
            <p:nvPr/>
          </p:nvSpPr>
          <p:spPr bwMode="auto">
            <a:xfrm>
              <a:off x="1647" y="1221"/>
              <a:ext cx="10" cy="374"/>
            </a:xfrm>
            <a:custGeom>
              <a:avLst/>
              <a:gdLst>
                <a:gd name="T0" fmla="*/ 0 w 20"/>
                <a:gd name="T1" fmla="*/ 1 h 748"/>
                <a:gd name="T2" fmla="*/ 0 w 20"/>
                <a:gd name="T3" fmla="*/ 187 h 748"/>
                <a:gd name="T4" fmla="*/ 0 w 20"/>
                <a:gd name="T5" fmla="*/ 373 h 748"/>
                <a:gd name="T6" fmla="*/ 3 w 20"/>
                <a:gd name="T7" fmla="*/ 559 h 748"/>
                <a:gd name="T8" fmla="*/ 12 w 20"/>
                <a:gd name="T9" fmla="*/ 746 h 748"/>
                <a:gd name="T10" fmla="*/ 13 w 20"/>
                <a:gd name="T11" fmla="*/ 748 h 748"/>
                <a:gd name="T12" fmla="*/ 15 w 20"/>
                <a:gd name="T13" fmla="*/ 747 h 748"/>
                <a:gd name="T14" fmla="*/ 18 w 20"/>
                <a:gd name="T15" fmla="*/ 746 h 748"/>
                <a:gd name="T16" fmla="*/ 19 w 20"/>
                <a:gd name="T17" fmla="*/ 744 h 748"/>
                <a:gd name="T18" fmla="*/ 20 w 20"/>
                <a:gd name="T19" fmla="*/ 652 h 748"/>
                <a:gd name="T20" fmla="*/ 18 w 20"/>
                <a:gd name="T21" fmla="*/ 559 h 748"/>
                <a:gd name="T22" fmla="*/ 14 w 20"/>
                <a:gd name="T23" fmla="*/ 467 h 748"/>
                <a:gd name="T24" fmla="*/ 12 w 20"/>
                <a:gd name="T25" fmla="*/ 375 h 748"/>
                <a:gd name="T26" fmla="*/ 11 w 20"/>
                <a:gd name="T27" fmla="*/ 282 h 748"/>
                <a:gd name="T28" fmla="*/ 8 w 20"/>
                <a:gd name="T29" fmla="*/ 187 h 748"/>
                <a:gd name="T30" fmla="*/ 6 w 20"/>
                <a:gd name="T31" fmla="*/ 93 h 748"/>
                <a:gd name="T32" fmla="*/ 1 w 20"/>
                <a:gd name="T33" fmla="*/ 0 h 748"/>
                <a:gd name="T34" fmla="*/ 1 w 20"/>
                <a:gd name="T35" fmla="*/ 0 h 748"/>
                <a:gd name="T36" fmla="*/ 1 w 20"/>
                <a:gd name="T37" fmla="*/ 0 h 748"/>
                <a:gd name="T38" fmla="*/ 0 w 20"/>
                <a:gd name="T39" fmla="*/ 1 h 748"/>
                <a:gd name="T40" fmla="*/ 0 w 20"/>
                <a:gd name="T41" fmla="*/ 1 h 748"/>
                <a:gd name="T42" fmla="*/ 0 w 20"/>
                <a:gd name="T43" fmla="*/ 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748">
                  <a:moveTo>
                    <a:pt x="0" y="1"/>
                  </a:moveTo>
                  <a:lnTo>
                    <a:pt x="0" y="187"/>
                  </a:lnTo>
                  <a:lnTo>
                    <a:pt x="0" y="373"/>
                  </a:lnTo>
                  <a:lnTo>
                    <a:pt x="3" y="559"/>
                  </a:lnTo>
                  <a:lnTo>
                    <a:pt x="12" y="746"/>
                  </a:lnTo>
                  <a:lnTo>
                    <a:pt x="13" y="748"/>
                  </a:lnTo>
                  <a:lnTo>
                    <a:pt x="15" y="747"/>
                  </a:lnTo>
                  <a:lnTo>
                    <a:pt x="18" y="746"/>
                  </a:lnTo>
                  <a:lnTo>
                    <a:pt x="19" y="744"/>
                  </a:lnTo>
                  <a:lnTo>
                    <a:pt x="20" y="652"/>
                  </a:lnTo>
                  <a:lnTo>
                    <a:pt x="18" y="559"/>
                  </a:lnTo>
                  <a:lnTo>
                    <a:pt x="14" y="467"/>
                  </a:lnTo>
                  <a:lnTo>
                    <a:pt x="12" y="375"/>
                  </a:lnTo>
                  <a:lnTo>
                    <a:pt x="11" y="282"/>
                  </a:lnTo>
                  <a:lnTo>
                    <a:pt x="8" y="187"/>
                  </a:lnTo>
                  <a:lnTo>
                    <a:pt x="6" y="9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38"/>
            <p:cNvSpPr>
              <a:spLocks/>
            </p:cNvSpPr>
            <p:nvPr/>
          </p:nvSpPr>
          <p:spPr bwMode="auto">
            <a:xfrm>
              <a:off x="1667" y="1177"/>
              <a:ext cx="10" cy="444"/>
            </a:xfrm>
            <a:custGeom>
              <a:avLst/>
              <a:gdLst>
                <a:gd name="T0" fmla="*/ 0 w 19"/>
                <a:gd name="T1" fmla="*/ 1 h 888"/>
                <a:gd name="T2" fmla="*/ 1 w 19"/>
                <a:gd name="T3" fmla="*/ 103 h 888"/>
                <a:gd name="T4" fmla="*/ 1 w 19"/>
                <a:gd name="T5" fmla="*/ 205 h 888"/>
                <a:gd name="T6" fmla="*/ 2 w 19"/>
                <a:gd name="T7" fmla="*/ 306 h 888"/>
                <a:gd name="T8" fmla="*/ 2 w 19"/>
                <a:gd name="T9" fmla="*/ 409 h 888"/>
                <a:gd name="T10" fmla="*/ 3 w 19"/>
                <a:gd name="T11" fmla="*/ 528 h 888"/>
                <a:gd name="T12" fmla="*/ 4 w 19"/>
                <a:gd name="T13" fmla="*/ 647 h 888"/>
                <a:gd name="T14" fmla="*/ 7 w 19"/>
                <a:gd name="T15" fmla="*/ 766 h 888"/>
                <a:gd name="T16" fmla="*/ 12 w 19"/>
                <a:gd name="T17" fmla="*/ 886 h 888"/>
                <a:gd name="T18" fmla="*/ 13 w 19"/>
                <a:gd name="T19" fmla="*/ 888 h 888"/>
                <a:gd name="T20" fmla="*/ 16 w 19"/>
                <a:gd name="T21" fmla="*/ 887 h 888"/>
                <a:gd name="T22" fmla="*/ 17 w 19"/>
                <a:gd name="T23" fmla="*/ 886 h 888"/>
                <a:gd name="T24" fmla="*/ 18 w 19"/>
                <a:gd name="T25" fmla="*/ 883 h 888"/>
                <a:gd name="T26" fmla="*/ 19 w 19"/>
                <a:gd name="T27" fmla="*/ 813 h 888"/>
                <a:gd name="T28" fmla="*/ 17 w 19"/>
                <a:gd name="T29" fmla="*/ 743 h 888"/>
                <a:gd name="T30" fmla="*/ 13 w 19"/>
                <a:gd name="T31" fmla="*/ 673 h 888"/>
                <a:gd name="T32" fmla="*/ 11 w 19"/>
                <a:gd name="T33" fmla="*/ 602 h 888"/>
                <a:gd name="T34" fmla="*/ 11 w 19"/>
                <a:gd name="T35" fmla="*/ 554 h 888"/>
                <a:gd name="T36" fmla="*/ 12 w 19"/>
                <a:gd name="T37" fmla="*/ 505 h 888"/>
                <a:gd name="T38" fmla="*/ 13 w 19"/>
                <a:gd name="T39" fmla="*/ 456 h 888"/>
                <a:gd name="T40" fmla="*/ 13 w 19"/>
                <a:gd name="T41" fmla="*/ 408 h 888"/>
                <a:gd name="T42" fmla="*/ 11 w 19"/>
                <a:gd name="T43" fmla="*/ 304 h 888"/>
                <a:gd name="T44" fmla="*/ 9 w 19"/>
                <a:gd name="T45" fmla="*/ 199 h 888"/>
                <a:gd name="T46" fmla="*/ 5 w 19"/>
                <a:gd name="T47" fmla="*/ 97 h 888"/>
                <a:gd name="T48" fmla="*/ 0 w 19"/>
                <a:gd name="T49" fmla="*/ 0 h 888"/>
                <a:gd name="T50" fmla="*/ 0 w 19"/>
                <a:gd name="T51" fmla="*/ 0 h 888"/>
                <a:gd name="T52" fmla="*/ 0 w 19"/>
                <a:gd name="T53" fmla="*/ 0 h 888"/>
                <a:gd name="T54" fmla="*/ 0 w 19"/>
                <a:gd name="T55" fmla="*/ 0 h 888"/>
                <a:gd name="T56" fmla="*/ 0 w 19"/>
                <a:gd name="T57" fmla="*/ 1 h 888"/>
                <a:gd name="T58" fmla="*/ 0 w 19"/>
                <a:gd name="T59" fmla="*/ 1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888">
                  <a:moveTo>
                    <a:pt x="0" y="1"/>
                  </a:moveTo>
                  <a:lnTo>
                    <a:pt x="1" y="103"/>
                  </a:lnTo>
                  <a:lnTo>
                    <a:pt x="1" y="205"/>
                  </a:lnTo>
                  <a:lnTo>
                    <a:pt x="2" y="306"/>
                  </a:lnTo>
                  <a:lnTo>
                    <a:pt x="2" y="409"/>
                  </a:lnTo>
                  <a:lnTo>
                    <a:pt x="3" y="528"/>
                  </a:lnTo>
                  <a:lnTo>
                    <a:pt x="4" y="647"/>
                  </a:lnTo>
                  <a:lnTo>
                    <a:pt x="7" y="766"/>
                  </a:lnTo>
                  <a:lnTo>
                    <a:pt x="12" y="886"/>
                  </a:lnTo>
                  <a:lnTo>
                    <a:pt x="13" y="888"/>
                  </a:lnTo>
                  <a:lnTo>
                    <a:pt x="16" y="887"/>
                  </a:lnTo>
                  <a:lnTo>
                    <a:pt x="17" y="886"/>
                  </a:lnTo>
                  <a:lnTo>
                    <a:pt x="18" y="883"/>
                  </a:lnTo>
                  <a:lnTo>
                    <a:pt x="19" y="813"/>
                  </a:lnTo>
                  <a:lnTo>
                    <a:pt x="17" y="743"/>
                  </a:lnTo>
                  <a:lnTo>
                    <a:pt x="13" y="673"/>
                  </a:lnTo>
                  <a:lnTo>
                    <a:pt x="11" y="602"/>
                  </a:lnTo>
                  <a:lnTo>
                    <a:pt x="11" y="554"/>
                  </a:lnTo>
                  <a:lnTo>
                    <a:pt x="12" y="505"/>
                  </a:lnTo>
                  <a:lnTo>
                    <a:pt x="13" y="456"/>
                  </a:lnTo>
                  <a:lnTo>
                    <a:pt x="13" y="408"/>
                  </a:lnTo>
                  <a:lnTo>
                    <a:pt x="11" y="304"/>
                  </a:lnTo>
                  <a:lnTo>
                    <a:pt x="9" y="199"/>
                  </a:lnTo>
                  <a:lnTo>
                    <a:pt x="5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39"/>
            <p:cNvSpPr>
              <a:spLocks/>
            </p:cNvSpPr>
            <p:nvPr/>
          </p:nvSpPr>
          <p:spPr bwMode="auto">
            <a:xfrm>
              <a:off x="1252" y="1219"/>
              <a:ext cx="411" cy="16"/>
            </a:xfrm>
            <a:custGeom>
              <a:avLst/>
              <a:gdLst>
                <a:gd name="T0" fmla="*/ 30 w 823"/>
                <a:gd name="T1" fmla="*/ 2 h 31"/>
                <a:gd name="T2" fmla="*/ 109 w 823"/>
                <a:gd name="T3" fmla="*/ 5 h 31"/>
                <a:gd name="T4" fmla="*/ 206 w 823"/>
                <a:gd name="T5" fmla="*/ 8 h 31"/>
                <a:gd name="T6" fmla="*/ 312 w 823"/>
                <a:gd name="T7" fmla="*/ 12 h 31"/>
                <a:gd name="T8" fmla="*/ 419 w 823"/>
                <a:gd name="T9" fmla="*/ 15 h 31"/>
                <a:gd name="T10" fmla="*/ 519 w 823"/>
                <a:gd name="T11" fmla="*/ 19 h 31"/>
                <a:gd name="T12" fmla="*/ 604 w 823"/>
                <a:gd name="T13" fmla="*/ 21 h 31"/>
                <a:gd name="T14" fmla="*/ 666 w 823"/>
                <a:gd name="T15" fmla="*/ 23 h 31"/>
                <a:gd name="T16" fmla="*/ 702 w 823"/>
                <a:gd name="T17" fmla="*/ 25 h 31"/>
                <a:gd name="T18" fmla="*/ 734 w 823"/>
                <a:gd name="T19" fmla="*/ 28 h 31"/>
                <a:gd name="T20" fmla="*/ 766 w 823"/>
                <a:gd name="T21" fmla="*/ 30 h 31"/>
                <a:gd name="T22" fmla="*/ 798 w 823"/>
                <a:gd name="T23" fmla="*/ 30 h 31"/>
                <a:gd name="T24" fmla="*/ 817 w 823"/>
                <a:gd name="T25" fmla="*/ 25 h 31"/>
                <a:gd name="T26" fmla="*/ 823 w 823"/>
                <a:gd name="T27" fmla="*/ 19 h 31"/>
                <a:gd name="T28" fmla="*/ 817 w 823"/>
                <a:gd name="T29" fmla="*/ 13 h 31"/>
                <a:gd name="T30" fmla="*/ 808 w 823"/>
                <a:gd name="T31" fmla="*/ 10 h 31"/>
                <a:gd name="T32" fmla="*/ 798 w 823"/>
                <a:gd name="T33" fmla="*/ 10 h 31"/>
                <a:gd name="T34" fmla="*/ 789 w 823"/>
                <a:gd name="T35" fmla="*/ 9 h 31"/>
                <a:gd name="T36" fmla="*/ 774 w 823"/>
                <a:gd name="T37" fmla="*/ 9 h 31"/>
                <a:gd name="T38" fmla="*/ 753 w 823"/>
                <a:gd name="T39" fmla="*/ 9 h 31"/>
                <a:gd name="T40" fmla="*/ 733 w 823"/>
                <a:gd name="T41" fmla="*/ 8 h 31"/>
                <a:gd name="T42" fmla="*/ 713 w 823"/>
                <a:gd name="T43" fmla="*/ 8 h 31"/>
                <a:gd name="T44" fmla="*/ 688 w 823"/>
                <a:gd name="T45" fmla="*/ 8 h 31"/>
                <a:gd name="T46" fmla="*/ 657 w 823"/>
                <a:gd name="T47" fmla="*/ 7 h 31"/>
                <a:gd name="T48" fmla="*/ 625 w 823"/>
                <a:gd name="T49" fmla="*/ 7 h 31"/>
                <a:gd name="T50" fmla="*/ 596 w 823"/>
                <a:gd name="T51" fmla="*/ 6 h 31"/>
                <a:gd name="T52" fmla="*/ 564 w 823"/>
                <a:gd name="T53" fmla="*/ 6 h 31"/>
                <a:gd name="T54" fmla="*/ 534 w 823"/>
                <a:gd name="T55" fmla="*/ 6 h 31"/>
                <a:gd name="T56" fmla="*/ 503 w 823"/>
                <a:gd name="T57" fmla="*/ 5 h 31"/>
                <a:gd name="T58" fmla="*/ 473 w 823"/>
                <a:gd name="T59" fmla="*/ 5 h 31"/>
                <a:gd name="T60" fmla="*/ 430 w 823"/>
                <a:gd name="T61" fmla="*/ 5 h 31"/>
                <a:gd name="T62" fmla="*/ 372 w 823"/>
                <a:gd name="T63" fmla="*/ 4 h 31"/>
                <a:gd name="T64" fmla="*/ 314 w 823"/>
                <a:gd name="T65" fmla="*/ 2 h 31"/>
                <a:gd name="T66" fmla="*/ 258 w 823"/>
                <a:gd name="T67" fmla="*/ 1 h 31"/>
                <a:gd name="T68" fmla="*/ 200 w 823"/>
                <a:gd name="T69" fmla="*/ 1 h 31"/>
                <a:gd name="T70" fmla="*/ 143 w 823"/>
                <a:gd name="T71" fmla="*/ 0 h 31"/>
                <a:gd name="T72" fmla="*/ 85 w 823"/>
                <a:gd name="T73" fmla="*/ 0 h 31"/>
                <a:gd name="T74" fmla="*/ 29 w 823"/>
                <a:gd name="T75" fmla="*/ 1 h 31"/>
                <a:gd name="T76" fmla="*/ 0 w 823"/>
                <a:gd name="T77" fmla="*/ 1 h 31"/>
                <a:gd name="T78" fmla="*/ 0 w 823"/>
                <a:gd name="T79" fmla="*/ 1 h 31"/>
                <a:gd name="T80" fmla="*/ 0 w 823"/>
                <a:gd name="T8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3" h="31">
                  <a:moveTo>
                    <a:pt x="0" y="1"/>
                  </a:moveTo>
                  <a:lnTo>
                    <a:pt x="30" y="2"/>
                  </a:lnTo>
                  <a:lnTo>
                    <a:pt x="67" y="4"/>
                  </a:lnTo>
                  <a:lnTo>
                    <a:pt x="109" y="5"/>
                  </a:lnTo>
                  <a:lnTo>
                    <a:pt x="155" y="7"/>
                  </a:lnTo>
                  <a:lnTo>
                    <a:pt x="206" y="8"/>
                  </a:lnTo>
                  <a:lnTo>
                    <a:pt x="258" y="9"/>
                  </a:lnTo>
                  <a:lnTo>
                    <a:pt x="312" y="12"/>
                  </a:lnTo>
                  <a:lnTo>
                    <a:pt x="365" y="13"/>
                  </a:lnTo>
                  <a:lnTo>
                    <a:pt x="419" y="15"/>
                  </a:lnTo>
                  <a:lnTo>
                    <a:pt x="470" y="16"/>
                  </a:lnTo>
                  <a:lnTo>
                    <a:pt x="519" y="19"/>
                  </a:lnTo>
                  <a:lnTo>
                    <a:pt x="564" y="20"/>
                  </a:lnTo>
                  <a:lnTo>
                    <a:pt x="604" y="21"/>
                  </a:lnTo>
                  <a:lnTo>
                    <a:pt x="638" y="22"/>
                  </a:lnTo>
                  <a:lnTo>
                    <a:pt x="666" y="23"/>
                  </a:lnTo>
                  <a:lnTo>
                    <a:pt x="685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8"/>
                  </a:lnTo>
                  <a:lnTo>
                    <a:pt x="750" y="29"/>
                  </a:lnTo>
                  <a:lnTo>
                    <a:pt x="766" y="30"/>
                  </a:lnTo>
                  <a:lnTo>
                    <a:pt x="782" y="31"/>
                  </a:lnTo>
                  <a:lnTo>
                    <a:pt x="798" y="30"/>
                  </a:lnTo>
                  <a:lnTo>
                    <a:pt x="813" y="28"/>
                  </a:lnTo>
                  <a:lnTo>
                    <a:pt x="817" y="25"/>
                  </a:lnTo>
                  <a:lnTo>
                    <a:pt x="820" y="22"/>
                  </a:lnTo>
                  <a:lnTo>
                    <a:pt x="823" y="19"/>
                  </a:lnTo>
                  <a:lnTo>
                    <a:pt x="820" y="15"/>
                  </a:lnTo>
                  <a:lnTo>
                    <a:pt x="817" y="13"/>
                  </a:lnTo>
                  <a:lnTo>
                    <a:pt x="812" y="12"/>
                  </a:lnTo>
                  <a:lnTo>
                    <a:pt x="808" y="10"/>
                  </a:lnTo>
                  <a:lnTo>
                    <a:pt x="803" y="10"/>
                  </a:lnTo>
                  <a:lnTo>
                    <a:pt x="798" y="10"/>
                  </a:lnTo>
                  <a:lnTo>
                    <a:pt x="794" y="9"/>
                  </a:lnTo>
                  <a:lnTo>
                    <a:pt x="789" y="9"/>
                  </a:lnTo>
                  <a:lnTo>
                    <a:pt x="785" y="9"/>
                  </a:lnTo>
                  <a:lnTo>
                    <a:pt x="774" y="9"/>
                  </a:lnTo>
                  <a:lnTo>
                    <a:pt x="764" y="9"/>
                  </a:lnTo>
                  <a:lnTo>
                    <a:pt x="753" y="9"/>
                  </a:lnTo>
                  <a:lnTo>
                    <a:pt x="743" y="8"/>
                  </a:lnTo>
                  <a:lnTo>
                    <a:pt x="733" y="8"/>
                  </a:lnTo>
                  <a:lnTo>
                    <a:pt x="722" y="8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2" y="7"/>
                  </a:lnTo>
                  <a:lnTo>
                    <a:pt x="657" y="7"/>
                  </a:lnTo>
                  <a:lnTo>
                    <a:pt x="642" y="7"/>
                  </a:lnTo>
                  <a:lnTo>
                    <a:pt x="625" y="7"/>
                  </a:lnTo>
                  <a:lnTo>
                    <a:pt x="611" y="6"/>
                  </a:lnTo>
                  <a:lnTo>
                    <a:pt x="596" y="6"/>
                  </a:lnTo>
                  <a:lnTo>
                    <a:pt x="581" y="6"/>
                  </a:lnTo>
                  <a:lnTo>
                    <a:pt x="564" y="6"/>
                  </a:lnTo>
                  <a:lnTo>
                    <a:pt x="549" y="6"/>
                  </a:lnTo>
                  <a:lnTo>
                    <a:pt x="534" y="6"/>
                  </a:lnTo>
                  <a:lnTo>
                    <a:pt x="519" y="6"/>
                  </a:lnTo>
                  <a:lnTo>
                    <a:pt x="503" y="5"/>
                  </a:lnTo>
                  <a:lnTo>
                    <a:pt x="488" y="5"/>
                  </a:lnTo>
                  <a:lnTo>
                    <a:pt x="473" y="5"/>
                  </a:lnTo>
                  <a:lnTo>
                    <a:pt x="458" y="5"/>
                  </a:lnTo>
                  <a:lnTo>
                    <a:pt x="430" y="5"/>
                  </a:lnTo>
                  <a:lnTo>
                    <a:pt x="401" y="4"/>
                  </a:lnTo>
                  <a:lnTo>
                    <a:pt x="372" y="4"/>
                  </a:lnTo>
                  <a:lnTo>
                    <a:pt x="343" y="2"/>
                  </a:lnTo>
                  <a:lnTo>
                    <a:pt x="314" y="2"/>
                  </a:lnTo>
                  <a:lnTo>
                    <a:pt x="286" y="2"/>
                  </a:lnTo>
                  <a:lnTo>
                    <a:pt x="258" y="1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1" y="1"/>
                  </a:lnTo>
                  <a:lnTo>
                    <a:pt x="143" y="0"/>
                  </a:lnTo>
                  <a:lnTo>
                    <a:pt x="114" y="0"/>
                  </a:lnTo>
                  <a:lnTo>
                    <a:pt x="85" y="0"/>
                  </a:lnTo>
                  <a:lnTo>
                    <a:pt x="57" y="0"/>
                  </a:lnTo>
                  <a:lnTo>
                    <a:pt x="2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40"/>
            <p:cNvSpPr>
              <a:spLocks/>
            </p:cNvSpPr>
            <p:nvPr/>
          </p:nvSpPr>
          <p:spPr bwMode="auto">
            <a:xfrm>
              <a:off x="1260" y="1193"/>
              <a:ext cx="412" cy="15"/>
            </a:xfrm>
            <a:custGeom>
              <a:avLst/>
              <a:gdLst>
                <a:gd name="T0" fmla="*/ 30 w 824"/>
                <a:gd name="T1" fmla="*/ 5 h 31"/>
                <a:gd name="T2" fmla="*/ 109 w 824"/>
                <a:gd name="T3" fmla="*/ 8 h 31"/>
                <a:gd name="T4" fmla="*/ 206 w 824"/>
                <a:gd name="T5" fmla="*/ 12 h 31"/>
                <a:gd name="T6" fmla="*/ 312 w 824"/>
                <a:gd name="T7" fmla="*/ 15 h 31"/>
                <a:gd name="T8" fmla="*/ 419 w 824"/>
                <a:gd name="T9" fmla="*/ 17 h 31"/>
                <a:gd name="T10" fmla="*/ 520 w 824"/>
                <a:gd name="T11" fmla="*/ 20 h 31"/>
                <a:gd name="T12" fmla="*/ 605 w 824"/>
                <a:gd name="T13" fmla="*/ 22 h 31"/>
                <a:gd name="T14" fmla="*/ 667 w 824"/>
                <a:gd name="T15" fmla="*/ 23 h 31"/>
                <a:gd name="T16" fmla="*/ 702 w 824"/>
                <a:gd name="T17" fmla="*/ 25 h 31"/>
                <a:gd name="T18" fmla="*/ 734 w 824"/>
                <a:gd name="T19" fmla="*/ 29 h 31"/>
                <a:gd name="T20" fmla="*/ 767 w 824"/>
                <a:gd name="T21" fmla="*/ 31 h 31"/>
                <a:gd name="T22" fmla="*/ 800 w 824"/>
                <a:gd name="T23" fmla="*/ 30 h 31"/>
                <a:gd name="T24" fmla="*/ 818 w 824"/>
                <a:gd name="T25" fmla="*/ 27 h 31"/>
                <a:gd name="T26" fmla="*/ 824 w 824"/>
                <a:gd name="T27" fmla="*/ 20 h 31"/>
                <a:gd name="T28" fmla="*/ 817 w 824"/>
                <a:gd name="T29" fmla="*/ 14 h 31"/>
                <a:gd name="T30" fmla="*/ 808 w 824"/>
                <a:gd name="T31" fmla="*/ 12 h 31"/>
                <a:gd name="T32" fmla="*/ 800 w 824"/>
                <a:gd name="T33" fmla="*/ 10 h 31"/>
                <a:gd name="T34" fmla="*/ 790 w 824"/>
                <a:gd name="T35" fmla="*/ 10 h 31"/>
                <a:gd name="T36" fmla="*/ 775 w 824"/>
                <a:gd name="T37" fmla="*/ 10 h 31"/>
                <a:gd name="T38" fmla="*/ 755 w 824"/>
                <a:gd name="T39" fmla="*/ 9 h 31"/>
                <a:gd name="T40" fmla="*/ 734 w 824"/>
                <a:gd name="T41" fmla="*/ 9 h 31"/>
                <a:gd name="T42" fmla="*/ 713 w 824"/>
                <a:gd name="T43" fmla="*/ 8 h 31"/>
                <a:gd name="T44" fmla="*/ 688 w 824"/>
                <a:gd name="T45" fmla="*/ 8 h 31"/>
                <a:gd name="T46" fmla="*/ 658 w 824"/>
                <a:gd name="T47" fmla="*/ 7 h 31"/>
                <a:gd name="T48" fmla="*/ 627 w 824"/>
                <a:gd name="T49" fmla="*/ 7 h 31"/>
                <a:gd name="T50" fmla="*/ 597 w 824"/>
                <a:gd name="T51" fmla="*/ 7 h 31"/>
                <a:gd name="T52" fmla="*/ 566 w 824"/>
                <a:gd name="T53" fmla="*/ 6 h 31"/>
                <a:gd name="T54" fmla="*/ 536 w 824"/>
                <a:gd name="T55" fmla="*/ 6 h 31"/>
                <a:gd name="T56" fmla="*/ 505 w 824"/>
                <a:gd name="T57" fmla="*/ 6 h 31"/>
                <a:gd name="T58" fmla="*/ 473 w 824"/>
                <a:gd name="T59" fmla="*/ 5 h 31"/>
                <a:gd name="T60" fmla="*/ 430 w 824"/>
                <a:gd name="T61" fmla="*/ 5 h 31"/>
                <a:gd name="T62" fmla="*/ 373 w 824"/>
                <a:gd name="T63" fmla="*/ 4 h 31"/>
                <a:gd name="T64" fmla="*/ 316 w 824"/>
                <a:gd name="T65" fmla="*/ 2 h 31"/>
                <a:gd name="T66" fmla="*/ 258 w 824"/>
                <a:gd name="T67" fmla="*/ 2 h 31"/>
                <a:gd name="T68" fmla="*/ 200 w 824"/>
                <a:gd name="T69" fmla="*/ 1 h 31"/>
                <a:gd name="T70" fmla="*/ 144 w 824"/>
                <a:gd name="T71" fmla="*/ 1 h 31"/>
                <a:gd name="T72" fmla="*/ 86 w 824"/>
                <a:gd name="T73" fmla="*/ 0 h 31"/>
                <a:gd name="T74" fmla="*/ 29 w 824"/>
                <a:gd name="T75" fmla="*/ 1 h 31"/>
                <a:gd name="T76" fmla="*/ 0 w 824"/>
                <a:gd name="T77" fmla="*/ 1 h 31"/>
                <a:gd name="T78" fmla="*/ 0 w 824"/>
                <a:gd name="T79" fmla="*/ 2 h 31"/>
                <a:gd name="T80" fmla="*/ 0 w 824"/>
                <a:gd name="T8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4" h="31">
                  <a:moveTo>
                    <a:pt x="0" y="2"/>
                  </a:moveTo>
                  <a:lnTo>
                    <a:pt x="30" y="5"/>
                  </a:lnTo>
                  <a:lnTo>
                    <a:pt x="67" y="7"/>
                  </a:lnTo>
                  <a:lnTo>
                    <a:pt x="109" y="8"/>
                  </a:lnTo>
                  <a:lnTo>
                    <a:pt x="155" y="10"/>
                  </a:lnTo>
                  <a:lnTo>
                    <a:pt x="206" y="12"/>
                  </a:lnTo>
                  <a:lnTo>
                    <a:pt x="258" y="13"/>
                  </a:lnTo>
                  <a:lnTo>
                    <a:pt x="312" y="15"/>
                  </a:lnTo>
                  <a:lnTo>
                    <a:pt x="366" y="16"/>
                  </a:lnTo>
                  <a:lnTo>
                    <a:pt x="419" y="17"/>
                  </a:lnTo>
                  <a:lnTo>
                    <a:pt x="471" y="19"/>
                  </a:lnTo>
                  <a:lnTo>
                    <a:pt x="520" y="20"/>
                  </a:lnTo>
                  <a:lnTo>
                    <a:pt x="565" y="21"/>
                  </a:lnTo>
                  <a:lnTo>
                    <a:pt x="605" y="22"/>
                  </a:lnTo>
                  <a:lnTo>
                    <a:pt x="639" y="22"/>
                  </a:lnTo>
                  <a:lnTo>
                    <a:pt x="667" y="23"/>
                  </a:lnTo>
                  <a:lnTo>
                    <a:pt x="687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9"/>
                  </a:lnTo>
                  <a:lnTo>
                    <a:pt x="751" y="30"/>
                  </a:lnTo>
                  <a:lnTo>
                    <a:pt x="767" y="31"/>
                  </a:lnTo>
                  <a:lnTo>
                    <a:pt x="784" y="31"/>
                  </a:lnTo>
                  <a:lnTo>
                    <a:pt x="800" y="30"/>
                  </a:lnTo>
                  <a:lnTo>
                    <a:pt x="815" y="28"/>
                  </a:lnTo>
                  <a:lnTo>
                    <a:pt x="818" y="27"/>
                  </a:lnTo>
                  <a:lnTo>
                    <a:pt x="822" y="23"/>
                  </a:lnTo>
                  <a:lnTo>
                    <a:pt x="824" y="20"/>
                  </a:lnTo>
                  <a:lnTo>
                    <a:pt x="822" y="16"/>
                  </a:lnTo>
                  <a:lnTo>
                    <a:pt x="817" y="14"/>
                  </a:lnTo>
                  <a:lnTo>
                    <a:pt x="812" y="13"/>
                  </a:lnTo>
                  <a:lnTo>
                    <a:pt x="808" y="12"/>
                  </a:lnTo>
                  <a:lnTo>
                    <a:pt x="804" y="10"/>
                  </a:lnTo>
                  <a:lnTo>
                    <a:pt x="800" y="10"/>
                  </a:lnTo>
                  <a:lnTo>
                    <a:pt x="795" y="10"/>
                  </a:lnTo>
                  <a:lnTo>
                    <a:pt x="790" y="10"/>
                  </a:lnTo>
                  <a:lnTo>
                    <a:pt x="786" y="10"/>
                  </a:lnTo>
                  <a:lnTo>
                    <a:pt x="775" y="10"/>
                  </a:lnTo>
                  <a:lnTo>
                    <a:pt x="765" y="9"/>
                  </a:lnTo>
                  <a:lnTo>
                    <a:pt x="755" y="9"/>
                  </a:lnTo>
                  <a:lnTo>
                    <a:pt x="744" y="9"/>
                  </a:lnTo>
                  <a:lnTo>
                    <a:pt x="734" y="9"/>
                  </a:lnTo>
                  <a:lnTo>
                    <a:pt x="724" y="9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3" y="8"/>
                  </a:lnTo>
                  <a:lnTo>
                    <a:pt x="658" y="7"/>
                  </a:lnTo>
                  <a:lnTo>
                    <a:pt x="642" y="7"/>
                  </a:lnTo>
                  <a:lnTo>
                    <a:pt x="627" y="7"/>
                  </a:lnTo>
                  <a:lnTo>
                    <a:pt x="612" y="7"/>
                  </a:lnTo>
                  <a:lnTo>
                    <a:pt x="597" y="7"/>
                  </a:lnTo>
                  <a:lnTo>
                    <a:pt x="581" y="6"/>
                  </a:lnTo>
                  <a:lnTo>
                    <a:pt x="566" y="6"/>
                  </a:lnTo>
                  <a:lnTo>
                    <a:pt x="551" y="6"/>
                  </a:lnTo>
                  <a:lnTo>
                    <a:pt x="536" y="6"/>
                  </a:lnTo>
                  <a:lnTo>
                    <a:pt x="520" y="6"/>
                  </a:lnTo>
                  <a:lnTo>
                    <a:pt x="505" y="6"/>
                  </a:lnTo>
                  <a:lnTo>
                    <a:pt x="490" y="5"/>
                  </a:lnTo>
                  <a:lnTo>
                    <a:pt x="473" y="5"/>
                  </a:lnTo>
                  <a:lnTo>
                    <a:pt x="459" y="5"/>
                  </a:lnTo>
                  <a:lnTo>
                    <a:pt x="430" y="5"/>
                  </a:lnTo>
                  <a:lnTo>
                    <a:pt x="401" y="5"/>
                  </a:lnTo>
                  <a:lnTo>
                    <a:pt x="373" y="4"/>
                  </a:lnTo>
                  <a:lnTo>
                    <a:pt x="344" y="4"/>
                  </a:lnTo>
                  <a:lnTo>
                    <a:pt x="316" y="2"/>
                  </a:lnTo>
                  <a:lnTo>
                    <a:pt x="287" y="2"/>
                  </a:lnTo>
                  <a:lnTo>
                    <a:pt x="258" y="2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3" y="1"/>
                  </a:lnTo>
                  <a:lnTo>
                    <a:pt x="144" y="1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57" y="1"/>
                  </a:lnTo>
                  <a:lnTo>
                    <a:pt x="2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" name="Freeform 16"/>
          <p:cNvSpPr>
            <a:spLocks/>
          </p:cNvSpPr>
          <p:nvPr/>
        </p:nvSpPr>
        <p:spPr bwMode="auto">
          <a:xfrm>
            <a:off x="5867400" y="4598987"/>
            <a:ext cx="1752600" cy="658813"/>
          </a:xfrm>
          <a:custGeom>
            <a:avLst/>
            <a:gdLst>
              <a:gd name="T0" fmla="*/ 246 w 673"/>
              <a:gd name="T1" fmla="*/ 0 h 831"/>
              <a:gd name="T2" fmla="*/ 226 w 673"/>
              <a:gd name="T3" fmla="*/ 0 h 831"/>
              <a:gd name="T4" fmla="*/ 190 w 673"/>
              <a:gd name="T5" fmla="*/ 3 h 831"/>
              <a:gd name="T6" fmla="*/ 146 w 673"/>
              <a:gd name="T7" fmla="*/ 12 h 831"/>
              <a:gd name="T8" fmla="*/ 99 w 673"/>
              <a:gd name="T9" fmla="*/ 31 h 831"/>
              <a:gd name="T10" fmla="*/ 55 w 673"/>
              <a:gd name="T11" fmla="*/ 65 h 831"/>
              <a:gd name="T12" fmla="*/ 21 w 673"/>
              <a:gd name="T13" fmla="*/ 116 h 831"/>
              <a:gd name="T14" fmla="*/ 2 w 673"/>
              <a:gd name="T15" fmla="*/ 187 h 831"/>
              <a:gd name="T16" fmla="*/ 3 w 673"/>
              <a:gd name="T17" fmla="*/ 277 h 831"/>
              <a:gd name="T18" fmla="*/ 25 w 673"/>
              <a:gd name="T19" fmla="*/ 355 h 831"/>
              <a:gd name="T20" fmla="*/ 62 w 673"/>
              <a:gd name="T21" fmla="*/ 419 h 831"/>
              <a:gd name="T22" fmla="*/ 112 w 673"/>
              <a:gd name="T23" fmla="*/ 471 h 831"/>
              <a:gd name="T24" fmla="*/ 167 w 673"/>
              <a:gd name="T25" fmla="*/ 521 h 831"/>
              <a:gd name="T26" fmla="*/ 227 w 673"/>
              <a:gd name="T27" fmla="*/ 568 h 831"/>
              <a:gd name="T28" fmla="*/ 284 w 673"/>
              <a:gd name="T29" fmla="*/ 618 h 831"/>
              <a:gd name="T30" fmla="*/ 337 w 673"/>
              <a:gd name="T31" fmla="*/ 675 h 831"/>
              <a:gd name="T32" fmla="*/ 382 w 673"/>
              <a:gd name="T33" fmla="*/ 741 h 831"/>
              <a:gd name="T34" fmla="*/ 429 w 673"/>
              <a:gd name="T35" fmla="*/ 791 h 831"/>
              <a:gd name="T36" fmla="*/ 475 w 673"/>
              <a:gd name="T37" fmla="*/ 821 h 831"/>
              <a:gd name="T38" fmla="*/ 520 w 673"/>
              <a:gd name="T39" fmla="*/ 831 h 831"/>
              <a:gd name="T40" fmla="*/ 561 w 673"/>
              <a:gd name="T41" fmla="*/ 823 h 831"/>
              <a:gd name="T42" fmla="*/ 597 w 673"/>
              <a:gd name="T43" fmla="*/ 794 h 831"/>
              <a:gd name="T44" fmla="*/ 624 w 673"/>
              <a:gd name="T45" fmla="*/ 744 h 831"/>
              <a:gd name="T46" fmla="*/ 642 w 673"/>
              <a:gd name="T47" fmla="*/ 675 h 831"/>
              <a:gd name="T48" fmla="*/ 652 w 673"/>
              <a:gd name="T49" fmla="*/ 538 h 831"/>
              <a:gd name="T50" fmla="*/ 668 w 673"/>
              <a:gd name="T51" fmla="*/ 339 h 831"/>
              <a:gd name="T52" fmla="*/ 671 w 673"/>
              <a:gd name="T53" fmla="*/ 160 h 831"/>
              <a:gd name="T54" fmla="*/ 635 w 673"/>
              <a:gd name="T55" fmla="*/ 44 h 831"/>
              <a:gd name="T56" fmla="*/ 573 w 673"/>
              <a:gd name="T57" fmla="*/ 19 h 831"/>
              <a:gd name="T58" fmla="*/ 518 w 673"/>
              <a:gd name="T59" fmla="*/ 14 h 831"/>
              <a:gd name="T60" fmla="*/ 461 w 673"/>
              <a:gd name="T61" fmla="*/ 10 h 831"/>
              <a:gd name="T62" fmla="*/ 403 w 673"/>
              <a:gd name="T63" fmla="*/ 6 h 831"/>
              <a:gd name="T64" fmla="*/ 350 w 673"/>
              <a:gd name="T65" fmla="*/ 4 h 831"/>
              <a:gd name="T66" fmla="*/ 304 w 673"/>
              <a:gd name="T67" fmla="*/ 2 h 831"/>
              <a:gd name="T68" fmla="*/ 271 w 673"/>
              <a:gd name="T69" fmla="*/ 0 h 831"/>
              <a:gd name="T70" fmla="*/ 251 w 673"/>
              <a:gd name="T71" fmla="*/ 0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3" h="831">
                <a:moveTo>
                  <a:pt x="249" y="0"/>
                </a:moveTo>
                <a:lnTo>
                  <a:pt x="246" y="0"/>
                </a:lnTo>
                <a:lnTo>
                  <a:pt x="238" y="0"/>
                </a:lnTo>
                <a:lnTo>
                  <a:pt x="226" y="0"/>
                </a:lnTo>
                <a:lnTo>
                  <a:pt x="210" y="0"/>
                </a:lnTo>
                <a:lnTo>
                  <a:pt x="190" y="3"/>
                </a:lnTo>
                <a:lnTo>
                  <a:pt x="169" y="6"/>
                </a:lnTo>
                <a:lnTo>
                  <a:pt x="146" y="12"/>
                </a:lnTo>
                <a:lnTo>
                  <a:pt x="123" y="21"/>
                </a:lnTo>
                <a:lnTo>
                  <a:pt x="99" y="31"/>
                </a:lnTo>
                <a:lnTo>
                  <a:pt x="77" y="46"/>
                </a:lnTo>
                <a:lnTo>
                  <a:pt x="55" y="65"/>
                </a:lnTo>
                <a:lnTo>
                  <a:pt x="37" y="88"/>
                </a:lnTo>
                <a:lnTo>
                  <a:pt x="21" y="116"/>
                </a:lnTo>
                <a:lnTo>
                  <a:pt x="9" y="149"/>
                </a:lnTo>
                <a:lnTo>
                  <a:pt x="2" y="187"/>
                </a:lnTo>
                <a:lnTo>
                  <a:pt x="0" y="232"/>
                </a:lnTo>
                <a:lnTo>
                  <a:pt x="3" y="277"/>
                </a:lnTo>
                <a:lnTo>
                  <a:pt x="11" y="318"/>
                </a:lnTo>
                <a:lnTo>
                  <a:pt x="25" y="355"/>
                </a:lnTo>
                <a:lnTo>
                  <a:pt x="42" y="387"/>
                </a:lnTo>
                <a:lnTo>
                  <a:pt x="62" y="419"/>
                </a:lnTo>
                <a:lnTo>
                  <a:pt x="85" y="446"/>
                </a:lnTo>
                <a:lnTo>
                  <a:pt x="112" y="471"/>
                </a:lnTo>
                <a:lnTo>
                  <a:pt x="139" y="497"/>
                </a:lnTo>
                <a:lnTo>
                  <a:pt x="167" y="521"/>
                </a:lnTo>
                <a:lnTo>
                  <a:pt x="197" y="544"/>
                </a:lnTo>
                <a:lnTo>
                  <a:pt x="227" y="568"/>
                </a:lnTo>
                <a:lnTo>
                  <a:pt x="256" y="592"/>
                </a:lnTo>
                <a:lnTo>
                  <a:pt x="284" y="618"/>
                </a:lnTo>
                <a:lnTo>
                  <a:pt x="312" y="645"/>
                </a:lnTo>
                <a:lnTo>
                  <a:pt x="337" y="675"/>
                </a:lnTo>
                <a:lnTo>
                  <a:pt x="361" y="709"/>
                </a:lnTo>
                <a:lnTo>
                  <a:pt x="382" y="741"/>
                </a:lnTo>
                <a:lnTo>
                  <a:pt x="405" y="768"/>
                </a:lnTo>
                <a:lnTo>
                  <a:pt x="429" y="791"/>
                </a:lnTo>
                <a:lnTo>
                  <a:pt x="452" y="808"/>
                </a:lnTo>
                <a:lnTo>
                  <a:pt x="475" y="821"/>
                </a:lnTo>
                <a:lnTo>
                  <a:pt x="498" y="829"/>
                </a:lnTo>
                <a:lnTo>
                  <a:pt x="520" y="831"/>
                </a:lnTo>
                <a:lnTo>
                  <a:pt x="541" y="830"/>
                </a:lnTo>
                <a:lnTo>
                  <a:pt x="561" y="823"/>
                </a:lnTo>
                <a:lnTo>
                  <a:pt x="579" y="810"/>
                </a:lnTo>
                <a:lnTo>
                  <a:pt x="597" y="794"/>
                </a:lnTo>
                <a:lnTo>
                  <a:pt x="612" y="771"/>
                </a:lnTo>
                <a:lnTo>
                  <a:pt x="624" y="744"/>
                </a:lnTo>
                <a:lnTo>
                  <a:pt x="634" y="712"/>
                </a:lnTo>
                <a:lnTo>
                  <a:pt x="642" y="675"/>
                </a:lnTo>
                <a:lnTo>
                  <a:pt x="645" y="633"/>
                </a:lnTo>
                <a:lnTo>
                  <a:pt x="652" y="538"/>
                </a:lnTo>
                <a:lnTo>
                  <a:pt x="661" y="438"/>
                </a:lnTo>
                <a:lnTo>
                  <a:pt x="668" y="339"/>
                </a:lnTo>
                <a:lnTo>
                  <a:pt x="673" y="245"/>
                </a:lnTo>
                <a:lnTo>
                  <a:pt x="671" y="160"/>
                </a:lnTo>
                <a:lnTo>
                  <a:pt x="659" y="91"/>
                </a:lnTo>
                <a:lnTo>
                  <a:pt x="635" y="44"/>
                </a:lnTo>
                <a:lnTo>
                  <a:pt x="597" y="22"/>
                </a:lnTo>
                <a:lnTo>
                  <a:pt x="573" y="19"/>
                </a:lnTo>
                <a:lnTo>
                  <a:pt x="546" y="17"/>
                </a:lnTo>
                <a:lnTo>
                  <a:pt x="518" y="14"/>
                </a:lnTo>
                <a:lnTo>
                  <a:pt x="490" y="12"/>
                </a:lnTo>
                <a:lnTo>
                  <a:pt x="461" y="10"/>
                </a:lnTo>
                <a:lnTo>
                  <a:pt x="432" y="7"/>
                </a:lnTo>
                <a:lnTo>
                  <a:pt x="403" y="6"/>
                </a:lnTo>
                <a:lnTo>
                  <a:pt x="376" y="5"/>
                </a:lnTo>
                <a:lnTo>
                  <a:pt x="350" y="4"/>
                </a:lnTo>
                <a:lnTo>
                  <a:pt x="326" y="3"/>
                </a:lnTo>
                <a:lnTo>
                  <a:pt x="304" y="2"/>
                </a:lnTo>
                <a:lnTo>
                  <a:pt x="286" y="2"/>
                </a:lnTo>
                <a:lnTo>
                  <a:pt x="271" y="0"/>
                </a:lnTo>
                <a:lnTo>
                  <a:pt x="259" y="0"/>
                </a:lnTo>
                <a:lnTo>
                  <a:pt x="251" y="0"/>
                </a:lnTo>
                <a:lnTo>
                  <a:pt x="249" y="0"/>
                </a:lnTo>
                <a:close/>
              </a:path>
            </a:pathLst>
          </a:custGeom>
          <a:solidFill>
            <a:srgbClr val="56B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err="1" smtClean="0"/>
              <a:t>МинОбрНауки</a:t>
            </a:r>
            <a:endParaRPr lang="ru-RU" dirty="0" smtClean="0"/>
          </a:p>
          <a:p>
            <a:pPr algn="r"/>
            <a:r>
              <a:rPr lang="ru-RU" dirty="0" smtClean="0"/>
              <a:t>ФГОС</a:t>
            </a:r>
            <a:endParaRPr lang="en-US" dirty="0"/>
          </a:p>
        </p:txBody>
      </p:sp>
      <p:sp>
        <p:nvSpPr>
          <p:cNvPr id="287" name="Freeform 16"/>
          <p:cNvSpPr>
            <a:spLocks/>
          </p:cNvSpPr>
          <p:nvPr/>
        </p:nvSpPr>
        <p:spPr bwMode="auto">
          <a:xfrm>
            <a:off x="5600700" y="1600200"/>
            <a:ext cx="1752600" cy="658813"/>
          </a:xfrm>
          <a:custGeom>
            <a:avLst/>
            <a:gdLst>
              <a:gd name="T0" fmla="*/ 246 w 673"/>
              <a:gd name="T1" fmla="*/ 0 h 831"/>
              <a:gd name="T2" fmla="*/ 226 w 673"/>
              <a:gd name="T3" fmla="*/ 0 h 831"/>
              <a:gd name="T4" fmla="*/ 190 w 673"/>
              <a:gd name="T5" fmla="*/ 3 h 831"/>
              <a:gd name="T6" fmla="*/ 146 w 673"/>
              <a:gd name="T7" fmla="*/ 12 h 831"/>
              <a:gd name="T8" fmla="*/ 99 w 673"/>
              <a:gd name="T9" fmla="*/ 31 h 831"/>
              <a:gd name="T10" fmla="*/ 55 w 673"/>
              <a:gd name="T11" fmla="*/ 65 h 831"/>
              <a:gd name="T12" fmla="*/ 21 w 673"/>
              <a:gd name="T13" fmla="*/ 116 h 831"/>
              <a:gd name="T14" fmla="*/ 2 w 673"/>
              <a:gd name="T15" fmla="*/ 187 h 831"/>
              <a:gd name="T16" fmla="*/ 3 w 673"/>
              <a:gd name="T17" fmla="*/ 277 h 831"/>
              <a:gd name="T18" fmla="*/ 25 w 673"/>
              <a:gd name="T19" fmla="*/ 355 h 831"/>
              <a:gd name="T20" fmla="*/ 62 w 673"/>
              <a:gd name="T21" fmla="*/ 419 h 831"/>
              <a:gd name="T22" fmla="*/ 112 w 673"/>
              <a:gd name="T23" fmla="*/ 471 h 831"/>
              <a:gd name="T24" fmla="*/ 167 w 673"/>
              <a:gd name="T25" fmla="*/ 521 h 831"/>
              <a:gd name="T26" fmla="*/ 227 w 673"/>
              <a:gd name="T27" fmla="*/ 568 h 831"/>
              <a:gd name="T28" fmla="*/ 284 w 673"/>
              <a:gd name="T29" fmla="*/ 618 h 831"/>
              <a:gd name="T30" fmla="*/ 337 w 673"/>
              <a:gd name="T31" fmla="*/ 675 h 831"/>
              <a:gd name="T32" fmla="*/ 382 w 673"/>
              <a:gd name="T33" fmla="*/ 741 h 831"/>
              <a:gd name="T34" fmla="*/ 429 w 673"/>
              <a:gd name="T35" fmla="*/ 791 h 831"/>
              <a:gd name="T36" fmla="*/ 475 w 673"/>
              <a:gd name="T37" fmla="*/ 821 h 831"/>
              <a:gd name="T38" fmla="*/ 520 w 673"/>
              <a:gd name="T39" fmla="*/ 831 h 831"/>
              <a:gd name="T40" fmla="*/ 561 w 673"/>
              <a:gd name="T41" fmla="*/ 823 h 831"/>
              <a:gd name="T42" fmla="*/ 597 w 673"/>
              <a:gd name="T43" fmla="*/ 794 h 831"/>
              <a:gd name="T44" fmla="*/ 624 w 673"/>
              <a:gd name="T45" fmla="*/ 744 h 831"/>
              <a:gd name="T46" fmla="*/ 642 w 673"/>
              <a:gd name="T47" fmla="*/ 675 h 831"/>
              <a:gd name="T48" fmla="*/ 652 w 673"/>
              <a:gd name="T49" fmla="*/ 538 h 831"/>
              <a:gd name="T50" fmla="*/ 668 w 673"/>
              <a:gd name="T51" fmla="*/ 339 h 831"/>
              <a:gd name="T52" fmla="*/ 671 w 673"/>
              <a:gd name="T53" fmla="*/ 160 h 831"/>
              <a:gd name="T54" fmla="*/ 635 w 673"/>
              <a:gd name="T55" fmla="*/ 44 h 831"/>
              <a:gd name="T56" fmla="*/ 573 w 673"/>
              <a:gd name="T57" fmla="*/ 19 h 831"/>
              <a:gd name="T58" fmla="*/ 518 w 673"/>
              <a:gd name="T59" fmla="*/ 14 h 831"/>
              <a:gd name="T60" fmla="*/ 461 w 673"/>
              <a:gd name="T61" fmla="*/ 10 h 831"/>
              <a:gd name="T62" fmla="*/ 403 w 673"/>
              <a:gd name="T63" fmla="*/ 6 h 831"/>
              <a:gd name="T64" fmla="*/ 350 w 673"/>
              <a:gd name="T65" fmla="*/ 4 h 831"/>
              <a:gd name="T66" fmla="*/ 304 w 673"/>
              <a:gd name="T67" fmla="*/ 2 h 831"/>
              <a:gd name="T68" fmla="*/ 271 w 673"/>
              <a:gd name="T69" fmla="*/ 0 h 831"/>
              <a:gd name="T70" fmla="*/ 251 w 673"/>
              <a:gd name="T71" fmla="*/ 0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3" h="831">
                <a:moveTo>
                  <a:pt x="249" y="0"/>
                </a:moveTo>
                <a:lnTo>
                  <a:pt x="246" y="0"/>
                </a:lnTo>
                <a:lnTo>
                  <a:pt x="238" y="0"/>
                </a:lnTo>
                <a:lnTo>
                  <a:pt x="226" y="0"/>
                </a:lnTo>
                <a:lnTo>
                  <a:pt x="210" y="0"/>
                </a:lnTo>
                <a:lnTo>
                  <a:pt x="190" y="3"/>
                </a:lnTo>
                <a:lnTo>
                  <a:pt x="169" y="6"/>
                </a:lnTo>
                <a:lnTo>
                  <a:pt x="146" y="12"/>
                </a:lnTo>
                <a:lnTo>
                  <a:pt x="123" y="21"/>
                </a:lnTo>
                <a:lnTo>
                  <a:pt x="99" y="31"/>
                </a:lnTo>
                <a:lnTo>
                  <a:pt x="77" y="46"/>
                </a:lnTo>
                <a:lnTo>
                  <a:pt x="55" y="65"/>
                </a:lnTo>
                <a:lnTo>
                  <a:pt x="37" y="88"/>
                </a:lnTo>
                <a:lnTo>
                  <a:pt x="21" y="116"/>
                </a:lnTo>
                <a:lnTo>
                  <a:pt x="9" y="149"/>
                </a:lnTo>
                <a:lnTo>
                  <a:pt x="2" y="187"/>
                </a:lnTo>
                <a:lnTo>
                  <a:pt x="0" y="232"/>
                </a:lnTo>
                <a:lnTo>
                  <a:pt x="3" y="277"/>
                </a:lnTo>
                <a:lnTo>
                  <a:pt x="11" y="318"/>
                </a:lnTo>
                <a:lnTo>
                  <a:pt x="25" y="355"/>
                </a:lnTo>
                <a:lnTo>
                  <a:pt x="42" y="387"/>
                </a:lnTo>
                <a:lnTo>
                  <a:pt x="62" y="419"/>
                </a:lnTo>
                <a:lnTo>
                  <a:pt x="85" y="446"/>
                </a:lnTo>
                <a:lnTo>
                  <a:pt x="112" y="471"/>
                </a:lnTo>
                <a:lnTo>
                  <a:pt x="139" y="497"/>
                </a:lnTo>
                <a:lnTo>
                  <a:pt x="167" y="521"/>
                </a:lnTo>
                <a:lnTo>
                  <a:pt x="197" y="544"/>
                </a:lnTo>
                <a:lnTo>
                  <a:pt x="227" y="568"/>
                </a:lnTo>
                <a:lnTo>
                  <a:pt x="256" y="592"/>
                </a:lnTo>
                <a:lnTo>
                  <a:pt x="284" y="618"/>
                </a:lnTo>
                <a:lnTo>
                  <a:pt x="312" y="645"/>
                </a:lnTo>
                <a:lnTo>
                  <a:pt x="337" y="675"/>
                </a:lnTo>
                <a:lnTo>
                  <a:pt x="361" y="709"/>
                </a:lnTo>
                <a:lnTo>
                  <a:pt x="382" y="741"/>
                </a:lnTo>
                <a:lnTo>
                  <a:pt x="405" y="768"/>
                </a:lnTo>
                <a:lnTo>
                  <a:pt x="429" y="791"/>
                </a:lnTo>
                <a:lnTo>
                  <a:pt x="452" y="808"/>
                </a:lnTo>
                <a:lnTo>
                  <a:pt x="475" y="821"/>
                </a:lnTo>
                <a:lnTo>
                  <a:pt x="498" y="829"/>
                </a:lnTo>
                <a:lnTo>
                  <a:pt x="520" y="831"/>
                </a:lnTo>
                <a:lnTo>
                  <a:pt x="541" y="830"/>
                </a:lnTo>
                <a:lnTo>
                  <a:pt x="561" y="823"/>
                </a:lnTo>
                <a:lnTo>
                  <a:pt x="579" y="810"/>
                </a:lnTo>
                <a:lnTo>
                  <a:pt x="597" y="794"/>
                </a:lnTo>
                <a:lnTo>
                  <a:pt x="612" y="771"/>
                </a:lnTo>
                <a:lnTo>
                  <a:pt x="624" y="744"/>
                </a:lnTo>
                <a:lnTo>
                  <a:pt x="634" y="712"/>
                </a:lnTo>
                <a:lnTo>
                  <a:pt x="642" y="675"/>
                </a:lnTo>
                <a:lnTo>
                  <a:pt x="645" y="633"/>
                </a:lnTo>
                <a:lnTo>
                  <a:pt x="652" y="538"/>
                </a:lnTo>
                <a:lnTo>
                  <a:pt x="661" y="438"/>
                </a:lnTo>
                <a:lnTo>
                  <a:pt x="668" y="339"/>
                </a:lnTo>
                <a:lnTo>
                  <a:pt x="673" y="245"/>
                </a:lnTo>
                <a:lnTo>
                  <a:pt x="671" y="160"/>
                </a:lnTo>
                <a:lnTo>
                  <a:pt x="659" y="91"/>
                </a:lnTo>
                <a:lnTo>
                  <a:pt x="635" y="44"/>
                </a:lnTo>
                <a:lnTo>
                  <a:pt x="597" y="22"/>
                </a:lnTo>
                <a:lnTo>
                  <a:pt x="573" y="19"/>
                </a:lnTo>
                <a:lnTo>
                  <a:pt x="546" y="17"/>
                </a:lnTo>
                <a:lnTo>
                  <a:pt x="518" y="14"/>
                </a:lnTo>
                <a:lnTo>
                  <a:pt x="490" y="12"/>
                </a:lnTo>
                <a:lnTo>
                  <a:pt x="461" y="10"/>
                </a:lnTo>
                <a:lnTo>
                  <a:pt x="432" y="7"/>
                </a:lnTo>
                <a:lnTo>
                  <a:pt x="403" y="6"/>
                </a:lnTo>
                <a:lnTo>
                  <a:pt x="376" y="5"/>
                </a:lnTo>
                <a:lnTo>
                  <a:pt x="350" y="4"/>
                </a:lnTo>
                <a:lnTo>
                  <a:pt x="326" y="3"/>
                </a:lnTo>
                <a:lnTo>
                  <a:pt x="304" y="2"/>
                </a:lnTo>
                <a:lnTo>
                  <a:pt x="286" y="2"/>
                </a:lnTo>
                <a:lnTo>
                  <a:pt x="271" y="0"/>
                </a:lnTo>
                <a:lnTo>
                  <a:pt x="259" y="0"/>
                </a:lnTo>
                <a:lnTo>
                  <a:pt x="251" y="0"/>
                </a:lnTo>
                <a:lnTo>
                  <a:pt x="249" y="0"/>
                </a:lnTo>
                <a:close/>
              </a:path>
            </a:pathLst>
          </a:custGeom>
          <a:solidFill>
            <a:srgbClr val="56B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dirty="0" err="1" smtClean="0"/>
              <a:t>РосСтрой</a:t>
            </a:r>
            <a:endParaRPr lang="ru-RU" dirty="0" smtClean="0"/>
          </a:p>
          <a:p>
            <a:pPr algn="r"/>
            <a:r>
              <a:rPr lang="ru-RU" dirty="0" smtClean="0"/>
              <a:t>СНИП</a:t>
            </a:r>
            <a:endParaRPr lang="en-US" dirty="0"/>
          </a:p>
        </p:txBody>
      </p:sp>
      <p:pic>
        <p:nvPicPr>
          <p:cNvPr id="3215" name="Picture 143" descr="C:\Users\wb318747\AppData\Local\Microsoft\Windows\Temporary Internet Files\Content.IE5\58RLAP8M\MC9004361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625110"/>
            <a:ext cx="1101132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6" name="Picture 144" descr="C:\Users\wb318747\AppData\Local\Microsoft\Windows\Temporary Internet Files\Content.IE5\0XLEXKEP\MC9002320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85" y="2452689"/>
            <a:ext cx="800028" cy="131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9" name="Picture 147" descr="C:\Users\wb318747\AppData\Local\Microsoft\Windows\Temporary Internet Files\Content.IE5\0XLEXKEP\MC9000892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30" y="2471571"/>
            <a:ext cx="1086401" cy="9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0" name="Picture 148" descr="C:\Users\wb318747\AppData\Local\Microsoft\Windows\Temporary Internet Files\Content.IE5\R33UW4B3\MC90036329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82" y="4423493"/>
            <a:ext cx="982423" cy="12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0" name="TextBox 3189"/>
          <p:cNvSpPr txBox="1"/>
          <p:nvPr/>
        </p:nvSpPr>
        <p:spPr>
          <a:xfrm>
            <a:off x="533400" y="5934670"/>
            <a:ext cx="4362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Экономика = неэффективно</a:t>
            </a:r>
          </a:p>
          <a:p>
            <a:r>
              <a:rPr lang="ru-RU" dirty="0" smtClean="0"/>
              <a:t>Развивающие пространства = 2,5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Согласованность норм = низкая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838200"/>
          </a:xfrm>
        </p:spPr>
        <p:txBody>
          <a:bodyPr/>
          <a:lstStyle/>
          <a:p>
            <a:r>
              <a:rPr lang="ru-RU" dirty="0" smtClean="0"/>
              <a:t>Универсальный подход ориентированный на ребенка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18D3-ACA8-4E8A-A714-69DE264D947A}" type="slidenum">
              <a:rPr lang="en-US" smtClean="0"/>
              <a:t>9</a:t>
            </a:fld>
            <a:endParaRPr lang="en-US"/>
          </a:p>
        </p:txBody>
      </p:sp>
      <p:sp>
        <p:nvSpPr>
          <p:cNvPr id="293" name="Oval 292"/>
          <p:cNvSpPr/>
          <p:nvPr/>
        </p:nvSpPr>
        <p:spPr bwMode="auto">
          <a:xfrm>
            <a:off x="2057195" y="1295401"/>
            <a:ext cx="5562806" cy="4675374"/>
          </a:xfrm>
          <a:prstGeom prst="ellipse">
            <a:avLst/>
          </a:prstGeom>
          <a:solidFill>
            <a:srgbClr val="C3FBE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296" name="Slide Number Placeholder 3"/>
          <p:cNvSpPr txBox="1">
            <a:spLocks/>
          </p:cNvSpPr>
          <p:nvPr/>
        </p:nvSpPr>
        <p:spPr bwMode="auto">
          <a:xfrm>
            <a:off x="7543800" y="632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9A18D3-ACA8-4E8A-A714-69DE264D947A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98" name="Group 6"/>
          <p:cNvGrpSpPr>
            <a:grpSpLocks noChangeAspect="1"/>
          </p:cNvGrpSpPr>
          <p:nvPr/>
        </p:nvGrpSpPr>
        <p:grpSpPr bwMode="auto">
          <a:xfrm flipH="1">
            <a:off x="1330904" y="1752600"/>
            <a:ext cx="3241096" cy="1565275"/>
            <a:chOff x="599" y="1177"/>
            <a:chExt cx="1754" cy="986"/>
          </a:xfrm>
        </p:grpSpPr>
        <p:sp>
          <p:nvSpPr>
            <p:cNvPr id="29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200" y="1177"/>
              <a:ext cx="1153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7"/>
            <p:cNvSpPr>
              <a:spLocks/>
            </p:cNvSpPr>
            <p:nvPr/>
          </p:nvSpPr>
          <p:spPr bwMode="auto">
            <a:xfrm>
              <a:off x="1203" y="1198"/>
              <a:ext cx="481" cy="594"/>
            </a:xfrm>
            <a:custGeom>
              <a:avLst/>
              <a:gdLst>
                <a:gd name="T0" fmla="*/ 351 w 962"/>
                <a:gd name="T1" fmla="*/ 2 h 1189"/>
                <a:gd name="T2" fmla="*/ 322 w 962"/>
                <a:gd name="T3" fmla="*/ 0 h 1189"/>
                <a:gd name="T4" fmla="*/ 272 w 962"/>
                <a:gd name="T5" fmla="*/ 5 h 1189"/>
                <a:gd name="T6" fmla="*/ 210 w 962"/>
                <a:gd name="T7" fmla="*/ 19 h 1189"/>
                <a:gd name="T8" fmla="*/ 143 w 962"/>
                <a:gd name="T9" fmla="*/ 47 h 1189"/>
                <a:gd name="T10" fmla="*/ 79 w 962"/>
                <a:gd name="T11" fmla="*/ 95 h 1189"/>
                <a:gd name="T12" fmla="*/ 31 w 962"/>
                <a:gd name="T13" fmla="*/ 167 h 1189"/>
                <a:gd name="T14" fmla="*/ 3 w 962"/>
                <a:gd name="T15" fmla="*/ 269 h 1189"/>
                <a:gd name="T16" fmla="*/ 4 w 962"/>
                <a:gd name="T17" fmla="*/ 397 h 1189"/>
                <a:gd name="T18" fmla="*/ 35 w 962"/>
                <a:gd name="T19" fmla="*/ 507 h 1189"/>
                <a:gd name="T20" fmla="*/ 90 w 962"/>
                <a:gd name="T21" fmla="*/ 598 h 1189"/>
                <a:gd name="T22" fmla="*/ 159 w 962"/>
                <a:gd name="T23" fmla="*/ 675 h 1189"/>
                <a:gd name="T24" fmla="*/ 239 w 962"/>
                <a:gd name="T25" fmla="*/ 745 h 1189"/>
                <a:gd name="T26" fmla="*/ 325 w 962"/>
                <a:gd name="T27" fmla="*/ 813 h 1189"/>
                <a:gd name="T28" fmla="*/ 408 w 962"/>
                <a:gd name="T29" fmla="*/ 884 h 1189"/>
                <a:gd name="T30" fmla="*/ 483 w 962"/>
                <a:gd name="T31" fmla="*/ 966 h 1189"/>
                <a:gd name="T32" fmla="*/ 546 w 962"/>
                <a:gd name="T33" fmla="*/ 1059 h 1189"/>
                <a:gd name="T34" fmla="*/ 612 w 962"/>
                <a:gd name="T35" fmla="*/ 1130 h 1189"/>
                <a:gd name="T36" fmla="*/ 679 w 962"/>
                <a:gd name="T37" fmla="*/ 1174 h 1189"/>
                <a:gd name="T38" fmla="*/ 743 w 962"/>
                <a:gd name="T39" fmla="*/ 1189 h 1189"/>
                <a:gd name="T40" fmla="*/ 802 w 962"/>
                <a:gd name="T41" fmla="*/ 1177 h 1189"/>
                <a:gd name="T42" fmla="*/ 853 w 962"/>
                <a:gd name="T43" fmla="*/ 1135 h 1189"/>
                <a:gd name="T44" fmla="*/ 892 w 962"/>
                <a:gd name="T45" fmla="*/ 1065 h 1189"/>
                <a:gd name="T46" fmla="*/ 917 w 962"/>
                <a:gd name="T47" fmla="*/ 967 h 1189"/>
                <a:gd name="T48" fmla="*/ 932 w 962"/>
                <a:gd name="T49" fmla="*/ 771 h 1189"/>
                <a:gd name="T50" fmla="*/ 956 w 962"/>
                <a:gd name="T51" fmla="*/ 485 h 1189"/>
                <a:gd name="T52" fmla="*/ 959 w 962"/>
                <a:gd name="T53" fmla="*/ 230 h 1189"/>
                <a:gd name="T54" fmla="*/ 908 w 962"/>
                <a:gd name="T55" fmla="*/ 65 h 1189"/>
                <a:gd name="T56" fmla="*/ 818 w 962"/>
                <a:gd name="T57" fmla="*/ 29 h 1189"/>
                <a:gd name="T58" fmla="*/ 741 w 962"/>
                <a:gd name="T59" fmla="*/ 21 h 1189"/>
                <a:gd name="T60" fmla="*/ 658 w 962"/>
                <a:gd name="T61" fmla="*/ 15 h 1189"/>
                <a:gd name="T62" fmla="*/ 576 w 962"/>
                <a:gd name="T63" fmla="*/ 10 h 1189"/>
                <a:gd name="T64" fmla="*/ 500 w 962"/>
                <a:gd name="T65" fmla="*/ 6 h 1189"/>
                <a:gd name="T66" fmla="*/ 435 w 962"/>
                <a:gd name="T67" fmla="*/ 4 h 1189"/>
                <a:gd name="T68" fmla="*/ 386 w 962"/>
                <a:gd name="T69" fmla="*/ 3 h 1189"/>
                <a:gd name="T70" fmla="*/ 359 w 962"/>
                <a:gd name="T71" fmla="*/ 2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2" h="1189">
                  <a:moveTo>
                    <a:pt x="356" y="2"/>
                  </a:moveTo>
                  <a:lnTo>
                    <a:pt x="351" y="2"/>
                  </a:lnTo>
                  <a:lnTo>
                    <a:pt x="341" y="0"/>
                  </a:lnTo>
                  <a:lnTo>
                    <a:pt x="322" y="0"/>
                  </a:lnTo>
                  <a:lnTo>
                    <a:pt x="299" y="3"/>
                  </a:lnTo>
                  <a:lnTo>
                    <a:pt x="272" y="5"/>
                  </a:lnTo>
                  <a:lnTo>
                    <a:pt x="242" y="11"/>
                  </a:lnTo>
                  <a:lnTo>
                    <a:pt x="210" y="19"/>
                  </a:lnTo>
                  <a:lnTo>
                    <a:pt x="176" y="30"/>
                  </a:lnTo>
                  <a:lnTo>
                    <a:pt x="143" y="47"/>
                  </a:lnTo>
                  <a:lnTo>
                    <a:pt x="110" y="68"/>
                  </a:lnTo>
                  <a:lnTo>
                    <a:pt x="79" y="95"/>
                  </a:lnTo>
                  <a:lnTo>
                    <a:pt x="53" y="127"/>
                  </a:lnTo>
                  <a:lnTo>
                    <a:pt x="31" y="167"/>
                  </a:lnTo>
                  <a:lnTo>
                    <a:pt x="14" y="214"/>
                  </a:lnTo>
                  <a:lnTo>
                    <a:pt x="3" y="269"/>
                  </a:lnTo>
                  <a:lnTo>
                    <a:pt x="0" y="332"/>
                  </a:lnTo>
                  <a:lnTo>
                    <a:pt x="4" y="397"/>
                  </a:lnTo>
                  <a:lnTo>
                    <a:pt x="17" y="455"/>
                  </a:lnTo>
                  <a:lnTo>
                    <a:pt x="35" y="507"/>
                  </a:lnTo>
                  <a:lnTo>
                    <a:pt x="60" y="556"/>
                  </a:lnTo>
                  <a:lnTo>
                    <a:pt x="90" y="598"/>
                  </a:lnTo>
                  <a:lnTo>
                    <a:pt x="123" y="639"/>
                  </a:lnTo>
                  <a:lnTo>
                    <a:pt x="159" y="675"/>
                  </a:lnTo>
                  <a:lnTo>
                    <a:pt x="199" y="710"/>
                  </a:lnTo>
                  <a:lnTo>
                    <a:pt x="239" y="745"/>
                  </a:lnTo>
                  <a:lnTo>
                    <a:pt x="282" y="778"/>
                  </a:lnTo>
                  <a:lnTo>
                    <a:pt x="325" y="813"/>
                  </a:lnTo>
                  <a:lnTo>
                    <a:pt x="366" y="847"/>
                  </a:lnTo>
                  <a:lnTo>
                    <a:pt x="408" y="884"/>
                  </a:lnTo>
                  <a:lnTo>
                    <a:pt x="446" y="923"/>
                  </a:lnTo>
                  <a:lnTo>
                    <a:pt x="483" y="966"/>
                  </a:lnTo>
                  <a:lnTo>
                    <a:pt x="515" y="1013"/>
                  </a:lnTo>
                  <a:lnTo>
                    <a:pt x="546" y="1059"/>
                  </a:lnTo>
                  <a:lnTo>
                    <a:pt x="579" y="1098"/>
                  </a:lnTo>
                  <a:lnTo>
                    <a:pt x="612" y="1130"/>
                  </a:lnTo>
                  <a:lnTo>
                    <a:pt x="645" y="1156"/>
                  </a:lnTo>
                  <a:lnTo>
                    <a:pt x="679" y="1174"/>
                  </a:lnTo>
                  <a:lnTo>
                    <a:pt x="711" y="1186"/>
                  </a:lnTo>
                  <a:lnTo>
                    <a:pt x="743" y="1189"/>
                  </a:lnTo>
                  <a:lnTo>
                    <a:pt x="773" y="1187"/>
                  </a:lnTo>
                  <a:lnTo>
                    <a:pt x="802" y="1177"/>
                  </a:lnTo>
                  <a:lnTo>
                    <a:pt x="828" y="1159"/>
                  </a:lnTo>
                  <a:lnTo>
                    <a:pt x="853" y="1135"/>
                  </a:lnTo>
                  <a:lnTo>
                    <a:pt x="874" y="1104"/>
                  </a:lnTo>
                  <a:lnTo>
                    <a:pt x="892" y="1065"/>
                  </a:lnTo>
                  <a:lnTo>
                    <a:pt x="907" y="1020"/>
                  </a:lnTo>
                  <a:lnTo>
                    <a:pt x="917" y="967"/>
                  </a:lnTo>
                  <a:lnTo>
                    <a:pt x="923" y="906"/>
                  </a:lnTo>
                  <a:lnTo>
                    <a:pt x="932" y="771"/>
                  </a:lnTo>
                  <a:lnTo>
                    <a:pt x="945" y="628"/>
                  </a:lnTo>
                  <a:lnTo>
                    <a:pt x="956" y="485"/>
                  </a:lnTo>
                  <a:lnTo>
                    <a:pt x="962" y="351"/>
                  </a:lnTo>
                  <a:lnTo>
                    <a:pt x="959" y="230"/>
                  </a:lnTo>
                  <a:lnTo>
                    <a:pt x="941" y="133"/>
                  </a:lnTo>
                  <a:lnTo>
                    <a:pt x="908" y="65"/>
                  </a:lnTo>
                  <a:lnTo>
                    <a:pt x="853" y="34"/>
                  </a:lnTo>
                  <a:lnTo>
                    <a:pt x="818" y="29"/>
                  </a:lnTo>
                  <a:lnTo>
                    <a:pt x="780" y="25"/>
                  </a:lnTo>
                  <a:lnTo>
                    <a:pt x="741" y="21"/>
                  </a:lnTo>
                  <a:lnTo>
                    <a:pt x="699" y="18"/>
                  </a:lnTo>
                  <a:lnTo>
                    <a:pt x="658" y="15"/>
                  </a:lnTo>
                  <a:lnTo>
                    <a:pt x="617" y="12"/>
                  </a:lnTo>
                  <a:lnTo>
                    <a:pt x="576" y="10"/>
                  </a:lnTo>
                  <a:lnTo>
                    <a:pt x="537" y="9"/>
                  </a:lnTo>
                  <a:lnTo>
                    <a:pt x="500" y="6"/>
                  </a:lnTo>
                  <a:lnTo>
                    <a:pt x="466" y="5"/>
                  </a:lnTo>
                  <a:lnTo>
                    <a:pt x="435" y="4"/>
                  </a:lnTo>
                  <a:lnTo>
                    <a:pt x="409" y="3"/>
                  </a:lnTo>
                  <a:lnTo>
                    <a:pt x="386" y="3"/>
                  </a:lnTo>
                  <a:lnTo>
                    <a:pt x="370" y="2"/>
                  </a:lnTo>
                  <a:lnTo>
                    <a:pt x="359" y="2"/>
                  </a:lnTo>
                  <a:lnTo>
                    <a:pt x="35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8"/>
            <p:cNvSpPr>
              <a:spLocks/>
            </p:cNvSpPr>
            <p:nvPr/>
          </p:nvSpPr>
          <p:spPr bwMode="auto">
            <a:xfrm>
              <a:off x="1214" y="1203"/>
              <a:ext cx="465" cy="575"/>
            </a:xfrm>
            <a:custGeom>
              <a:avLst/>
              <a:gdLst>
                <a:gd name="T0" fmla="*/ 341 w 930"/>
                <a:gd name="T1" fmla="*/ 1 h 1149"/>
                <a:gd name="T2" fmla="*/ 312 w 930"/>
                <a:gd name="T3" fmla="*/ 1 h 1149"/>
                <a:gd name="T4" fmla="*/ 264 w 930"/>
                <a:gd name="T5" fmla="*/ 4 h 1149"/>
                <a:gd name="T6" fmla="*/ 202 w 930"/>
                <a:gd name="T7" fmla="*/ 18 h 1149"/>
                <a:gd name="T8" fmla="*/ 138 w 930"/>
                <a:gd name="T9" fmla="*/ 46 h 1149"/>
                <a:gd name="T10" fmla="*/ 77 w 930"/>
                <a:gd name="T11" fmla="*/ 92 h 1149"/>
                <a:gd name="T12" fmla="*/ 30 w 930"/>
                <a:gd name="T13" fmla="*/ 161 h 1149"/>
                <a:gd name="T14" fmla="*/ 3 w 930"/>
                <a:gd name="T15" fmla="*/ 260 h 1149"/>
                <a:gd name="T16" fmla="*/ 4 w 930"/>
                <a:gd name="T17" fmla="*/ 383 h 1149"/>
                <a:gd name="T18" fmla="*/ 34 w 930"/>
                <a:gd name="T19" fmla="*/ 491 h 1149"/>
                <a:gd name="T20" fmla="*/ 86 w 930"/>
                <a:gd name="T21" fmla="*/ 578 h 1149"/>
                <a:gd name="T22" fmla="*/ 154 w 930"/>
                <a:gd name="T23" fmla="*/ 653 h 1149"/>
                <a:gd name="T24" fmla="*/ 231 w 930"/>
                <a:gd name="T25" fmla="*/ 720 h 1149"/>
                <a:gd name="T26" fmla="*/ 313 w 930"/>
                <a:gd name="T27" fmla="*/ 785 h 1149"/>
                <a:gd name="T28" fmla="*/ 394 w 930"/>
                <a:gd name="T29" fmla="*/ 855 h 1149"/>
                <a:gd name="T30" fmla="*/ 466 w 930"/>
                <a:gd name="T31" fmla="*/ 934 h 1149"/>
                <a:gd name="T32" fmla="*/ 527 w 930"/>
                <a:gd name="T33" fmla="*/ 1024 h 1149"/>
                <a:gd name="T34" fmla="*/ 591 w 930"/>
                <a:gd name="T35" fmla="*/ 1092 h 1149"/>
                <a:gd name="T36" fmla="*/ 655 w 930"/>
                <a:gd name="T37" fmla="*/ 1134 h 1149"/>
                <a:gd name="T38" fmla="*/ 718 w 930"/>
                <a:gd name="T39" fmla="*/ 1149 h 1149"/>
                <a:gd name="T40" fmla="*/ 775 w 930"/>
                <a:gd name="T41" fmla="*/ 1138 h 1149"/>
                <a:gd name="T42" fmla="*/ 824 w 930"/>
                <a:gd name="T43" fmla="*/ 1098 h 1149"/>
                <a:gd name="T44" fmla="*/ 862 w 930"/>
                <a:gd name="T45" fmla="*/ 1030 h 1149"/>
                <a:gd name="T46" fmla="*/ 886 w 930"/>
                <a:gd name="T47" fmla="*/ 934 h 1149"/>
                <a:gd name="T48" fmla="*/ 901 w 930"/>
                <a:gd name="T49" fmla="*/ 745 h 1149"/>
                <a:gd name="T50" fmla="*/ 924 w 930"/>
                <a:gd name="T51" fmla="*/ 469 h 1149"/>
                <a:gd name="T52" fmla="*/ 926 w 930"/>
                <a:gd name="T53" fmla="*/ 222 h 1149"/>
                <a:gd name="T54" fmla="*/ 877 w 930"/>
                <a:gd name="T55" fmla="*/ 62 h 1149"/>
                <a:gd name="T56" fmla="*/ 790 w 930"/>
                <a:gd name="T57" fmla="*/ 27 h 1149"/>
                <a:gd name="T58" fmla="*/ 715 w 930"/>
                <a:gd name="T59" fmla="*/ 21 h 1149"/>
                <a:gd name="T60" fmla="*/ 636 w 930"/>
                <a:gd name="T61" fmla="*/ 14 h 1149"/>
                <a:gd name="T62" fmla="*/ 557 w 930"/>
                <a:gd name="T63" fmla="*/ 9 h 1149"/>
                <a:gd name="T64" fmla="*/ 484 w 930"/>
                <a:gd name="T65" fmla="*/ 6 h 1149"/>
                <a:gd name="T66" fmla="*/ 420 w 930"/>
                <a:gd name="T67" fmla="*/ 3 h 1149"/>
                <a:gd name="T68" fmla="*/ 374 w 930"/>
                <a:gd name="T69" fmla="*/ 2 h 1149"/>
                <a:gd name="T70" fmla="*/ 348 w 930"/>
                <a:gd name="T71" fmla="*/ 1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0" h="1149">
                  <a:moveTo>
                    <a:pt x="344" y="1"/>
                  </a:moveTo>
                  <a:lnTo>
                    <a:pt x="341" y="1"/>
                  </a:lnTo>
                  <a:lnTo>
                    <a:pt x="329" y="0"/>
                  </a:lnTo>
                  <a:lnTo>
                    <a:pt x="312" y="1"/>
                  </a:lnTo>
                  <a:lnTo>
                    <a:pt x="290" y="2"/>
                  </a:lnTo>
                  <a:lnTo>
                    <a:pt x="264" y="4"/>
                  </a:lnTo>
                  <a:lnTo>
                    <a:pt x="234" y="10"/>
                  </a:lnTo>
                  <a:lnTo>
                    <a:pt x="202" y="18"/>
                  </a:lnTo>
                  <a:lnTo>
                    <a:pt x="170" y="30"/>
                  </a:lnTo>
                  <a:lnTo>
                    <a:pt x="138" y="46"/>
                  </a:lnTo>
                  <a:lnTo>
                    <a:pt x="106" y="65"/>
                  </a:lnTo>
                  <a:lnTo>
                    <a:pt x="77" y="92"/>
                  </a:lnTo>
                  <a:lnTo>
                    <a:pt x="52" y="123"/>
                  </a:lnTo>
                  <a:lnTo>
                    <a:pt x="30" y="161"/>
                  </a:lnTo>
                  <a:lnTo>
                    <a:pt x="12" y="207"/>
                  </a:lnTo>
                  <a:lnTo>
                    <a:pt x="3" y="260"/>
                  </a:lnTo>
                  <a:lnTo>
                    <a:pt x="0" y="321"/>
                  </a:lnTo>
                  <a:lnTo>
                    <a:pt x="4" y="383"/>
                  </a:lnTo>
                  <a:lnTo>
                    <a:pt x="16" y="440"/>
                  </a:lnTo>
                  <a:lnTo>
                    <a:pt x="34" y="491"/>
                  </a:lnTo>
                  <a:lnTo>
                    <a:pt x="57" y="537"/>
                  </a:lnTo>
                  <a:lnTo>
                    <a:pt x="86" y="578"/>
                  </a:lnTo>
                  <a:lnTo>
                    <a:pt x="118" y="617"/>
                  </a:lnTo>
                  <a:lnTo>
                    <a:pt x="154" y="653"/>
                  </a:lnTo>
                  <a:lnTo>
                    <a:pt x="192" y="686"/>
                  </a:lnTo>
                  <a:lnTo>
                    <a:pt x="231" y="720"/>
                  </a:lnTo>
                  <a:lnTo>
                    <a:pt x="272" y="752"/>
                  </a:lnTo>
                  <a:lnTo>
                    <a:pt x="313" y="785"/>
                  </a:lnTo>
                  <a:lnTo>
                    <a:pt x="353" y="819"/>
                  </a:lnTo>
                  <a:lnTo>
                    <a:pt x="394" y="855"/>
                  </a:lnTo>
                  <a:lnTo>
                    <a:pt x="431" y="893"/>
                  </a:lnTo>
                  <a:lnTo>
                    <a:pt x="466" y="934"/>
                  </a:lnTo>
                  <a:lnTo>
                    <a:pt x="498" y="979"/>
                  </a:lnTo>
                  <a:lnTo>
                    <a:pt x="527" y="1024"/>
                  </a:lnTo>
                  <a:lnTo>
                    <a:pt x="560" y="1061"/>
                  </a:lnTo>
                  <a:lnTo>
                    <a:pt x="591" y="1092"/>
                  </a:lnTo>
                  <a:lnTo>
                    <a:pt x="623" y="1117"/>
                  </a:lnTo>
                  <a:lnTo>
                    <a:pt x="655" y="1134"/>
                  </a:lnTo>
                  <a:lnTo>
                    <a:pt x="688" y="1146"/>
                  </a:lnTo>
                  <a:lnTo>
                    <a:pt x="718" y="1149"/>
                  </a:lnTo>
                  <a:lnTo>
                    <a:pt x="748" y="1147"/>
                  </a:lnTo>
                  <a:lnTo>
                    <a:pt x="775" y="1138"/>
                  </a:lnTo>
                  <a:lnTo>
                    <a:pt x="801" y="1121"/>
                  </a:lnTo>
                  <a:lnTo>
                    <a:pt x="824" y="1098"/>
                  </a:lnTo>
                  <a:lnTo>
                    <a:pt x="844" y="1068"/>
                  </a:lnTo>
                  <a:lnTo>
                    <a:pt x="862" y="1030"/>
                  </a:lnTo>
                  <a:lnTo>
                    <a:pt x="876" y="986"/>
                  </a:lnTo>
                  <a:lnTo>
                    <a:pt x="886" y="934"/>
                  </a:lnTo>
                  <a:lnTo>
                    <a:pt x="892" y="875"/>
                  </a:lnTo>
                  <a:lnTo>
                    <a:pt x="901" y="745"/>
                  </a:lnTo>
                  <a:lnTo>
                    <a:pt x="914" y="607"/>
                  </a:lnTo>
                  <a:lnTo>
                    <a:pt x="924" y="469"/>
                  </a:lnTo>
                  <a:lnTo>
                    <a:pt x="930" y="338"/>
                  </a:lnTo>
                  <a:lnTo>
                    <a:pt x="926" y="222"/>
                  </a:lnTo>
                  <a:lnTo>
                    <a:pt x="910" y="128"/>
                  </a:lnTo>
                  <a:lnTo>
                    <a:pt x="877" y="62"/>
                  </a:lnTo>
                  <a:lnTo>
                    <a:pt x="824" y="32"/>
                  </a:lnTo>
                  <a:lnTo>
                    <a:pt x="790" y="27"/>
                  </a:lnTo>
                  <a:lnTo>
                    <a:pt x="753" y="24"/>
                  </a:lnTo>
                  <a:lnTo>
                    <a:pt x="715" y="21"/>
                  </a:lnTo>
                  <a:lnTo>
                    <a:pt x="676" y="17"/>
                  </a:lnTo>
                  <a:lnTo>
                    <a:pt x="636" y="14"/>
                  </a:lnTo>
                  <a:lnTo>
                    <a:pt x="597" y="11"/>
                  </a:lnTo>
                  <a:lnTo>
                    <a:pt x="557" y="9"/>
                  </a:lnTo>
                  <a:lnTo>
                    <a:pt x="519" y="8"/>
                  </a:lnTo>
                  <a:lnTo>
                    <a:pt x="484" y="6"/>
                  </a:lnTo>
                  <a:lnTo>
                    <a:pt x="450" y="4"/>
                  </a:lnTo>
                  <a:lnTo>
                    <a:pt x="420" y="3"/>
                  </a:lnTo>
                  <a:lnTo>
                    <a:pt x="395" y="2"/>
                  </a:lnTo>
                  <a:lnTo>
                    <a:pt x="374" y="2"/>
                  </a:lnTo>
                  <a:lnTo>
                    <a:pt x="358" y="1"/>
                  </a:lnTo>
                  <a:lnTo>
                    <a:pt x="348" y="1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EA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9"/>
            <p:cNvSpPr>
              <a:spLocks/>
            </p:cNvSpPr>
            <p:nvPr/>
          </p:nvSpPr>
          <p:spPr bwMode="auto">
            <a:xfrm>
              <a:off x="1225" y="1209"/>
              <a:ext cx="449" cy="554"/>
            </a:xfrm>
            <a:custGeom>
              <a:avLst/>
              <a:gdLst>
                <a:gd name="T0" fmla="*/ 329 w 897"/>
                <a:gd name="T1" fmla="*/ 2 h 1110"/>
                <a:gd name="T2" fmla="*/ 301 w 897"/>
                <a:gd name="T3" fmla="*/ 2 h 1110"/>
                <a:gd name="T4" fmla="*/ 254 w 897"/>
                <a:gd name="T5" fmla="*/ 5 h 1110"/>
                <a:gd name="T6" fmla="*/ 195 w 897"/>
                <a:gd name="T7" fmla="*/ 18 h 1110"/>
                <a:gd name="T8" fmla="*/ 132 w 897"/>
                <a:gd name="T9" fmla="*/ 44 h 1110"/>
                <a:gd name="T10" fmla="*/ 74 w 897"/>
                <a:gd name="T11" fmla="*/ 89 h 1110"/>
                <a:gd name="T12" fmla="*/ 28 w 897"/>
                <a:gd name="T13" fmla="*/ 156 h 1110"/>
                <a:gd name="T14" fmla="*/ 2 w 897"/>
                <a:gd name="T15" fmla="*/ 251 h 1110"/>
                <a:gd name="T16" fmla="*/ 4 w 897"/>
                <a:gd name="T17" fmla="*/ 370 h 1110"/>
                <a:gd name="T18" fmla="*/ 33 w 897"/>
                <a:gd name="T19" fmla="*/ 474 h 1110"/>
                <a:gd name="T20" fmla="*/ 83 w 897"/>
                <a:gd name="T21" fmla="*/ 558 h 1110"/>
                <a:gd name="T22" fmla="*/ 148 w 897"/>
                <a:gd name="T23" fmla="*/ 629 h 1110"/>
                <a:gd name="T24" fmla="*/ 223 w 897"/>
                <a:gd name="T25" fmla="*/ 694 h 1110"/>
                <a:gd name="T26" fmla="*/ 303 w 897"/>
                <a:gd name="T27" fmla="*/ 757 h 1110"/>
                <a:gd name="T28" fmla="*/ 380 w 897"/>
                <a:gd name="T29" fmla="*/ 824 h 1110"/>
                <a:gd name="T30" fmla="*/ 450 w 897"/>
                <a:gd name="T31" fmla="*/ 901 h 1110"/>
                <a:gd name="T32" fmla="*/ 509 w 897"/>
                <a:gd name="T33" fmla="*/ 988 h 1110"/>
                <a:gd name="T34" fmla="*/ 571 w 897"/>
                <a:gd name="T35" fmla="*/ 1054 h 1110"/>
                <a:gd name="T36" fmla="*/ 632 w 897"/>
                <a:gd name="T37" fmla="*/ 1096 h 1110"/>
                <a:gd name="T38" fmla="*/ 693 w 897"/>
                <a:gd name="T39" fmla="*/ 1110 h 1110"/>
                <a:gd name="T40" fmla="*/ 749 w 897"/>
                <a:gd name="T41" fmla="*/ 1098 h 1110"/>
                <a:gd name="T42" fmla="*/ 796 w 897"/>
                <a:gd name="T43" fmla="*/ 1059 h 1110"/>
                <a:gd name="T44" fmla="*/ 832 w 897"/>
                <a:gd name="T45" fmla="*/ 994 h 1110"/>
                <a:gd name="T46" fmla="*/ 855 w 897"/>
                <a:gd name="T47" fmla="*/ 901 h 1110"/>
                <a:gd name="T48" fmla="*/ 870 w 897"/>
                <a:gd name="T49" fmla="*/ 719 h 1110"/>
                <a:gd name="T50" fmla="*/ 892 w 897"/>
                <a:gd name="T51" fmla="*/ 453 h 1110"/>
                <a:gd name="T52" fmla="*/ 894 w 897"/>
                <a:gd name="T53" fmla="*/ 215 h 1110"/>
                <a:gd name="T54" fmla="*/ 847 w 897"/>
                <a:gd name="T55" fmla="*/ 59 h 1110"/>
                <a:gd name="T56" fmla="*/ 764 w 897"/>
                <a:gd name="T57" fmla="*/ 26 h 1110"/>
                <a:gd name="T58" fmla="*/ 691 w 897"/>
                <a:gd name="T59" fmla="*/ 19 h 1110"/>
                <a:gd name="T60" fmla="*/ 615 w 897"/>
                <a:gd name="T61" fmla="*/ 13 h 1110"/>
                <a:gd name="T62" fmla="*/ 538 w 897"/>
                <a:gd name="T63" fmla="*/ 10 h 1110"/>
                <a:gd name="T64" fmla="*/ 467 w 897"/>
                <a:gd name="T65" fmla="*/ 6 h 1110"/>
                <a:gd name="T66" fmla="*/ 406 w 897"/>
                <a:gd name="T67" fmla="*/ 4 h 1110"/>
                <a:gd name="T68" fmla="*/ 361 w 897"/>
                <a:gd name="T69" fmla="*/ 3 h 1110"/>
                <a:gd name="T70" fmla="*/ 336 w 897"/>
                <a:gd name="T71" fmla="*/ 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7" h="1110">
                  <a:moveTo>
                    <a:pt x="333" y="2"/>
                  </a:moveTo>
                  <a:lnTo>
                    <a:pt x="329" y="2"/>
                  </a:lnTo>
                  <a:lnTo>
                    <a:pt x="318" y="0"/>
                  </a:lnTo>
                  <a:lnTo>
                    <a:pt x="301" y="2"/>
                  </a:lnTo>
                  <a:lnTo>
                    <a:pt x="280" y="3"/>
                  </a:lnTo>
                  <a:lnTo>
                    <a:pt x="254" y="5"/>
                  </a:lnTo>
                  <a:lnTo>
                    <a:pt x="225" y="10"/>
                  </a:lnTo>
                  <a:lnTo>
                    <a:pt x="195" y="18"/>
                  </a:lnTo>
                  <a:lnTo>
                    <a:pt x="164" y="29"/>
                  </a:lnTo>
                  <a:lnTo>
                    <a:pt x="132" y="44"/>
                  </a:lnTo>
                  <a:lnTo>
                    <a:pt x="102" y="64"/>
                  </a:lnTo>
                  <a:lnTo>
                    <a:pt x="74" y="89"/>
                  </a:lnTo>
                  <a:lnTo>
                    <a:pt x="49" y="119"/>
                  </a:lnTo>
                  <a:lnTo>
                    <a:pt x="28" y="156"/>
                  </a:lnTo>
                  <a:lnTo>
                    <a:pt x="12" y="200"/>
                  </a:lnTo>
                  <a:lnTo>
                    <a:pt x="2" y="251"/>
                  </a:lnTo>
                  <a:lnTo>
                    <a:pt x="0" y="310"/>
                  </a:lnTo>
                  <a:lnTo>
                    <a:pt x="4" y="370"/>
                  </a:lnTo>
                  <a:lnTo>
                    <a:pt x="16" y="424"/>
                  </a:lnTo>
                  <a:lnTo>
                    <a:pt x="33" y="474"/>
                  </a:lnTo>
                  <a:lnTo>
                    <a:pt x="56" y="518"/>
                  </a:lnTo>
                  <a:lnTo>
                    <a:pt x="83" y="558"/>
                  </a:lnTo>
                  <a:lnTo>
                    <a:pt x="114" y="595"/>
                  </a:lnTo>
                  <a:lnTo>
                    <a:pt x="148" y="629"/>
                  </a:lnTo>
                  <a:lnTo>
                    <a:pt x="185" y="663"/>
                  </a:lnTo>
                  <a:lnTo>
                    <a:pt x="223" y="694"/>
                  </a:lnTo>
                  <a:lnTo>
                    <a:pt x="262" y="726"/>
                  </a:lnTo>
                  <a:lnTo>
                    <a:pt x="303" y="757"/>
                  </a:lnTo>
                  <a:lnTo>
                    <a:pt x="342" y="789"/>
                  </a:lnTo>
                  <a:lnTo>
                    <a:pt x="380" y="824"/>
                  </a:lnTo>
                  <a:lnTo>
                    <a:pt x="416" y="861"/>
                  </a:lnTo>
                  <a:lnTo>
                    <a:pt x="450" y="901"/>
                  </a:lnTo>
                  <a:lnTo>
                    <a:pt x="480" y="945"/>
                  </a:lnTo>
                  <a:lnTo>
                    <a:pt x="509" y="988"/>
                  </a:lnTo>
                  <a:lnTo>
                    <a:pt x="540" y="1024"/>
                  </a:lnTo>
                  <a:lnTo>
                    <a:pt x="571" y="1054"/>
                  </a:lnTo>
                  <a:lnTo>
                    <a:pt x="602" y="1079"/>
                  </a:lnTo>
                  <a:lnTo>
                    <a:pt x="632" y="1096"/>
                  </a:lnTo>
                  <a:lnTo>
                    <a:pt x="663" y="1106"/>
                  </a:lnTo>
                  <a:lnTo>
                    <a:pt x="693" y="1110"/>
                  </a:lnTo>
                  <a:lnTo>
                    <a:pt x="721" y="1107"/>
                  </a:lnTo>
                  <a:lnTo>
                    <a:pt x="749" y="1098"/>
                  </a:lnTo>
                  <a:lnTo>
                    <a:pt x="773" y="1082"/>
                  </a:lnTo>
                  <a:lnTo>
                    <a:pt x="796" y="1059"/>
                  </a:lnTo>
                  <a:lnTo>
                    <a:pt x="815" y="1030"/>
                  </a:lnTo>
                  <a:lnTo>
                    <a:pt x="832" y="994"/>
                  </a:lnTo>
                  <a:lnTo>
                    <a:pt x="845" y="951"/>
                  </a:lnTo>
                  <a:lnTo>
                    <a:pt x="855" y="901"/>
                  </a:lnTo>
                  <a:lnTo>
                    <a:pt x="860" y="845"/>
                  </a:lnTo>
                  <a:lnTo>
                    <a:pt x="870" y="719"/>
                  </a:lnTo>
                  <a:lnTo>
                    <a:pt x="881" y="586"/>
                  </a:lnTo>
                  <a:lnTo>
                    <a:pt x="892" y="453"/>
                  </a:lnTo>
                  <a:lnTo>
                    <a:pt x="897" y="326"/>
                  </a:lnTo>
                  <a:lnTo>
                    <a:pt x="894" y="215"/>
                  </a:lnTo>
                  <a:lnTo>
                    <a:pt x="879" y="122"/>
                  </a:lnTo>
                  <a:lnTo>
                    <a:pt x="847" y="59"/>
                  </a:lnTo>
                  <a:lnTo>
                    <a:pt x="796" y="30"/>
                  </a:lnTo>
                  <a:lnTo>
                    <a:pt x="764" y="26"/>
                  </a:lnTo>
                  <a:lnTo>
                    <a:pt x="728" y="22"/>
                  </a:lnTo>
                  <a:lnTo>
                    <a:pt x="691" y="19"/>
                  </a:lnTo>
                  <a:lnTo>
                    <a:pt x="653" y="16"/>
                  </a:lnTo>
                  <a:lnTo>
                    <a:pt x="615" y="13"/>
                  </a:lnTo>
                  <a:lnTo>
                    <a:pt x="576" y="11"/>
                  </a:lnTo>
                  <a:lnTo>
                    <a:pt x="538" y="10"/>
                  </a:lnTo>
                  <a:lnTo>
                    <a:pt x="502" y="7"/>
                  </a:lnTo>
                  <a:lnTo>
                    <a:pt x="467" y="6"/>
                  </a:lnTo>
                  <a:lnTo>
                    <a:pt x="435" y="5"/>
                  </a:lnTo>
                  <a:lnTo>
                    <a:pt x="406" y="4"/>
                  </a:lnTo>
                  <a:lnTo>
                    <a:pt x="381" y="3"/>
                  </a:lnTo>
                  <a:lnTo>
                    <a:pt x="361" y="3"/>
                  </a:lnTo>
                  <a:lnTo>
                    <a:pt x="345" y="2"/>
                  </a:lnTo>
                  <a:lnTo>
                    <a:pt x="336" y="2"/>
                  </a:lnTo>
                  <a:lnTo>
                    <a:pt x="333" y="2"/>
                  </a:lnTo>
                  <a:close/>
                </a:path>
              </a:pathLst>
            </a:custGeom>
            <a:solidFill>
              <a:srgbClr val="D8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0"/>
            <p:cNvSpPr>
              <a:spLocks/>
            </p:cNvSpPr>
            <p:nvPr/>
          </p:nvSpPr>
          <p:spPr bwMode="auto">
            <a:xfrm>
              <a:off x="1236" y="1214"/>
              <a:ext cx="432" cy="535"/>
            </a:xfrm>
            <a:custGeom>
              <a:avLst/>
              <a:gdLst>
                <a:gd name="T0" fmla="*/ 317 w 866"/>
                <a:gd name="T1" fmla="*/ 1 h 1070"/>
                <a:gd name="T2" fmla="*/ 291 w 866"/>
                <a:gd name="T3" fmla="*/ 1 h 1070"/>
                <a:gd name="T4" fmla="*/ 246 w 866"/>
                <a:gd name="T5" fmla="*/ 4 h 1070"/>
                <a:gd name="T6" fmla="*/ 188 w 866"/>
                <a:gd name="T7" fmla="*/ 17 h 1070"/>
                <a:gd name="T8" fmla="*/ 128 w 866"/>
                <a:gd name="T9" fmla="*/ 42 h 1070"/>
                <a:gd name="T10" fmla="*/ 72 w 866"/>
                <a:gd name="T11" fmla="*/ 85 h 1070"/>
                <a:gd name="T12" fmla="*/ 28 w 866"/>
                <a:gd name="T13" fmla="*/ 151 h 1070"/>
                <a:gd name="T14" fmla="*/ 3 w 866"/>
                <a:gd name="T15" fmla="*/ 242 h 1070"/>
                <a:gd name="T16" fmla="*/ 5 w 866"/>
                <a:gd name="T17" fmla="*/ 357 h 1070"/>
                <a:gd name="T18" fmla="*/ 33 w 866"/>
                <a:gd name="T19" fmla="*/ 457 h 1070"/>
                <a:gd name="T20" fmla="*/ 81 w 866"/>
                <a:gd name="T21" fmla="*/ 538 h 1070"/>
                <a:gd name="T22" fmla="*/ 143 w 866"/>
                <a:gd name="T23" fmla="*/ 607 h 1070"/>
                <a:gd name="T24" fmla="*/ 216 w 866"/>
                <a:gd name="T25" fmla="*/ 669 h 1070"/>
                <a:gd name="T26" fmla="*/ 292 w 866"/>
                <a:gd name="T27" fmla="*/ 730 h 1070"/>
                <a:gd name="T28" fmla="*/ 367 w 866"/>
                <a:gd name="T29" fmla="*/ 796 h 1070"/>
                <a:gd name="T30" fmla="*/ 435 w 866"/>
                <a:gd name="T31" fmla="*/ 869 h 1070"/>
                <a:gd name="T32" fmla="*/ 494 w 866"/>
                <a:gd name="T33" fmla="*/ 953 h 1070"/>
                <a:gd name="T34" fmla="*/ 552 w 866"/>
                <a:gd name="T35" fmla="*/ 1017 h 1070"/>
                <a:gd name="T36" fmla="*/ 611 w 866"/>
                <a:gd name="T37" fmla="*/ 1056 h 1070"/>
                <a:gd name="T38" fmla="*/ 670 w 866"/>
                <a:gd name="T39" fmla="*/ 1070 h 1070"/>
                <a:gd name="T40" fmla="*/ 723 w 866"/>
                <a:gd name="T41" fmla="*/ 1058 h 1070"/>
                <a:gd name="T42" fmla="*/ 768 w 866"/>
                <a:gd name="T43" fmla="*/ 1021 h 1070"/>
                <a:gd name="T44" fmla="*/ 804 w 866"/>
                <a:gd name="T45" fmla="*/ 958 h 1070"/>
                <a:gd name="T46" fmla="*/ 826 w 866"/>
                <a:gd name="T47" fmla="*/ 868 h 1070"/>
                <a:gd name="T48" fmla="*/ 839 w 866"/>
                <a:gd name="T49" fmla="*/ 693 h 1070"/>
                <a:gd name="T50" fmla="*/ 860 w 866"/>
                <a:gd name="T51" fmla="*/ 436 h 1070"/>
                <a:gd name="T52" fmla="*/ 862 w 866"/>
                <a:gd name="T53" fmla="*/ 207 h 1070"/>
                <a:gd name="T54" fmla="*/ 818 w 866"/>
                <a:gd name="T55" fmla="*/ 57 h 1070"/>
                <a:gd name="T56" fmla="*/ 737 w 866"/>
                <a:gd name="T57" fmla="*/ 25 h 1070"/>
                <a:gd name="T58" fmla="*/ 668 w 866"/>
                <a:gd name="T59" fmla="*/ 18 h 1070"/>
                <a:gd name="T60" fmla="*/ 593 w 866"/>
                <a:gd name="T61" fmla="*/ 12 h 1070"/>
                <a:gd name="T62" fmla="*/ 519 w 866"/>
                <a:gd name="T63" fmla="*/ 9 h 1070"/>
                <a:gd name="T64" fmla="*/ 451 w 866"/>
                <a:gd name="T65" fmla="*/ 5 h 1070"/>
                <a:gd name="T66" fmla="*/ 392 w 866"/>
                <a:gd name="T67" fmla="*/ 3 h 1070"/>
                <a:gd name="T68" fmla="*/ 348 w 866"/>
                <a:gd name="T69" fmla="*/ 2 h 1070"/>
                <a:gd name="T70" fmla="*/ 324 w 866"/>
                <a:gd name="T71" fmla="*/ 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70">
                  <a:moveTo>
                    <a:pt x="321" y="1"/>
                  </a:moveTo>
                  <a:lnTo>
                    <a:pt x="317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0" y="2"/>
                  </a:lnTo>
                  <a:lnTo>
                    <a:pt x="246" y="4"/>
                  </a:lnTo>
                  <a:lnTo>
                    <a:pt x="218" y="9"/>
                  </a:lnTo>
                  <a:lnTo>
                    <a:pt x="188" y="17"/>
                  </a:lnTo>
                  <a:lnTo>
                    <a:pt x="158" y="27"/>
                  </a:lnTo>
                  <a:lnTo>
                    <a:pt x="128" y="42"/>
                  </a:lnTo>
                  <a:lnTo>
                    <a:pt x="100" y="61"/>
                  </a:lnTo>
                  <a:lnTo>
                    <a:pt x="72" y="85"/>
                  </a:lnTo>
                  <a:lnTo>
                    <a:pt x="48" y="115"/>
                  </a:lnTo>
                  <a:lnTo>
                    <a:pt x="28" y="151"/>
                  </a:lnTo>
                  <a:lnTo>
                    <a:pt x="13" y="192"/>
                  </a:lnTo>
                  <a:lnTo>
                    <a:pt x="3" y="242"/>
                  </a:lnTo>
                  <a:lnTo>
                    <a:pt x="0" y="299"/>
                  </a:lnTo>
                  <a:lnTo>
                    <a:pt x="5" y="357"/>
                  </a:lnTo>
                  <a:lnTo>
                    <a:pt x="15" y="410"/>
                  </a:lnTo>
                  <a:lnTo>
                    <a:pt x="33" y="457"/>
                  </a:lnTo>
                  <a:lnTo>
                    <a:pt x="55" y="500"/>
                  </a:lnTo>
                  <a:lnTo>
                    <a:pt x="81" y="538"/>
                  </a:lnTo>
                  <a:lnTo>
                    <a:pt x="111" y="573"/>
                  </a:lnTo>
                  <a:lnTo>
                    <a:pt x="143" y="607"/>
                  </a:lnTo>
                  <a:lnTo>
                    <a:pt x="179" y="639"/>
                  </a:lnTo>
                  <a:lnTo>
                    <a:pt x="216" y="669"/>
                  </a:lnTo>
                  <a:lnTo>
                    <a:pt x="254" y="700"/>
                  </a:lnTo>
                  <a:lnTo>
                    <a:pt x="292" y="730"/>
                  </a:lnTo>
                  <a:lnTo>
                    <a:pt x="330" y="762"/>
                  </a:lnTo>
                  <a:lnTo>
                    <a:pt x="367" y="796"/>
                  </a:lnTo>
                  <a:lnTo>
                    <a:pt x="403" y="831"/>
                  </a:lnTo>
                  <a:lnTo>
                    <a:pt x="435" y="869"/>
                  </a:lnTo>
                  <a:lnTo>
                    <a:pt x="465" y="912"/>
                  </a:lnTo>
                  <a:lnTo>
                    <a:pt x="494" y="953"/>
                  </a:lnTo>
                  <a:lnTo>
                    <a:pt x="522" y="988"/>
                  </a:lnTo>
                  <a:lnTo>
                    <a:pt x="552" y="1017"/>
                  </a:lnTo>
                  <a:lnTo>
                    <a:pt x="582" y="1040"/>
                  </a:lnTo>
                  <a:lnTo>
                    <a:pt x="611" y="1056"/>
                  </a:lnTo>
                  <a:lnTo>
                    <a:pt x="641" y="1066"/>
                  </a:lnTo>
                  <a:lnTo>
                    <a:pt x="670" y="1070"/>
                  </a:lnTo>
                  <a:lnTo>
                    <a:pt x="697" y="1068"/>
                  </a:lnTo>
                  <a:lnTo>
                    <a:pt x="723" y="1058"/>
                  </a:lnTo>
                  <a:lnTo>
                    <a:pt x="747" y="1043"/>
                  </a:lnTo>
                  <a:lnTo>
                    <a:pt x="768" y="1021"/>
                  </a:lnTo>
                  <a:lnTo>
                    <a:pt x="788" y="993"/>
                  </a:lnTo>
                  <a:lnTo>
                    <a:pt x="804" y="958"/>
                  </a:lnTo>
                  <a:lnTo>
                    <a:pt x="816" y="917"/>
                  </a:lnTo>
                  <a:lnTo>
                    <a:pt x="826" y="868"/>
                  </a:lnTo>
                  <a:lnTo>
                    <a:pt x="831" y="814"/>
                  </a:lnTo>
                  <a:lnTo>
                    <a:pt x="839" y="693"/>
                  </a:lnTo>
                  <a:lnTo>
                    <a:pt x="851" y="564"/>
                  </a:lnTo>
                  <a:lnTo>
                    <a:pt x="860" y="436"/>
                  </a:lnTo>
                  <a:lnTo>
                    <a:pt x="866" y="314"/>
                  </a:lnTo>
                  <a:lnTo>
                    <a:pt x="862" y="207"/>
                  </a:lnTo>
                  <a:lnTo>
                    <a:pt x="847" y="118"/>
                  </a:lnTo>
                  <a:lnTo>
                    <a:pt x="818" y="57"/>
                  </a:lnTo>
                  <a:lnTo>
                    <a:pt x="768" y="30"/>
                  </a:lnTo>
                  <a:lnTo>
                    <a:pt x="737" y="25"/>
                  </a:lnTo>
                  <a:lnTo>
                    <a:pt x="702" y="22"/>
                  </a:lnTo>
                  <a:lnTo>
                    <a:pt x="668" y="18"/>
                  </a:lnTo>
                  <a:lnTo>
                    <a:pt x="631" y="16"/>
                  </a:lnTo>
                  <a:lnTo>
                    <a:pt x="593" y="12"/>
                  </a:lnTo>
                  <a:lnTo>
                    <a:pt x="556" y="10"/>
                  </a:lnTo>
                  <a:lnTo>
                    <a:pt x="519" y="9"/>
                  </a:lnTo>
                  <a:lnTo>
                    <a:pt x="484" y="7"/>
                  </a:lnTo>
                  <a:lnTo>
                    <a:pt x="451" y="5"/>
                  </a:lnTo>
                  <a:lnTo>
                    <a:pt x="420" y="4"/>
                  </a:lnTo>
                  <a:lnTo>
                    <a:pt x="392" y="3"/>
                  </a:lnTo>
                  <a:lnTo>
                    <a:pt x="368" y="2"/>
                  </a:lnTo>
                  <a:lnTo>
                    <a:pt x="348" y="2"/>
                  </a:lnTo>
                  <a:lnTo>
                    <a:pt x="334" y="1"/>
                  </a:lnTo>
                  <a:lnTo>
                    <a:pt x="324" y="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rgbClr val="C6E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1"/>
            <p:cNvSpPr>
              <a:spLocks/>
            </p:cNvSpPr>
            <p:nvPr/>
          </p:nvSpPr>
          <p:spPr bwMode="auto">
            <a:xfrm>
              <a:off x="1247" y="1220"/>
              <a:ext cx="416" cy="515"/>
            </a:xfrm>
            <a:custGeom>
              <a:avLst/>
              <a:gdLst>
                <a:gd name="T0" fmla="*/ 306 w 834"/>
                <a:gd name="T1" fmla="*/ 0 h 1030"/>
                <a:gd name="T2" fmla="*/ 280 w 834"/>
                <a:gd name="T3" fmla="*/ 0 h 1030"/>
                <a:gd name="T4" fmla="*/ 237 w 834"/>
                <a:gd name="T5" fmla="*/ 4 h 1030"/>
                <a:gd name="T6" fmla="*/ 181 w 834"/>
                <a:gd name="T7" fmla="*/ 15 h 1030"/>
                <a:gd name="T8" fmla="*/ 124 w 834"/>
                <a:gd name="T9" fmla="*/ 39 h 1030"/>
                <a:gd name="T10" fmla="*/ 69 w 834"/>
                <a:gd name="T11" fmla="*/ 81 h 1030"/>
                <a:gd name="T12" fmla="*/ 27 w 834"/>
                <a:gd name="T13" fmla="*/ 144 h 1030"/>
                <a:gd name="T14" fmla="*/ 3 w 834"/>
                <a:gd name="T15" fmla="*/ 232 h 1030"/>
                <a:gd name="T16" fmla="*/ 5 w 834"/>
                <a:gd name="T17" fmla="*/ 343 h 1030"/>
                <a:gd name="T18" fmla="*/ 31 w 834"/>
                <a:gd name="T19" fmla="*/ 439 h 1030"/>
                <a:gd name="T20" fmla="*/ 78 w 834"/>
                <a:gd name="T21" fmla="*/ 517 h 1030"/>
                <a:gd name="T22" fmla="*/ 139 w 834"/>
                <a:gd name="T23" fmla="*/ 584 h 1030"/>
                <a:gd name="T24" fmla="*/ 208 w 834"/>
                <a:gd name="T25" fmla="*/ 644 h 1030"/>
                <a:gd name="T26" fmla="*/ 282 w 834"/>
                <a:gd name="T27" fmla="*/ 703 h 1030"/>
                <a:gd name="T28" fmla="*/ 354 w 834"/>
                <a:gd name="T29" fmla="*/ 766 h 1030"/>
                <a:gd name="T30" fmla="*/ 419 w 834"/>
                <a:gd name="T31" fmla="*/ 838 h 1030"/>
                <a:gd name="T32" fmla="*/ 475 w 834"/>
                <a:gd name="T33" fmla="*/ 917 h 1030"/>
                <a:gd name="T34" fmla="*/ 532 w 834"/>
                <a:gd name="T35" fmla="*/ 979 h 1030"/>
                <a:gd name="T36" fmla="*/ 588 w 834"/>
                <a:gd name="T37" fmla="*/ 1016 h 1030"/>
                <a:gd name="T38" fmla="*/ 645 w 834"/>
                <a:gd name="T39" fmla="*/ 1030 h 1030"/>
                <a:gd name="T40" fmla="*/ 695 w 834"/>
                <a:gd name="T41" fmla="*/ 1018 h 1030"/>
                <a:gd name="T42" fmla="*/ 739 w 834"/>
                <a:gd name="T43" fmla="*/ 983 h 1030"/>
                <a:gd name="T44" fmla="*/ 774 w 834"/>
                <a:gd name="T45" fmla="*/ 923 h 1030"/>
                <a:gd name="T46" fmla="*/ 794 w 834"/>
                <a:gd name="T47" fmla="*/ 836 h 1030"/>
                <a:gd name="T48" fmla="*/ 808 w 834"/>
                <a:gd name="T49" fmla="*/ 667 h 1030"/>
                <a:gd name="T50" fmla="*/ 829 w 834"/>
                <a:gd name="T51" fmla="*/ 420 h 1030"/>
                <a:gd name="T52" fmla="*/ 830 w 834"/>
                <a:gd name="T53" fmla="*/ 198 h 1030"/>
                <a:gd name="T54" fmla="*/ 786 w 834"/>
                <a:gd name="T55" fmla="*/ 54 h 1030"/>
                <a:gd name="T56" fmla="*/ 709 w 834"/>
                <a:gd name="T57" fmla="*/ 24 h 1030"/>
                <a:gd name="T58" fmla="*/ 642 w 834"/>
                <a:gd name="T59" fmla="*/ 18 h 1030"/>
                <a:gd name="T60" fmla="*/ 571 w 834"/>
                <a:gd name="T61" fmla="*/ 12 h 1030"/>
                <a:gd name="T62" fmla="*/ 500 w 834"/>
                <a:gd name="T63" fmla="*/ 7 h 1030"/>
                <a:gd name="T64" fmla="*/ 434 w 834"/>
                <a:gd name="T65" fmla="*/ 5 h 1030"/>
                <a:gd name="T66" fmla="*/ 378 w 834"/>
                <a:gd name="T67" fmla="*/ 3 h 1030"/>
                <a:gd name="T68" fmla="*/ 336 w 834"/>
                <a:gd name="T69" fmla="*/ 1 h 1030"/>
                <a:gd name="T70" fmla="*/ 313 w 834"/>
                <a:gd name="T7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4" h="1030">
                  <a:moveTo>
                    <a:pt x="309" y="0"/>
                  </a:moveTo>
                  <a:lnTo>
                    <a:pt x="306" y="0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60" y="1"/>
                  </a:lnTo>
                  <a:lnTo>
                    <a:pt x="237" y="4"/>
                  </a:lnTo>
                  <a:lnTo>
                    <a:pt x="210" y="8"/>
                  </a:lnTo>
                  <a:lnTo>
                    <a:pt x="181" y="15"/>
                  </a:lnTo>
                  <a:lnTo>
                    <a:pt x="152" y="26"/>
                  </a:lnTo>
                  <a:lnTo>
                    <a:pt x="124" y="39"/>
                  </a:lnTo>
                  <a:lnTo>
                    <a:pt x="96" y="58"/>
                  </a:lnTo>
                  <a:lnTo>
                    <a:pt x="69" y="81"/>
                  </a:lnTo>
                  <a:lnTo>
                    <a:pt x="46" y="110"/>
                  </a:lnTo>
                  <a:lnTo>
                    <a:pt x="27" y="144"/>
                  </a:lnTo>
                  <a:lnTo>
                    <a:pt x="12" y="185"/>
                  </a:lnTo>
                  <a:lnTo>
                    <a:pt x="3" y="232"/>
                  </a:lnTo>
                  <a:lnTo>
                    <a:pt x="0" y="287"/>
                  </a:lnTo>
                  <a:lnTo>
                    <a:pt x="5" y="343"/>
                  </a:lnTo>
                  <a:lnTo>
                    <a:pt x="15" y="393"/>
                  </a:lnTo>
                  <a:lnTo>
                    <a:pt x="31" y="439"/>
                  </a:lnTo>
                  <a:lnTo>
                    <a:pt x="52" y="479"/>
                  </a:lnTo>
                  <a:lnTo>
                    <a:pt x="78" y="517"/>
                  </a:lnTo>
                  <a:lnTo>
                    <a:pt x="106" y="552"/>
                  </a:lnTo>
                  <a:lnTo>
                    <a:pt x="139" y="584"/>
                  </a:lnTo>
                  <a:lnTo>
                    <a:pt x="172" y="615"/>
                  </a:lnTo>
                  <a:lnTo>
                    <a:pt x="208" y="644"/>
                  </a:lnTo>
                  <a:lnTo>
                    <a:pt x="245" y="674"/>
                  </a:lnTo>
                  <a:lnTo>
                    <a:pt x="282" y="703"/>
                  </a:lnTo>
                  <a:lnTo>
                    <a:pt x="318" y="734"/>
                  </a:lnTo>
                  <a:lnTo>
                    <a:pt x="354" y="766"/>
                  </a:lnTo>
                  <a:lnTo>
                    <a:pt x="388" y="800"/>
                  </a:lnTo>
                  <a:lnTo>
                    <a:pt x="419" y="838"/>
                  </a:lnTo>
                  <a:lnTo>
                    <a:pt x="447" y="878"/>
                  </a:lnTo>
                  <a:lnTo>
                    <a:pt x="475" y="917"/>
                  </a:lnTo>
                  <a:lnTo>
                    <a:pt x="503" y="952"/>
                  </a:lnTo>
                  <a:lnTo>
                    <a:pt x="532" y="979"/>
                  </a:lnTo>
                  <a:lnTo>
                    <a:pt x="560" y="1001"/>
                  </a:lnTo>
                  <a:lnTo>
                    <a:pt x="588" y="1016"/>
                  </a:lnTo>
                  <a:lnTo>
                    <a:pt x="617" y="1027"/>
                  </a:lnTo>
                  <a:lnTo>
                    <a:pt x="645" y="1030"/>
                  </a:lnTo>
                  <a:lnTo>
                    <a:pt x="671" y="1028"/>
                  </a:lnTo>
                  <a:lnTo>
                    <a:pt x="695" y="1018"/>
                  </a:lnTo>
                  <a:lnTo>
                    <a:pt x="718" y="1005"/>
                  </a:lnTo>
                  <a:lnTo>
                    <a:pt x="739" y="983"/>
                  </a:lnTo>
                  <a:lnTo>
                    <a:pt x="757" y="956"/>
                  </a:lnTo>
                  <a:lnTo>
                    <a:pt x="774" y="923"/>
                  </a:lnTo>
                  <a:lnTo>
                    <a:pt x="786" y="883"/>
                  </a:lnTo>
                  <a:lnTo>
                    <a:pt x="794" y="836"/>
                  </a:lnTo>
                  <a:lnTo>
                    <a:pt x="800" y="785"/>
                  </a:lnTo>
                  <a:lnTo>
                    <a:pt x="808" y="667"/>
                  </a:lnTo>
                  <a:lnTo>
                    <a:pt x="819" y="544"/>
                  </a:lnTo>
                  <a:lnTo>
                    <a:pt x="829" y="420"/>
                  </a:lnTo>
                  <a:lnTo>
                    <a:pt x="834" y="302"/>
                  </a:lnTo>
                  <a:lnTo>
                    <a:pt x="830" y="198"/>
                  </a:lnTo>
                  <a:lnTo>
                    <a:pt x="816" y="113"/>
                  </a:lnTo>
                  <a:lnTo>
                    <a:pt x="786" y="54"/>
                  </a:lnTo>
                  <a:lnTo>
                    <a:pt x="739" y="28"/>
                  </a:lnTo>
                  <a:lnTo>
                    <a:pt x="709" y="24"/>
                  </a:lnTo>
                  <a:lnTo>
                    <a:pt x="677" y="21"/>
                  </a:lnTo>
                  <a:lnTo>
                    <a:pt x="642" y="18"/>
                  </a:lnTo>
                  <a:lnTo>
                    <a:pt x="607" y="14"/>
                  </a:lnTo>
                  <a:lnTo>
                    <a:pt x="571" y="12"/>
                  </a:lnTo>
                  <a:lnTo>
                    <a:pt x="535" y="9"/>
                  </a:lnTo>
                  <a:lnTo>
                    <a:pt x="500" y="7"/>
                  </a:lnTo>
                  <a:lnTo>
                    <a:pt x="466" y="6"/>
                  </a:lnTo>
                  <a:lnTo>
                    <a:pt x="434" y="5"/>
                  </a:lnTo>
                  <a:lnTo>
                    <a:pt x="405" y="4"/>
                  </a:lnTo>
                  <a:lnTo>
                    <a:pt x="378" y="3"/>
                  </a:lnTo>
                  <a:lnTo>
                    <a:pt x="354" y="1"/>
                  </a:lnTo>
                  <a:lnTo>
                    <a:pt x="336" y="1"/>
                  </a:lnTo>
                  <a:lnTo>
                    <a:pt x="322" y="0"/>
                  </a:lnTo>
                  <a:lnTo>
                    <a:pt x="313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B5D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2"/>
            <p:cNvSpPr>
              <a:spLocks/>
            </p:cNvSpPr>
            <p:nvPr/>
          </p:nvSpPr>
          <p:spPr bwMode="auto">
            <a:xfrm>
              <a:off x="1258" y="1225"/>
              <a:ext cx="400" cy="495"/>
            </a:xfrm>
            <a:custGeom>
              <a:avLst/>
              <a:gdLst>
                <a:gd name="T0" fmla="*/ 294 w 801"/>
                <a:gd name="T1" fmla="*/ 0 h 989"/>
                <a:gd name="T2" fmla="*/ 270 w 801"/>
                <a:gd name="T3" fmla="*/ 0 h 989"/>
                <a:gd name="T4" fmla="*/ 227 w 801"/>
                <a:gd name="T5" fmla="*/ 3 h 989"/>
                <a:gd name="T6" fmla="*/ 174 w 801"/>
                <a:gd name="T7" fmla="*/ 15 h 989"/>
                <a:gd name="T8" fmla="*/ 119 w 801"/>
                <a:gd name="T9" fmla="*/ 38 h 989"/>
                <a:gd name="T10" fmla="*/ 67 w 801"/>
                <a:gd name="T11" fmla="*/ 77 h 989"/>
                <a:gd name="T12" fmla="*/ 26 w 801"/>
                <a:gd name="T13" fmla="*/ 138 h 989"/>
                <a:gd name="T14" fmla="*/ 3 w 801"/>
                <a:gd name="T15" fmla="*/ 222 h 989"/>
                <a:gd name="T16" fmla="*/ 5 w 801"/>
                <a:gd name="T17" fmla="*/ 329 h 989"/>
                <a:gd name="T18" fmla="*/ 30 w 801"/>
                <a:gd name="T19" fmla="*/ 421 h 989"/>
                <a:gd name="T20" fmla="*/ 75 w 801"/>
                <a:gd name="T21" fmla="*/ 496 h 989"/>
                <a:gd name="T22" fmla="*/ 133 w 801"/>
                <a:gd name="T23" fmla="*/ 561 h 989"/>
                <a:gd name="T24" fmla="*/ 200 w 801"/>
                <a:gd name="T25" fmla="*/ 618 h 989"/>
                <a:gd name="T26" fmla="*/ 271 w 801"/>
                <a:gd name="T27" fmla="*/ 675 h 989"/>
                <a:gd name="T28" fmla="*/ 340 w 801"/>
                <a:gd name="T29" fmla="*/ 735 h 989"/>
                <a:gd name="T30" fmla="*/ 402 w 801"/>
                <a:gd name="T31" fmla="*/ 804 h 989"/>
                <a:gd name="T32" fmla="*/ 457 w 801"/>
                <a:gd name="T33" fmla="*/ 881 h 989"/>
                <a:gd name="T34" fmla="*/ 511 w 801"/>
                <a:gd name="T35" fmla="*/ 941 h 989"/>
                <a:gd name="T36" fmla="*/ 566 w 801"/>
                <a:gd name="T37" fmla="*/ 977 h 989"/>
                <a:gd name="T38" fmla="*/ 619 w 801"/>
                <a:gd name="T39" fmla="*/ 989 h 989"/>
                <a:gd name="T40" fmla="*/ 669 w 801"/>
                <a:gd name="T41" fmla="*/ 979 h 989"/>
                <a:gd name="T42" fmla="*/ 710 w 801"/>
                <a:gd name="T43" fmla="*/ 944 h 989"/>
                <a:gd name="T44" fmla="*/ 744 w 801"/>
                <a:gd name="T45" fmla="*/ 886 h 989"/>
                <a:gd name="T46" fmla="*/ 764 w 801"/>
                <a:gd name="T47" fmla="*/ 804 h 989"/>
                <a:gd name="T48" fmla="*/ 777 w 801"/>
                <a:gd name="T49" fmla="*/ 640 h 989"/>
                <a:gd name="T50" fmla="*/ 797 w 801"/>
                <a:gd name="T51" fmla="*/ 403 h 989"/>
                <a:gd name="T52" fmla="*/ 799 w 801"/>
                <a:gd name="T53" fmla="*/ 190 h 989"/>
                <a:gd name="T54" fmla="*/ 756 w 801"/>
                <a:gd name="T55" fmla="*/ 52 h 989"/>
                <a:gd name="T56" fmla="*/ 681 w 801"/>
                <a:gd name="T57" fmla="*/ 23 h 989"/>
                <a:gd name="T58" fmla="*/ 617 w 801"/>
                <a:gd name="T59" fmla="*/ 16 h 989"/>
                <a:gd name="T60" fmla="*/ 549 w 801"/>
                <a:gd name="T61" fmla="*/ 10 h 989"/>
                <a:gd name="T62" fmla="*/ 481 w 801"/>
                <a:gd name="T63" fmla="*/ 7 h 989"/>
                <a:gd name="T64" fmla="*/ 417 w 801"/>
                <a:gd name="T65" fmla="*/ 3 h 989"/>
                <a:gd name="T66" fmla="*/ 363 w 801"/>
                <a:gd name="T67" fmla="*/ 2 h 989"/>
                <a:gd name="T68" fmla="*/ 323 w 801"/>
                <a:gd name="T69" fmla="*/ 0 h 989"/>
                <a:gd name="T70" fmla="*/ 301 w 801"/>
                <a:gd name="T71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1" h="989">
                  <a:moveTo>
                    <a:pt x="298" y="0"/>
                  </a:moveTo>
                  <a:lnTo>
                    <a:pt x="294" y="0"/>
                  </a:lnTo>
                  <a:lnTo>
                    <a:pt x="285" y="0"/>
                  </a:lnTo>
                  <a:lnTo>
                    <a:pt x="270" y="0"/>
                  </a:lnTo>
                  <a:lnTo>
                    <a:pt x="250" y="0"/>
                  </a:lnTo>
                  <a:lnTo>
                    <a:pt x="227" y="3"/>
                  </a:lnTo>
                  <a:lnTo>
                    <a:pt x="202" y="8"/>
                  </a:lnTo>
                  <a:lnTo>
                    <a:pt x="174" y="15"/>
                  </a:lnTo>
                  <a:lnTo>
                    <a:pt x="147" y="24"/>
                  </a:lnTo>
                  <a:lnTo>
                    <a:pt x="119" y="38"/>
                  </a:lnTo>
                  <a:lnTo>
                    <a:pt x="91" y="55"/>
                  </a:lnTo>
                  <a:lnTo>
                    <a:pt x="67" y="77"/>
                  </a:lnTo>
                  <a:lnTo>
                    <a:pt x="44" y="105"/>
                  </a:lnTo>
                  <a:lnTo>
                    <a:pt x="26" y="138"/>
                  </a:lnTo>
                  <a:lnTo>
                    <a:pt x="12" y="177"/>
                  </a:lnTo>
                  <a:lnTo>
                    <a:pt x="3" y="222"/>
                  </a:lnTo>
                  <a:lnTo>
                    <a:pt x="0" y="275"/>
                  </a:lnTo>
                  <a:lnTo>
                    <a:pt x="5" y="329"/>
                  </a:lnTo>
                  <a:lnTo>
                    <a:pt x="15" y="378"/>
                  </a:lnTo>
                  <a:lnTo>
                    <a:pt x="30" y="421"/>
                  </a:lnTo>
                  <a:lnTo>
                    <a:pt x="51" y="461"/>
                  </a:lnTo>
                  <a:lnTo>
                    <a:pt x="75" y="496"/>
                  </a:lnTo>
                  <a:lnTo>
                    <a:pt x="103" y="530"/>
                  </a:lnTo>
                  <a:lnTo>
                    <a:pt x="133" y="561"/>
                  </a:lnTo>
                  <a:lnTo>
                    <a:pt x="166" y="590"/>
                  </a:lnTo>
                  <a:lnTo>
                    <a:pt x="200" y="618"/>
                  </a:lnTo>
                  <a:lnTo>
                    <a:pt x="235" y="646"/>
                  </a:lnTo>
                  <a:lnTo>
                    <a:pt x="271" y="675"/>
                  </a:lnTo>
                  <a:lnTo>
                    <a:pt x="306" y="704"/>
                  </a:lnTo>
                  <a:lnTo>
                    <a:pt x="340" y="735"/>
                  </a:lnTo>
                  <a:lnTo>
                    <a:pt x="372" y="768"/>
                  </a:lnTo>
                  <a:lnTo>
                    <a:pt x="402" y="804"/>
                  </a:lnTo>
                  <a:lnTo>
                    <a:pt x="430" y="843"/>
                  </a:lnTo>
                  <a:lnTo>
                    <a:pt x="457" y="881"/>
                  </a:lnTo>
                  <a:lnTo>
                    <a:pt x="483" y="913"/>
                  </a:lnTo>
                  <a:lnTo>
                    <a:pt x="511" y="941"/>
                  </a:lnTo>
                  <a:lnTo>
                    <a:pt x="538" y="962"/>
                  </a:lnTo>
                  <a:lnTo>
                    <a:pt x="566" y="977"/>
                  </a:lnTo>
                  <a:lnTo>
                    <a:pt x="593" y="986"/>
                  </a:lnTo>
                  <a:lnTo>
                    <a:pt x="619" y="989"/>
                  </a:lnTo>
                  <a:lnTo>
                    <a:pt x="644" y="987"/>
                  </a:lnTo>
                  <a:lnTo>
                    <a:pt x="669" y="979"/>
                  </a:lnTo>
                  <a:lnTo>
                    <a:pt x="691" y="964"/>
                  </a:lnTo>
                  <a:lnTo>
                    <a:pt x="710" y="944"/>
                  </a:lnTo>
                  <a:lnTo>
                    <a:pt x="729" y="918"/>
                  </a:lnTo>
                  <a:lnTo>
                    <a:pt x="744" y="886"/>
                  </a:lnTo>
                  <a:lnTo>
                    <a:pt x="755" y="848"/>
                  </a:lnTo>
                  <a:lnTo>
                    <a:pt x="764" y="804"/>
                  </a:lnTo>
                  <a:lnTo>
                    <a:pt x="769" y="753"/>
                  </a:lnTo>
                  <a:lnTo>
                    <a:pt x="777" y="640"/>
                  </a:lnTo>
                  <a:lnTo>
                    <a:pt x="787" y="522"/>
                  </a:lnTo>
                  <a:lnTo>
                    <a:pt x="797" y="403"/>
                  </a:lnTo>
                  <a:lnTo>
                    <a:pt x="801" y="290"/>
                  </a:lnTo>
                  <a:lnTo>
                    <a:pt x="799" y="190"/>
                  </a:lnTo>
                  <a:lnTo>
                    <a:pt x="784" y="108"/>
                  </a:lnTo>
                  <a:lnTo>
                    <a:pt x="756" y="52"/>
                  </a:lnTo>
                  <a:lnTo>
                    <a:pt x="710" y="26"/>
                  </a:lnTo>
                  <a:lnTo>
                    <a:pt x="681" y="23"/>
                  </a:lnTo>
                  <a:lnTo>
                    <a:pt x="650" y="19"/>
                  </a:lnTo>
                  <a:lnTo>
                    <a:pt x="617" y="16"/>
                  </a:lnTo>
                  <a:lnTo>
                    <a:pt x="583" y="12"/>
                  </a:lnTo>
                  <a:lnTo>
                    <a:pt x="549" y="10"/>
                  </a:lnTo>
                  <a:lnTo>
                    <a:pt x="514" y="8"/>
                  </a:lnTo>
                  <a:lnTo>
                    <a:pt x="481" y="7"/>
                  </a:lnTo>
                  <a:lnTo>
                    <a:pt x="449" y="4"/>
                  </a:lnTo>
                  <a:lnTo>
                    <a:pt x="417" y="3"/>
                  </a:lnTo>
                  <a:lnTo>
                    <a:pt x="390" y="2"/>
                  </a:lnTo>
                  <a:lnTo>
                    <a:pt x="363" y="2"/>
                  </a:lnTo>
                  <a:lnTo>
                    <a:pt x="341" y="1"/>
                  </a:lnTo>
                  <a:lnTo>
                    <a:pt x="323" y="0"/>
                  </a:lnTo>
                  <a:lnTo>
                    <a:pt x="309" y="0"/>
                  </a:lnTo>
                  <a:lnTo>
                    <a:pt x="301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0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3"/>
            <p:cNvSpPr>
              <a:spLocks/>
            </p:cNvSpPr>
            <p:nvPr/>
          </p:nvSpPr>
          <p:spPr bwMode="auto">
            <a:xfrm>
              <a:off x="1269" y="1231"/>
              <a:ext cx="384" cy="475"/>
            </a:xfrm>
            <a:custGeom>
              <a:avLst/>
              <a:gdLst>
                <a:gd name="T0" fmla="*/ 281 w 769"/>
                <a:gd name="T1" fmla="*/ 0 h 950"/>
                <a:gd name="T2" fmla="*/ 258 w 769"/>
                <a:gd name="T3" fmla="*/ 0 h 950"/>
                <a:gd name="T4" fmla="*/ 218 w 769"/>
                <a:gd name="T5" fmla="*/ 4 h 950"/>
                <a:gd name="T6" fmla="*/ 167 w 769"/>
                <a:gd name="T7" fmla="*/ 14 h 950"/>
                <a:gd name="T8" fmla="*/ 113 w 769"/>
                <a:gd name="T9" fmla="*/ 37 h 950"/>
                <a:gd name="T10" fmla="*/ 64 w 769"/>
                <a:gd name="T11" fmla="*/ 75 h 950"/>
                <a:gd name="T12" fmla="*/ 24 w 769"/>
                <a:gd name="T13" fmla="*/ 133 h 950"/>
                <a:gd name="T14" fmla="*/ 2 w 769"/>
                <a:gd name="T15" fmla="*/ 214 h 950"/>
                <a:gd name="T16" fmla="*/ 4 w 769"/>
                <a:gd name="T17" fmla="*/ 317 h 950"/>
                <a:gd name="T18" fmla="*/ 29 w 769"/>
                <a:gd name="T19" fmla="*/ 406 h 950"/>
                <a:gd name="T20" fmla="*/ 72 w 769"/>
                <a:gd name="T21" fmla="*/ 478 h 950"/>
                <a:gd name="T22" fmla="*/ 127 w 769"/>
                <a:gd name="T23" fmla="*/ 539 h 950"/>
                <a:gd name="T24" fmla="*/ 191 w 769"/>
                <a:gd name="T25" fmla="*/ 594 h 950"/>
                <a:gd name="T26" fmla="*/ 259 w 769"/>
                <a:gd name="T27" fmla="*/ 649 h 950"/>
                <a:gd name="T28" fmla="*/ 326 w 769"/>
                <a:gd name="T29" fmla="*/ 706 h 950"/>
                <a:gd name="T30" fmla="*/ 386 w 769"/>
                <a:gd name="T31" fmla="*/ 772 h 950"/>
                <a:gd name="T32" fmla="*/ 438 w 769"/>
                <a:gd name="T33" fmla="*/ 847 h 950"/>
                <a:gd name="T34" fmla="*/ 490 w 769"/>
                <a:gd name="T35" fmla="*/ 903 h 950"/>
                <a:gd name="T36" fmla="*/ 543 w 769"/>
                <a:gd name="T37" fmla="*/ 938 h 950"/>
                <a:gd name="T38" fmla="*/ 594 w 769"/>
                <a:gd name="T39" fmla="*/ 950 h 950"/>
                <a:gd name="T40" fmla="*/ 641 w 769"/>
                <a:gd name="T41" fmla="*/ 940 h 950"/>
                <a:gd name="T42" fmla="*/ 682 w 769"/>
                <a:gd name="T43" fmla="*/ 908 h 950"/>
                <a:gd name="T44" fmla="*/ 713 w 769"/>
                <a:gd name="T45" fmla="*/ 851 h 950"/>
                <a:gd name="T46" fmla="*/ 733 w 769"/>
                <a:gd name="T47" fmla="*/ 772 h 950"/>
                <a:gd name="T48" fmla="*/ 746 w 769"/>
                <a:gd name="T49" fmla="*/ 615 h 950"/>
                <a:gd name="T50" fmla="*/ 764 w 769"/>
                <a:gd name="T51" fmla="*/ 387 h 950"/>
                <a:gd name="T52" fmla="*/ 767 w 769"/>
                <a:gd name="T53" fmla="*/ 183 h 950"/>
                <a:gd name="T54" fmla="*/ 726 w 769"/>
                <a:gd name="T55" fmla="*/ 50 h 950"/>
                <a:gd name="T56" fmla="*/ 655 w 769"/>
                <a:gd name="T57" fmla="*/ 22 h 950"/>
                <a:gd name="T58" fmla="*/ 592 w 769"/>
                <a:gd name="T59" fmla="*/ 15 h 950"/>
                <a:gd name="T60" fmla="*/ 527 w 769"/>
                <a:gd name="T61" fmla="*/ 10 h 950"/>
                <a:gd name="T62" fmla="*/ 461 w 769"/>
                <a:gd name="T63" fmla="*/ 7 h 950"/>
                <a:gd name="T64" fmla="*/ 400 w 769"/>
                <a:gd name="T65" fmla="*/ 4 h 950"/>
                <a:gd name="T66" fmla="*/ 348 w 769"/>
                <a:gd name="T67" fmla="*/ 1 h 950"/>
                <a:gd name="T68" fmla="*/ 309 w 769"/>
                <a:gd name="T69" fmla="*/ 0 h 950"/>
                <a:gd name="T70" fmla="*/ 288 w 769"/>
                <a:gd name="T7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9" h="950">
                  <a:moveTo>
                    <a:pt x="285" y="0"/>
                  </a:moveTo>
                  <a:lnTo>
                    <a:pt x="281" y="0"/>
                  </a:lnTo>
                  <a:lnTo>
                    <a:pt x="272" y="0"/>
                  </a:lnTo>
                  <a:lnTo>
                    <a:pt x="258" y="0"/>
                  </a:lnTo>
                  <a:lnTo>
                    <a:pt x="240" y="0"/>
                  </a:lnTo>
                  <a:lnTo>
                    <a:pt x="218" y="4"/>
                  </a:lnTo>
                  <a:lnTo>
                    <a:pt x="194" y="7"/>
                  </a:lnTo>
                  <a:lnTo>
                    <a:pt x="167" y="14"/>
                  </a:lnTo>
                  <a:lnTo>
                    <a:pt x="141" y="23"/>
                  </a:lnTo>
                  <a:lnTo>
                    <a:pt x="113" y="37"/>
                  </a:lnTo>
                  <a:lnTo>
                    <a:pt x="88" y="53"/>
                  </a:lnTo>
                  <a:lnTo>
                    <a:pt x="64" y="75"/>
                  </a:lnTo>
                  <a:lnTo>
                    <a:pt x="42" y="101"/>
                  </a:lnTo>
                  <a:lnTo>
                    <a:pt x="24" y="133"/>
                  </a:lnTo>
                  <a:lnTo>
                    <a:pt x="11" y="171"/>
                  </a:lnTo>
                  <a:lnTo>
                    <a:pt x="2" y="214"/>
                  </a:lnTo>
                  <a:lnTo>
                    <a:pt x="0" y="265"/>
                  </a:lnTo>
                  <a:lnTo>
                    <a:pt x="4" y="317"/>
                  </a:lnTo>
                  <a:lnTo>
                    <a:pt x="14" y="363"/>
                  </a:lnTo>
                  <a:lnTo>
                    <a:pt x="29" y="406"/>
                  </a:lnTo>
                  <a:lnTo>
                    <a:pt x="49" y="442"/>
                  </a:lnTo>
                  <a:lnTo>
                    <a:pt x="72" y="478"/>
                  </a:lnTo>
                  <a:lnTo>
                    <a:pt x="98" y="509"/>
                  </a:lnTo>
                  <a:lnTo>
                    <a:pt x="127" y="539"/>
                  </a:lnTo>
                  <a:lnTo>
                    <a:pt x="159" y="567"/>
                  </a:lnTo>
                  <a:lnTo>
                    <a:pt x="191" y="594"/>
                  </a:lnTo>
                  <a:lnTo>
                    <a:pt x="226" y="621"/>
                  </a:lnTo>
                  <a:lnTo>
                    <a:pt x="259" y="649"/>
                  </a:lnTo>
                  <a:lnTo>
                    <a:pt x="294" y="676"/>
                  </a:lnTo>
                  <a:lnTo>
                    <a:pt x="326" y="706"/>
                  </a:lnTo>
                  <a:lnTo>
                    <a:pt x="357" y="737"/>
                  </a:lnTo>
                  <a:lnTo>
                    <a:pt x="386" y="772"/>
                  </a:lnTo>
                  <a:lnTo>
                    <a:pt x="413" y="810"/>
                  </a:lnTo>
                  <a:lnTo>
                    <a:pt x="438" y="847"/>
                  </a:lnTo>
                  <a:lnTo>
                    <a:pt x="463" y="878"/>
                  </a:lnTo>
                  <a:lnTo>
                    <a:pt x="490" y="903"/>
                  </a:lnTo>
                  <a:lnTo>
                    <a:pt x="516" y="924"/>
                  </a:lnTo>
                  <a:lnTo>
                    <a:pt x="543" y="938"/>
                  </a:lnTo>
                  <a:lnTo>
                    <a:pt x="568" y="947"/>
                  </a:lnTo>
                  <a:lnTo>
                    <a:pt x="594" y="950"/>
                  </a:lnTo>
                  <a:lnTo>
                    <a:pt x="619" y="948"/>
                  </a:lnTo>
                  <a:lnTo>
                    <a:pt x="641" y="940"/>
                  </a:lnTo>
                  <a:lnTo>
                    <a:pt x="663" y="926"/>
                  </a:lnTo>
                  <a:lnTo>
                    <a:pt x="682" y="908"/>
                  </a:lnTo>
                  <a:lnTo>
                    <a:pt x="699" y="882"/>
                  </a:lnTo>
                  <a:lnTo>
                    <a:pt x="713" y="851"/>
                  </a:lnTo>
                  <a:lnTo>
                    <a:pt x="725" y="814"/>
                  </a:lnTo>
                  <a:lnTo>
                    <a:pt x="733" y="772"/>
                  </a:lnTo>
                  <a:lnTo>
                    <a:pt x="738" y="723"/>
                  </a:lnTo>
                  <a:lnTo>
                    <a:pt x="746" y="615"/>
                  </a:lnTo>
                  <a:lnTo>
                    <a:pt x="756" y="501"/>
                  </a:lnTo>
                  <a:lnTo>
                    <a:pt x="764" y="387"/>
                  </a:lnTo>
                  <a:lnTo>
                    <a:pt x="769" y="279"/>
                  </a:lnTo>
                  <a:lnTo>
                    <a:pt x="767" y="183"/>
                  </a:lnTo>
                  <a:lnTo>
                    <a:pt x="753" y="105"/>
                  </a:lnTo>
                  <a:lnTo>
                    <a:pt x="726" y="50"/>
                  </a:lnTo>
                  <a:lnTo>
                    <a:pt x="682" y="25"/>
                  </a:lnTo>
                  <a:lnTo>
                    <a:pt x="655" y="22"/>
                  </a:lnTo>
                  <a:lnTo>
                    <a:pt x="625" y="19"/>
                  </a:lnTo>
                  <a:lnTo>
                    <a:pt x="592" y="15"/>
                  </a:lnTo>
                  <a:lnTo>
                    <a:pt x="560" y="13"/>
                  </a:lnTo>
                  <a:lnTo>
                    <a:pt x="527" y="10"/>
                  </a:lnTo>
                  <a:lnTo>
                    <a:pt x="493" y="8"/>
                  </a:lnTo>
                  <a:lnTo>
                    <a:pt x="461" y="7"/>
                  </a:lnTo>
                  <a:lnTo>
                    <a:pt x="430" y="5"/>
                  </a:lnTo>
                  <a:lnTo>
                    <a:pt x="400" y="4"/>
                  </a:lnTo>
                  <a:lnTo>
                    <a:pt x="372" y="2"/>
                  </a:lnTo>
                  <a:lnTo>
                    <a:pt x="348" y="1"/>
                  </a:lnTo>
                  <a:lnTo>
                    <a:pt x="326" y="1"/>
                  </a:lnTo>
                  <a:lnTo>
                    <a:pt x="309" y="0"/>
                  </a:lnTo>
                  <a:lnTo>
                    <a:pt x="296" y="0"/>
                  </a:lnTo>
                  <a:lnTo>
                    <a:pt x="288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8EC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4"/>
            <p:cNvSpPr>
              <a:spLocks/>
            </p:cNvSpPr>
            <p:nvPr/>
          </p:nvSpPr>
          <p:spPr bwMode="auto">
            <a:xfrm>
              <a:off x="1280" y="1236"/>
              <a:ext cx="368" cy="455"/>
            </a:xfrm>
            <a:custGeom>
              <a:avLst/>
              <a:gdLst>
                <a:gd name="T0" fmla="*/ 270 w 738"/>
                <a:gd name="T1" fmla="*/ 0 h 912"/>
                <a:gd name="T2" fmla="*/ 248 w 738"/>
                <a:gd name="T3" fmla="*/ 0 h 912"/>
                <a:gd name="T4" fmla="*/ 209 w 738"/>
                <a:gd name="T5" fmla="*/ 4 h 912"/>
                <a:gd name="T6" fmla="*/ 160 w 738"/>
                <a:gd name="T7" fmla="*/ 14 h 912"/>
                <a:gd name="T8" fmla="*/ 110 w 738"/>
                <a:gd name="T9" fmla="*/ 36 h 912"/>
                <a:gd name="T10" fmla="*/ 61 w 738"/>
                <a:gd name="T11" fmla="*/ 73 h 912"/>
                <a:gd name="T12" fmla="*/ 23 w 738"/>
                <a:gd name="T13" fmla="*/ 128 h 912"/>
                <a:gd name="T14" fmla="*/ 2 w 738"/>
                <a:gd name="T15" fmla="*/ 207 h 912"/>
                <a:gd name="T16" fmla="*/ 3 w 738"/>
                <a:gd name="T17" fmla="*/ 305 h 912"/>
                <a:gd name="T18" fmla="*/ 28 w 738"/>
                <a:gd name="T19" fmla="*/ 389 h 912"/>
                <a:gd name="T20" fmla="*/ 68 w 738"/>
                <a:gd name="T21" fmla="*/ 458 h 912"/>
                <a:gd name="T22" fmla="*/ 122 w 738"/>
                <a:gd name="T23" fmla="*/ 517 h 912"/>
                <a:gd name="T24" fmla="*/ 184 w 738"/>
                <a:gd name="T25" fmla="*/ 571 h 912"/>
                <a:gd name="T26" fmla="*/ 249 w 738"/>
                <a:gd name="T27" fmla="*/ 621 h 912"/>
                <a:gd name="T28" fmla="*/ 312 w 738"/>
                <a:gd name="T29" fmla="*/ 677 h 912"/>
                <a:gd name="T30" fmla="*/ 370 w 738"/>
                <a:gd name="T31" fmla="*/ 741 h 912"/>
                <a:gd name="T32" fmla="*/ 420 w 738"/>
                <a:gd name="T33" fmla="*/ 813 h 912"/>
                <a:gd name="T34" fmla="*/ 469 w 738"/>
                <a:gd name="T35" fmla="*/ 867 h 912"/>
                <a:gd name="T36" fmla="*/ 521 w 738"/>
                <a:gd name="T37" fmla="*/ 900 h 912"/>
                <a:gd name="T38" fmla="*/ 569 w 738"/>
                <a:gd name="T39" fmla="*/ 912 h 912"/>
                <a:gd name="T40" fmla="*/ 615 w 738"/>
                <a:gd name="T41" fmla="*/ 901 h 912"/>
                <a:gd name="T42" fmla="*/ 653 w 738"/>
                <a:gd name="T43" fmla="*/ 870 h 912"/>
                <a:gd name="T44" fmla="*/ 685 w 738"/>
                <a:gd name="T45" fmla="*/ 816 h 912"/>
                <a:gd name="T46" fmla="*/ 703 w 738"/>
                <a:gd name="T47" fmla="*/ 740 h 912"/>
                <a:gd name="T48" fmla="*/ 715 w 738"/>
                <a:gd name="T49" fmla="*/ 590 h 912"/>
                <a:gd name="T50" fmla="*/ 733 w 738"/>
                <a:gd name="T51" fmla="*/ 371 h 912"/>
                <a:gd name="T52" fmla="*/ 734 w 738"/>
                <a:gd name="T53" fmla="*/ 176 h 912"/>
                <a:gd name="T54" fmla="*/ 696 w 738"/>
                <a:gd name="T55" fmla="*/ 48 h 912"/>
                <a:gd name="T56" fmla="*/ 627 w 738"/>
                <a:gd name="T57" fmla="*/ 21 h 912"/>
                <a:gd name="T58" fmla="*/ 568 w 738"/>
                <a:gd name="T59" fmla="*/ 15 h 912"/>
                <a:gd name="T60" fmla="*/ 505 w 738"/>
                <a:gd name="T61" fmla="*/ 11 h 912"/>
                <a:gd name="T62" fmla="*/ 443 w 738"/>
                <a:gd name="T63" fmla="*/ 6 h 912"/>
                <a:gd name="T64" fmla="*/ 384 w 738"/>
                <a:gd name="T65" fmla="*/ 4 h 912"/>
                <a:gd name="T66" fmla="*/ 334 w 738"/>
                <a:gd name="T67" fmla="*/ 2 h 912"/>
                <a:gd name="T68" fmla="*/ 296 w 738"/>
                <a:gd name="T69" fmla="*/ 0 h 912"/>
                <a:gd name="T70" fmla="*/ 275 w 738"/>
                <a:gd name="T7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8" h="912">
                  <a:moveTo>
                    <a:pt x="273" y="0"/>
                  </a:moveTo>
                  <a:lnTo>
                    <a:pt x="270" y="0"/>
                  </a:lnTo>
                  <a:lnTo>
                    <a:pt x="262" y="0"/>
                  </a:lnTo>
                  <a:lnTo>
                    <a:pt x="248" y="0"/>
                  </a:lnTo>
                  <a:lnTo>
                    <a:pt x="229" y="0"/>
                  </a:lnTo>
                  <a:lnTo>
                    <a:pt x="209" y="4"/>
                  </a:lnTo>
                  <a:lnTo>
                    <a:pt x="186" y="7"/>
                  </a:lnTo>
                  <a:lnTo>
                    <a:pt x="160" y="14"/>
                  </a:lnTo>
                  <a:lnTo>
                    <a:pt x="135" y="24"/>
                  </a:lnTo>
                  <a:lnTo>
                    <a:pt x="110" y="36"/>
                  </a:lnTo>
                  <a:lnTo>
                    <a:pt x="84" y="52"/>
                  </a:lnTo>
                  <a:lnTo>
                    <a:pt x="61" y="73"/>
                  </a:lnTo>
                  <a:lnTo>
                    <a:pt x="40" y="97"/>
                  </a:lnTo>
                  <a:lnTo>
                    <a:pt x="23" y="128"/>
                  </a:lnTo>
                  <a:lnTo>
                    <a:pt x="10" y="164"/>
                  </a:lnTo>
                  <a:lnTo>
                    <a:pt x="2" y="207"/>
                  </a:lnTo>
                  <a:lnTo>
                    <a:pt x="0" y="255"/>
                  </a:lnTo>
                  <a:lnTo>
                    <a:pt x="3" y="305"/>
                  </a:lnTo>
                  <a:lnTo>
                    <a:pt x="13" y="348"/>
                  </a:lnTo>
                  <a:lnTo>
                    <a:pt x="28" y="389"/>
                  </a:lnTo>
                  <a:lnTo>
                    <a:pt x="46" y="426"/>
                  </a:lnTo>
                  <a:lnTo>
                    <a:pt x="68" y="458"/>
                  </a:lnTo>
                  <a:lnTo>
                    <a:pt x="95" y="489"/>
                  </a:lnTo>
                  <a:lnTo>
                    <a:pt x="122" y="517"/>
                  </a:lnTo>
                  <a:lnTo>
                    <a:pt x="152" y="544"/>
                  </a:lnTo>
                  <a:lnTo>
                    <a:pt x="184" y="571"/>
                  </a:lnTo>
                  <a:lnTo>
                    <a:pt x="217" y="596"/>
                  </a:lnTo>
                  <a:lnTo>
                    <a:pt x="249" y="621"/>
                  </a:lnTo>
                  <a:lnTo>
                    <a:pt x="281" y="649"/>
                  </a:lnTo>
                  <a:lnTo>
                    <a:pt x="312" y="677"/>
                  </a:lnTo>
                  <a:lnTo>
                    <a:pt x="342" y="708"/>
                  </a:lnTo>
                  <a:lnTo>
                    <a:pt x="370" y="741"/>
                  </a:lnTo>
                  <a:lnTo>
                    <a:pt x="395" y="777"/>
                  </a:lnTo>
                  <a:lnTo>
                    <a:pt x="420" y="813"/>
                  </a:lnTo>
                  <a:lnTo>
                    <a:pt x="444" y="843"/>
                  </a:lnTo>
                  <a:lnTo>
                    <a:pt x="469" y="867"/>
                  </a:lnTo>
                  <a:lnTo>
                    <a:pt x="496" y="886"/>
                  </a:lnTo>
                  <a:lnTo>
                    <a:pt x="521" y="900"/>
                  </a:lnTo>
                  <a:lnTo>
                    <a:pt x="545" y="908"/>
                  </a:lnTo>
                  <a:lnTo>
                    <a:pt x="569" y="912"/>
                  </a:lnTo>
                  <a:lnTo>
                    <a:pt x="594" y="909"/>
                  </a:lnTo>
                  <a:lnTo>
                    <a:pt x="615" y="901"/>
                  </a:lnTo>
                  <a:lnTo>
                    <a:pt x="635" y="889"/>
                  </a:lnTo>
                  <a:lnTo>
                    <a:pt x="653" y="870"/>
                  </a:lnTo>
                  <a:lnTo>
                    <a:pt x="671" y="846"/>
                  </a:lnTo>
                  <a:lnTo>
                    <a:pt x="685" y="816"/>
                  </a:lnTo>
                  <a:lnTo>
                    <a:pt x="695" y="781"/>
                  </a:lnTo>
                  <a:lnTo>
                    <a:pt x="703" y="740"/>
                  </a:lnTo>
                  <a:lnTo>
                    <a:pt x="708" y="694"/>
                  </a:lnTo>
                  <a:lnTo>
                    <a:pt x="715" y="590"/>
                  </a:lnTo>
                  <a:lnTo>
                    <a:pt x="724" y="481"/>
                  </a:lnTo>
                  <a:lnTo>
                    <a:pt x="733" y="371"/>
                  </a:lnTo>
                  <a:lnTo>
                    <a:pt x="738" y="268"/>
                  </a:lnTo>
                  <a:lnTo>
                    <a:pt x="734" y="176"/>
                  </a:lnTo>
                  <a:lnTo>
                    <a:pt x="721" y="101"/>
                  </a:lnTo>
                  <a:lnTo>
                    <a:pt x="696" y="48"/>
                  </a:lnTo>
                  <a:lnTo>
                    <a:pt x="653" y="25"/>
                  </a:lnTo>
                  <a:lnTo>
                    <a:pt x="627" y="21"/>
                  </a:lnTo>
                  <a:lnTo>
                    <a:pt x="598" y="18"/>
                  </a:lnTo>
                  <a:lnTo>
                    <a:pt x="568" y="15"/>
                  </a:lnTo>
                  <a:lnTo>
                    <a:pt x="537" y="13"/>
                  </a:lnTo>
                  <a:lnTo>
                    <a:pt x="505" y="11"/>
                  </a:lnTo>
                  <a:lnTo>
                    <a:pt x="474" y="9"/>
                  </a:lnTo>
                  <a:lnTo>
                    <a:pt x="443" y="6"/>
                  </a:lnTo>
                  <a:lnTo>
                    <a:pt x="413" y="5"/>
                  </a:lnTo>
                  <a:lnTo>
                    <a:pt x="384" y="4"/>
                  </a:lnTo>
                  <a:lnTo>
                    <a:pt x="357" y="3"/>
                  </a:lnTo>
                  <a:lnTo>
                    <a:pt x="334" y="2"/>
                  </a:lnTo>
                  <a:lnTo>
                    <a:pt x="313" y="2"/>
                  </a:lnTo>
                  <a:lnTo>
                    <a:pt x="296" y="0"/>
                  </a:lnTo>
                  <a:lnTo>
                    <a:pt x="284" y="0"/>
                  </a:lnTo>
                  <a:lnTo>
                    <a:pt x="275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7CC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5"/>
            <p:cNvSpPr>
              <a:spLocks/>
            </p:cNvSpPr>
            <p:nvPr/>
          </p:nvSpPr>
          <p:spPr bwMode="auto">
            <a:xfrm>
              <a:off x="1290" y="1241"/>
              <a:ext cx="353" cy="436"/>
            </a:xfrm>
            <a:custGeom>
              <a:avLst/>
              <a:gdLst>
                <a:gd name="T0" fmla="*/ 258 w 705"/>
                <a:gd name="T1" fmla="*/ 0 h 872"/>
                <a:gd name="T2" fmla="*/ 237 w 705"/>
                <a:gd name="T3" fmla="*/ 0 h 872"/>
                <a:gd name="T4" fmla="*/ 200 w 705"/>
                <a:gd name="T5" fmla="*/ 2 h 872"/>
                <a:gd name="T6" fmla="*/ 153 w 705"/>
                <a:gd name="T7" fmla="*/ 13 h 872"/>
                <a:gd name="T8" fmla="*/ 105 w 705"/>
                <a:gd name="T9" fmla="*/ 33 h 872"/>
                <a:gd name="T10" fmla="*/ 59 w 705"/>
                <a:gd name="T11" fmla="*/ 69 h 872"/>
                <a:gd name="T12" fmla="*/ 22 w 705"/>
                <a:gd name="T13" fmla="*/ 122 h 872"/>
                <a:gd name="T14" fmla="*/ 2 w 705"/>
                <a:gd name="T15" fmla="*/ 197 h 872"/>
                <a:gd name="T16" fmla="*/ 3 w 705"/>
                <a:gd name="T17" fmla="*/ 290 h 872"/>
                <a:gd name="T18" fmla="*/ 26 w 705"/>
                <a:gd name="T19" fmla="*/ 371 h 872"/>
                <a:gd name="T20" fmla="*/ 66 w 705"/>
                <a:gd name="T21" fmla="*/ 438 h 872"/>
                <a:gd name="T22" fmla="*/ 116 w 705"/>
                <a:gd name="T23" fmla="*/ 494 h 872"/>
                <a:gd name="T24" fmla="*/ 175 w 705"/>
                <a:gd name="T25" fmla="*/ 545 h 872"/>
                <a:gd name="T26" fmla="*/ 237 w 705"/>
                <a:gd name="T27" fmla="*/ 594 h 872"/>
                <a:gd name="T28" fmla="*/ 298 w 705"/>
                <a:gd name="T29" fmla="*/ 647 h 872"/>
                <a:gd name="T30" fmla="*/ 354 w 705"/>
                <a:gd name="T31" fmla="*/ 708 h 872"/>
                <a:gd name="T32" fmla="*/ 401 w 705"/>
                <a:gd name="T33" fmla="*/ 776 h 872"/>
                <a:gd name="T34" fmla="*/ 448 w 705"/>
                <a:gd name="T35" fmla="*/ 828 h 872"/>
                <a:gd name="T36" fmla="*/ 498 w 705"/>
                <a:gd name="T37" fmla="*/ 860 h 872"/>
                <a:gd name="T38" fmla="*/ 545 w 705"/>
                <a:gd name="T39" fmla="*/ 872 h 872"/>
                <a:gd name="T40" fmla="*/ 588 w 705"/>
                <a:gd name="T41" fmla="*/ 863 h 872"/>
                <a:gd name="T42" fmla="*/ 626 w 705"/>
                <a:gd name="T43" fmla="*/ 832 h 872"/>
                <a:gd name="T44" fmla="*/ 655 w 705"/>
                <a:gd name="T45" fmla="*/ 781 h 872"/>
                <a:gd name="T46" fmla="*/ 672 w 705"/>
                <a:gd name="T47" fmla="*/ 708 h 872"/>
                <a:gd name="T48" fmla="*/ 683 w 705"/>
                <a:gd name="T49" fmla="*/ 564 h 872"/>
                <a:gd name="T50" fmla="*/ 701 w 705"/>
                <a:gd name="T51" fmla="*/ 355 h 872"/>
                <a:gd name="T52" fmla="*/ 703 w 705"/>
                <a:gd name="T53" fmla="*/ 168 h 872"/>
                <a:gd name="T54" fmla="*/ 665 w 705"/>
                <a:gd name="T55" fmla="*/ 46 h 872"/>
                <a:gd name="T56" fmla="*/ 599 w 705"/>
                <a:gd name="T57" fmla="*/ 21 h 872"/>
                <a:gd name="T58" fmla="*/ 543 w 705"/>
                <a:gd name="T59" fmla="*/ 15 h 872"/>
                <a:gd name="T60" fmla="*/ 483 w 705"/>
                <a:gd name="T61" fmla="*/ 10 h 872"/>
                <a:gd name="T62" fmla="*/ 423 w 705"/>
                <a:gd name="T63" fmla="*/ 7 h 872"/>
                <a:gd name="T64" fmla="*/ 368 w 705"/>
                <a:gd name="T65" fmla="*/ 3 h 872"/>
                <a:gd name="T66" fmla="*/ 319 w 705"/>
                <a:gd name="T67" fmla="*/ 2 h 872"/>
                <a:gd name="T68" fmla="*/ 283 w 705"/>
                <a:gd name="T69" fmla="*/ 1 h 872"/>
                <a:gd name="T70" fmla="*/ 264 w 705"/>
                <a:gd name="T7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5" h="872">
                  <a:moveTo>
                    <a:pt x="262" y="0"/>
                  </a:moveTo>
                  <a:lnTo>
                    <a:pt x="258" y="0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20" y="0"/>
                  </a:lnTo>
                  <a:lnTo>
                    <a:pt x="200" y="2"/>
                  </a:lnTo>
                  <a:lnTo>
                    <a:pt x="177" y="7"/>
                  </a:lnTo>
                  <a:lnTo>
                    <a:pt x="153" y="13"/>
                  </a:lnTo>
                  <a:lnTo>
                    <a:pt x="129" y="22"/>
                  </a:lnTo>
                  <a:lnTo>
                    <a:pt x="105" y="33"/>
                  </a:lnTo>
                  <a:lnTo>
                    <a:pt x="81" y="49"/>
                  </a:lnTo>
                  <a:lnTo>
                    <a:pt x="59" y="69"/>
                  </a:lnTo>
                  <a:lnTo>
                    <a:pt x="39" y="93"/>
                  </a:lnTo>
                  <a:lnTo>
                    <a:pt x="22" y="122"/>
                  </a:lnTo>
                  <a:lnTo>
                    <a:pt x="10" y="157"/>
                  </a:lnTo>
                  <a:lnTo>
                    <a:pt x="2" y="197"/>
                  </a:lnTo>
                  <a:lnTo>
                    <a:pt x="0" y="243"/>
                  </a:lnTo>
                  <a:lnTo>
                    <a:pt x="3" y="290"/>
                  </a:lnTo>
                  <a:lnTo>
                    <a:pt x="13" y="333"/>
                  </a:lnTo>
                  <a:lnTo>
                    <a:pt x="26" y="371"/>
                  </a:lnTo>
                  <a:lnTo>
                    <a:pt x="44" y="406"/>
                  </a:lnTo>
                  <a:lnTo>
                    <a:pt x="66" y="438"/>
                  </a:lnTo>
                  <a:lnTo>
                    <a:pt x="90" y="468"/>
                  </a:lnTo>
                  <a:lnTo>
                    <a:pt x="116" y="494"/>
                  </a:lnTo>
                  <a:lnTo>
                    <a:pt x="145" y="521"/>
                  </a:lnTo>
                  <a:lnTo>
                    <a:pt x="175" y="545"/>
                  </a:lnTo>
                  <a:lnTo>
                    <a:pt x="206" y="570"/>
                  </a:lnTo>
                  <a:lnTo>
                    <a:pt x="237" y="594"/>
                  </a:lnTo>
                  <a:lnTo>
                    <a:pt x="268" y="621"/>
                  </a:lnTo>
                  <a:lnTo>
                    <a:pt x="298" y="647"/>
                  </a:lnTo>
                  <a:lnTo>
                    <a:pt x="327" y="677"/>
                  </a:lnTo>
                  <a:lnTo>
                    <a:pt x="354" y="708"/>
                  </a:lnTo>
                  <a:lnTo>
                    <a:pt x="378" y="743"/>
                  </a:lnTo>
                  <a:lnTo>
                    <a:pt x="401" y="776"/>
                  </a:lnTo>
                  <a:lnTo>
                    <a:pt x="424" y="805"/>
                  </a:lnTo>
                  <a:lnTo>
                    <a:pt x="448" y="828"/>
                  </a:lnTo>
                  <a:lnTo>
                    <a:pt x="474" y="846"/>
                  </a:lnTo>
                  <a:lnTo>
                    <a:pt x="498" y="860"/>
                  </a:lnTo>
                  <a:lnTo>
                    <a:pt x="521" y="868"/>
                  </a:lnTo>
                  <a:lnTo>
                    <a:pt x="545" y="872"/>
                  </a:lnTo>
                  <a:lnTo>
                    <a:pt x="567" y="870"/>
                  </a:lnTo>
                  <a:lnTo>
                    <a:pt x="588" y="863"/>
                  </a:lnTo>
                  <a:lnTo>
                    <a:pt x="607" y="850"/>
                  </a:lnTo>
                  <a:lnTo>
                    <a:pt x="626" y="832"/>
                  </a:lnTo>
                  <a:lnTo>
                    <a:pt x="641" y="808"/>
                  </a:lnTo>
                  <a:lnTo>
                    <a:pt x="655" y="781"/>
                  </a:lnTo>
                  <a:lnTo>
                    <a:pt x="665" y="746"/>
                  </a:lnTo>
                  <a:lnTo>
                    <a:pt x="672" y="708"/>
                  </a:lnTo>
                  <a:lnTo>
                    <a:pt x="676" y="663"/>
                  </a:lnTo>
                  <a:lnTo>
                    <a:pt x="683" y="564"/>
                  </a:lnTo>
                  <a:lnTo>
                    <a:pt x="693" y="459"/>
                  </a:lnTo>
                  <a:lnTo>
                    <a:pt x="701" y="355"/>
                  </a:lnTo>
                  <a:lnTo>
                    <a:pt x="705" y="256"/>
                  </a:lnTo>
                  <a:lnTo>
                    <a:pt x="703" y="168"/>
                  </a:lnTo>
                  <a:lnTo>
                    <a:pt x="690" y="97"/>
                  </a:lnTo>
                  <a:lnTo>
                    <a:pt x="665" y="46"/>
                  </a:lnTo>
                  <a:lnTo>
                    <a:pt x="625" y="24"/>
                  </a:lnTo>
                  <a:lnTo>
                    <a:pt x="599" y="21"/>
                  </a:lnTo>
                  <a:lnTo>
                    <a:pt x="572" y="18"/>
                  </a:lnTo>
                  <a:lnTo>
                    <a:pt x="543" y="15"/>
                  </a:lnTo>
                  <a:lnTo>
                    <a:pt x="513" y="13"/>
                  </a:lnTo>
                  <a:lnTo>
                    <a:pt x="483" y="10"/>
                  </a:lnTo>
                  <a:lnTo>
                    <a:pt x="453" y="8"/>
                  </a:lnTo>
                  <a:lnTo>
                    <a:pt x="423" y="7"/>
                  </a:lnTo>
                  <a:lnTo>
                    <a:pt x="394" y="4"/>
                  </a:lnTo>
                  <a:lnTo>
                    <a:pt x="368" y="3"/>
                  </a:lnTo>
                  <a:lnTo>
                    <a:pt x="342" y="2"/>
                  </a:lnTo>
                  <a:lnTo>
                    <a:pt x="319" y="2"/>
                  </a:lnTo>
                  <a:lnTo>
                    <a:pt x="300" y="1"/>
                  </a:lnTo>
                  <a:lnTo>
                    <a:pt x="283" y="1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8B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6"/>
            <p:cNvSpPr>
              <a:spLocks/>
            </p:cNvSpPr>
            <p:nvPr/>
          </p:nvSpPr>
          <p:spPr bwMode="auto">
            <a:xfrm>
              <a:off x="599" y="1247"/>
              <a:ext cx="1039" cy="415"/>
            </a:xfrm>
            <a:custGeom>
              <a:avLst/>
              <a:gdLst>
                <a:gd name="T0" fmla="*/ 246 w 673"/>
                <a:gd name="T1" fmla="*/ 0 h 831"/>
                <a:gd name="T2" fmla="*/ 226 w 673"/>
                <a:gd name="T3" fmla="*/ 0 h 831"/>
                <a:gd name="T4" fmla="*/ 190 w 673"/>
                <a:gd name="T5" fmla="*/ 3 h 831"/>
                <a:gd name="T6" fmla="*/ 146 w 673"/>
                <a:gd name="T7" fmla="*/ 12 h 831"/>
                <a:gd name="T8" fmla="*/ 99 w 673"/>
                <a:gd name="T9" fmla="*/ 31 h 831"/>
                <a:gd name="T10" fmla="*/ 55 w 673"/>
                <a:gd name="T11" fmla="*/ 65 h 831"/>
                <a:gd name="T12" fmla="*/ 21 w 673"/>
                <a:gd name="T13" fmla="*/ 116 h 831"/>
                <a:gd name="T14" fmla="*/ 2 w 673"/>
                <a:gd name="T15" fmla="*/ 187 h 831"/>
                <a:gd name="T16" fmla="*/ 3 w 673"/>
                <a:gd name="T17" fmla="*/ 277 h 831"/>
                <a:gd name="T18" fmla="*/ 25 w 673"/>
                <a:gd name="T19" fmla="*/ 355 h 831"/>
                <a:gd name="T20" fmla="*/ 62 w 673"/>
                <a:gd name="T21" fmla="*/ 419 h 831"/>
                <a:gd name="T22" fmla="*/ 112 w 673"/>
                <a:gd name="T23" fmla="*/ 471 h 831"/>
                <a:gd name="T24" fmla="*/ 167 w 673"/>
                <a:gd name="T25" fmla="*/ 521 h 831"/>
                <a:gd name="T26" fmla="*/ 227 w 673"/>
                <a:gd name="T27" fmla="*/ 568 h 831"/>
                <a:gd name="T28" fmla="*/ 284 w 673"/>
                <a:gd name="T29" fmla="*/ 618 h 831"/>
                <a:gd name="T30" fmla="*/ 337 w 673"/>
                <a:gd name="T31" fmla="*/ 675 h 831"/>
                <a:gd name="T32" fmla="*/ 382 w 673"/>
                <a:gd name="T33" fmla="*/ 741 h 831"/>
                <a:gd name="T34" fmla="*/ 429 w 673"/>
                <a:gd name="T35" fmla="*/ 791 h 831"/>
                <a:gd name="T36" fmla="*/ 475 w 673"/>
                <a:gd name="T37" fmla="*/ 821 h 831"/>
                <a:gd name="T38" fmla="*/ 520 w 673"/>
                <a:gd name="T39" fmla="*/ 831 h 831"/>
                <a:gd name="T40" fmla="*/ 561 w 673"/>
                <a:gd name="T41" fmla="*/ 823 h 831"/>
                <a:gd name="T42" fmla="*/ 597 w 673"/>
                <a:gd name="T43" fmla="*/ 794 h 831"/>
                <a:gd name="T44" fmla="*/ 624 w 673"/>
                <a:gd name="T45" fmla="*/ 744 h 831"/>
                <a:gd name="T46" fmla="*/ 642 w 673"/>
                <a:gd name="T47" fmla="*/ 675 h 831"/>
                <a:gd name="T48" fmla="*/ 652 w 673"/>
                <a:gd name="T49" fmla="*/ 538 h 831"/>
                <a:gd name="T50" fmla="*/ 668 w 673"/>
                <a:gd name="T51" fmla="*/ 339 h 831"/>
                <a:gd name="T52" fmla="*/ 671 w 673"/>
                <a:gd name="T53" fmla="*/ 160 h 831"/>
                <a:gd name="T54" fmla="*/ 635 w 673"/>
                <a:gd name="T55" fmla="*/ 44 h 831"/>
                <a:gd name="T56" fmla="*/ 573 w 673"/>
                <a:gd name="T57" fmla="*/ 19 h 831"/>
                <a:gd name="T58" fmla="*/ 518 w 673"/>
                <a:gd name="T59" fmla="*/ 14 h 831"/>
                <a:gd name="T60" fmla="*/ 461 w 673"/>
                <a:gd name="T61" fmla="*/ 10 h 831"/>
                <a:gd name="T62" fmla="*/ 403 w 673"/>
                <a:gd name="T63" fmla="*/ 6 h 831"/>
                <a:gd name="T64" fmla="*/ 350 w 673"/>
                <a:gd name="T65" fmla="*/ 4 h 831"/>
                <a:gd name="T66" fmla="*/ 304 w 673"/>
                <a:gd name="T67" fmla="*/ 2 h 831"/>
                <a:gd name="T68" fmla="*/ 271 w 673"/>
                <a:gd name="T69" fmla="*/ 0 h 831"/>
                <a:gd name="T70" fmla="*/ 251 w 673"/>
                <a:gd name="T7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3" h="831">
                  <a:moveTo>
                    <a:pt x="249" y="0"/>
                  </a:moveTo>
                  <a:lnTo>
                    <a:pt x="246" y="0"/>
                  </a:lnTo>
                  <a:lnTo>
                    <a:pt x="238" y="0"/>
                  </a:lnTo>
                  <a:lnTo>
                    <a:pt x="226" y="0"/>
                  </a:lnTo>
                  <a:lnTo>
                    <a:pt x="210" y="0"/>
                  </a:lnTo>
                  <a:lnTo>
                    <a:pt x="190" y="3"/>
                  </a:lnTo>
                  <a:lnTo>
                    <a:pt x="169" y="6"/>
                  </a:lnTo>
                  <a:lnTo>
                    <a:pt x="146" y="12"/>
                  </a:lnTo>
                  <a:lnTo>
                    <a:pt x="123" y="21"/>
                  </a:lnTo>
                  <a:lnTo>
                    <a:pt x="99" y="31"/>
                  </a:lnTo>
                  <a:lnTo>
                    <a:pt x="77" y="46"/>
                  </a:lnTo>
                  <a:lnTo>
                    <a:pt x="55" y="65"/>
                  </a:lnTo>
                  <a:lnTo>
                    <a:pt x="37" y="88"/>
                  </a:lnTo>
                  <a:lnTo>
                    <a:pt x="21" y="116"/>
                  </a:lnTo>
                  <a:lnTo>
                    <a:pt x="9" y="149"/>
                  </a:lnTo>
                  <a:lnTo>
                    <a:pt x="2" y="187"/>
                  </a:lnTo>
                  <a:lnTo>
                    <a:pt x="0" y="232"/>
                  </a:lnTo>
                  <a:lnTo>
                    <a:pt x="3" y="277"/>
                  </a:lnTo>
                  <a:lnTo>
                    <a:pt x="11" y="318"/>
                  </a:lnTo>
                  <a:lnTo>
                    <a:pt x="25" y="355"/>
                  </a:lnTo>
                  <a:lnTo>
                    <a:pt x="42" y="387"/>
                  </a:lnTo>
                  <a:lnTo>
                    <a:pt x="62" y="419"/>
                  </a:lnTo>
                  <a:lnTo>
                    <a:pt x="85" y="446"/>
                  </a:lnTo>
                  <a:lnTo>
                    <a:pt x="112" y="471"/>
                  </a:lnTo>
                  <a:lnTo>
                    <a:pt x="139" y="497"/>
                  </a:lnTo>
                  <a:lnTo>
                    <a:pt x="167" y="521"/>
                  </a:lnTo>
                  <a:lnTo>
                    <a:pt x="197" y="544"/>
                  </a:lnTo>
                  <a:lnTo>
                    <a:pt x="227" y="568"/>
                  </a:lnTo>
                  <a:lnTo>
                    <a:pt x="256" y="592"/>
                  </a:lnTo>
                  <a:lnTo>
                    <a:pt x="284" y="618"/>
                  </a:lnTo>
                  <a:lnTo>
                    <a:pt x="312" y="645"/>
                  </a:lnTo>
                  <a:lnTo>
                    <a:pt x="337" y="675"/>
                  </a:lnTo>
                  <a:lnTo>
                    <a:pt x="361" y="709"/>
                  </a:lnTo>
                  <a:lnTo>
                    <a:pt x="382" y="741"/>
                  </a:lnTo>
                  <a:lnTo>
                    <a:pt x="405" y="768"/>
                  </a:lnTo>
                  <a:lnTo>
                    <a:pt x="429" y="791"/>
                  </a:lnTo>
                  <a:lnTo>
                    <a:pt x="452" y="808"/>
                  </a:lnTo>
                  <a:lnTo>
                    <a:pt x="475" y="821"/>
                  </a:lnTo>
                  <a:lnTo>
                    <a:pt x="498" y="829"/>
                  </a:lnTo>
                  <a:lnTo>
                    <a:pt x="520" y="831"/>
                  </a:lnTo>
                  <a:lnTo>
                    <a:pt x="541" y="830"/>
                  </a:lnTo>
                  <a:lnTo>
                    <a:pt x="561" y="823"/>
                  </a:lnTo>
                  <a:lnTo>
                    <a:pt x="579" y="810"/>
                  </a:lnTo>
                  <a:lnTo>
                    <a:pt x="597" y="794"/>
                  </a:lnTo>
                  <a:lnTo>
                    <a:pt x="612" y="771"/>
                  </a:lnTo>
                  <a:lnTo>
                    <a:pt x="624" y="744"/>
                  </a:lnTo>
                  <a:lnTo>
                    <a:pt x="634" y="712"/>
                  </a:lnTo>
                  <a:lnTo>
                    <a:pt x="642" y="675"/>
                  </a:lnTo>
                  <a:lnTo>
                    <a:pt x="645" y="633"/>
                  </a:lnTo>
                  <a:lnTo>
                    <a:pt x="652" y="538"/>
                  </a:lnTo>
                  <a:lnTo>
                    <a:pt x="661" y="438"/>
                  </a:lnTo>
                  <a:lnTo>
                    <a:pt x="668" y="339"/>
                  </a:lnTo>
                  <a:lnTo>
                    <a:pt x="673" y="245"/>
                  </a:lnTo>
                  <a:lnTo>
                    <a:pt x="671" y="160"/>
                  </a:lnTo>
                  <a:lnTo>
                    <a:pt x="659" y="91"/>
                  </a:lnTo>
                  <a:lnTo>
                    <a:pt x="635" y="44"/>
                  </a:lnTo>
                  <a:lnTo>
                    <a:pt x="597" y="22"/>
                  </a:lnTo>
                  <a:lnTo>
                    <a:pt x="573" y="19"/>
                  </a:lnTo>
                  <a:lnTo>
                    <a:pt x="546" y="17"/>
                  </a:lnTo>
                  <a:lnTo>
                    <a:pt x="518" y="14"/>
                  </a:lnTo>
                  <a:lnTo>
                    <a:pt x="490" y="12"/>
                  </a:lnTo>
                  <a:lnTo>
                    <a:pt x="461" y="10"/>
                  </a:lnTo>
                  <a:lnTo>
                    <a:pt x="432" y="7"/>
                  </a:lnTo>
                  <a:lnTo>
                    <a:pt x="403" y="6"/>
                  </a:lnTo>
                  <a:lnTo>
                    <a:pt x="376" y="5"/>
                  </a:lnTo>
                  <a:lnTo>
                    <a:pt x="350" y="4"/>
                  </a:lnTo>
                  <a:lnTo>
                    <a:pt x="326" y="3"/>
                  </a:lnTo>
                  <a:lnTo>
                    <a:pt x="304" y="2"/>
                  </a:lnTo>
                  <a:lnTo>
                    <a:pt x="286" y="2"/>
                  </a:lnTo>
                  <a:lnTo>
                    <a:pt x="271" y="0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56B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err="1" smtClean="0"/>
                <a:t>Роспотребнадзор</a:t>
              </a:r>
              <a:endParaRPr lang="en-US" sz="1600" dirty="0" smtClean="0"/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анпин</a:t>
              </a:r>
              <a:endParaRPr lang="en-US" sz="1600" dirty="0"/>
            </a:p>
          </p:txBody>
        </p:sp>
        <p:sp>
          <p:nvSpPr>
            <p:cNvPr id="310" name="Freeform 17"/>
            <p:cNvSpPr>
              <a:spLocks/>
            </p:cNvSpPr>
            <p:nvPr/>
          </p:nvSpPr>
          <p:spPr bwMode="auto">
            <a:xfrm>
              <a:off x="1452" y="1798"/>
              <a:ext cx="308" cy="216"/>
            </a:xfrm>
            <a:custGeom>
              <a:avLst/>
              <a:gdLst>
                <a:gd name="T0" fmla="*/ 39 w 614"/>
                <a:gd name="T1" fmla="*/ 159 h 432"/>
                <a:gd name="T2" fmla="*/ 35 w 614"/>
                <a:gd name="T3" fmla="*/ 158 h 432"/>
                <a:gd name="T4" fmla="*/ 27 w 614"/>
                <a:gd name="T5" fmla="*/ 152 h 432"/>
                <a:gd name="T6" fmla="*/ 18 w 614"/>
                <a:gd name="T7" fmla="*/ 143 h 432"/>
                <a:gd name="T8" fmla="*/ 8 w 614"/>
                <a:gd name="T9" fmla="*/ 130 h 432"/>
                <a:gd name="T10" fmla="*/ 1 w 614"/>
                <a:gd name="T11" fmla="*/ 114 h 432"/>
                <a:gd name="T12" fmla="*/ 0 w 614"/>
                <a:gd name="T13" fmla="*/ 93 h 432"/>
                <a:gd name="T14" fmla="*/ 6 w 614"/>
                <a:gd name="T15" fmla="*/ 67 h 432"/>
                <a:gd name="T16" fmla="*/ 22 w 614"/>
                <a:gd name="T17" fmla="*/ 37 h 432"/>
                <a:gd name="T18" fmla="*/ 33 w 614"/>
                <a:gd name="T19" fmla="*/ 23 h 432"/>
                <a:gd name="T20" fmla="*/ 47 w 614"/>
                <a:gd name="T21" fmla="*/ 11 h 432"/>
                <a:gd name="T22" fmla="*/ 62 w 614"/>
                <a:gd name="T23" fmla="*/ 4 h 432"/>
                <a:gd name="T24" fmla="*/ 79 w 614"/>
                <a:gd name="T25" fmla="*/ 1 h 432"/>
                <a:gd name="T26" fmla="*/ 97 w 614"/>
                <a:gd name="T27" fmla="*/ 0 h 432"/>
                <a:gd name="T28" fmla="*/ 115 w 614"/>
                <a:gd name="T29" fmla="*/ 1 h 432"/>
                <a:gd name="T30" fmla="*/ 135 w 614"/>
                <a:gd name="T31" fmla="*/ 4 h 432"/>
                <a:gd name="T32" fmla="*/ 154 w 614"/>
                <a:gd name="T33" fmla="*/ 9 h 432"/>
                <a:gd name="T34" fmla="*/ 174 w 614"/>
                <a:gd name="T35" fmla="*/ 16 h 432"/>
                <a:gd name="T36" fmla="*/ 193 w 614"/>
                <a:gd name="T37" fmla="*/ 23 h 432"/>
                <a:gd name="T38" fmla="*/ 213 w 614"/>
                <a:gd name="T39" fmla="*/ 31 h 432"/>
                <a:gd name="T40" fmla="*/ 231 w 614"/>
                <a:gd name="T41" fmla="*/ 39 h 432"/>
                <a:gd name="T42" fmla="*/ 249 w 614"/>
                <a:gd name="T43" fmla="*/ 47 h 432"/>
                <a:gd name="T44" fmla="*/ 266 w 614"/>
                <a:gd name="T45" fmla="*/ 54 h 432"/>
                <a:gd name="T46" fmla="*/ 281 w 614"/>
                <a:gd name="T47" fmla="*/ 61 h 432"/>
                <a:gd name="T48" fmla="*/ 295 w 614"/>
                <a:gd name="T49" fmla="*/ 66 h 432"/>
                <a:gd name="T50" fmla="*/ 310 w 614"/>
                <a:gd name="T51" fmla="*/ 70 h 432"/>
                <a:gd name="T52" fmla="*/ 326 w 614"/>
                <a:gd name="T53" fmla="*/ 75 h 432"/>
                <a:gd name="T54" fmla="*/ 345 w 614"/>
                <a:gd name="T55" fmla="*/ 80 h 432"/>
                <a:gd name="T56" fmla="*/ 366 w 614"/>
                <a:gd name="T57" fmla="*/ 87 h 432"/>
                <a:gd name="T58" fmla="*/ 388 w 614"/>
                <a:gd name="T59" fmla="*/ 95 h 432"/>
                <a:gd name="T60" fmla="*/ 411 w 614"/>
                <a:gd name="T61" fmla="*/ 105 h 432"/>
                <a:gd name="T62" fmla="*/ 435 w 614"/>
                <a:gd name="T63" fmla="*/ 115 h 432"/>
                <a:gd name="T64" fmla="*/ 458 w 614"/>
                <a:gd name="T65" fmla="*/ 128 h 432"/>
                <a:gd name="T66" fmla="*/ 483 w 614"/>
                <a:gd name="T67" fmla="*/ 142 h 432"/>
                <a:gd name="T68" fmla="*/ 505 w 614"/>
                <a:gd name="T69" fmla="*/ 159 h 432"/>
                <a:gd name="T70" fmla="*/ 528 w 614"/>
                <a:gd name="T71" fmla="*/ 177 h 432"/>
                <a:gd name="T72" fmla="*/ 548 w 614"/>
                <a:gd name="T73" fmla="*/ 199 h 432"/>
                <a:gd name="T74" fmla="*/ 567 w 614"/>
                <a:gd name="T75" fmla="*/ 223 h 432"/>
                <a:gd name="T76" fmla="*/ 584 w 614"/>
                <a:gd name="T77" fmla="*/ 251 h 432"/>
                <a:gd name="T78" fmla="*/ 598 w 614"/>
                <a:gd name="T79" fmla="*/ 281 h 432"/>
                <a:gd name="T80" fmla="*/ 609 w 614"/>
                <a:gd name="T81" fmla="*/ 315 h 432"/>
                <a:gd name="T82" fmla="*/ 614 w 614"/>
                <a:gd name="T83" fmla="*/ 349 h 432"/>
                <a:gd name="T84" fmla="*/ 608 w 614"/>
                <a:gd name="T85" fmla="*/ 377 h 432"/>
                <a:gd name="T86" fmla="*/ 593 w 614"/>
                <a:gd name="T87" fmla="*/ 398 h 432"/>
                <a:gd name="T88" fmla="*/ 570 w 614"/>
                <a:gd name="T89" fmla="*/ 416 h 432"/>
                <a:gd name="T90" fmla="*/ 540 w 614"/>
                <a:gd name="T91" fmla="*/ 426 h 432"/>
                <a:gd name="T92" fmla="*/ 505 w 614"/>
                <a:gd name="T93" fmla="*/ 432 h 432"/>
                <a:gd name="T94" fmla="*/ 463 w 614"/>
                <a:gd name="T95" fmla="*/ 431 h 432"/>
                <a:gd name="T96" fmla="*/ 418 w 614"/>
                <a:gd name="T97" fmla="*/ 425 h 432"/>
                <a:gd name="T98" fmla="*/ 370 w 614"/>
                <a:gd name="T99" fmla="*/ 412 h 432"/>
                <a:gd name="T100" fmla="*/ 320 w 614"/>
                <a:gd name="T101" fmla="*/ 394 h 432"/>
                <a:gd name="T102" fmla="*/ 269 w 614"/>
                <a:gd name="T103" fmla="*/ 370 h 432"/>
                <a:gd name="T104" fmla="*/ 219 w 614"/>
                <a:gd name="T105" fmla="*/ 340 h 432"/>
                <a:gd name="T106" fmla="*/ 169 w 614"/>
                <a:gd name="T107" fmla="*/ 304 h 432"/>
                <a:gd name="T108" fmla="*/ 122 w 614"/>
                <a:gd name="T109" fmla="*/ 261 h 432"/>
                <a:gd name="T110" fmla="*/ 78 w 614"/>
                <a:gd name="T111" fmla="*/ 213 h 432"/>
                <a:gd name="T112" fmla="*/ 39 w 614"/>
                <a:gd name="T113" fmla="*/ 1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4" h="432">
                  <a:moveTo>
                    <a:pt x="39" y="159"/>
                  </a:moveTo>
                  <a:lnTo>
                    <a:pt x="35" y="158"/>
                  </a:lnTo>
                  <a:lnTo>
                    <a:pt x="27" y="152"/>
                  </a:lnTo>
                  <a:lnTo>
                    <a:pt x="18" y="143"/>
                  </a:lnTo>
                  <a:lnTo>
                    <a:pt x="8" y="130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6" y="67"/>
                  </a:lnTo>
                  <a:lnTo>
                    <a:pt x="22" y="37"/>
                  </a:lnTo>
                  <a:lnTo>
                    <a:pt x="33" y="23"/>
                  </a:lnTo>
                  <a:lnTo>
                    <a:pt x="47" y="11"/>
                  </a:lnTo>
                  <a:lnTo>
                    <a:pt x="62" y="4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35" y="4"/>
                  </a:lnTo>
                  <a:lnTo>
                    <a:pt x="154" y="9"/>
                  </a:lnTo>
                  <a:lnTo>
                    <a:pt x="174" y="16"/>
                  </a:lnTo>
                  <a:lnTo>
                    <a:pt x="193" y="23"/>
                  </a:lnTo>
                  <a:lnTo>
                    <a:pt x="213" y="31"/>
                  </a:lnTo>
                  <a:lnTo>
                    <a:pt x="231" y="39"/>
                  </a:lnTo>
                  <a:lnTo>
                    <a:pt x="249" y="47"/>
                  </a:lnTo>
                  <a:lnTo>
                    <a:pt x="266" y="54"/>
                  </a:lnTo>
                  <a:lnTo>
                    <a:pt x="281" y="61"/>
                  </a:lnTo>
                  <a:lnTo>
                    <a:pt x="295" y="66"/>
                  </a:lnTo>
                  <a:lnTo>
                    <a:pt x="310" y="70"/>
                  </a:lnTo>
                  <a:lnTo>
                    <a:pt x="326" y="75"/>
                  </a:lnTo>
                  <a:lnTo>
                    <a:pt x="345" y="80"/>
                  </a:lnTo>
                  <a:lnTo>
                    <a:pt x="366" y="87"/>
                  </a:lnTo>
                  <a:lnTo>
                    <a:pt x="388" y="95"/>
                  </a:lnTo>
                  <a:lnTo>
                    <a:pt x="411" y="105"/>
                  </a:lnTo>
                  <a:lnTo>
                    <a:pt x="435" y="115"/>
                  </a:lnTo>
                  <a:lnTo>
                    <a:pt x="458" y="128"/>
                  </a:lnTo>
                  <a:lnTo>
                    <a:pt x="483" y="142"/>
                  </a:lnTo>
                  <a:lnTo>
                    <a:pt x="505" y="159"/>
                  </a:lnTo>
                  <a:lnTo>
                    <a:pt x="528" y="177"/>
                  </a:lnTo>
                  <a:lnTo>
                    <a:pt x="548" y="199"/>
                  </a:lnTo>
                  <a:lnTo>
                    <a:pt x="567" y="223"/>
                  </a:lnTo>
                  <a:lnTo>
                    <a:pt x="584" y="251"/>
                  </a:lnTo>
                  <a:lnTo>
                    <a:pt x="598" y="281"/>
                  </a:lnTo>
                  <a:lnTo>
                    <a:pt x="609" y="315"/>
                  </a:lnTo>
                  <a:lnTo>
                    <a:pt x="614" y="349"/>
                  </a:lnTo>
                  <a:lnTo>
                    <a:pt x="608" y="377"/>
                  </a:lnTo>
                  <a:lnTo>
                    <a:pt x="593" y="398"/>
                  </a:lnTo>
                  <a:lnTo>
                    <a:pt x="570" y="416"/>
                  </a:lnTo>
                  <a:lnTo>
                    <a:pt x="540" y="426"/>
                  </a:lnTo>
                  <a:lnTo>
                    <a:pt x="505" y="432"/>
                  </a:lnTo>
                  <a:lnTo>
                    <a:pt x="463" y="431"/>
                  </a:lnTo>
                  <a:lnTo>
                    <a:pt x="418" y="425"/>
                  </a:lnTo>
                  <a:lnTo>
                    <a:pt x="370" y="412"/>
                  </a:lnTo>
                  <a:lnTo>
                    <a:pt x="320" y="394"/>
                  </a:lnTo>
                  <a:lnTo>
                    <a:pt x="269" y="370"/>
                  </a:lnTo>
                  <a:lnTo>
                    <a:pt x="219" y="340"/>
                  </a:lnTo>
                  <a:lnTo>
                    <a:pt x="169" y="304"/>
                  </a:lnTo>
                  <a:lnTo>
                    <a:pt x="122" y="261"/>
                  </a:lnTo>
                  <a:lnTo>
                    <a:pt x="78" y="213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8"/>
            <p:cNvSpPr>
              <a:spLocks/>
            </p:cNvSpPr>
            <p:nvPr/>
          </p:nvSpPr>
          <p:spPr bwMode="auto">
            <a:xfrm>
              <a:off x="1461" y="1807"/>
              <a:ext cx="292" cy="206"/>
            </a:xfrm>
            <a:custGeom>
              <a:avLst/>
              <a:gdLst>
                <a:gd name="T0" fmla="*/ 21 w 584"/>
                <a:gd name="T1" fmla="*/ 35 h 411"/>
                <a:gd name="T2" fmla="*/ 32 w 584"/>
                <a:gd name="T3" fmla="*/ 21 h 411"/>
                <a:gd name="T4" fmla="*/ 45 w 584"/>
                <a:gd name="T5" fmla="*/ 12 h 411"/>
                <a:gd name="T6" fmla="*/ 60 w 584"/>
                <a:gd name="T7" fmla="*/ 5 h 411"/>
                <a:gd name="T8" fmla="*/ 76 w 584"/>
                <a:gd name="T9" fmla="*/ 1 h 411"/>
                <a:gd name="T10" fmla="*/ 93 w 584"/>
                <a:gd name="T11" fmla="*/ 0 h 411"/>
                <a:gd name="T12" fmla="*/ 111 w 584"/>
                <a:gd name="T13" fmla="*/ 1 h 411"/>
                <a:gd name="T14" fmla="*/ 129 w 584"/>
                <a:gd name="T15" fmla="*/ 5 h 411"/>
                <a:gd name="T16" fmla="*/ 149 w 584"/>
                <a:gd name="T17" fmla="*/ 9 h 411"/>
                <a:gd name="T18" fmla="*/ 167 w 584"/>
                <a:gd name="T19" fmla="*/ 15 h 411"/>
                <a:gd name="T20" fmla="*/ 186 w 584"/>
                <a:gd name="T21" fmla="*/ 22 h 411"/>
                <a:gd name="T22" fmla="*/ 204 w 584"/>
                <a:gd name="T23" fmla="*/ 30 h 411"/>
                <a:gd name="T24" fmla="*/ 222 w 584"/>
                <a:gd name="T25" fmla="*/ 37 h 411"/>
                <a:gd name="T26" fmla="*/ 240 w 584"/>
                <a:gd name="T27" fmla="*/ 45 h 411"/>
                <a:gd name="T28" fmla="*/ 256 w 584"/>
                <a:gd name="T29" fmla="*/ 52 h 411"/>
                <a:gd name="T30" fmla="*/ 270 w 584"/>
                <a:gd name="T31" fmla="*/ 58 h 411"/>
                <a:gd name="T32" fmla="*/ 284 w 584"/>
                <a:gd name="T33" fmla="*/ 62 h 411"/>
                <a:gd name="T34" fmla="*/ 297 w 584"/>
                <a:gd name="T35" fmla="*/ 67 h 411"/>
                <a:gd name="T36" fmla="*/ 314 w 584"/>
                <a:gd name="T37" fmla="*/ 72 h 411"/>
                <a:gd name="T38" fmla="*/ 332 w 584"/>
                <a:gd name="T39" fmla="*/ 77 h 411"/>
                <a:gd name="T40" fmla="*/ 352 w 584"/>
                <a:gd name="T41" fmla="*/ 83 h 411"/>
                <a:gd name="T42" fmla="*/ 372 w 584"/>
                <a:gd name="T43" fmla="*/ 91 h 411"/>
                <a:gd name="T44" fmla="*/ 393 w 584"/>
                <a:gd name="T45" fmla="*/ 99 h 411"/>
                <a:gd name="T46" fmla="*/ 416 w 584"/>
                <a:gd name="T47" fmla="*/ 110 h 411"/>
                <a:gd name="T48" fmla="*/ 438 w 584"/>
                <a:gd name="T49" fmla="*/ 121 h 411"/>
                <a:gd name="T50" fmla="*/ 460 w 584"/>
                <a:gd name="T51" fmla="*/ 135 h 411"/>
                <a:gd name="T52" fmla="*/ 482 w 584"/>
                <a:gd name="T53" fmla="*/ 151 h 411"/>
                <a:gd name="T54" fmla="*/ 503 w 584"/>
                <a:gd name="T55" fmla="*/ 169 h 411"/>
                <a:gd name="T56" fmla="*/ 522 w 584"/>
                <a:gd name="T57" fmla="*/ 190 h 411"/>
                <a:gd name="T58" fmla="*/ 539 w 584"/>
                <a:gd name="T59" fmla="*/ 213 h 411"/>
                <a:gd name="T60" fmla="*/ 556 w 584"/>
                <a:gd name="T61" fmla="*/ 240 h 411"/>
                <a:gd name="T62" fmla="*/ 569 w 584"/>
                <a:gd name="T63" fmla="*/ 270 h 411"/>
                <a:gd name="T64" fmla="*/ 580 w 584"/>
                <a:gd name="T65" fmla="*/ 302 h 411"/>
                <a:gd name="T66" fmla="*/ 584 w 584"/>
                <a:gd name="T67" fmla="*/ 333 h 411"/>
                <a:gd name="T68" fmla="*/ 579 w 584"/>
                <a:gd name="T69" fmla="*/ 360 h 411"/>
                <a:gd name="T70" fmla="*/ 565 w 584"/>
                <a:gd name="T71" fmla="*/ 380 h 411"/>
                <a:gd name="T72" fmla="*/ 544 w 584"/>
                <a:gd name="T73" fmla="*/ 396 h 411"/>
                <a:gd name="T74" fmla="*/ 515 w 584"/>
                <a:gd name="T75" fmla="*/ 407 h 411"/>
                <a:gd name="T76" fmla="*/ 482 w 584"/>
                <a:gd name="T77" fmla="*/ 411 h 411"/>
                <a:gd name="T78" fmla="*/ 444 w 584"/>
                <a:gd name="T79" fmla="*/ 411 h 411"/>
                <a:gd name="T80" fmla="*/ 401 w 584"/>
                <a:gd name="T81" fmla="*/ 406 h 411"/>
                <a:gd name="T82" fmla="*/ 356 w 584"/>
                <a:gd name="T83" fmla="*/ 394 h 411"/>
                <a:gd name="T84" fmla="*/ 309 w 584"/>
                <a:gd name="T85" fmla="*/ 377 h 411"/>
                <a:gd name="T86" fmla="*/ 262 w 584"/>
                <a:gd name="T87" fmla="*/ 355 h 411"/>
                <a:gd name="T88" fmla="*/ 213 w 584"/>
                <a:gd name="T89" fmla="*/ 327 h 411"/>
                <a:gd name="T90" fmla="*/ 167 w 584"/>
                <a:gd name="T91" fmla="*/ 294 h 411"/>
                <a:gd name="T92" fmla="*/ 122 w 584"/>
                <a:gd name="T93" fmla="*/ 255 h 411"/>
                <a:gd name="T94" fmla="*/ 81 w 584"/>
                <a:gd name="T95" fmla="*/ 210 h 411"/>
                <a:gd name="T96" fmla="*/ 43 w 584"/>
                <a:gd name="T97" fmla="*/ 160 h 411"/>
                <a:gd name="T98" fmla="*/ 42 w 584"/>
                <a:gd name="T99" fmla="*/ 158 h 411"/>
                <a:gd name="T100" fmla="*/ 40 w 584"/>
                <a:gd name="T101" fmla="*/ 156 h 411"/>
                <a:gd name="T102" fmla="*/ 39 w 584"/>
                <a:gd name="T103" fmla="*/ 153 h 411"/>
                <a:gd name="T104" fmla="*/ 38 w 584"/>
                <a:gd name="T105" fmla="*/ 151 h 411"/>
                <a:gd name="T106" fmla="*/ 35 w 584"/>
                <a:gd name="T107" fmla="*/ 150 h 411"/>
                <a:gd name="T108" fmla="*/ 27 w 584"/>
                <a:gd name="T109" fmla="*/ 144 h 411"/>
                <a:gd name="T110" fmla="*/ 17 w 584"/>
                <a:gd name="T111" fmla="*/ 136 h 411"/>
                <a:gd name="T112" fmla="*/ 8 w 584"/>
                <a:gd name="T113" fmla="*/ 123 h 411"/>
                <a:gd name="T114" fmla="*/ 2 w 584"/>
                <a:gd name="T115" fmla="*/ 108 h 411"/>
                <a:gd name="T116" fmla="*/ 0 w 584"/>
                <a:gd name="T117" fmla="*/ 88 h 411"/>
                <a:gd name="T118" fmla="*/ 6 w 584"/>
                <a:gd name="T119" fmla="*/ 63 h 411"/>
                <a:gd name="T120" fmla="*/ 21 w 584"/>
                <a:gd name="T121" fmla="*/ 3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4" h="411">
                  <a:moveTo>
                    <a:pt x="21" y="35"/>
                  </a:moveTo>
                  <a:lnTo>
                    <a:pt x="32" y="21"/>
                  </a:lnTo>
                  <a:lnTo>
                    <a:pt x="45" y="12"/>
                  </a:lnTo>
                  <a:lnTo>
                    <a:pt x="60" y="5"/>
                  </a:lnTo>
                  <a:lnTo>
                    <a:pt x="76" y="1"/>
                  </a:lnTo>
                  <a:lnTo>
                    <a:pt x="93" y="0"/>
                  </a:lnTo>
                  <a:lnTo>
                    <a:pt x="111" y="1"/>
                  </a:lnTo>
                  <a:lnTo>
                    <a:pt x="129" y="5"/>
                  </a:lnTo>
                  <a:lnTo>
                    <a:pt x="149" y="9"/>
                  </a:lnTo>
                  <a:lnTo>
                    <a:pt x="167" y="15"/>
                  </a:lnTo>
                  <a:lnTo>
                    <a:pt x="186" y="22"/>
                  </a:lnTo>
                  <a:lnTo>
                    <a:pt x="204" y="30"/>
                  </a:lnTo>
                  <a:lnTo>
                    <a:pt x="222" y="37"/>
                  </a:lnTo>
                  <a:lnTo>
                    <a:pt x="240" y="45"/>
                  </a:lnTo>
                  <a:lnTo>
                    <a:pt x="256" y="52"/>
                  </a:lnTo>
                  <a:lnTo>
                    <a:pt x="270" y="58"/>
                  </a:lnTo>
                  <a:lnTo>
                    <a:pt x="284" y="62"/>
                  </a:lnTo>
                  <a:lnTo>
                    <a:pt x="297" y="67"/>
                  </a:lnTo>
                  <a:lnTo>
                    <a:pt x="314" y="72"/>
                  </a:lnTo>
                  <a:lnTo>
                    <a:pt x="332" y="77"/>
                  </a:lnTo>
                  <a:lnTo>
                    <a:pt x="352" y="83"/>
                  </a:lnTo>
                  <a:lnTo>
                    <a:pt x="372" y="91"/>
                  </a:lnTo>
                  <a:lnTo>
                    <a:pt x="393" y="99"/>
                  </a:lnTo>
                  <a:lnTo>
                    <a:pt x="416" y="110"/>
                  </a:lnTo>
                  <a:lnTo>
                    <a:pt x="438" y="121"/>
                  </a:lnTo>
                  <a:lnTo>
                    <a:pt x="460" y="135"/>
                  </a:lnTo>
                  <a:lnTo>
                    <a:pt x="482" y="151"/>
                  </a:lnTo>
                  <a:lnTo>
                    <a:pt x="503" y="169"/>
                  </a:lnTo>
                  <a:lnTo>
                    <a:pt x="522" y="190"/>
                  </a:lnTo>
                  <a:lnTo>
                    <a:pt x="539" y="213"/>
                  </a:lnTo>
                  <a:lnTo>
                    <a:pt x="556" y="240"/>
                  </a:lnTo>
                  <a:lnTo>
                    <a:pt x="569" y="270"/>
                  </a:lnTo>
                  <a:lnTo>
                    <a:pt x="580" y="302"/>
                  </a:lnTo>
                  <a:lnTo>
                    <a:pt x="584" y="333"/>
                  </a:lnTo>
                  <a:lnTo>
                    <a:pt x="579" y="360"/>
                  </a:lnTo>
                  <a:lnTo>
                    <a:pt x="565" y="380"/>
                  </a:lnTo>
                  <a:lnTo>
                    <a:pt x="544" y="396"/>
                  </a:lnTo>
                  <a:lnTo>
                    <a:pt x="515" y="407"/>
                  </a:lnTo>
                  <a:lnTo>
                    <a:pt x="482" y="411"/>
                  </a:lnTo>
                  <a:lnTo>
                    <a:pt x="444" y="411"/>
                  </a:lnTo>
                  <a:lnTo>
                    <a:pt x="401" y="406"/>
                  </a:lnTo>
                  <a:lnTo>
                    <a:pt x="356" y="394"/>
                  </a:lnTo>
                  <a:lnTo>
                    <a:pt x="309" y="377"/>
                  </a:lnTo>
                  <a:lnTo>
                    <a:pt x="262" y="355"/>
                  </a:lnTo>
                  <a:lnTo>
                    <a:pt x="213" y="327"/>
                  </a:lnTo>
                  <a:lnTo>
                    <a:pt x="167" y="294"/>
                  </a:lnTo>
                  <a:lnTo>
                    <a:pt x="122" y="255"/>
                  </a:lnTo>
                  <a:lnTo>
                    <a:pt x="81" y="210"/>
                  </a:lnTo>
                  <a:lnTo>
                    <a:pt x="43" y="160"/>
                  </a:lnTo>
                  <a:lnTo>
                    <a:pt x="42" y="158"/>
                  </a:lnTo>
                  <a:lnTo>
                    <a:pt x="40" y="156"/>
                  </a:lnTo>
                  <a:lnTo>
                    <a:pt x="39" y="153"/>
                  </a:lnTo>
                  <a:lnTo>
                    <a:pt x="38" y="151"/>
                  </a:lnTo>
                  <a:lnTo>
                    <a:pt x="35" y="150"/>
                  </a:lnTo>
                  <a:lnTo>
                    <a:pt x="27" y="144"/>
                  </a:lnTo>
                  <a:lnTo>
                    <a:pt x="17" y="136"/>
                  </a:lnTo>
                  <a:lnTo>
                    <a:pt x="8" y="123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6" y="63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9"/>
            <p:cNvSpPr>
              <a:spLocks/>
            </p:cNvSpPr>
            <p:nvPr/>
          </p:nvSpPr>
          <p:spPr bwMode="auto">
            <a:xfrm>
              <a:off x="1470" y="1813"/>
              <a:ext cx="277" cy="196"/>
            </a:xfrm>
            <a:custGeom>
              <a:avLst/>
              <a:gdLst>
                <a:gd name="T0" fmla="*/ 20 w 554"/>
                <a:gd name="T1" fmla="*/ 34 h 391"/>
                <a:gd name="T2" fmla="*/ 30 w 554"/>
                <a:gd name="T3" fmla="*/ 22 h 391"/>
                <a:gd name="T4" fmla="*/ 43 w 554"/>
                <a:gd name="T5" fmla="*/ 11 h 391"/>
                <a:gd name="T6" fmla="*/ 57 w 554"/>
                <a:gd name="T7" fmla="*/ 6 h 391"/>
                <a:gd name="T8" fmla="*/ 73 w 554"/>
                <a:gd name="T9" fmla="*/ 1 h 391"/>
                <a:gd name="T10" fmla="*/ 89 w 554"/>
                <a:gd name="T11" fmla="*/ 0 h 391"/>
                <a:gd name="T12" fmla="*/ 105 w 554"/>
                <a:gd name="T13" fmla="*/ 2 h 391"/>
                <a:gd name="T14" fmla="*/ 124 w 554"/>
                <a:gd name="T15" fmla="*/ 4 h 391"/>
                <a:gd name="T16" fmla="*/ 141 w 554"/>
                <a:gd name="T17" fmla="*/ 9 h 391"/>
                <a:gd name="T18" fmla="*/ 160 w 554"/>
                <a:gd name="T19" fmla="*/ 15 h 391"/>
                <a:gd name="T20" fmla="*/ 177 w 554"/>
                <a:gd name="T21" fmla="*/ 22 h 391"/>
                <a:gd name="T22" fmla="*/ 195 w 554"/>
                <a:gd name="T23" fmla="*/ 29 h 391"/>
                <a:gd name="T24" fmla="*/ 211 w 554"/>
                <a:gd name="T25" fmla="*/ 37 h 391"/>
                <a:gd name="T26" fmla="*/ 228 w 554"/>
                <a:gd name="T27" fmla="*/ 44 h 391"/>
                <a:gd name="T28" fmla="*/ 244 w 554"/>
                <a:gd name="T29" fmla="*/ 50 h 391"/>
                <a:gd name="T30" fmla="*/ 257 w 554"/>
                <a:gd name="T31" fmla="*/ 56 h 391"/>
                <a:gd name="T32" fmla="*/ 270 w 554"/>
                <a:gd name="T33" fmla="*/ 61 h 391"/>
                <a:gd name="T34" fmla="*/ 283 w 554"/>
                <a:gd name="T35" fmla="*/ 65 h 391"/>
                <a:gd name="T36" fmla="*/ 299 w 554"/>
                <a:gd name="T37" fmla="*/ 69 h 391"/>
                <a:gd name="T38" fmla="*/ 315 w 554"/>
                <a:gd name="T39" fmla="*/ 75 h 391"/>
                <a:gd name="T40" fmla="*/ 334 w 554"/>
                <a:gd name="T41" fmla="*/ 80 h 391"/>
                <a:gd name="T42" fmla="*/ 353 w 554"/>
                <a:gd name="T43" fmla="*/ 87 h 391"/>
                <a:gd name="T44" fmla="*/ 374 w 554"/>
                <a:gd name="T45" fmla="*/ 95 h 391"/>
                <a:gd name="T46" fmla="*/ 395 w 554"/>
                <a:gd name="T47" fmla="*/ 106 h 391"/>
                <a:gd name="T48" fmla="*/ 415 w 554"/>
                <a:gd name="T49" fmla="*/ 116 h 391"/>
                <a:gd name="T50" fmla="*/ 436 w 554"/>
                <a:gd name="T51" fmla="*/ 130 h 391"/>
                <a:gd name="T52" fmla="*/ 457 w 554"/>
                <a:gd name="T53" fmla="*/ 145 h 391"/>
                <a:gd name="T54" fmla="*/ 476 w 554"/>
                <a:gd name="T55" fmla="*/ 162 h 391"/>
                <a:gd name="T56" fmla="*/ 495 w 554"/>
                <a:gd name="T57" fmla="*/ 182 h 391"/>
                <a:gd name="T58" fmla="*/ 511 w 554"/>
                <a:gd name="T59" fmla="*/ 204 h 391"/>
                <a:gd name="T60" fmla="*/ 526 w 554"/>
                <a:gd name="T61" fmla="*/ 229 h 391"/>
                <a:gd name="T62" fmla="*/ 539 w 554"/>
                <a:gd name="T63" fmla="*/ 257 h 391"/>
                <a:gd name="T64" fmla="*/ 549 w 554"/>
                <a:gd name="T65" fmla="*/ 288 h 391"/>
                <a:gd name="T66" fmla="*/ 554 w 554"/>
                <a:gd name="T67" fmla="*/ 318 h 391"/>
                <a:gd name="T68" fmla="*/ 549 w 554"/>
                <a:gd name="T69" fmla="*/ 343 h 391"/>
                <a:gd name="T70" fmla="*/ 535 w 554"/>
                <a:gd name="T71" fmla="*/ 363 h 391"/>
                <a:gd name="T72" fmla="*/ 516 w 554"/>
                <a:gd name="T73" fmla="*/ 378 h 391"/>
                <a:gd name="T74" fmla="*/ 489 w 554"/>
                <a:gd name="T75" fmla="*/ 387 h 391"/>
                <a:gd name="T76" fmla="*/ 457 w 554"/>
                <a:gd name="T77" fmla="*/ 391 h 391"/>
                <a:gd name="T78" fmla="*/ 420 w 554"/>
                <a:gd name="T79" fmla="*/ 391 h 391"/>
                <a:gd name="T80" fmla="*/ 381 w 554"/>
                <a:gd name="T81" fmla="*/ 385 h 391"/>
                <a:gd name="T82" fmla="*/ 338 w 554"/>
                <a:gd name="T83" fmla="*/ 374 h 391"/>
                <a:gd name="T84" fmla="*/ 293 w 554"/>
                <a:gd name="T85" fmla="*/ 358 h 391"/>
                <a:gd name="T86" fmla="*/ 248 w 554"/>
                <a:gd name="T87" fmla="*/ 336 h 391"/>
                <a:gd name="T88" fmla="*/ 203 w 554"/>
                <a:gd name="T89" fmla="*/ 310 h 391"/>
                <a:gd name="T90" fmla="*/ 158 w 554"/>
                <a:gd name="T91" fmla="*/ 279 h 391"/>
                <a:gd name="T92" fmla="*/ 116 w 554"/>
                <a:gd name="T93" fmla="*/ 242 h 391"/>
                <a:gd name="T94" fmla="*/ 77 w 554"/>
                <a:gd name="T95" fmla="*/ 200 h 391"/>
                <a:gd name="T96" fmla="*/ 41 w 554"/>
                <a:gd name="T97" fmla="*/ 153 h 391"/>
                <a:gd name="T98" fmla="*/ 40 w 554"/>
                <a:gd name="T99" fmla="*/ 151 h 391"/>
                <a:gd name="T100" fmla="*/ 39 w 554"/>
                <a:gd name="T101" fmla="*/ 150 h 391"/>
                <a:gd name="T102" fmla="*/ 36 w 554"/>
                <a:gd name="T103" fmla="*/ 147 h 391"/>
                <a:gd name="T104" fmla="*/ 35 w 554"/>
                <a:gd name="T105" fmla="*/ 145 h 391"/>
                <a:gd name="T106" fmla="*/ 32 w 554"/>
                <a:gd name="T107" fmla="*/ 143 h 391"/>
                <a:gd name="T108" fmla="*/ 25 w 554"/>
                <a:gd name="T109" fmla="*/ 138 h 391"/>
                <a:gd name="T110" fmla="*/ 15 w 554"/>
                <a:gd name="T111" fmla="*/ 130 h 391"/>
                <a:gd name="T112" fmla="*/ 7 w 554"/>
                <a:gd name="T113" fmla="*/ 118 h 391"/>
                <a:gd name="T114" fmla="*/ 2 w 554"/>
                <a:gd name="T115" fmla="*/ 103 h 391"/>
                <a:gd name="T116" fmla="*/ 0 w 554"/>
                <a:gd name="T117" fmla="*/ 84 h 391"/>
                <a:gd name="T118" fmla="*/ 6 w 554"/>
                <a:gd name="T119" fmla="*/ 61 h 391"/>
                <a:gd name="T120" fmla="*/ 20 w 554"/>
                <a:gd name="T121" fmla="*/ 3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4" h="391">
                  <a:moveTo>
                    <a:pt x="20" y="34"/>
                  </a:moveTo>
                  <a:lnTo>
                    <a:pt x="30" y="22"/>
                  </a:lnTo>
                  <a:lnTo>
                    <a:pt x="43" y="11"/>
                  </a:lnTo>
                  <a:lnTo>
                    <a:pt x="57" y="6"/>
                  </a:lnTo>
                  <a:lnTo>
                    <a:pt x="73" y="1"/>
                  </a:lnTo>
                  <a:lnTo>
                    <a:pt x="89" y="0"/>
                  </a:lnTo>
                  <a:lnTo>
                    <a:pt x="105" y="2"/>
                  </a:lnTo>
                  <a:lnTo>
                    <a:pt x="124" y="4"/>
                  </a:lnTo>
                  <a:lnTo>
                    <a:pt x="141" y="9"/>
                  </a:lnTo>
                  <a:lnTo>
                    <a:pt x="160" y="15"/>
                  </a:lnTo>
                  <a:lnTo>
                    <a:pt x="177" y="22"/>
                  </a:lnTo>
                  <a:lnTo>
                    <a:pt x="195" y="29"/>
                  </a:lnTo>
                  <a:lnTo>
                    <a:pt x="211" y="37"/>
                  </a:lnTo>
                  <a:lnTo>
                    <a:pt x="228" y="44"/>
                  </a:lnTo>
                  <a:lnTo>
                    <a:pt x="244" y="50"/>
                  </a:lnTo>
                  <a:lnTo>
                    <a:pt x="257" y="56"/>
                  </a:lnTo>
                  <a:lnTo>
                    <a:pt x="270" y="61"/>
                  </a:lnTo>
                  <a:lnTo>
                    <a:pt x="283" y="65"/>
                  </a:lnTo>
                  <a:lnTo>
                    <a:pt x="299" y="69"/>
                  </a:lnTo>
                  <a:lnTo>
                    <a:pt x="315" y="75"/>
                  </a:lnTo>
                  <a:lnTo>
                    <a:pt x="334" y="80"/>
                  </a:lnTo>
                  <a:lnTo>
                    <a:pt x="353" y="87"/>
                  </a:lnTo>
                  <a:lnTo>
                    <a:pt x="374" y="95"/>
                  </a:lnTo>
                  <a:lnTo>
                    <a:pt x="395" y="106"/>
                  </a:lnTo>
                  <a:lnTo>
                    <a:pt x="415" y="116"/>
                  </a:lnTo>
                  <a:lnTo>
                    <a:pt x="436" y="130"/>
                  </a:lnTo>
                  <a:lnTo>
                    <a:pt x="457" y="145"/>
                  </a:lnTo>
                  <a:lnTo>
                    <a:pt x="476" y="162"/>
                  </a:lnTo>
                  <a:lnTo>
                    <a:pt x="495" y="182"/>
                  </a:lnTo>
                  <a:lnTo>
                    <a:pt x="511" y="204"/>
                  </a:lnTo>
                  <a:lnTo>
                    <a:pt x="526" y="229"/>
                  </a:lnTo>
                  <a:lnTo>
                    <a:pt x="539" y="257"/>
                  </a:lnTo>
                  <a:lnTo>
                    <a:pt x="549" y="288"/>
                  </a:lnTo>
                  <a:lnTo>
                    <a:pt x="554" y="318"/>
                  </a:lnTo>
                  <a:lnTo>
                    <a:pt x="549" y="343"/>
                  </a:lnTo>
                  <a:lnTo>
                    <a:pt x="535" y="363"/>
                  </a:lnTo>
                  <a:lnTo>
                    <a:pt x="516" y="378"/>
                  </a:lnTo>
                  <a:lnTo>
                    <a:pt x="489" y="387"/>
                  </a:lnTo>
                  <a:lnTo>
                    <a:pt x="457" y="391"/>
                  </a:lnTo>
                  <a:lnTo>
                    <a:pt x="420" y="391"/>
                  </a:lnTo>
                  <a:lnTo>
                    <a:pt x="381" y="385"/>
                  </a:lnTo>
                  <a:lnTo>
                    <a:pt x="338" y="374"/>
                  </a:lnTo>
                  <a:lnTo>
                    <a:pt x="293" y="358"/>
                  </a:lnTo>
                  <a:lnTo>
                    <a:pt x="248" y="336"/>
                  </a:lnTo>
                  <a:lnTo>
                    <a:pt x="203" y="310"/>
                  </a:lnTo>
                  <a:lnTo>
                    <a:pt x="158" y="279"/>
                  </a:lnTo>
                  <a:lnTo>
                    <a:pt x="116" y="242"/>
                  </a:lnTo>
                  <a:lnTo>
                    <a:pt x="77" y="200"/>
                  </a:lnTo>
                  <a:lnTo>
                    <a:pt x="41" y="153"/>
                  </a:lnTo>
                  <a:lnTo>
                    <a:pt x="40" y="151"/>
                  </a:lnTo>
                  <a:lnTo>
                    <a:pt x="39" y="150"/>
                  </a:lnTo>
                  <a:lnTo>
                    <a:pt x="36" y="147"/>
                  </a:lnTo>
                  <a:lnTo>
                    <a:pt x="35" y="145"/>
                  </a:lnTo>
                  <a:lnTo>
                    <a:pt x="32" y="143"/>
                  </a:lnTo>
                  <a:lnTo>
                    <a:pt x="25" y="138"/>
                  </a:lnTo>
                  <a:lnTo>
                    <a:pt x="15" y="130"/>
                  </a:lnTo>
                  <a:lnTo>
                    <a:pt x="7" y="118"/>
                  </a:lnTo>
                  <a:lnTo>
                    <a:pt x="2" y="103"/>
                  </a:lnTo>
                  <a:lnTo>
                    <a:pt x="0" y="84"/>
                  </a:lnTo>
                  <a:lnTo>
                    <a:pt x="6" y="61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0"/>
            <p:cNvSpPr>
              <a:spLocks/>
            </p:cNvSpPr>
            <p:nvPr/>
          </p:nvSpPr>
          <p:spPr bwMode="auto">
            <a:xfrm>
              <a:off x="1479" y="1820"/>
              <a:ext cx="261" cy="186"/>
            </a:xfrm>
            <a:custGeom>
              <a:avLst/>
              <a:gdLst>
                <a:gd name="T0" fmla="*/ 18 w 522"/>
                <a:gd name="T1" fmla="*/ 32 h 371"/>
                <a:gd name="T2" fmla="*/ 29 w 522"/>
                <a:gd name="T3" fmla="*/ 19 h 371"/>
                <a:gd name="T4" fmla="*/ 40 w 522"/>
                <a:gd name="T5" fmla="*/ 10 h 371"/>
                <a:gd name="T6" fmla="*/ 54 w 522"/>
                <a:gd name="T7" fmla="*/ 4 h 371"/>
                <a:gd name="T8" fmla="*/ 68 w 522"/>
                <a:gd name="T9" fmla="*/ 1 h 371"/>
                <a:gd name="T10" fmla="*/ 84 w 522"/>
                <a:gd name="T11" fmla="*/ 0 h 371"/>
                <a:gd name="T12" fmla="*/ 100 w 522"/>
                <a:gd name="T13" fmla="*/ 1 h 371"/>
                <a:gd name="T14" fmla="*/ 116 w 522"/>
                <a:gd name="T15" fmla="*/ 4 h 371"/>
                <a:gd name="T16" fmla="*/ 134 w 522"/>
                <a:gd name="T17" fmla="*/ 9 h 371"/>
                <a:gd name="T18" fmla="*/ 151 w 522"/>
                <a:gd name="T19" fmla="*/ 15 h 371"/>
                <a:gd name="T20" fmla="*/ 168 w 522"/>
                <a:gd name="T21" fmla="*/ 20 h 371"/>
                <a:gd name="T22" fmla="*/ 184 w 522"/>
                <a:gd name="T23" fmla="*/ 27 h 371"/>
                <a:gd name="T24" fmla="*/ 200 w 522"/>
                <a:gd name="T25" fmla="*/ 34 h 371"/>
                <a:gd name="T26" fmla="*/ 215 w 522"/>
                <a:gd name="T27" fmla="*/ 41 h 371"/>
                <a:gd name="T28" fmla="*/ 230 w 522"/>
                <a:gd name="T29" fmla="*/ 47 h 371"/>
                <a:gd name="T30" fmla="*/ 244 w 522"/>
                <a:gd name="T31" fmla="*/ 53 h 371"/>
                <a:gd name="T32" fmla="*/ 256 w 522"/>
                <a:gd name="T33" fmla="*/ 57 h 371"/>
                <a:gd name="T34" fmla="*/ 268 w 522"/>
                <a:gd name="T35" fmla="*/ 61 h 371"/>
                <a:gd name="T36" fmla="*/ 282 w 522"/>
                <a:gd name="T37" fmla="*/ 65 h 371"/>
                <a:gd name="T38" fmla="*/ 298 w 522"/>
                <a:gd name="T39" fmla="*/ 71 h 371"/>
                <a:gd name="T40" fmla="*/ 316 w 522"/>
                <a:gd name="T41" fmla="*/ 77 h 371"/>
                <a:gd name="T42" fmla="*/ 334 w 522"/>
                <a:gd name="T43" fmla="*/ 83 h 371"/>
                <a:gd name="T44" fmla="*/ 354 w 522"/>
                <a:gd name="T45" fmla="*/ 91 h 371"/>
                <a:gd name="T46" fmla="*/ 373 w 522"/>
                <a:gd name="T47" fmla="*/ 100 h 371"/>
                <a:gd name="T48" fmla="*/ 393 w 522"/>
                <a:gd name="T49" fmla="*/ 110 h 371"/>
                <a:gd name="T50" fmla="*/ 412 w 522"/>
                <a:gd name="T51" fmla="*/ 123 h 371"/>
                <a:gd name="T52" fmla="*/ 431 w 522"/>
                <a:gd name="T53" fmla="*/ 138 h 371"/>
                <a:gd name="T54" fmla="*/ 449 w 522"/>
                <a:gd name="T55" fmla="*/ 154 h 371"/>
                <a:gd name="T56" fmla="*/ 467 w 522"/>
                <a:gd name="T57" fmla="*/ 172 h 371"/>
                <a:gd name="T58" fmla="*/ 483 w 522"/>
                <a:gd name="T59" fmla="*/ 193 h 371"/>
                <a:gd name="T60" fmla="*/ 497 w 522"/>
                <a:gd name="T61" fmla="*/ 217 h 371"/>
                <a:gd name="T62" fmla="*/ 508 w 522"/>
                <a:gd name="T63" fmla="*/ 244 h 371"/>
                <a:gd name="T64" fmla="*/ 519 w 522"/>
                <a:gd name="T65" fmla="*/ 274 h 371"/>
                <a:gd name="T66" fmla="*/ 522 w 522"/>
                <a:gd name="T67" fmla="*/ 303 h 371"/>
                <a:gd name="T68" fmla="*/ 517 w 522"/>
                <a:gd name="T69" fmla="*/ 326 h 371"/>
                <a:gd name="T70" fmla="*/ 506 w 522"/>
                <a:gd name="T71" fmla="*/ 344 h 371"/>
                <a:gd name="T72" fmla="*/ 486 w 522"/>
                <a:gd name="T73" fmla="*/ 358 h 371"/>
                <a:gd name="T74" fmla="*/ 461 w 522"/>
                <a:gd name="T75" fmla="*/ 367 h 371"/>
                <a:gd name="T76" fmla="*/ 431 w 522"/>
                <a:gd name="T77" fmla="*/ 371 h 371"/>
                <a:gd name="T78" fmla="*/ 396 w 522"/>
                <a:gd name="T79" fmla="*/ 369 h 371"/>
                <a:gd name="T80" fmla="*/ 358 w 522"/>
                <a:gd name="T81" fmla="*/ 364 h 371"/>
                <a:gd name="T82" fmla="*/ 318 w 522"/>
                <a:gd name="T83" fmla="*/ 353 h 371"/>
                <a:gd name="T84" fmla="*/ 277 w 522"/>
                <a:gd name="T85" fmla="*/ 337 h 371"/>
                <a:gd name="T86" fmla="*/ 233 w 522"/>
                <a:gd name="T87" fmla="*/ 318 h 371"/>
                <a:gd name="T88" fmla="*/ 190 w 522"/>
                <a:gd name="T89" fmla="*/ 292 h 371"/>
                <a:gd name="T90" fmla="*/ 149 w 522"/>
                <a:gd name="T91" fmla="*/ 262 h 371"/>
                <a:gd name="T92" fmla="*/ 108 w 522"/>
                <a:gd name="T93" fmla="*/ 228 h 371"/>
                <a:gd name="T94" fmla="*/ 71 w 522"/>
                <a:gd name="T95" fmla="*/ 189 h 371"/>
                <a:gd name="T96" fmla="*/ 37 w 522"/>
                <a:gd name="T97" fmla="*/ 145 h 371"/>
                <a:gd name="T98" fmla="*/ 36 w 522"/>
                <a:gd name="T99" fmla="*/ 142 h 371"/>
                <a:gd name="T100" fmla="*/ 34 w 522"/>
                <a:gd name="T101" fmla="*/ 141 h 371"/>
                <a:gd name="T102" fmla="*/ 33 w 522"/>
                <a:gd name="T103" fmla="*/ 139 h 371"/>
                <a:gd name="T104" fmla="*/ 32 w 522"/>
                <a:gd name="T105" fmla="*/ 138 h 371"/>
                <a:gd name="T106" fmla="*/ 29 w 522"/>
                <a:gd name="T107" fmla="*/ 136 h 371"/>
                <a:gd name="T108" fmla="*/ 22 w 522"/>
                <a:gd name="T109" fmla="*/ 131 h 371"/>
                <a:gd name="T110" fmla="*/ 13 w 522"/>
                <a:gd name="T111" fmla="*/ 123 h 371"/>
                <a:gd name="T112" fmla="*/ 6 w 522"/>
                <a:gd name="T113" fmla="*/ 111 h 371"/>
                <a:gd name="T114" fmla="*/ 0 w 522"/>
                <a:gd name="T115" fmla="*/ 98 h 371"/>
                <a:gd name="T116" fmla="*/ 0 w 522"/>
                <a:gd name="T117" fmla="*/ 79 h 371"/>
                <a:gd name="T118" fmla="*/ 5 w 522"/>
                <a:gd name="T119" fmla="*/ 57 h 371"/>
                <a:gd name="T120" fmla="*/ 18 w 522"/>
                <a:gd name="T121" fmla="*/ 3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371">
                  <a:moveTo>
                    <a:pt x="18" y="32"/>
                  </a:moveTo>
                  <a:lnTo>
                    <a:pt x="29" y="19"/>
                  </a:lnTo>
                  <a:lnTo>
                    <a:pt x="40" y="10"/>
                  </a:lnTo>
                  <a:lnTo>
                    <a:pt x="54" y="4"/>
                  </a:lnTo>
                  <a:lnTo>
                    <a:pt x="68" y="1"/>
                  </a:lnTo>
                  <a:lnTo>
                    <a:pt x="84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34" y="9"/>
                  </a:lnTo>
                  <a:lnTo>
                    <a:pt x="151" y="15"/>
                  </a:lnTo>
                  <a:lnTo>
                    <a:pt x="168" y="20"/>
                  </a:lnTo>
                  <a:lnTo>
                    <a:pt x="184" y="27"/>
                  </a:lnTo>
                  <a:lnTo>
                    <a:pt x="200" y="34"/>
                  </a:lnTo>
                  <a:lnTo>
                    <a:pt x="215" y="41"/>
                  </a:lnTo>
                  <a:lnTo>
                    <a:pt x="230" y="47"/>
                  </a:lnTo>
                  <a:lnTo>
                    <a:pt x="244" y="53"/>
                  </a:lnTo>
                  <a:lnTo>
                    <a:pt x="256" y="57"/>
                  </a:lnTo>
                  <a:lnTo>
                    <a:pt x="268" y="61"/>
                  </a:lnTo>
                  <a:lnTo>
                    <a:pt x="282" y="65"/>
                  </a:lnTo>
                  <a:lnTo>
                    <a:pt x="298" y="71"/>
                  </a:lnTo>
                  <a:lnTo>
                    <a:pt x="316" y="77"/>
                  </a:lnTo>
                  <a:lnTo>
                    <a:pt x="334" y="83"/>
                  </a:lnTo>
                  <a:lnTo>
                    <a:pt x="354" y="91"/>
                  </a:lnTo>
                  <a:lnTo>
                    <a:pt x="373" y="100"/>
                  </a:lnTo>
                  <a:lnTo>
                    <a:pt x="393" y="110"/>
                  </a:lnTo>
                  <a:lnTo>
                    <a:pt x="412" y="123"/>
                  </a:lnTo>
                  <a:lnTo>
                    <a:pt x="431" y="138"/>
                  </a:lnTo>
                  <a:lnTo>
                    <a:pt x="449" y="154"/>
                  </a:lnTo>
                  <a:lnTo>
                    <a:pt x="467" y="172"/>
                  </a:lnTo>
                  <a:lnTo>
                    <a:pt x="483" y="193"/>
                  </a:lnTo>
                  <a:lnTo>
                    <a:pt x="497" y="217"/>
                  </a:lnTo>
                  <a:lnTo>
                    <a:pt x="508" y="244"/>
                  </a:lnTo>
                  <a:lnTo>
                    <a:pt x="519" y="274"/>
                  </a:lnTo>
                  <a:lnTo>
                    <a:pt x="522" y="303"/>
                  </a:lnTo>
                  <a:lnTo>
                    <a:pt x="517" y="326"/>
                  </a:lnTo>
                  <a:lnTo>
                    <a:pt x="506" y="344"/>
                  </a:lnTo>
                  <a:lnTo>
                    <a:pt x="486" y="358"/>
                  </a:lnTo>
                  <a:lnTo>
                    <a:pt x="461" y="367"/>
                  </a:lnTo>
                  <a:lnTo>
                    <a:pt x="431" y="371"/>
                  </a:lnTo>
                  <a:lnTo>
                    <a:pt x="396" y="369"/>
                  </a:lnTo>
                  <a:lnTo>
                    <a:pt x="358" y="364"/>
                  </a:lnTo>
                  <a:lnTo>
                    <a:pt x="318" y="353"/>
                  </a:lnTo>
                  <a:lnTo>
                    <a:pt x="277" y="337"/>
                  </a:lnTo>
                  <a:lnTo>
                    <a:pt x="233" y="318"/>
                  </a:lnTo>
                  <a:lnTo>
                    <a:pt x="190" y="292"/>
                  </a:lnTo>
                  <a:lnTo>
                    <a:pt x="149" y="262"/>
                  </a:lnTo>
                  <a:lnTo>
                    <a:pt x="108" y="228"/>
                  </a:lnTo>
                  <a:lnTo>
                    <a:pt x="71" y="189"/>
                  </a:lnTo>
                  <a:lnTo>
                    <a:pt x="37" y="145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3" y="139"/>
                  </a:lnTo>
                  <a:lnTo>
                    <a:pt x="32" y="138"/>
                  </a:lnTo>
                  <a:lnTo>
                    <a:pt x="29" y="136"/>
                  </a:lnTo>
                  <a:lnTo>
                    <a:pt x="22" y="131"/>
                  </a:lnTo>
                  <a:lnTo>
                    <a:pt x="13" y="123"/>
                  </a:lnTo>
                  <a:lnTo>
                    <a:pt x="6" y="111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57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1"/>
            <p:cNvSpPr>
              <a:spLocks/>
            </p:cNvSpPr>
            <p:nvPr/>
          </p:nvSpPr>
          <p:spPr bwMode="auto">
            <a:xfrm>
              <a:off x="1488" y="1828"/>
              <a:ext cx="246" cy="175"/>
            </a:xfrm>
            <a:custGeom>
              <a:avLst/>
              <a:gdLst>
                <a:gd name="T0" fmla="*/ 17 w 492"/>
                <a:gd name="T1" fmla="*/ 30 h 350"/>
                <a:gd name="T2" fmla="*/ 28 w 492"/>
                <a:gd name="T3" fmla="*/ 18 h 350"/>
                <a:gd name="T4" fmla="*/ 38 w 492"/>
                <a:gd name="T5" fmla="*/ 9 h 350"/>
                <a:gd name="T6" fmla="*/ 51 w 492"/>
                <a:gd name="T7" fmla="*/ 3 h 350"/>
                <a:gd name="T8" fmla="*/ 65 w 492"/>
                <a:gd name="T9" fmla="*/ 0 h 350"/>
                <a:gd name="T10" fmla="*/ 80 w 492"/>
                <a:gd name="T11" fmla="*/ 0 h 350"/>
                <a:gd name="T12" fmla="*/ 96 w 492"/>
                <a:gd name="T13" fmla="*/ 0 h 350"/>
                <a:gd name="T14" fmla="*/ 111 w 492"/>
                <a:gd name="T15" fmla="*/ 3 h 350"/>
                <a:gd name="T16" fmla="*/ 128 w 492"/>
                <a:gd name="T17" fmla="*/ 7 h 350"/>
                <a:gd name="T18" fmla="*/ 144 w 492"/>
                <a:gd name="T19" fmla="*/ 12 h 350"/>
                <a:gd name="T20" fmla="*/ 160 w 492"/>
                <a:gd name="T21" fmla="*/ 18 h 350"/>
                <a:gd name="T22" fmla="*/ 177 w 492"/>
                <a:gd name="T23" fmla="*/ 25 h 350"/>
                <a:gd name="T24" fmla="*/ 192 w 492"/>
                <a:gd name="T25" fmla="*/ 32 h 350"/>
                <a:gd name="T26" fmla="*/ 206 w 492"/>
                <a:gd name="T27" fmla="*/ 38 h 350"/>
                <a:gd name="T28" fmla="*/ 220 w 492"/>
                <a:gd name="T29" fmla="*/ 45 h 350"/>
                <a:gd name="T30" fmla="*/ 233 w 492"/>
                <a:gd name="T31" fmla="*/ 49 h 350"/>
                <a:gd name="T32" fmla="*/ 245 w 492"/>
                <a:gd name="T33" fmla="*/ 54 h 350"/>
                <a:gd name="T34" fmla="*/ 256 w 492"/>
                <a:gd name="T35" fmla="*/ 57 h 350"/>
                <a:gd name="T36" fmla="*/ 270 w 492"/>
                <a:gd name="T37" fmla="*/ 62 h 350"/>
                <a:gd name="T38" fmla="*/ 285 w 492"/>
                <a:gd name="T39" fmla="*/ 66 h 350"/>
                <a:gd name="T40" fmla="*/ 301 w 492"/>
                <a:gd name="T41" fmla="*/ 72 h 350"/>
                <a:gd name="T42" fmla="*/ 318 w 492"/>
                <a:gd name="T43" fmla="*/ 78 h 350"/>
                <a:gd name="T44" fmla="*/ 336 w 492"/>
                <a:gd name="T45" fmla="*/ 85 h 350"/>
                <a:gd name="T46" fmla="*/ 354 w 492"/>
                <a:gd name="T47" fmla="*/ 94 h 350"/>
                <a:gd name="T48" fmla="*/ 372 w 492"/>
                <a:gd name="T49" fmla="*/ 104 h 350"/>
                <a:gd name="T50" fmla="*/ 390 w 492"/>
                <a:gd name="T51" fmla="*/ 116 h 350"/>
                <a:gd name="T52" fmla="*/ 407 w 492"/>
                <a:gd name="T53" fmla="*/ 130 h 350"/>
                <a:gd name="T54" fmla="*/ 424 w 492"/>
                <a:gd name="T55" fmla="*/ 145 h 350"/>
                <a:gd name="T56" fmla="*/ 440 w 492"/>
                <a:gd name="T57" fmla="*/ 162 h 350"/>
                <a:gd name="T58" fmla="*/ 455 w 492"/>
                <a:gd name="T59" fmla="*/ 183 h 350"/>
                <a:gd name="T60" fmla="*/ 468 w 492"/>
                <a:gd name="T61" fmla="*/ 205 h 350"/>
                <a:gd name="T62" fmla="*/ 480 w 492"/>
                <a:gd name="T63" fmla="*/ 230 h 350"/>
                <a:gd name="T64" fmla="*/ 489 w 492"/>
                <a:gd name="T65" fmla="*/ 259 h 350"/>
                <a:gd name="T66" fmla="*/ 492 w 492"/>
                <a:gd name="T67" fmla="*/ 286 h 350"/>
                <a:gd name="T68" fmla="*/ 488 w 492"/>
                <a:gd name="T69" fmla="*/ 308 h 350"/>
                <a:gd name="T70" fmla="*/ 476 w 492"/>
                <a:gd name="T71" fmla="*/ 326 h 350"/>
                <a:gd name="T72" fmla="*/ 459 w 492"/>
                <a:gd name="T73" fmla="*/ 338 h 350"/>
                <a:gd name="T74" fmla="*/ 435 w 492"/>
                <a:gd name="T75" fmla="*/ 346 h 350"/>
                <a:gd name="T76" fmla="*/ 406 w 492"/>
                <a:gd name="T77" fmla="*/ 350 h 350"/>
                <a:gd name="T78" fmla="*/ 374 w 492"/>
                <a:gd name="T79" fmla="*/ 349 h 350"/>
                <a:gd name="T80" fmla="*/ 338 w 492"/>
                <a:gd name="T81" fmla="*/ 342 h 350"/>
                <a:gd name="T82" fmla="*/ 300 w 492"/>
                <a:gd name="T83" fmla="*/ 331 h 350"/>
                <a:gd name="T84" fmla="*/ 261 w 492"/>
                <a:gd name="T85" fmla="*/ 316 h 350"/>
                <a:gd name="T86" fmla="*/ 219 w 492"/>
                <a:gd name="T87" fmla="*/ 297 h 350"/>
                <a:gd name="T88" fmla="*/ 179 w 492"/>
                <a:gd name="T89" fmla="*/ 274 h 350"/>
                <a:gd name="T90" fmla="*/ 140 w 492"/>
                <a:gd name="T91" fmla="*/ 245 h 350"/>
                <a:gd name="T92" fmla="*/ 102 w 492"/>
                <a:gd name="T93" fmla="*/ 213 h 350"/>
                <a:gd name="T94" fmla="*/ 67 w 492"/>
                <a:gd name="T95" fmla="*/ 176 h 350"/>
                <a:gd name="T96" fmla="*/ 35 w 492"/>
                <a:gd name="T97" fmla="*/ 134 h 350"/>
                <a:gd name="T98" fmla="*/ 34 w 492"/>
                <a:gd name="T99" fmla="*/ 133 h 350"/>
                <a:gd name="T100" fmla="*/ 34 w 492"/>
                <a:gd name="T101" fmla="*/ 132 h 350"/>
                <a:gd name="T102" fmla="*/ 32 w 492"/>
                <a:gd name="T103" fmla="*/ 131 h 350"/>
                <a:gd name="T104" fmla="*/ 31 w 492"/>
                <a:gd name="T105" fmla="*/ 130 h 350"/>
                <a:gd name="T106" fmla="*/ 27 w 492"/>
                <a:gd name="T107" fmla="*/ 127 h 350"/>
                <a:gd name="T108" fmla="*/ 21 w 492"/>
                <a:gd name="T109" fmla="*/ 122 h 350"/>
                <a:gd name="T110" fmla="*/ 13 w 492"/>
                <a:gd name="T111" fmla="*/ 115 h 350"/>
                <a:gd name="T112" fmla="*/ 6 w 492"/>
                <a:gd name="T113" fmla="*/ 103 h 350"/>
                <a:gd name="T114" fmla="*/ 0 w 492"/>
                <a:gd name="T115" fmla="*/ 91 h 350"/>
                <a:gd name="T116" fmla="*/ 0 w 492"/>
                <a:gd name="T117" fmla="*/ 73 h 350"/>
                <a:gd name="T118" fmla="*/ 5 w 492"/>
                <a:gd name="T119" fmla="*/ 54 h 350"/>
                <a:gd name="T120" fmla="*/ 17 w 492"/>
                <a:gd name="T121" fmla="*/ 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350">
                  <a:moveTo>
                    <a:pt x="17" y="30"/>
                  </a:moveTo>
                  <a:lnTo>
                    <a:pt x="28" y="18"/>
                  </a:lnTo>
                  <a:lnTo>
                    <a:pt x="38" y="9"/>
                  </a:lnTo>
                  <a:lnTo>
                    <a:pt x="51" y="3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1" y="3"/>
                  </a:lnTo>
                  <a:lnTo>
                    <a:pt x="128" y="7"/>
                  </a:lnTo>
                  <a:lnTo>
                    <a:pt x="144" y="12"/>
                  </a:lnTo>
                  <a:lnTo>
                    <a:pt x="160" y="18"/>
                  </a:lnTo>
                  <a:lnTo>
                    <a:pt x="177" y="25"/>
                  </a:lnTo>
                  <a:lnTo>
                    <a:pt x="192" y="32"/>
                  </a:lnTo>
                  <a:lnTo>
                    <a:pt x="206" y="38"/>
                  </a:lnTo>
                  <a:lnTo>
                    <a:pt x="220" y="45"/>
                  </a:lnTo>
                  <a:lnTo>
                    <a:pt x="233" y="49"/>
                  </a:lnTo>
                  <a:lnTo>
                    <a:pt x="245" y="54"/>
                  </a:lnTo>
                  <a:lnTo>
                    <a:pt x="256" y="57"/>
                  </a:lnTo>
                  <a:lnTo>
                    <a:pt x="270" y="62"/>
                  </a:lnTo>
                  <a:lnTo>
                    <a:pt x="285" y="66"/>
                  </a:lnTo>
                  <a:lnTo>
                    <a:pt x="301" y="72"/>
                  </a:lnTo>
                  <a:lnTo>
                    <a:pt x="318" y="78"/>
                  </a:lnTo>
                  <a:lnTo>
                    <a:pt x="336" y="85"/>
                  </a:lnTo>
                  <a:lnTo>
                    <a:pt x="354" y="94"/>
                  </a:lnTo>
                  <a:lnTo>
                    <a:pt x="372" y="104"/>
                  </a:lnTo>
                  <a:lnTo>
                    <a:pt x="390" y="116"/>
                  </a:lnTo>
                  <a:lnTo>
                    <a:pt x="407" y="130"/>
                  </a:lnTo>
                  <a:lnTo>
                    <a:pt x="424" y="145"/>
                  </a:lnTo>
                  <a:lnTo>
                    <a:pt x="440" y="162"/>
                  </a:lnTo>
                  <a:lnTo>
                    <a:pt x="455" y="183"/>
                  </a:lnTo>
                  <a:lnTo>
                    <a:pt x="468" y="205"/>
                  </a:lnTo>
                  <a:lnTo>
                    <a:pt x="480" y="230"/>
                  </a:lnTo>
                  <a:lnTo>
                    <a:pt x="489" y="259"/>
                  </a:lnTo>
                  <a:lnTo>
                    <a:pt x="492" y="286"/>
                  </a:lnTo>
                  <a:lnTo>
                    <a:pt x="488" y="308"/>
                  </a:lnTo>
                  <a:lnTo>
                    <a:pt x="476" y="326"/>
                  </a:lnTo>
                  <a:lnTo>
                    <a:pt x="459" y="338"/>
                  </a:lnTo>
                  <a:lnTo>
                    <a:pt x="435" y="346"/>
                  </a:lnTo>
                  <a:lnTo>
                    <a:pt x="406" y="350"/>
                  </a:lnTo>
                  <a:lnTo>
                    <a:pt x="374" y="349"/>
                  </a:lnTo>
                  <a:lnTo>
                    <a:pt x="338" y="342"/>
                  </a:lnTo>
                  <a:lnTo>
                    <a:pt x="300" y="331"/>
                  </a:lnTo>
                  <a:lnTo>
                    <a:pt x="261" y="316"/>
                  </a:lnTo>
                  <a:lnTo>
                    <a:pt x="219" y="297"/>
                  </a:lnTo>
                  <a:lnTo>
                    <a:pt x="179" y="274"/>
                  </a:lnTo>
                  <a:lnTo>
                    <a:pt x="140" y="245"/>
                  </a:lnTo>
                  <a:lnTo>
                    <a:pt x="102" y="213"/>
                  </a:lnTo>
                  <a:lnTo>
                    <a:pt x="67" y="176"/>
                  </a:lnTo>
                  <a:lnTo>
                    <a:pt x="35" y="134"/>
                  </a:lnTo>
                  <a:lnTo>
                    <a:pt x="34" y="133"/>
                  </a:lnTo>
                  <a:lnTo>
                    <a:pt x="34" y="132"/>
                  </a:lnTo>
                  <a:lnTo>
                    <a:pt x="32" y="131"/>
                  </a:lnTo>
                  <a:lnTo>
                    <a:pt x="31" y="130"/>
                  </a:lnTo>
                  <a:lnTo>
                    <a:pt x="27" y="127"/>
                  </a:lnTo>
                  <a:lnTo>
                    <a:pt x="21" y="122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0" y="91"/>
                  </a:lnTo>
                  <a:lnTo>
                    <a:pt x="0" y="73"/>
                  </a:lnTo>
                  <a:lnTo>
                    <a:pt x="5" y="54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2"/>
            <p:cNvSpPr>
              <a:spLocks/>
            </p:cNvSpPr>
            <p:nvPr/>
          </p:nvSpPr>
          <p:spPr bwMode="auto">
            <a:xfrm>
              <a:off x="1497" y="1835"/>
              <a:ext cx="231" cy="164"/>
            </a:xfrm>
            <a:custGeom>
              <a:avLst/>
              <a:gdLst>
                <a:gd name="T0" fmla="*/ 18 w 463"/>
                <a:gd name="T1" fmla="*/ 29 h 330"/>
                <a:gd name="T2" fmla="*/ 27 w 463"/>
                <a:gd name="T3" fmla="*/ 18 h 330"/>
                <a:gd name="T4" fmla="*/ 39 w 463"/>
                <a:gd name="T5" fmla="*/ 10 h 330"/>
                <a:gd name="T6" fmla="*/ 50 w 463"/>
                <a:gd name="T7" fmla="*/ 4 h 330"/>
                <a:gd name="T8" fmla="*/ 63 w 463"/>
                <a:gd name="T9" fmla="*/ 2 h 330"/>
                <a:gd name="T10" fmla="*/ 77 w 463"/>
                <a:gd name="T11" fmla="*/ 0 h 330"/>
                <a:gd name="T12" fmla="*/ 92 w 463"/>
                <a:gd name="T13" fmla="*/ 2 h 330"/>
                <a:gd name="T14" fmla="*/ 107 w 463"/>
                <a:gd name="T15" fmla="*/ 4 h 330"/>
                <a:gd name="T16" fmla="*/ 122 w 463"/>
                <a:gd name="T17" fmla="*/ 7 h 330"/>
                <a:gd name="T18" fmla="*/ 138 w 463"/>
                <a:gd name="T19" fmla="*/ 13 h 330"/>
                <a:gd name="T20" fmla="*/ 153 w 463"/>
                <a:gd name="T21" fmla="*/ 19 h 330"/>
                <a:gd name="T22" fmla="*/ 168 w 463"/>
                <a:gd name="T23" fmla="*/ 25 h 330"/>
                <a:gd name="T24" fmla="*/ 183 w 463"/>
                <a:gd name="T25" fmla="*/ 32 h 330"/>
                <a:gd name="T26" fmla="*/ 196 w 463"/>
                <a:gd name="T27" fmla="*/ 37 h 330"/>
                <a:gd name="T28" fmla="*/ 209 w 463"/>
                <a:gd name="T29" fmla="*/ 43 h 330"/>
                <a:gd name="T30" fmla="*/ 222 w 463"/>
                <a:gd name="T31" fmla="*/ 48 h 330"/>
                <a:gd name="T32" fmla="*/ 232 w 463"/>
                <a:gd name="T33" fmla="*/ 52 h 330"/>
                <a:gd name="T34" fmla="*/ 244 w 463"/>
                <a:gd name="T35" fmla="*/ 56 h 330"/>
                <a:gd name="T36" fmla="*/ 256 w 463"/>
                <a:gd name="T37" fmla="*/ 59 h 330"/>
                <a:gd name="T38" fmla="*/ 270 w 463"/>
                <a:gd name="T39" fmla="*/ 64 h 330"/>
                <a:gd name="T40" fmla="*/ 285 w 463"/>
                <a:gd name="T41" fmla="*/ 70 h 330"/>
                <a:gd name="T42" fmla="*/ 301 w 463"/>
                <a:gd name="T43" fmla="*/ 75 h 330"/>
                <a:gd name="T44" fmla="*/ 317 w 463"/>
                <a:gd name="T45" fmla="*/ 82 h 330"/>
                <a:gd name="T46" fmla="*/ 334 w 463"/>
                <a:gd name="T47" fmla="*/ 90 h 330"/>
                <a:gd name="T48" fmla="*/ 351 w 463"/>
                <a:gd name="T49" fmla="*/ 99 h 330"/>
                <a:gd name="T50" fmla="*/ 367 w 463"/>
                <a:gd name="T51" fmla="*/ 110 h 330"/>
                <a:gd name="T52" fmla="*/ 384 w 463"/>
                <a:gd name="T53" fmla="*/ 123 h 330"/>
                <a:gd name="T54" fmla="*/ 399 w 463"/>
                <a:gd name="T55" fmla="*/ 138 h 330"/>
                <a:gd name="T56" fmla="*/ 414 w 463"/>
                <a:gd name="T57" fmla="*/ 155 h 330"/>
                <a:gd name="T58" fmla="*/ 428 w 463"/>
                <a:gd name="T59" fmla="*/ 173 h 330"/>
                <a:gd name="T60" fmla="*/ 440 w 463"/>
                <a:gd name="T61" fmla="*/ 195 h 330"/>
                <a:gd name="T62" fmla="*/ 450 w 463"/>
                <a:gd name="T63" fmla="*/ 219 h 330"/>
                <a:gd name="T64" fmla="*/ 459 w 463"/>
                <a:gd name="T65" fmla="*/ 246 h 330"/>
                <a:gd name="T66" fmla="*/ 463 w 463"/>
                <a:gd name="T67" fmla="*/ 271 h 330"/>
                <a:gd name="T68" fmla="*/ 459 w 463"/>
                <a:gd name="T69" fmla="*/ 292 h 330"/>
                <a:gd name="T70" fmla="*/ 448 w 463"/>
                <a:gd name="T71" fmla="*/ 309 h 330"/>
                <a:gd name="T72" fmla="*/ 432 w 463"/>
                <a:gd name="T73" fmla="*/ 321 h 330"/>
                <a:gd name="T74" fmla="*/ 410 w 463"/>
                <a:gd name="T75" fmla="*/ 328 h 330"/>
                <a:gd name="T76" fmla="*/ 382 w 463"/>
                <a:gd name="T77" fmla="*/ 330 h 330"/>
                <a:gd name="T78" fmla="*/ 352 w 463"/>
                <a:gd name="T79" fmla="*/ 329 h 330"/>
                <a:gd name="T80" fmla="*/ 319 w 463"/>
                <a:gd name="T81" fmla="*/ 322 h 330"/>
                <a:gd name="T82" fmla="*/ 283 w 463"/>
                <a:gd name="T83" fmla="*/ 311 h 330"/>
                <a:gd name="T84" fmla="*/ 245 w 463"/>
                <a:gd name="T85" fmla="*/ 298 h 330"/>
                <a:gd name="T86" fmla="*/ 207 w 463"/>
                <a:gd name="T87" fmla="*/ 279 h 330"/>
                <a:gd name="T88" fmla="*/ 169 w 463"/>
                <a:gd name="T89" fmla="*/ 256 h 330"/>
                <a:gd name="T90" fmla="*/ 132 w 463"/>
                <a:gd name="T91" fmla="*/ 230 h 330"/>
                <a:gd name="T92" fmla="*/ 96 w 463"/>
                <a:gd name="T93" fmla="*/ 200 h 330"/>
                <a:gd name="T94" fmla="*/ 63 w 463"/>
                <a:gd name="T95" fmla="*/ 165 h 330"/>
                <a:gd name="T96" fmla="*/ 33 w 463"/>
                <a:gd name="T97" fmla="*/ 127 h 330"/>
                <a:gd name="T98" fmla="*/ 33 w 463"/>
                <a:gd name="T99" fmla="*/ 127 h 330"/>
                <a:gd name="T100" fmla="*/ 32 w 463"/>
                <a:gd name="T101" fmla="*/ 126 h 330"/>
                <a:gd name="T102" fmla="*/ 30 w 463"/>
                <a:gd name="T103" fmla="*/ 125 h 330"/>
                <a:gd name="T104" fmla="*/ 29 w 463"/>
                <a:gd name="T105" fmla="*/ 124 h 330"/>
                <a:gd name="T106" fmla="*/ 26 w 463"/>
                <a:gd name="T107" fmla="*/ 121 h 330"/>
                <a:gd name="T108" fmla="*/ 19 w 463"/>
                <a:gd name="T109" fmla="*/ 116 h 330"/>
                <a:gd name="T110" fmla="*/ 12 w 463"/>
                <a:gd name="T111" fmla="*/ 109 h 330"/>
                <a:gd name="T112" fmla="*/ 5 w 463"/>
                <a:gd name="T113" fmla="*/ 98 h 330"/>
                <a:gd name="T114" fmla="*/ 2 w 463"/>
                <a:gd name="T115" fmla="*/ 86 h 330"/>
                <a:gd name="T116" fmla="*/ 0 w 463"/>
                <a:gd name="T117" fmla="*/ 70 h 330"/>
                <a:gd name="T118" fmla="*/ 6 w 463"/>
                <a:gd name="T119" fmla="*/ 51 h 330"/>
                <a:gd name="T120" fmla="*/ 18 w 463"/>
                <a:gd name="T121" fmla="*/ 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3" h="330">
                  <a:moveTo>
                    <a:pt x="18" y="29"/>
                  </a:moveTo>
                  <a:lnTo>
                    <a:pt x="27" y="18"/>
                  </a:lnTo>
                  <a:lnTo>
                    <a:pt x="39" y="10"/>
                  </a:lnTo>
                  <a:lnTo>
                    <a:pt x="50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2"/>
                  </a:lnTo>
                  <a:lnTo>
                    <a:pt x="107" y="4"/>
                  </a:lnTo>
                  <a:lnTo>
                    <a:pt x="122" y="7"/>
                  </a:lnTo>
                  <a:lnTo>
                    <a:pt x="138" y="13"/>
                  </a:lnTo>
                  <a:lnTo>
                    <a:pt x="153" y="19"/>
                  </a:lnTo>
                  <a:lnTo>
                    <a:pt x="168" y="25"/>
                  </a:lnTo>
                  <a:lnTo>
                    <a:pt x="183" y="32"/>
                  </a:lnTo>
                  <a:lnTo>
                    <a:pt x="196" y="37"/>
                  </a:lnTo>
                  <a:lnTo>
                    <a:pt x="209" y="43"/>
                  </a:lnTo>
                  <a:lnTo>
                    <a:pt x="222" y="48"/>
                  </a:lnTo>
                  <a:lnTo>
                    <a:pt x="232" y="52"/>
                  </a:lnTo>
                  <a:lnTo>
                    <a:pt x="244" y="56"/>
                  </a:lnTo>
                  <a:lnTo>
                    <a:pt x="256" y="59"/>
                  </a:lnTo>
                  <a:lnTo>
                    <a:pt x="270" y="64"/>
                  </a:lnTo>
                  <a:lnTo>
                    <a:pt x="285" y="70"/>
                  </a:lnTo>
                  <a:lnTo>
                    <a:pt x="301" y="75"/>
                  </a:lnTo>
                  <a:lnTo>
                    <a:pt x="317" y="82"/>
                  </a:lnTo>
                  <a:lnTo>
                    <a:pt x="334" y="90"/>
                  </a:lnTo>
                  <a:lnTo>
                    <a:pt x="351" y="99"/>
                  </a:lnTo>
                  <a:lnTo>
                    <a:pt x="367" y="110"/>
                  </a:lnTo>
                  <a:lnTo>
                    <a:pt x="384" y="123"/>
                  </a:lnTo>
                  <a:lnTo>
                    <a:pt x="399" y="138"/>
                  </a:lnTo>
                  <a:lnTo>
                    <a:pt x="414" y="155"/>
                  </a:lnTo>
                  <a:lnTo>
                    <a:pt x="428" y="173"/>
                  </a:lnTo>
                  <a:lnTo>
                    <a:pt x="440" y="195"/>
                  </a:lnTo>
                  <a:lnTo>
                    <a:pt x="450" y="219"/>
                  </a:lnTo>
                  <a:lnTo>
                    <a:pt x="459" y="246"/>
                  </a:lnTo>
                  <a:lnTo>
                    <a:pt x="463" y="271"/>
                  </a:lnTo>
                  <a:lnTo>
                    <a:pt x="459" y="292"/>
                  </a:lnTo>
                  <a:lnTo>
                    <a:pt x="448" y="309"/>
                  </a:lnTo>
                  <a:lnTo>
                    <a:pt x="432" y="321"/>
                  </a:lnTo>
                  <a:lnTo>
                    <a:pt x="410" y="328"/>
                  </a:lnTo>
                  <a:lnTo>
                    <a:pt x="382" y="330"/>
                  </a:lnTo>
                  <a:lnTo>
                    <a:pt x="352" y="329"/>
                  </a:lnTo>
                  <a:lnTo>
                    <a:pt x="319" y="322"/>
                  </a:lnTo>
                  <a:lnTo>
                    <a:pt x="283" y="311"/>
                  </a:lnTo>
                  <a:lnTo>
                    <a:pt x="245" y="298"/>
                  </a:lnTo>
                  <a:lnTo>
                    <a:pt x="207" y="279"/>
                  </a:lnTo>
                  <a:lnTo>
                    <a:pt x="169" y="256"/>
                  </a:lnTo>
                  <a:lnTo>
                    <a:pt x="132" y="230"/>
                  </a:lnTo>
                  <a:lnTo>
                    <a:pt x="96" y="200"/>
                  </a:lnTo>
                  <a:lnTo>
                    <a:pt x="63" y="165"/>
                  </a:lnTo>
                  <a:lnTo>
                    <a:pt x="33" y="127"/>
                  </a:lnTo>
                  <a:lnTo>
                    <a:pt x="33" y="127"/>
                  </a:lnTo>
                  <a:lnTo>
                    <a:pt x="32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6" y="121"/>
                  </a:lnTo>
                  <a:lnTo>
                    <a:pt x="19" y="116"/>
                  </a:lnTo>
                  <a:lnTo>
                    <a:pt x="12" y="109"/>
                  </a:lnTo>
                  <a:lnTo>
                    <a:pt x="5" y="98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6" y="51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3"/>
            <p:cNvSpPr>
              <a:spLocks/>
            </p:cNvSpPr>
            <p:nvPr/>
          </p:nvSpPr>
          <p:spPr bwMode="auto">
            <a:xfrm>
              <a:off x="1505" y="1842"/>
              <a:ext cx="216" cy="155"/>
            </a:xfrm>
            <a:custGeom>
              <a:avLst/>
              <a:gdLst>
                <a:gd name="T0" fmla="*/ 16 w 432"/>
                <a:gd name="T1" fmla="*/ 27 h 310"/>
                <a:gd name="T2" fmla="*/ 25 w 432"/>
                <a:gd name="T3" fmla="*/ 16 h 310"/>
                <a:gd name="T4" fmla="*/ 34 w 432"/>
                <a:gd name="T5" fmla="*/ 8 h 310"/>
                <a:gd name="T6" fmla="*/ 46 w 432"/>
                <a:gd name="T7" fmla="*/ 4 h 310"/>
                <a:gd name="T8" fmla="*/ 58 w 432"/>
                <a:gd name="T9" fmla="*/ 0 h 310"/>
                <a:gd name="T10" fmla="*/ 71 w 432"/>
                <a:gd name="T11" fmla="*/ 0 h 310"/>
                <a:gd name="T12" fmla="*/ 85 w 432"/>
                <a:gd name="T13" fmla="*/ 0 h 310"/>
                <a:gd name="T14" fmla="*/ 99 w 432"/>
                <a:gd name="T15" fmla="*/ 4 h 310"/>
                <a:gd name="T16" fmla="*/ 114 w 432"/>
                <a:gd name="T17" fmla="*/ 7 h 310"/>
                <a:gd name="T18" fmla="*/ 129 w 432"/>
                <a:gd name="T19" fmla="*/ 12 h 310"/>
                <a:gd name="T20" fmla="*/ 143 w 432"/>
                <a:gd name="T21" fmla="*/ 18 h 310"/>
                <a:gd name="T22" fmla="*/ 158 w 432"/>
                <a:gd name="T23" fmla="*/ 23 h 310"/>
                <a:gd name="T24" fmla="*/ 171 w 432"/>
                <a:gd name="T25" fmla="*/ 29 h 310"/>
                <a:gd name="T26" fmla="*/ 184 w 432"/>
                <a:gd name="T27" fmla="*/ 35 h 310"/>
                <a:gd name="T28" fmla="*/ 197 w 432"/>
                <a:gd name="T29" fmla="*/ 41 h 310"/>
                <a:gd name="T30" fmla="*/ 208 w 432"/>
                <a:gd name="T31" fmla="*/ 45 h 310"/>
                <a:gd name="T32" fmla="*/ 219 w 432"/>
                <a:gd name="T33" fmla="*/ 49 h 310"/>
                <a:gd name="T34" fmla="*/ 229 w 432"/>
                <a:gd name="T35" fmla="*/ 52 h 310"/>
                <a:gd name="T36" fmla="*/ 240 w 432"/>
                <a:gd name="T37" fmla="*/ 56 h 310"/>
                <a:gd name="T38" fmla="*/ 254 w 432"/>
                <a:gd name="T39" fmla="*/ 60 h 310"/>
                <a:gd name="T40" fmla="*/ 268 w 432"/>
                <a:gd name="T41" fmla="*/ 65 h 310"/>
                <a:gd name="T42" fmla="*/ 282 w 432"/>
                <a:gd name="T43" fmla="*/ 69 h 310"/>
                <a:gd name="T44" fmla="*/ 297 w 432"/>
                <a:gd name="T45" fmla="*/ 76 h 310"/>
                <a:gd name="T46" fmla="*/ 313 w 432"/>
                <a:gd name="T47" fmla="*/ 83 h 310"/>
                <a:gd name="T48" fmla="*/ 328 w 432"/>
                <a:gd name="T49" fmla="*/ 92 h 310"/>
                <a:gd name="T50" fmla="*/ 343 w 432"/>
                <a:gd name="T51" fmla="*/ 103 h 310"/>
                <a:gd name="T52" fmla="*/ 358 w 432"/>
                <a:gd name="T53" fmla="*/ 114 h 310"/>
                <a:gd name="T54" fmla="*/ 373 w 432"/>
                <a:gd name="T55" fmla="*/ 128 h 310"/>
                <a:gd name="T56" fmla="*/ 387 w 432"/>
                <a:gd name="T57" fmla="*/ 144 h 310"/>
                <a:gd name="T58" fmla="*/ 398 w 432"/>
                <a:gd name="T59" fmla="*/ 163 h 310"/>
                <a:gd name="T60" fmla="*/ 410 w 432"/>
                <a:gd name="T61" fmla="*/ 182 h 310"/>
                <a:gd name="T62" fmla="*/ 420 w 432"/>
                <a:gd name="T63" fmla="*/ 205 h 310"/>
                <a:gd name="T64" fmla="*/ 428 w 432"/>
                <a:gd name="T65" fmla="*/ 231 h 310"/>
                <a:gd name="T66" fmla="*/ 432 w 432"/>
                <a:gd name="T67" fmla="*/ 255 h 310"/>
                <a:gd name="T68" fmla="*/ 428 w 432"/>
                <a:gd name="T69" fmla="*/ 274 h 310"/>
                <a:gd name="T70" fmla="*/ 418 w 432"/>
                <a:gd name="T71" fmla="*/ 291 h 310"/>
                <a:gd name="T72" fmla="*/ 402 w 432"/>
                <a:gd name="T73" fmla="*/ 301 h 310"/>
                <a:gd name="T74" fmla="*/ 381 w 432"/>
                <a:gd name="T75" fmla="*/ 308 h 310"/>
                <a:gd name="T76" fmla="*/ 356 w 432"/>
                <a:gd name="T77" fmla="*/ 310 h 310"/>
                <a:gd name="T78" fmla="*/ 327 w 432"/>
                <a:gd name="T79" fmla="*/ 308 h 310"/>
                <a:gd name="T80" fmla="*/ 295 w 432"/>
                <a:gd name="T81" fmla="*/ 302 h 310"/>
                <a:gd name="T82" fmla="*/ 261 w 432"/>
                <a:gd name="T83" fmla="*/ 292 h 310"/>
                <a:gd name="T84" fmla="*/ 227 w 432"/>
                <a:gd name="T85" fmla="*/ 278 h 310"/>
                <a:gd name="T86" fmla="*/ 191 w 432"/>
                <a:gd name="T87" fmla="*/ 261 h 310"/>
                <a:gd name="T88" fmla="*/ 155 w 432"/>
                <a:gd name="T89" fmla="*/ 239 h 310"/>
                <a:gd name="T90" fmla="*/ 121 w 432"/>
                <a:gd name="T91" fmla="*/ 215 h 310"/>
                <a:gd name="T92" fmla="*/ 88 w 432"/>
                <a:gd name="T93" fmla="*/ 186 h 310"/>
                <a:gd name="T94" fmla="*/ 57 w 432"/>
                <a:gd name="T95" fmla="*/ 153 h 310"/>
                <a:gd name="T96" fmla="*/ 30 w 432"/>
                <a:gd name="T97" fmla="*/ 119 h 310"/>
                <a:gd name="T98" fmla="*/ 30 w 432"/>
                <a:gd name="T99" fmla="*/ 119 h 310"/>
                <a:gd name="T100" fmla="*/ 28 w 432"/>
                <a:gd name="T101" fmla="*/ 118 h 310"/>
                <a:gd name="T102" fmla="*/ 27 w 432"/>
                <a:gd name="T103" fmla="*/ 118 h 310"/>
                <a:gd name="T104" fmla="*/ 26 w 432"/>
                <a:gd name="T105" fmla="*/ 117 h 310"/>
                <a:gd name="T106" fmla="*/ 22 w 432"/>
                <a:gd name="T107" fmla="*/ 114 h 310"/>
                <a:gd name="T108" fmla="*/ 16 w 432"/>
                <a:gd name="T109" fmla="*/ 109 h 310"/>
                <a:gd name="T110" fmla="*/ 10 w 432"/>
                <a:gd name="T111" fmla="*/ 102 h 310"/>
                <a:gd name="T112" fmla="*/ 4 w 432"/>
                <a:gd name="T113" fmla="*/ 92 h 310"/>
                <a:gd name="T114" fmla="*/ 0 w 432"/>
                <a:gd name="T115" fmla="*/ 80 h 310"/>
                <a:gd name="T116" fmla="*/ 0 w 432"/>
                <a:gd name="T117" fmla="*/ 65 h 310"/>
                <a:gd name="T118" fmla="*/ 4 w 432"/>
                <a:gd name="T119" fmla="*/ 47 h 310"/>
                <a:gd name="T120" fmla="*/ 16 w 432"/>
                <a:gd name="T121" fmla="*/ 2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310">
                  <a:moveTo>
                    <a:pt x="16" y="27"/>
                  </a:moveTo>
                  <a:lnTo>
                    <a:pt x="25" y="16"/>
                  </a:lnTo>
                  <a:lnTo>
                    <a:pt x="34" y="8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4"/>
                  </a:lnTo>
                  <a:lnTo>
                    <a:pt x="114" y="7"/>
                  </a:lnTo>
                  <a:lnTo>
                    <a:pt x="129" y="12"/>
                  </a:lnTo>
                  <a:lnTo>
                    <a:pt x="143" y="18"/>
                  </a:lnTo>
                  <a:lnTo>
                    <a:pt x="158" y="23"/>
                  </a:lnTo>
                  <a:lnTo>
                    <a:pt x="171" y="29"/>
                  </a:lnTo>
                  <a:lnTo>
                    <a:pt x="184" y="35"/>
                  </a:lnTo>
                  <a:lnTo>
                    <a:pt x="197" y="41"/>
                  </a:lnTo>
                  <a:lnTo>
                    <a:pt x="208" y="45"/>
                  </a:lnTo>
                  <a:lnTo>
                    <a:pt x="219" y="49"/>
                  </a:lnTo>
                  <a:lnTo>
                    <a:pt x="229" y="52"/>
                  </a:lnTo>
                  <a:lnTo>
                    <a:pt x="240" y="56"/>
                  </a:lnTo>
                  <a:lnTo>
                    <a:pt x="254" y="60"/>
                  </a:lnTo>
                  <a:lnTo>
                    <a:pt x="268" y="65"/>
                  </a:lnTo>
                  <a:lnTo>
                    <a:pt x="282" y="69"/>
                  </a:lnTo>
                  <a:lnTo>
                    <a:pt x="297" y="76"/>
                  </a:lnTo>
                  <a:lnTo>
                    <a:pt x="313" y="83"/>
                  </a:lnTo>
                  <a:lnTo>
                    <a:pt x="328" y="92"/>
                  </a:lnTo>
                  <a:lnTo>
                    <a:pt x="343" y="103"/>
                  </a:lnTo>
                  <a:lnTo>
                    <a:pt x="358" y="114"/>
                  </a:lnTo>
                  <a:lnTo>
                    <a:pt x="373" y="128"/>
                  </a:lnTo>
                  <a:lnTo>
                    <a:pt x="387" y="144"/>
                  </a:lnTo>
                  <a:lnTo>
                    <a:pt x="398" y="163"/>
                  </a:lnTo>
                  <a:lnTo>
                    <a:pt x="410" y="182"/>
                  </a:lnTo>
                  <a:lnTo>
                    <a:pt x="420" y="205"/>
                  </a:lnTo>
                  <a:lnTo>
                    <a:pt x="428" y="231"/>
                  </a:lnTo>
                  <a:lnTo>
                    <a:pt x="432" y="255"/>
                  </a:lnTo>
                  <a:lnTo>
                    <a:pt x="428" y="274"/>
                  </a:lnTo>
                  <a:lnTo>
                    <a:pt x="418" y="291"/>
                  </a:lnTo>
                  <a:lnTo>
                    <a:pt x="402" y="301"/>
                  </a:lnTo>
                  <a:lnTo>
                    <a:pt x="381" y="308"/>
                  </a:lnTo>
                  <a:lnTo>
                    <a:pt x="356" y="310"/>
                  </a:lnTo>
                  <a:lnTo>
                    <a:pt x="327" y="308"/>
                  </a:lnTo>
                  <a:lnTo>
                    <a:pt x="295" y="302"/>
                  </a:lnTo>
                  <a:lnTo>
                    <a:pt x="261" y="292"/>
                  </a:lnTo>
                  <a:lnTo>
                    <a:pt x="227" y="278"/>
                  </a:lnTo>
                  <a:lnTo>
                    <a:pt x="191" y="261"/>
                  </a:lnTo>
                  <a:lnTo>
                    <a:pt x="155" y="239"/>
                  </a:lnTo>
                  <a:lnTo>
                    <a:pt x="121" y="215"/>
                  </a:lnTo>
                  <a:lnTo>
                    <a:pt x="88" y="186"/>
                  </a:lnTo>
                  <a:lnTo>
                    <a:pt x="57" y="153"/>
                  </a:lnTo>
                  <a:lnTo>
                    <a:pt x="30" y="119"/>
                  </a:lnTo>
                  <a:lnTo>
                    <a:pt x="30" y="119"/>
                  </a:lnTo>
                  <a:lnTo>
                    <a:pt x="28" y="118"/>
                  </a:lnTo>
                  <a:lnTo>
                    <a:pt x="27" y="118"/>
                  </a:lnTo>
                  <a:lnTo>
                    <a:pt x="26" y="117"/>
                  </a:lnTo>
                  <a:lnTo>
                    <a:pt x="22" y="114"/>
                  </a:lnTo>
                  <a:lnTo>
                    <a:pt x="16" y="109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4" y="4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4"/>
            <p:cNvSpPr>
              <a:spLocks/>
            </p:cNvSpPr>
            <p:nvPr/>
          </p:nvSpPr>
          <p:spPr bwMode="auto">
            <a:xfrm>
              <a:off x="1515" y="1849"/>
              <a:ext cx="201" cy="144"/>
            </a:xfrm>
            <a:custGeom>
              <a:avLst/>
              <a:gdLst>
                <a:gd name="T0" fmla="*/ 28 w 402"/>
                <a:gd name="T1" fmla="*/ 111 h 288"/>
                <a:gd name="T2" fmla="*/ 26 w 402"/>
                <a:gd name="T3" fmla="*/ 110 h 288"/>
                <a:gd name="T4" fmla="*/ 20 w 402"/>
                <a:gd name="T5" fmla="*/ 106 h 288"/>
                <a:gd name="T6" fmla="*/ 13 w 402"/>
                <a:gd name="T7" fmla="*/ 100 h 288"/>
                <a:gd name="T8" fmla="*/ 6 w 402"/>
                <a:gd name="T9" fmla="*/ 91 h 288"/>
                <a:gd name="T10" fmla="*/ 1 w 402"/>
                <a:gd name="T11" fmla="*/ 80 h 288"/>
                <a:gd name="T12" fmla="*/ 0 w 402"/>
                <a:gd name="T13" fmla="*/ 65 h 288"/>
                <a:gd name="T14" fmla="*/ 4 w 402"/>
                <a:gd name="T15" fmla="*/ 46 h 288"/>
                <a:gd name="T16" fmla="*/ 15 w 402"/>
                <a:gd name="T17" fmla="*/ 25 h 288"/>
                <a:gd name="T18" fmla="*/ 23 w 402"/>
                <a:gd name="T19" fmla="*/ 15 h 288"/>
                <a:gd name="T20" fmla="*/ 34 w 402"/>
                <a:gd name="T21" fmla="*/ 8 h 288"/>
                <a:gd name="T22" fmla="*/ 44 w 402"/>
                <a:gd name="T23" fmla="*/ 4 h 288"/>
                <a:gd name="T24" fmla="*/ 56 w 402"/>
                <a:gd name="T25" fmla="*/ 0 h 288"/>
                <a:gd name="T26" fmla="*/ 68 w 402"/>
                <a:gd name="T27" fmla="*/ 0 h 288"/>
                <a:gd name="T28" fmla="*/ 81 w 402"/>
                <a:gd name="T29" fmla="*/ 1 h 288"/>
                <a:gd name="T30" fmla="*/ 95 w 402"/>
                <a:gd name="T31" fmla="*/ 4 h 288"/>
                <a:gd name="T32" fmla="*/ 109 w 402"/>
                <a:gd name="T33" fmla="*/ 7 h 288"/>
                <a:gd name="T34" fmla="*/ 122 w 402"/>
                <a:gd name="T35" fmla="*/ 12 h 288"/>
                <a:gd name="T36" fmla="*/ 136 w 402"/>
                <a:gd name="T37" fmla="*/ 16 h 288"/>
                <a:gd name="T38" fmla="*/ 149 w 402"/>
                <a:gd name="T39" fmla="*/ 22 h 288"/>
                <a:gd name="T40" fmla="*/ 162 w 402"/>
                <a:gd name="T41" fmla="*/ 28 h 288"/>
                <a:gd name="T42" fmla="*/ 174 w 402"/>
                <a:gd name="T43" fmla="*/ 33 h 288"/>
                <a:gd name="T44" fmla="*/ 186 w 402"/>
                <a:gd name="T45" fmla="*/ 38 h 288"/>
                <a:gd name="T46" fmla="*/ 197 w 402"/>
                <a:gd name="T47" fmla="*/ 43 h 288"/>
                <a:gd name="T48" fmla="*/ 207 w 402"/>
                <a:gd name="T49" fmla="*/ 46 h 288"/>
                <a:gd name="T50" fmla="*/ 217 w 402"/>
                <a:gd name="T51" fmla="*/ 50 h 288"/>
                <a:gd name="T52" fmla="*/ 227 w 402"/>
                <a:gd name="T53" fmla="*/ 53 h 288"/>
                <a:gd name="T54" fmla="*/ 240 w 402"/>
                <a:gd name="T55" fmla="*/ 57 h 288"/>
                <a:gd name="T56" fmla="*/ 253 w 402"/>
                <a:gd name="T57" fmla="*/ 61 h 288"/>
                <a:gd name="T58" fmla="*/ 265 w 402"/>
                <a:gd name="T59" fmla="*/ 66 h 288"/>
                <a:gd name="T60" fmla="*/ 279 w 402"/>
                <a:gd name="T61" fmla="*/ 71 h 288"/>
                <a:gd name="T62" fmla="*/ 293 w 402"/>
                <a:gd name="T63" fmla="*/ 78 h 288"/>
                <a:gd name="T64" fmla="*/ 308 w 402"/>
                <a:gd name="T65" fmla="*/ 86 h 288"/>
                <a:gd name="T66" fmla="*/ 322 w 402"/>
                <a:gd name="T67" fmla="*/ 97 h 288"/>
                <a:gd name="T68" fmla="*/ 334 w 402"/>
                <a:gd name="T69" fmla="*/ 107 h 288"/>
                <a:gd name="T70" fmla="*/ 348 w 402"/>
                <a:gd name="T71" fmla="*/ 121 h 288"/>
                <a:gd name="T72" fmla="*/ 360 w 402"/>
                <a:gd name="T73" fmla="*/ 135 h 288"/>
                <a:gd name="T74" fmla="*/ 371 w 402"/>
                <a:gd name="T75" fmla="*/ 152 h 288"/>
                <a:gd name="T76" fmla="*/ 382 w 402"/>
                <a:gd name="T77" fmla="*/ 172 h 288"/>
                <a:gd name="T78" fmla="*/ 391 w 402"/>
                <a:gd name="T79" fmla="*/ 192 h 288"/>
                <a:gd name="T80" fmla="*/ 399 w 402"/>
                <a:gd name="T81" fmla="*/ 217 h 288"/>
                <a:gd name="T82" fmla="*/ 402 w 402"/>
                <a:gd name="T83" fmla="*/ 240 h 288"/>
                <a:gd name="T84" fmla="*/ 399 w 402"/>
                <a:gd name="T85" fmla="*/ 258 h 288"/>
                <a:gd name="T86" fmla="*/ 390 w 402"/>
                <a:gd name="T87" fmla="*/ 272 h 288"/>
                <a:gd name="T88" fmla="*/ 376 w 402"/>
                <a:gd name="T89" fmla="*/ 281 h 288"/>
                <a:gd name="T90" fmla="*/ 356 w 402"/>
                <a:gd name="T91" fmla="*/ 287 h 288"/>
                <a:gd name="T92" fmla="*/ 333 w 402"/>
                <a:gd name="T93" fmla="*/ 288 h 288"/>
                <a:gd name="T94" fmla="*/ 308 w 402"/>
                <a:gd name="T95" fmla="*/ 285 h 288"/>
                <a:gd name="T96" fmla="*/ 279 w 402"/>
                <a:gd name="T97" fmla="*/ 279 h 288"/>
                <a:gd name="T98" fmla="*/ 248 w 402"/>
                <a:gd name="T99" fmla="*/ 268 h 288"/>
                <a:gd name="T100" fmla="*/ 216 w 402"/>
                <a:gd name="T101" fmla="*/ 255 h 288"/>
                <a:gd name="T102" fmla="*/ 182 w 402"/>
                <a:gd name="T103" fmla="*/ 239 h 288"/>
                <a:gd name="T104" fmla="*/ 149 w 402"/>
                <a:gd name="T105" fmla="*/ 219 h 288"/>
                <a:gd name="T106" fmla="*/ 117 w 402"/>
                <a:gd name="T107" fmla="*/ 196 h 288"/>
                <a:gd name="T108" fmla="*/ 86 w 402"/>
                <a:gd name="T109" fmla="*/ 171 h 288"/>
                <a:gd name="T110" fmla="*/ 56 w 402"/>
                <a:gd name="T111" fmla="*/ 142 h 288"/>
                <a:gd name="T112" fmla="*/ 28 w 402"/>
                <a:gd name="T113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2" h="288">
                  <a:moveTo>
                    <a:pt x="28" y="111"/>
                  </a:moveTo>
                  <a:lnTo>
                    <a:pt x="26" y="110"/>
                  </a:lnTo>
                  <a:lnTo>
                    <a:pt x="20" y="106"/>
                  </a:lnTo>
                  <a:lnTo>
                    <a:pt x="13" y="100"/>
                  </a:lnTo>
                  <a:lnTo>
                    <a:pt x="6" y="91"/>
                  </a:lnTo>
                  <a:lnTo>
                    <a:pt x="1" y="80"/>
                  </a:lnTo>
                  <a:lnTo>
                    <a:pt x="0" y="65"/>
                  </a:lnTo>
                  <a:lnTo>
                    <a:pt x="4" y="46"/>
                  </a:lnTo>
                  <a:lnTo>
                    <a:pt x="15" y="25"/>
                  </a:lnTo>
                  <a:lnTo>
                    <a:pt x="23" y="15"/>
                  </a:lnTo>
                  <a:lnTo>
                    <a:pt x="34" y="8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5" y="4"/>
                  </a:lnTo>
                  <a:lnTo>
                    <a:pt x="109" y="7"/>
                  </a:lnTo>
                  <a:lnTo>
                    <a:pt x="122" y="12"/>
                  </a:lnTo>
                  <a:lnTo>
                    <a:pt x="136" y="16"/>
                  </a:lnTo>
                  <a:lnTo>
                    <a:pt x="149" y="22"/>
                  </a:lnTo>
                  <a:lnTo>
                    <a:pt x="162" y="28"/>
                  </a:lnTo>
                  <a:lnTo>
                    <a:pt x="174" y="33"/>
                  </a:lnTo>
                  <a:lnTo>
                    <a:pt x="186" y="38"/>
                  </a:lnTo>
                  <a:lnTo>
                    <a:pt x="197" y="43"/>
                  </a:lnTo>
                  <a:lnTo>
                    <a:pt x="207" y="46"/>
                  </a:lnTo>
                  <a:lnTo>
                    <a:pt x="217" y="50"/>
                  </a:lnTo>
                  <a:lnTo>
                    <a:pt x="227" y="53"/>
                  </a:lnTo>
                  <a:lnTo>
                    <a:pt x="240" y="57"/>
                  </a:lnTo>
                  <a:lnTo>
                    <a:pt x="253" y="61"/>
                  </a:lnTo>
                  <a:lnTo>
                    <a:pt x="265" y="66"/>
                  </a:lnTo>
                  <a:lnTo>
                    <a:pt x="279" y="71"/>
                  </a:lnTo>
                  <a:lnTo>
                    <a:pt x="293" y="78"/>
                  </a:lnTo>
                  <a:lnTo>
                    <a:pt x="308" y="86"/>
                  </a:lnTo>
                  <a:lnTo>
                    <a:pt x="322" y="97"/>
                  </a:lnTo>
                  <a:lnTo>
                    <a:pt x="334" y="107"/>
                  </a:lnTo>
                  <a:lnTo>
                    <a:pt x="348" y="121"/>
                  </a:lnTo>
                  <a:lnTo>
                    <a:pt x="360" y="135"/>
                  </a:lnTo>
                  <a:lnTo>
                    <a:pt x="371" y="152"/>
                  </a:lnTo>
                  <a:lnTo>
                    <a:pt x="382" y="172"/>
                  </a:lnTo>
                  <a:lnTo>
                    <a:pt x="391" y="192"/>
                  </a:lnTo>
                  <a:lnTo>
                    <a:pt x="399" y="217"/>
                  </a:lnTo>
                  <a:lnTo>
                    <a:pt x="402" y="240"/>
                  </a:lnTo>
                  <a:lnTo>
                    <a:pt x="399" y="258"/>
                  </a:lnTo>
                  <a:lnTo>
                    <a:pt x="390" y="272"/>
                  </a:lnTo>
                  <a:lnTo>
                    <a:pt x="376" y="281"/>
                  </a:lnTo>
                  <a:lnTo>
                    <a:pt x="356" y="287"/>
                  </a:lnTo>
                  <a:lnTo>
                    <a:pt x="333" y="288"/>
                  </a:lnTo>
                  <a:lnTo>
                    <a:pt x="308" y="285"/>
                  </a:lnTo>
                  <a:lnTo>
                    <a:pt x="279" y="279"/>
                  </a:lnTo>
                  <a:lnTo>
                    <a:pt x="248" y="268"/>
                  </a:lnTo>
                  <a:lnTo>
                    <a:pt x="216" y="255"/>
                  </a:lnTo>
                  <a:lnTo>
                    <a:pt x="182" y="239"/>
                  </a:lnTo>
                  <a:lnTo>
                    <a:pt x="149" y="219"/>
                  </a:lnTo>
                  <a:lnTo>
                    <a:pt x="117" y="196"/>
                  </a:lnTo>
                  <a:lnTo>
                    <a:pt x="86" y="171"/>
                  </a:lnTo>
                  <a:lnTo>
                    <a:pt x="56" y="142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5"/>
            <p:cNvSpPr>
              <a:spLocks/>
            </p:cNvSpPr>
            <p:nvPr/>
          </p:nvSpPr>
          <p:spPr bwMode="auto">
            <a:xfrm>
              <a:off x="1782" y="1641"/>
              <a:ext cx="531" cy="491"/>
            </a:xfrm>
            <a:custGeom>
              <a:avLst/>
              <a:gdLst>
                <a:gd name="T0" fmla="*/ 36 w 1061"/>
                <a:gd name="T1" fmla="*/ 126 h 983"/>
                <a:gd name="T2" fmla="*/ 40 w 1061"/>
                <a:gd name="T3" fmla="*/ 116 h 983"/>
                <a:gd name="T4" fmla="*/ 53 w 1061"/>
                <a:gd name="T5" fmla="*/ 99 h 983"/>
                <a:gd name="T6" fmla="*/ 71 w 1061"/>
                <a:gd name="T7" fmla="*/ 80 h 983"/>
                <a:gd name="T8" fmla="*/ 98 w 1061"/>
                <a:gd name="T9" fmla="*/ 59 h 983"/>
                <a:gd name="T10" fmla="*/ 132 w 1061"/>
                <a:gd name="T11" fmla="*/ 42 h 983"/>
                <a:gd name="T12" fmla="*/ 176 w 1061"/>
                <a:gd name="T13" fmla="*/ 29 h 983"/>
                <a:gd name="T14" fmla="*/ 230 w 1061"/>
                <a:gd name="T15" fmla="*/ 27 h 983"/>
                <a:gd name="T16" fmla="*/ 287 w 1061"/>
                <a:gd name="T17" fmla="*/ 33 h 983"/>
                <a:gd name="T18" fmla="*/ 335 w 1061"/>
                <a:gd name="T19" fmla="*/ 37 h 983"/>
                <a:gd name="T20" fmla="*/ 378 w 1061"/>
                <a:gd name="T21" fmla="*/ 41 h 983"/>
                <a:gd name="T22" fmla="*/ 415 w 1061"/>
                <a:gd name="T23" fmla="*/ 40 h 983"/>
                <a:gd name="T24" fmla="*/ 449 w 1061"/>
                <a:gd name="T25" fmla="*/ 37 h 983"/>
                <a:gd name="T26" fmla="*/ 483 w 1061"/>
                <a:gd name="T27" fmla="*/ 32 h 983"/>
                <a:gd name="T28" fmla="*/ 517 w 1061"/>
                <a:gd name="T29" fmla="*/ 23 h 983"/>
                <a:gd name="T30" fmla="*/ 555 w 1061"/>
                <a:gd name="T31" fmla="*/ 13 h 983"/>
                <a:gd name="T32" fmla="*/ 598 w 1061"/>
                <a:gd name="T33" fmla="*/ 2 h 983"/>
                <a:gd name="T34" fmla="*/ 656 w 1061"/>
                <a:gd name="T35" fmla="*/ 3 h 983"/>
                <a:gd name="T36" fmla="*/ 724 w 1061"/>
                <a:gd name="T37" fmla="*/ 15 h 983"/>
                <a:gd name="T38" fmla="*/ 797 w 1061"/>
                <a:gd name="T39" fmla="*/ 38 h 983"/>
                <a:gd name="T40" fmla="*/ 872 w 1061"/>
                <a:gd name="T41" fmla="*/ 70 h 983"/>
                <a:gd name="T42" fmla="*/ 940 w 1061"/>
                <a:gd name="T43" fmla="*/ 106 h 983"/>
                <a:gd name="T44" fmla="*/ 998 w 1061"/>
                <a:gd name="T45" fmla="*/ 147 h 983"/>
                <a:gd name="T46" fmla="*/ 1039 w 1061"/>
                <a:gd name="T47" fmla="*/ 188 h 983"/>
                <a:gd name="T48" fmla="*/ 1059 w 1061"/>
                <a:gd name="T49" fmla="*/ 234 h 983"/>
                <a:gd name="T50" fmla="*/ 1059 w 1061"/>
                <a:gd name="T51" fmla="*/ 307 h 983"/>
                <a:gd name="T52" fmla="*/ 1039 w 1061"/>
                <a:gd name="T53" fmla="*/ 404 h 983"/>
                <a:gd name="T54" fmla="*/ 999 w 1061"/>
                <a:gd name="T55" fmla="*/ 514 h 983"/>
                <a:gd name="T56" fmla="*/ 938 w 1061"/>
                <a:gd name="T57" fmla="*/ 633 h 983"/>
                <a:gd name="T58" fmla="*/ 857 w 1061"/>
                <a:gd name="T59" fmla="*/ 749 h 983"/>
                <a:gd name="T60" fmla="*/ 755 w 1061"/>
                <a:gd name="T61" fmla="*/ 855 h 983"/>
                <a:gd name="T62" fmla="*/ 631 w 1061"/>
                <a:gd name="T63" fmla="*/ 943 h 983"/>
                <a:gd name="T64" fmla="*/ 561 w 1061"/>
                <a:gd name="T65" fmla="*/ 977 h 983"/>
                <a:gd name="T66" fmla="*/ 552 w 1061"/>
                <a:gd name="T67" fmla="*/ 979 h 983"/>
                <a:gd name="T68" fmla="*/ 534 w 1061"/>
                <a:gd name="T69" fmla="*/ 982 h 983"/>
                <a:gd name="T70" fmla="*/ 507 w 1061"/>
                <a:gd name="T71" fmla="*/ 983 h 983"/>
                <a:gd name="T72" fmla="*/ 472 w 1061"/>
                <a:gd name="T73" fmla="*/ 981 h 983"/>
                <a:gd name="T74" fmla="*/ 431 w 1061"/>
                <a:gd name="T75" fmla="*/ 974 h 983"/>
                <a:gd name="T76" fmla="*/ 384 w 1061"/>
                <a:gd name="T77" fmla="*/ 959 h 983"/>
                <a:gd name="T78" fmla="*/ 330 w 1061"/>
                <a:gd name="T79" fmla="*/ 935 h 983"/>
                <a:gd name="T80" fmla="*/ 272 w 1061"/>
                <a:gd name="T81" fmla="*/ 901 h 983"/>
                <a:gd name="T82" fmla="*/ 219 w 1061"/>
                <a:gd name="T83" fmla="*/ 864 h 983"/>
                <a:gd name="T84" fmla="*/ 173 w 1061"/>
                <a:gd name="T85" fmla="*/ 826 h 983"/>
                <a:gd name="T86" fmla="*/ 135 w 1061"/>
                <a:gd name="T87" fmla="*/ 786 h 983"/>
                <a:gd name="T88" fmla="*/ 104 w 1061"/>
                <a:gd name="T89" fmla="*/ 742 h 983"/>
                <a:gd name="T90" fmla="*/ 83 w 1061"/>
                <a:gd name="T91" fmla="*/ 695 h 983"/>
                <a:gd name="T92" fmla="*/ 71 w 1061"/>
                <a:gd name="T93" fmla="*/ 643 h 983"/>
                <a:gd name="T94" fmla="*/ 71 w 1061"/>
                <a:gd name="T95" fmla="*/ 588 h 983"/>
                <a:gd name="T96" fmla="*/ 77 w 1061"/>
                <a:gd name="T97" fmla="*/ 503 h 983"/>
                <a:gd name="T98" fmla="*/ 46 w 1061"/>
                <a:gd name="T99" fmla="*/ 410 h 983"/>
                <a:gd name="T100" fmla="*/ 8 w 1061"/>
                <a:gd name="T101" fmla="*/ 321 h 983"/>
                <a:gd name="T102" fmla="*/ 7 w 1061"/>
                <a:gd name="T103" fmla="*/ 20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1" h="983">
                  <a:moveTo>
                    <a:pt x="35" y="127"/>
                  </a:moveTo>
                  <a:lnTo>
                    <a:pt x="36" y="126"/>
                  </a:lnTo>
                  <a:lnTo>
                    <a:pt x="37" y="123"/>
                  </a:lnTo>
                  <a:lnTo>
                    <a:pt x="40" y="116"/>
                  </a:lnTo>
                  <a:lnTo>
                    <a:pt x="46" y="109"/>
                  </a:lnTo>
                  <a:lnTo>
                    <a:pt x="53" y="99"/>
                  </a:lnTo>
                  <a:lnTo>
                    <a:pt x="61" y="90"/>
                  </a:lnTo>
                  <a:lnTo>
                    <a:pt x="71" y="80"/>
                  </a:lnTo>
                  <a:lnTo>
                    <a:pt x="84" y="70"/>
                  </a:lnTo>
                  <a:lnTo>
                    <a:pt x="98" y="59"/>
                  </a:lnTo>
                  <a:lnTo>
                    <a:pt x="114" y="50"/>
                  </a:lnTo>
                  <a:lnTo>
                    <a:pt x="132" y="42"/>
                  </a:lnTo>
                  <a:lnTo>
                    <a:pt x="153" y="35"/>
                  </a:lnTo>
                  <a:lnTo>
                    <a:pt x="176" y="29"/>
                  </a:lnTo>
                  <a:lnTo>
                    <a:pt x="202" y="27"/>
                  </a:lnTo>
                  <a:lnTo>
                    <a:pt x="230" y="27"/>
                  </a:lnTo>
                  <a:lnTo>
                    <a:pt x="260" y="29"/>
                  </a:lnTo>
                  <a:lnTo>
                    <a:pt x="287" y="33"/>
                  </a:lnTo>
                  <a:lnTo>
                    <a:pt x="312" y="36"/>
                  </a:lnTo>
                  <a:lnTo>
                    <a:pt x="335" y="37"/>
                  </a:lnTo>
                  <a:lnTo>
                    <a:pt x="357" y="40"/>
                  </a:lnTo>
                  <a:lnTo>
                    <a:pt x="378" y="41"/>
                  </a:lnTo>
                  <a:lnTo>
                    <a:pt x="396" y="41"/>
                  </a:lnTo>
                  <a:lnTo>
                    <a:pt x="415" y="40"/>
                  </a:lnTo>
                  <a:lnTo>
                    <a:pt x="432" y="38"/>
                  </a:lnTo>
                  <a:lnTo>
                    <a:pt x="449" y="37"/>
                  </a:lnTo>
                  <a:lnTo>
                    <a:pt x="467" y="35"/>
                  </a:lnTo>
                  <a:lnTo>
                    <a:pt x="483" y="32"/>
                  </a:lnTo>
                  <a:lnTo>
                    <a:pt x="500" y="28"/>
                  </a:lnTo>
                  <a:lnTo>
                    <a:pt x="517" y="23"/>
                  </a:lnTo>
                  <a:lnTo>
                    <a:pt x="536" y="18"/>
                  </a:lnTo>
                  <a:lnTo>
                    <a:pt x="555" y="13"/>
                  </a:lnTo>
                  <a:lnTo>
                    <a:pt x="575" y="6"/>
                  </a:lnTo>
                  <a:lnTo>
                    <a:pt x="598" y="2"/>
                  </a:lnTo>
                  <a:lnTo>
                    <a:pt x="625" y="0"/>
                  </a:lnTo>
                  <a:lnTo>
                    <a:pt x="656" y="3"/>
                  </a:lnTo>
                  <a:lnTo>
                    <a:pt x="689" y="7"/>
                  </a:lnTo>
                  <a:lnTo>
                    <a:pt x="724" y="15"/>
                  </a:lnTo>
                  <a:lnTo>
                    <a:pt x="761" y="26"/>
                  </a:lnTo>
                  <a:lnTo>
                    <a:pt x="797" y="38"/>
                  </a:lnTo>
                  <a:lnTo>
                    <a:pt x="835" y="53"/>
                  </a:lnTo>
                  <a:lnTo>
                    <a:pt x="872" y="70"/>
                  </a:lnTo>
                  <a:lnTo>
                    <a:pt x="907" y="87"/>
                  </a:lnTo>
                  <a:lnTo>
                    <a:pt x="940" y="106"/>
                  </a:lnTo>
                  <a:lnTo>
                    <a:pt x="970" y="126"/>
                  </a:lnTo>
                  <a:lnTo>
                    <a:pt x="998" y="147"/>
                  </a:lnTo>
                  <a:lnTo>
                    <a:pt x="1021" y="167"/>
                  </a:lnTo>
                  <a:lnTo>
                    <a:pt x="1039" y="188"/>
                  </a:lnTo>
                  <a:lnTo>
                    <a:pt x="1052" y="209"/>
                  </a:lnTo>
                  <a:lnTo>
                    <a:pt x="1059" y="234"/>
                  </a:lnTo>
                  <a:lnTo>
                    <a:pt x="1061" y="266"/>
                  </a:lnTo>
                  <a:lnTo>
                    <a:pt x="1059" y="307"/>
                  </a:lnTo>
                  <a:lnTo>
                    <a:pt x="1052" y="353"/>
                  </a:lnTo>
                  <a:lnTo>
                    <a:pt x="1039" y="404"/>
                  </a:lnTo>
                  <a:lnTo>
                    <a:pt x="1021" y="458"/>
                  </a:lnTo>
                  <a:lnTo>
                    <a:pt x="999" y="514"/>
                  </a:lnTo>
                  <a:lnTo>
                    <a:pt x="971" y="573"/>
                  </a:lnTo>
                  <a:lnTo>
                    <a:pt x="938" y="633"/>
                  </a:lnTo>
                  <a:lnTo>
                    <a:pt x="900" y="692"/>
                  </a:lnTo>
                  <a:lnTo>
                    <a:pt x="857" y="749"/>
                  </a:lnTo>
                  <a:lnTo>
                    <a:pt x="809" y="803"/>
                  </a:lnTo>
                  <a:lnTo>
                    <a:pt x="755" y="855"/>
                  </a:lnTo>
                  <a:lnTo>
                    <a:pt x="696" y="902"/>
                  </a:lnTo>
                  <a:lnTo>
                    <a:pt x="631" y="943"/>
                  </a:lnTo>
                  <a:lnTo>
                    <a:pt x="562" y="977"/>
                  </a:lnTo>
                  <a:lnTo>
                    <a:pt x="561" y="977"/>
                  </a:lnTo>
                  <a:lnTo>
                    <a:pt x="558" y="978"/>
                  </a:lnTo>
                  <a:lnTo>
                    <a:pt x="552" y="979"/>
                  </a:lnTo>
                  <a:lnTo>
                    <a:pt x="544" y="981"/>
                  </a:lnTo>
                  <a:lnTo>
                    <a:pt x="534" y="982"/>
                  </a:lnTo>
                  <a:lnTo>
                    <a:pt x="521" y="983"/>
                  </a:lnTo>
                  <a:lnTo>
                    <a:pt x="507" y="983"/>
                  </a:lnTo>
                  <a:lnTo>
                    <a:pt x="491" y="983"/>
                  </a:lnTo>
                  <a:lnTo>
                    <a:pt x="472" y="981"/>
                  </a:lnTo>
                  <a:lnTo>
                    <a:pt x="453" y="978"/>
                  </a:lnTo>
                  <a:lnTo>
                    <a:pt x="431" y="974"/>
                  </a:lnTo>
                  <a:lnTo>
                    <a:pt x="408" y="967"/>
                  </a:lnTo>
                  <a:lnTo>
                    <a:pt x="384" y="959"/>
                  </a:lnTo>
                  <a:lnTo>
                    <a:pt x="357" y="947"/>
                  </a:lnTo>
                  <a:lnTo>
                    <a:pt x="330" y="935"/>
                  </a:lnTo>
                  <a:lnTo>
                    <a:pt x="301" y="918"/>
                  </a:lnTo>
                  <a:lnTo>
                    <a:pt x="272" y="901"/>
                  </a:lnTo>
                  <a:lnTo>
                    <a:pt x="245" y="883"/>
                  </a:lnTo>
                  <a:lnTo>
                    <a:pt x="219" y="864"/>
                  </a:lnTo>
                  <a:lnTo>
                    <a:pt x="195" y="846"/>
                  </a:lnTo>
                  <a:lnTo>
                    <a:pt x="173" y="826"/>
                  </a:lnTo>
                  <a:lnTo>
                    <a:pt x="153" y="807"/>
                  </a:lnTo>
                  <a:lnTo>
                    <a:pt x="135" y="786"/>
                  </a:lnTo>
                  <a:lnTo>
                    <a:pt x="119" y="764"/>
                  </a:lnTo>
                  <a:lnTo>
                    <a:pt x="104" y="742"/>
                  </a:lnTo>
                  <a:lnTo>
                    <a:pt x="92" y="719"/>
                  </a:lnTo>
                  <a:lnTo>
                    <a:pt x="83" y="695"/>
                  </a:lnTo>
                  <a:lnTo>
                    <a:pt x="76" y="670"/>
                  </a:lnTo>
                  <a:lnTo>
                    <a:pt x="71" y="643"/>
                  </a:lnTo>
                  <a:lnTo>
                    <a:pt x="70" y="617"/>
                  </a:lnTo>
                  <a:lnTo>
                    <a:pt x="71" y="588"/>
                  </a:lnTo>
                  <a:lnTo>
                    <a:pt x="75" y="558"/>
                  </a:lnTo>
                  <a:lnTo>
                    <a:pt x="77" y="503"/>
                  </a:lnTo>
                  <a:lnTo>
                    <a:pt x="66" y="454"/>
                  </a:lnTo>
                  <a:lnTo>
                    <a:pt x="46" y="410"/>
                  </a:lnTo>
                  <a:lnTo>
                    <a:pt x="25" y="367"/>
                  </a:lnTo>
                  <a:lnTo>
                    <a:pt x="8" y="321"/>
                  </a:lnTo>
                  <a:lnTo>
                    <a:pt x="0" y="268"/>
                  </a:lnTo>
                  <a:lnTo>
                    <a:pt x="7" y="204"/>
                  </a:lnTo>
                  <a:lnTo>
                    <a:pt x="35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6"/>
            <p:cNvSpPr>
              <a:spLocks/>
            </p:cNvSpPr>
            <p:nvPr/>
          </p:nvSpPr>
          <p:spPr bwMode="auto">
            <a:xfrm>
              <a:off x="1791" y="1651"/>
              <a:ext cx="511" cy="475"/>
            </a:xfrm>
            <a:custGeom>
              <a:avLst/>
              <a:gdLst>
                <a:gd name="T0" fmla="*/ 34 w 1024"/>
                <a:gd name="T1" fmla="*/ 122 h 950"/>
                <a:gd name="T2" fmla="*/ 38 w 1024"/>
                <a:gd name="T3" fmla="*/ 113 h 950"/>
                <a:gd name="T4" fmla="*/ 50 w 1024"/>
                <a:gd name="T5" fmla="*/ 97 h 950"/>
                <a:gd name="T6" fmla="*/ 68 w 1024"/>
                <a:gd name="T7" fmla="*/ 77 h 950"/>
                <a:gd name="T8" fmla="*/ 95 w 1024"/>
                <a:gd name="T9" fmla="*/ 58 h 950"/>
                <a:gd name="T10" fmla="*/ 128 w 1024"/>
                <a:gd name="T11" fmla="*/ 40 h 950"/>
                <a:gd name="T12" fmla="*/ 170 w 1024"/>
                <a:gd name="T13" fmla="*/ 29 h 950"/>
                <a:gd name="T14" fmla="*/ 221 w 1024"/>
                <a:gd name="T15" fmla="*/ 26 h 950"/>
                <a:gd name="T16" fmla="*/ 277 w 1024"/>
                <a:gd name="T17" fmla="*/ 32 h 950"/>
                <a:gd name="T18" fmla="*/ 323 w 1024"/>
                <a:gd name="T19" fmla="*/ 37 h 950"/>
                <a:gd name="T20" fmla="*/ 363 w 1024"/>
                <a:gd name="T21" fmla="*/ 39 h 950"/>
                <a:gd name="T22" fmla="*/ 400 w 1024"/>
                <a:gd name="T23" fmla="*/ 38 h 950"/>
                <a:gd name="T24" fmla="*/ 434 w 1024"/>
                <a:gd name="T25" fmla="*/ 36 h 950"/>
                <a:gd name="T26" fmla="*/ 466 w 1024"/>
                <a:gd name="T27" fmla="*/ 30 h 950"/>
                <a:gd name="T28" fmla="*/ 499 w 1024"/>
                <a:gd name="T29" fmla="*/ 22 h 950"/>
                <a:gd name="T30" fmla="*/ 535 w 1024"/>
                <a:gd name="T31" fmla="*/ 12 h 950"/>
                <a:gd name="T32" fmla="*/ 576 w 1024"/>
                <a:gd name="T33" fmla="*/ 1 h 950"/>
                <a:gd name="T34" fmla="*/ 632 w 1024"/>
                <a:gd name="T35" fmla="*/ 2 h 950"/>
                <a:gd name="T36" fmla="*/ 699 w 1024"/>
                <a:gd name="T37" fmla="*/ 15 h 950"/>
                <a:gd name="T38" fmla="*/ 770 w 1024"/>
                <a:gd name="T39" fmla="*/ 37 h 950"/>
                <a:gd name="T40" fmla="*/ 842 w 1024"/>
                <a:gd name="T41" fmla="*/ 67 h 950"/>
                <a:gd name="T42" fmla="*/ 907 w 1024"/>
                <a:gd name="T43" fmla="*/ 103 h 950"/>
                <a:gd name="T44" fmla="*/ 963 w 1024"/>
                <a:gd name="T45" fmla="*/ 141 h 950"/>
                <a:gd name="T46" fmla="*/ 1002 w 1024"/>
                <a:gd name="T47" fmla="*/ 181 h 950"/>
                <a:gd name="T48" fmla="*/ 1021 w 1024"/>
                <a:gd name="T49" fmla="*/ 226 h 950"/>
                <a:gd name="T50" fmla="*/ 1021 w 1024"/>
                <a:gd name="T51" fmla="*/ 296 h 950"/>
                <a:gd name="T52" fmla="*/ 1002 w 1024"/>
                <a:gd name="T53" fmla="*/ 389 h 950"/>
                <a:gd name="T54" fmla="*/ 964 w 1024"/>
                <a:gd name="T55" fmla="*/ 498 h 950"/>
                <a:gd name="T56" fmla="*/ 905 w 1024"/>
                <a:gd name="T57" fmla="*/ 612 h 950"/>
                <a:gd name="T58" fmla="*/ 827 w 1024"/>
                <a:gd name="T59" fmla="*/ 723 h 950"/>
                <a:gd name="T60" fmla="*/ 729 w 1024"/>
                <a:gd name="T61" fmla="*/ 827 h 950"/>
                <a:gd name="T62" fmla="*/ 610 w 1024"/>
                <a:gd name="T63" fmla="*/ 911 h 950"/>
                <a:gd name="T64" fmla="*/ 542 w 1024"/>
                <a:gd name="T65" fmla="*/ 945 h 950"/>
                <a:gd name="T66" fmla="*/ 533 w 1024"/>
                <a:gd name="T67" fmla="*/ 947 h 950"/>
                <a:gd name="T68" fmla="*/ 515 w 1024"/>
                <a:gd name="T69" fmla="*/ 949 h 950"/>
                <a:gd name="T70" fmla="*/ 489 w 1024"/>
                <a:gd name="T71" fmla="*/ 950 h 950"/>
                <a:gd name="T72" fmla="*/ 455 w 1024"/>
                <a:gd name="T73" fmla="*/ 948 h 950"/>
                <a:gd name="T74" fmla="*/ 416 w 1024"/>
                <a:gd name="T75" fmla="*/ 941 h 950"/>
                <a:gd name="T76" fmla="*/ 370 w 1024"/>
                <a:gd name="T77" fmla="*/ 926 h 950"/>
                <a:gd name="T78" fmla="*/ 318 w 1024"/>
                <a:gd name="T79" fmla="*/ 903 h 950"/>
                <a:gd name="T80" fmla="*/ 263 w 1024"/>
                <a:gd name="T81" fmla="*/ 871 h 950"/>
                <a:gd name="T82" fmla="*/ 211 w 1024"/>
                <a:gd name="T83" fmla="*/ 836 h 950"/>
                <a:gd name="T84" fmla="*/ 167 w 1024"/>
                <a:gd name="T85" fmla="*/ 799 h 950"/>
                <a:gd name="T86" fmla="*/ 129 w 1024"/>
                <a:gd name="T87" fmla="*/ 760 h 950"/>
                <a:gd name="T88" fmla="*/ 99 w 1024"/>
                <a:gd name="T89" fmla="*/ 718 h 950"/>
                <a:gd name="T90" fmla="*/ 80 w 1024"/>
                <a:gd name="T91" fmla="*/ 672 h 950"/>
                <a:gd name="T92" fmla="*/ 68 w 1024"/>
                <a:gd name="T93" fmla="*/ 622 h 950"/>
                <a:gd name="T94" fmla="*/ 67 w 1024"/>
                <a:gd name="T95" fmla="*/ 568 h 950"/>
                <a:gd name="T96" fmla="*/ 73 w 1024"/>
                <a:gd name="T97" fmla="*/ 485 h 950"/>
                <a:gd name="T98" fmla="*/ 45 w 1024"/>
                <a:gd name="T99" fmla="*/ 396 h 950"/>
                <a:gd name="T100" fmla="*/ 8 w 1024"/>
                <a:gd name="T101" fmla="*/ 310 h 950"/>
                <a:gd name="T102" fmla="*/ 6 w 1024"/>
                <a:gd name="T103" fmla="*/ 19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4" h="950">
                  <a:moveTo>
                    <a:pt x="33" y="123"/>
                  </a:moveTo>
                  <a:lnTo>
                    <a:pt x="34" y="122"/>
                  </a:lnTo>
                  <a:lnTo>
                    <a:pt x="35" y="119"/>
                  </a:lnTo>
                  <a:lnTo>
                    <a:pt x="38" y="113"/>
                  </a:lnTo>
                  <a:lnTo>
                    <a:pt x="44" y="105"/>
                  </a:lnTo>
                  <a:lnTo>
                    <a:pt x="50" y="97"/>
                  </a:lnTo>
                  <a:lnTo>
                    <a:pt x="59" y="88"/>
                  </a:lnTo>
                  <a:lnTo>
                    <a:pt x="68" y="77"/>
                  </a:lnTo>
                  <a:lnTo>
                    <a:pt x="81" y="67"/>
                  </a:lnTo>
                  <a:lnTo>
                    <a:pt x="95" y="58"/>
                  </a:lnTo>
                  <a:lnTo>
                    <a:pt x="110" y="48"/>
                  </a:lnTo>
                  <a:lnTo>
                    <a:pt x="128" y="40"/>
                  </a:lnTo>
                  <a:lnTo>
                    <a:pt x="148" y="33"/>
                  </a:lnTo>
                  <a:lnTo>
                    <a:pt x="170" y="29"/>
                  </a:lnTo>
                  <a:lnTo>
                    <a:pt x="194" y="26"/>
                  </a:lnTo>
                  <a:lnTo>
                    <a:pt x="221" y="26"/>
                  </a:lnTo>
                  <a:lnTo>
                    <a:pt x="250" y="29"/>
                  </a:lnTo>
                  <a:lnTo>
                    <a:pt x="277" y="32"/>
                  </a:lnTo>
                  <a:lnTo>
                    <a:pt x="301" y="35"/>
                  </a:lnTo>
                  <a:lnTo>
                    <a:pt x="323" y="37"/>
                  </a:lnTo>
                  <a:lnTo>
                    <a:pt x="344" y="38"/>
                  </a:lnTo>
                  <a:lnTo>
                    <a:pt x="363" y="39"/>
                  </a:lnTo>
                  <a:lnTo>
                    <a:pt x="382" y="39"/>
                  </a:lnTo>
                  <a:lnTo>
                    <a:pt x="400" y="38"/>
                  </a:lnTo>
                  <a:lnTo>
                    <a:pt x="416" y="37"/>
                  </a:lnTo>
                  <a:lnTo>
                    <a:pt x="434" y="36"/>
                  </a:lnTo>
                  <a:lnTo>
                    <a:pt x="450" y="33"/>
                  </a:lnTo>
                  <a:lnTo>
                    <a:pt x="466" y="30"/>
                  </a:lnTo>
                  <a:lnTo>
                    <a:pt x="482" y="26"/>
                  </a:lnTo>
                  <a:lnTo>
                    <a:pt x="499" y="22"/>
                  </a:lnTo>
                  <a:lnTo>
                    <a:pt x="517" y="17"/>
                  </a:lnTo>
                  <a:lnTo>
                    <a:pt x="535" y="12"/>
                  </a:lnTo>
                  <a:lnTo>
                    <a:pt x="555" y="6"/>
                  </a:lnTo>
                  <a:lnTo>
                    <a:pt x="576" y="1"/>
                  </a:lnTo>
                  <a:lnTo>
                    <a:pt x="603" y="0"/>
                  </a:lnTo>
                  <a:lnTo>
                    <a:pt x="632" y="2"/>
                  </a:lnTo>
                  <a:lnTo>
                    <a:pt x="664" y="7"/>
                  </a:lnTo>
                  <a:lnTo>
                    <a:pt x="699" y="15"/>
                  </a:lnTo>
                  <a:lnTo>
                    <a:pt x="733" y="25"/>
                  </a:lnTo>
                  <a:lnTo>
                    <a:pt x="770" y="37"/>
                  </a:lnTo>
                  <a:lnTo>
                    <a:pt x="806" y="51"/>
                  </a:lnTo>
                  <a:lnTo>
                    <a:pt x="842" y="67"/>
                  </a:lnTo>
                  <a:lnTo>
                    <a:pt x="875" y="84"/>
                  </a:lnTo>
                  <a:lnTo>
                    <a:pt x="907" y="103"/>
                  </a:lnTo>
                  <a:lnTo>
                    <a:pt x="936" y="121"/>
                  </a:lnTo>
                  <a:lnTo>
                    <a:pt x="963" y="141"/>
                  </a:lnTo>
                  <a:lnTo>
                    <a:pt x="984" y="161"/>
                  </a:lnTo>
                  <a:lnTo>
                    <a:pt x="1002" y="181"/>
                  </a:lnTo>
                  <a:lnTo>
                    <a:pt x="1014" y="202"/>
                  </a:lnTo>
                  <a:lnTo>
                    <a:pt x="1021" y="226"/>
                  </a:lnTo>
                  <a:lnTo>
                    <a:pt x="1024" y="258"/>
                  </a:lnTo>
                  <a:lnTo>
                    <a:pt x="1021" y="296"/>
                  </a:lnTo>
                  <a:lnTo>
                    <a:pt x="1014" y="341"/>
                  </a:lnTo>
                  <a:lnTo>
                    <a:pt x="1002" y="389"/>
                  </a:lnTo>
                  <a:lnTo>
                    <a:pt x="986" y="442"/>
                  </a:lnTo>
                  <a:lnTo>
                    <a:pt x="964" y="498"/>
                  </a:lnTo>
                  <a:lnTo>
                    <a:pt x="937" y="554"/>
                  </a:lnTo>
                  <a:lnTo>
                    <a:pt x="905" y="612"/>
                  </a:lnTo>
                  <a:lnTo>
                    <a:pt x="869" y="668"/>
                  </a:lnTo>
                  <a:lnTo>
                    <a:pt x="827" y="723"/>
                  </a:lnTo>
                  <a:lnTo>
                    <a:pt x="780" y="776"/>
                  </a:lnTo>
                  <a:lnTo>
                    <a:pt x="729" y="827"/>
                  </a:lnTo>
                  <a:lnTo>
                    <a:pt x="672" y="872"/>
                  </a:lnTo>
                  <a:lnTo>
                    <a:pt x="610" y="911"/>
                  </a:lnTo>
                  <a:lnTo>
                    <a:pt x="543" y="945"/>
                  </a:lnTo>
                  <a:lnTo>
                    <a:pt x="542" y="945"/>
                  </a:lnTo>
                  <a:lnTo>
                    <a:pt x="538" y="946"/>
                  </a:lnTo>
                  <a:lnTo>
                    <a:pt x="533" y="947"/>
                  </a:lnTo>
                  <a:lnTo>
                    <a:pt x="525" y="948"/>
                  </a:lnTo>
                  <a:lnTo>
                    <a:pt x="515" y="949"/>
                  </a:lnTo>
                  <a:lnTo>
                    <a:pt x="503" y="950"/>
                  </a:lnTo>
                  <a:lnTo>
                    <a:pt x="489" y="950"/>
                  </a:lnTo>
                  <a:lnTo>
                    <a:pt x="474" y="950"/>
                  </a:lnTo>
                  <a:lnTo>
                    <a:pt x="455" y="948"/>
                  </a:lnTo>
                  <a:lnTo>
                    <a:pt x="437" y="946"/>
                  </a:lnTo>
                  <a:lnTo>
                    <a:pt x="416" y="941"/>
                  </a:lnTo>
                  <a:lnTo>
                    <a:pt x="393" y="935"/>
                  </a:lnTo>
                  <a:lnTo>
                    <a:pt x="370" y="926"/>
                  </a:lnTo>
                  <a:lnTo>
                    <a:pt x="345" y="916"/>
                  </a:lnTo>
                  <a:lnTo>
                    <a:pt x="318" y="903"/>
                  </a:lnTo>
                  <a:lnTo>
                    <a:pt x="291" y="888"/>
                  </a:lnTo>
                  <a:lnTo>
                    <a:pt x="263" y="871"/>
                  </a:lnTo>
                  <a:lnTo>
                    <a:pt x="236" y="854"/>
                  </a:lnTo>
                  <a:lnTo>
                    <a:pt x="211" y="836"/>
                  </a:lnTo>
                  <a:lnTo>
                    <a:pt x="188" y="818"/>
                  </a:lnTo>
                  <a:lnTo>
                    <a:pt x="167" y="799"/>
                  </a:lnTo>
                  <a:lnTo>
                    <a:pt x="147" y="780"/>
                  </a:lnTo>
                  <a:lnTo>
                    <a:pt x="129" y="760"/>
                  </a:lnTo>
                  <a:lnTo>
                    <a:pt x="113" y="739"/>
                  </a:lnTo>
                  <a:lnTo>
                    <a:pt x="99" y="718"/>
                  </a:lnTo>
                  <a:lnTo>
                    <a:pt x="89" y="696"/>
                  </a:lnTo>
                  <a:lnTo>
                    <a:pt x="80" y="672"/>
                  </a:lnTo>
                  <a:lnTo>
                    <a:pt x="73" y="647"/>
                  </a:lnTo>
                  <a:lnTo>
                    <a:pt x="68" y="622"/>
                  </a:lnTo>
                  <a:lnTo>
                    <a:pt x="66" y="596"/>
                  </a:lnTo>
                  <a:lnTo>
                    <a:pt x="67" y="568"/>
                  </a:lnTo>
                  <a:lnTo>
                    <a:pt x="71" y="539"/>
                  </a:lnTo>
                  <a:lnTo>
                    <a:pt x="73" y="485"/>
                  </a:lnTo>
                  <a:lnTo>
                    <a:pt x="62" y="439"/>
                  </a:lnTo>
                  <a:lnTo>
                    <a:pt x="45" y="396"/>
                  </a:lnTo>
                  <a:lnTo>
                    <a:pt x="24" y="354"/>
                  </a:lnTo>
                  <a:lnTo>
                    <a:pt x="8" y="310"/>
                  </a:lnTo>
                  <a:lnTo>
                    <a:pt x="0" y="258"/>
                  </a:lnTo>
                  <a:lnTo>
                    <a:pt x="6" y="197"/>
                  </a:lnTo>
                  <a:lnTo>
                    <a:pt x="33" y="123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7"/>
            <p:cNvSpPr>
              <a:spLocks/>
            </p:cNvSpPr>
            <p:nvPr/>
          </p:nvSpPr>
          <p:spPr bwMode="auto">
            <a:xfrm>
              <a:off x="1799" y="1661"/>
              <a:ext cx="493" cy="459"/>
            </a:xfrm>
            <a:custGeom>
              <a:avLst/>
              <a:gdLst>
                <a:gd name="T0" fmla="*/ 34 w 988"/>
                <a:gd name="T1" fmla="*/ 117 h 918"/>
                <a:gd name="T2" fmla="*/ 38 w 988"/>
                <a:gd name="T3" fmla="*/ 108 h 918"/>
                <a:gd name="T4" fmla="*/ 50 w 988"/>
                <a:gd name="T5" fmla="*/ 93 h 918"/>
                <a:gd name="T6" fmla="*/ 67 w 988"/>
                <a:gd name="T7" fmla="*/ 74 h 918"/>
                <a:gd name="T8" fmla="*/ 91 w 988"/>
                <a:gd name="T9" fmla="*/ 55 h 918"/>
                <a:gd name="T10" fmla="*/ 125 w 988"/>
                <a:gd name="T11" fmla="*/ 39 h 918"/>
                <a:gd name="T12" fmla="*/ 165 w 988"/>
                <a:gd name="T13" fmla="*/ 27 h 918"/>
                <a:gd name="T14" fmla="*/ 215 w 988"/>
                <a:gd name="T15" fmla="*/ 25 h 918"/>
                <a:gd name="T16" fmla="*/ 268 w 988"/>
                <a:gd name="T17" fmla="*/ 31 h 918"/>
                <a:gd name="T18" fmla="*/ 313 w 988"/>
                <a:gd name="T19" fmla="*/ 35 h 918"/>
                <a:gd name="T20" fmla="*/ 351 w 988"/>
                <a:gd name="T21" fmla="*/ 36 h 918"/>
                <a:gd name="T22" fmla="*/ 385 w 988"/>
                <a:gd name="T23" fmla="*/ 36 h 918"/>
                <a:gd name="T24" fmla="*/ 418 w 988"/>
                <a:gd name="T25" fmla="*/ 33 h 918"/>
                <a:gd name="T26" fmla="*/ 450 w 988"/>
                <a:gd name="T27" fmla="*/ 28 h 918"/>
                <a:gd name="T28" fmla="*/ 482 w 988"/>
                <a:gd name="T29" fmla="*/ 20 h 918"/>
                <a:gd name="T30" fmla="*/ 517 w 988"/>
                <a:gd name="T31" fmla="*/ 11 h 918"/>
                <a:gd name="T32" fmla="*/ 557 w 988"/>
                <a:gd name="T33" fmla="*/ 1 h 918"/>
                <a:gd name="T34" fmla="*/ 610 w 988"/>
                <a:gd name="T35" fmla="*/ 2 h 918"/>
                <a:gd name="T36" fmla="*/ 673 w 988"/>
                <a:gd name="T37" fmla="*/ 15 h 918"/>
                <a:gd name="T38" fmla="*/ 743 w 988"/>
                <a:gd name="T39" fmla="*/ 35 h 918"/>
                <a:gd name="T40" fmla="*/ 812 w 988"/>
                <a:gd name="T41" fmla="*/ 64 h 918"/>
                <a:gd name="T42" fmla="*/ 875 w 988"/>
                <a:gd name="T43" fmla="*/ 97 h 918"/>
                <a:gd name="T44" fmla="*/ 929 w 988"/>
                <a:gd name="T45" fmla="*/ 135 h 918"/>
                <a:gd name="T46" fmla="*/ 967 w 988"/>
                <a:gd name="T47" fmla="*/ 175 h 918"/>
                <a:gd name="T48" fmla="*/ 986 w 988"/>
                <a:gd name="T49" fmla="*/ 217 h 918"/>
                <a:gd name="T50" fmla="*/ 986 w 988"/>
                <a:gd name="T51" fmla="*/ 286 h 918"/>
                <a:gd name="T52" fmla="*/ 966 w 988"/>
                <a:gd name="T53" fmla="*/ 376 h 918"/>
                <a:gd name="T54" fmla="*/ 929 w 988"/>
                <a:gd name="T55" fmla="*/ 480 h 918"/>
                <a:gd name="T56" fmla="*/ 873 w 988"/>
                <a:gd name="T57" fmla="*/ 590 h 918"/>
                <a:gd name="T58" fmla="*/ 797 w 988"/>
                <a:gd name="T59" fmla="*/ 699 h 918"/>
                <a:gd name="T60" fmla="*/ 702 w 988"/>
                <a:gd name="T61" fmla="*/ 798 h 918"/>
                <a:gd name="T62" fmla="*/ 588 w 988"/>
                <a:gd name="T63" fmla="*/ 880 h 918"/>
                <a:gd name="T64" fmla="*/ 522 w 988"/>
                <a:gd name="T65" fmla="*/ 912 h 918"/>
                <a:gd name="T66" fmla="*/ 513 w 988"/>
                <a:gd name="T67" fmla="*/ 914 h 918"/>
                <a:gd name="T68" fmla="*/ 497 w 988"/>
                <a:gd name="T69" fmla="*/ 916 h 918"/>
                <a:gd name="T70" fmla="*/ 472 w 988"/>
                <a:gd name="T71" fmla="*/ 918 h 918"/>
                <a:gd name="T72" fmla="*/ 441 w 988"/>
                <a:gd name="T73" fmla="*/ 915 h 918"/>
                <a:gd name="T74" fmla="*/ 401 w 988"/>
                <a:gd name="T75" fmla="*/ 908 h 918"/>
                <a:gd name="T76" fmla="*/ 358 w 988"/>
                <a:gd name="T77" fmla="*/ 895 h 918"/>
                <a:gd name="T78" fmla="*/ 307 w 988"/>
                <a:gd name="T79" fmla="*/ 873 h 918"/>
                <a:gd name="T80" fmla="*/ 254 w 988"/>
                <a:gd name="T81" fmla="*/ 842 h 918"/>
                <a:gd name="T82" fmla="*/ 204 w 988"/>
                <a:gd name="T83" fmla="*/ 807 h 918"/>
                <a:gd name="T84" fmla="*/ 162 w 988"/>
                <a:gd name="T85" fmla="*/ 771 h 918"/>
                <a:gd name="T86" fmla="*/ 125 w 988"/>
                <a:gd name="T87" fmla="*/ 733 h 918"/>
                <a:gd name="T88" fmla="*/ 97 w 988"/>
                <a:gd name="T89" fmla="*/ 692 h 918"/>
                <a:gd name="T90" fmla="*/ 78 w 988"/>
                <a:gd name="T91" fmla="*/ 648 h 918"/>
                <a:gd name="T92" fmla="*/ 66 w 988"/>
                <a:gd name="T93" fmla="*/ 601 h 918"/>
                <a:gd name="T94" fmla="*/ 66 w 988"/>
                <a:gd name="T95" fmla="*/ 548 h 918"/>
                <a:gd name="T96" fmla="*/ 72 w 988"/>
                <a:gd name="T97" fmla="*/ 468 h 918"/>
                <a:gd name="T98" fmla="*/ 44 w 988"/>
                <a:gd name="T99" fmla="*/ 382 h 918"/>
                <a:gd name="T100" fmla="*/ 8 w 988"/>
                <a:gd name="T101" fmla="*/ 298 h 918"/>
                <a:gd name="T102" fmla="*/ 7 w 988"/>
                <a:gd name="T103" fmla="*/ 19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8" h="918">
                  <a:moveTo>
                    <a:pt x="33" y="118"/>
                  </a:moveTo>
                  <a:lnTo>
                    <a:pt x="34" y="117"/>
                  </a:lnTo>
                  <a:lnTo>
                    <a:pt x="35" y="114"/>
                  </a:lnTo>
                  <a:lnTo>
                    <a:pt x="38" y="108"/>
                  </a:lnTo>
                  <a:lnTo>
                    <a:pt x="43" y="101"/>
                  </a:lnTo>
                  <a:lnTo>
                    <a:pt x="50" y="93"/>
                  </a:lnTo>
                  <a:lnTo>
                    <a:pt x="58" y="84"/>
                  </a:lnTo>
                  <a:lnTo>
                    <a:pt x="67" y="74"/>
                  </a:lnTo>
                  <a:lnTo>
                    <a:pt x="79" y="64"/>
                  </a:lnTo>
                  <a:lnTo>
                    <a:pt x="91" y="55"/>
                  </a:lnTo>
                  <a:lnTo>
                    <a:pt x="108" y="47"/>
                  </a:lnTo>
                  <a:lnTo>
                    <a:pt x="125" y="39"/>
                  </a:lnTo>
                  <a:lnTo>
                    <a:pt x="143" y="32"/>
                  </a:lnTo>
                  <a:lnTo>
                    <a:pt x="165" y="27"/>
                  </a:lnTo>
                  <a:lnTo>
                    <a:pt x="188" y="25"/>
                  </a:lnTo>
                  <a:lnTo>
                    <a:pt x="215" y="25"/>
                  </a:lnTo>
                  <a:lnTo>
                    <a:pt x="242" y="27"/>
                  </a:lnTo>
                  <a:lnTo>
                    <a:pt x="268" y="31"/>
                  </a:lnTo>
                  <a:lnTo>
                    <a:pt x="291" y="33"/>
                  </a:lnTo>
                  <a:lnTo>
                    <a:pt x="313" y="35"/>
                  </a:lnTo>
                  <a:lnTo>
                    <a:pt x="332" y="36"/>
                  </a:lnTo>
                  <a:lnTo>
                    <a:pt x="351" y="36"/>
                  </a:lnTo>
                  <a:lnTo>
                    <a:pt x="369" y="36"/>
                  </a:lnTo>
                  <a:lnTo>
                    <a:pt x="385" y="36"/>
                  </a:lnTo>
                  <a:lnTo>
                    <a:pt x="403" y="35"/>
                  </a:lnTo>
                  <a:lnTo>
                    <a:pt x="418" y="33"/>
                  </a:lnTo>
                  <a:lnTo>
                    <a:pt x="434" y="31"/>
                  </a:lnTo>
                  <a:lnTo>
                    <a:pt x="450" y="28"/>
                  </a:lnTo>
                  <a:lnTo>
                    <a:pt x="465" y="25"/>
                  </a:lnTo>
                  <a:lnTo>
                    <a:pt x="482" y="20"/>
                  </a:lnTo>
                  <a:lnTo>
                    <a:pt x="498" y="16"/>
                  </a:lnTo>
                  <a:lnTo>
                    <a:pt x="517" y="11"/>
                  </a:lnTo>
                  <a:lnTo>
                    <a:pt x="535" y="5"/>
                  </a:lnTo>
                  <a:lnTo>
                    <a:pt x="557" y="1"/>
                  </a:lnTo>
                  <a:lnTo>
                    <a:pt x="581" y="0"/>
                  </a:lnTo>
                  <a:lnTo>
                    <a:pt x="610" y="2"/>
                  </a:lnTo>
                  <a:lnTo>
                    <a:pt x="641" y="6"/>
                  </a:lnTo>
                  <a:lnTo>
                    <a:pt x="673" y="15"/>
                  </a:lnTo>
                  <a:lnTo>
                    <a:pt x="708" y="24"/>
                  </a:lnTo>
                  <a:lnTo>
                    <a:pt x="743" y="35"/>
                  </a:lnTo>
                  <a:lnTo>
                    <a:pt x="777" y="49"/>
                  </a:lnTo>
                  <a:lnTo>
                    <a:pt x="812" y="64"/>
                  </a:lnTo>
                  <a:lnTo>
                    <a:pt x="844" y="80"/>
                  </a:lnTo>
                  <a:lnTo>
                    <a:pt x="875" y="97"/>
                  </a:lnTo>
                  <a:lnTo>
                    <a:pt x="904" y="116"/>
                  </a:lnTo>
                  <a:lnTo>
                    <a:pt x="929" y="135"/>
                  </a:lnTo>
                  <a:lnTo>
                    <a:pt x="950" y="155"/>
                  </a:lnTo>
                  <a:lnTo>
                    <a:pt x="967" y="175"/>
                  </a:lnTo>
                  <a:lnTo>
                    <a:pt x="979" y="194"/>
                  </a:lnTo>
                  <a:lnTo>
                    <a:pt x="986" y="217"/>
                  </a:lnTo>
                  <a:lnTo>
                    <a:pt x="988" y="248"/>
                  </a:lnTo>
                  <a:lnTo>
                    <a:pt x="986" y="286"/>
                  </a:lnTo>
                  <a:lnTo>
                    <a:pt x="979" y="329"/>
                  </a:lnTo>
                  <a:lnTo>
                    <a:pt x="966" y="376"/>
                  </a:lnTo>
                  <a:lnTo>
                    <a:pt x="950" y="427"/>
                  </a:lnTo>
                  <a:lnTo>
                    <a:pt x="929" y="480"/>
                  </a:lnTo>
                  <a:lnTo>
                    <a:pt x="904" y="535"/>
                  </a:lnTo>
                  <a:lnTo>
                    <a:pt x="873" y="590"/>
                  </a:lnTo>
                  <a:lnTo>
                    <a:pt x="837" y="646"/>
                  </a:lnTo>
                  <a:lnTo>
                    <a:pt x="797" y="699"/>
                  </a:lnTo>
                  <a:lnTo>
                    <a:pt x="752" y="751"/>
                  </a:lnTo>
                  <a:lnTo>
                    <a:pt x="702" y="798"/>
                  </a:lnTo>
                  <a:lnTo>
                    <a:pt x="648" y="842"/>
                  </a:lnTo>
                  <a:lnTo>
                    <a:pt x="588" y="880"/>
                  </a:lnTo>
                  <a:lnTo>
                    <a:pt x="524" y="912"/>
                  </a:lnTo>
                  <a:lnTo>
                    <a:pt x="522" y="912"/>
                  </a:lnTo>
                  <a:lnTo>
                    <a:pt x="519" y="913"/>
                  </a:lnTo>
                  <a:lnTo>
                    <a:pt x="513" y="914"/>
                  </a:lnTo>
                  <a:lnTo>
                    <a:pt x="506" y="915"/>
                  </a:lnTo>
                  <a:lnTo>
                    <a:pt x="497" y="916"/>
                  </a:lnTo>
                  <a:lnTo>
                    <a:pt x="486" y="918"/>
                  </a:lnTo>
                  <a:lnTo>
                    <a:pt x="472" y="918"/>
                  </a:lnTo>
                  <a:lnTo>
                    <a:pt x="457" y="918"/>
                  </a:lnTo>
                  <a:lnTo>
                    <a:pt x="441" y="915"/>
                  </a:lnTo>
                  <a:lnTo>
                    <a:pt x="422" y="913"/>
                  </a:lnTo>
                  <a:lnTo>
                    <a:pt x="401" y="908"/>
                  </a:lnTo>
                  <a:lnTo>
                    <a:pt x="381" y="903"/>
                  </a:lnTo>
                  <a:lnTo>
                    <a:pt x="358" y="895"/>
                  </a:lnTo>
                  <a:lnTo>
                    <a:pt x="333" y="885"/>
                  </a:lnTo>
                  <a:lnTo>
                    <a:pt x="307" y="873"/>
                  </a:lnTo>
                  <a:lnTo>
                    <a:pt x="280" y="858"/>
                  </a:lnTo>
                  <a:lnTo>
                    <a:pt x="254" y="842"/>
                  </a:lnTo>
                  <a:lnTo>
                    <a:pt x="229" y="824"/>
                  </a:lnTo>
                  <a:lnTo>
                    <a:pt x="204" y="807"/>
                  </a:lnTo>
                  <a:lnTo>
                    <a:pt x="182" y="790"/>
                  </a:lnTo>
                  <a:lnTo>
                    <a:pt x="162" y="771"/>
                  </a:lnTo>
                  <a:lnTo>
                    <a:pt x="142" y="753"/>
                  </a:lnTo>
                  <a:lnTo>
                    <a:pt x="125" y="733"/>
                  </a:lnTo>
                  <a:lnTo>
                    <a:pt x="110" y="713"/>
                  </a:lnTo>
                  <a:lnTo>
                    <a:pt x="97" y="692"/>
                  </a:lnTo>
                  <a:lnTo>
                    <a:pt x="86" y="671"/>
                  </a:lnTo>
                  <a:lnTo>
                    <a:pt x="78" y="648"/>
                  </a:lnTo>
                  <a:lnTo>
                    <a:pt x="71" y="625"/>
                  </a:lnTo>
                  <a:lnTo>
                    <a:pt x="66" y="601"/>
                  </a:lnTo>
                  <a:lnTo>
                    <a:pt x="65" y="574"/>
                  </a:lnTo>
                  <a:lnTo>
                    <a:pt x="66" y="548"/>
                  </a:lnTo>
                  <a:lnTo>
                    <a:pt x="70" y="520"/>
                  </a:lnTo>
                  <a:lnTo>
                    <a:pt x="72" y="468"/>
                  </a:lnTo>
                  <a:lnTo>
                    <a:pt x="61" y="423"/>
                  </a:lnTo>
                  <a:lnTo>
                    <a:pt x="44" y="382"/>
                  </a:lnTo>
                  <a:lnTo>
                    <a:pt x="25" y="342"/>
                  </a:lnTo>
                  <a:lnTo>
                    <a:pt x="8" y="298"/>
                  </a:lnTo>
                  <a:lnTo>
                    <a:pt x="0" y="250"/>
                  </a:lnTo>
                  <a:lnTo>
                    <a:pt x="7" y="190"/>
                  </a:lnTo>
                  <a:lnTo>
                    <a:pt x="33" y="118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8"/>
            <p:cNvSpPr>
              <a:spLocks/>
            </p:cNvSpPr>
            <p:nvPr/>
          </p:nvSpPr>
          <p:spPr bwMode="auto">
            <a:xfrm>
              <a:off x="1807" y="1671"/>
              <a:ext cx="475" cy="442"/>
            </a:xfrm>
            <a:custGeom>
              <a:avLst/>
              <a:gdLst>
                <a:gd name="T0" fmla="*/ 31 w 949"/>
                <a:gd name="T1" fmla="*/ 112 h 885"/>
                <a:gd name="T2" fmla="*/ 35 w 949"/>
                <a:gd name="T3" fmla="*/ 103 h 885"/>
                <a:gd name="T4" fmla="*/ 46 w 949"/>
                <a:gd name="T5" fmla="*/ 89 h 885"/>
                <a:gd name="T6" fmla="*/ 63 w 949"/>
                <a:gd name="T7" fmla="*/ 71 h 885"/>
                <a:gd name="T8" fmla="*/ 87 w 949"/>
                <a:gd name="T9" fmla="*/ 52 h 885"/>
                <a:gd name="T10" fmla="*/ 118 w 949"/>
                <a:gd name="T11" fmla="*/ 36 h 885"/>
                <a:gd name="T12" fmla="*/ 158 w 949"/>
                <a:gd name="T13" fmla="*/ 26 h 885"/>
                <a:gd name="T14" fmla="*/ 205 w 949"/>
                <a:gd name="T15" fmla="*/ 22 h 885"/>
                <a:gd name="T16" fmla="*/ 257 w 949"/>
                <a:gd name="T17" fmla="*/ 28 h 885"/>
                <a:gd name="T18" fmla="*/ 299 w 949"/>
                <a:gd name="T19" fmla="*/ 33 h 885"/>
                <a:gd name="T20" fmla="*/ 337 w 949"/>
                <a:gd name="T21" fmla="*/ 34 h 885"/>
                <a:gd name="T22" fmla="*/ 371 w 949"/>
                <a:gd name="T23" fmla="*/ 34 h 885"/>
                <a:gd name="T24" fmla="*/ 402 w 949"/>
                <a:gd name="T25" fmla="*/ 31 h 885"/>
                <a:gd name="T26" fmla="*/ 432 w 949"/>
                <a:gd name="T27" fmla="*/ 27 h 885"/>
                <a:gd name="T28" fmla="*/ 462 w 949"/>
                <a:gd name="T29" fmla="*/ 20 h 885"/>
                <a:gd name="T30" fmla="*/ 495 w 949"/>
                <a:gd name="T31" fmla="*/ 11 h 885"/>
                <a:gd name="T32" fmla="*/ 534 w 949"/>
                <a:gd name="T33" fmla="*/ 0 h 885"/>
                <a:gd name="T34" fmla="*/ 586 w 949"/>
                <a:gd name="T35" fmla="*/ 1 h 885"/>
                <a:gd name="T36" fmla="*/ 647 w 949"/>
                <a:gd name="T37" fmla="*/ 13 h 885"/>
                <a:gd name="T38" fmla="*/ 713 w 949"/>
                <a:gd name="T39" fmla="*/ 34 h 885"/>
                <a:gd name="T40" fmla="*/ 780 w 949"/>
                <a:gd name="T41" fmla="*/ 61 h 885"/>
                <a:gd name="T42" fmla="*/ 841 w 949"/>
                <a:gd name="T43" fmla="*/ 95 h 885"/>
                <a:gd name="T44" fmla="*/ 893 w 949"/>
                <a:gd name="T45" fmla="*/ 130 h 885"/>
                <a:gd name="T46" fmla="*/ 930 w 949"/>
                <a:gd name="T47" fmla="*/ 168 h 885"/>
                <a:gd name="T48" fmla="*/ 948 w 949"/>
                <a:gd name="T49" fmla="*/ 210 h 885"/>
                <a:gd name="T50" fmla="*/ 947 w 949"/>
                <a:gd name="T51" fmla="*/ 276 h 885"/>
                <a:gd name="T52" fmla="*/ 930 w 949"/>
                <a:gd name="T53" fmla="*/ 362 h 885"/>
                <a:gd name="T54" fmla="*/ 893 w 949"/>
                <a:gd name="T55" fmla="*/ 462 h 885"/>
                <a:gd name="T56" fmla="*/ 839 w 949"/>
                <a:gd name="T57" fmla="*/ 568 h 885"/>
                <a:gd name="T58" fmla="*/ 766 w 949"/>
                <a:gd name="T59" fmla="*/ 673 h 885"/>
                <a:gd name="T60" fmla="*/ 675 w 949"/>
                <a:gd name="T61" fmla="*/ 769 h 885"/>
                <a:gd name="T62" fmla="*/ 565 w 949"/>
                <a:gd name="T63" fmla="*/ 848 h 885"/>
                <a:gd name="T64" fmla="*/ 502 w 949"/>
                <a:gd name="T65" fmla="*/ 879 h 885"/>
                <a:gd name="T66" fmla="*/ 494 w 949"/>
                <a:gd name="T67" fmla="*/ 881 h 885"/>
                <a:gd name="T68" fmla="*/ 477 w 949"/>
                <a:gd name="T69" fmla="*/ 884 h 885"/>
                <a:gd name="T70" fmla="*/ 453 w 949"/>
                <a:gd name="T71" fmla="*/ 885 h 885"/>
                <a:gd name="T72" fmla="*/ 423 w 949"/>
                <a:gd name="T73" fmla="*/ 883 h 885"/>
                <a:gd name="T74" fmla="*/ 385 w 949"/>
                <a:gd name="T75" fmla="*/ 876 h 885"/>
                <a:gd name="T76" fmla="*/ 342 w 949"/>
                <a:gd name="T77" fmla="*/ 862 h 885"/>
                <a:gd name="T78" fmla="*/ 294 w 949"/>
                <a:gd name="T79" fmla="*/ 841 h 885"/>
                <a:gd name="T80" fmla="*/ 243 w 949"/>
                <a:gd name="T81" fmla="*/ 810 h 885"/>
                <a:gd name="T82" fmla="*/ 194 w 949"/>
                <a:gd name="T83" fmla="*/ 778 h 885"/>
                <a:gd name="T84" fmla="*/ 153 w 949"/>
                <a:gd name="T85" fmla="*/ 743 h 885"/>
                <a:gd name="T86" fmla="*/ 118 w 949"/>
                <a:gd name="T87" fmla="*/ 708 h 885"/>
                <a:gd name="T88" fmla="*/ 92 w 949"/>
                <a:gd name="T89" fmla="*/ 668 h 885"/>
                <a:gd name="T90" fmla="*/ 72 w 949"/>
                <a:gd name="T91" fmla="*/ 626 h 885"/>
                <a:gd name="T92" fmla="*/ 62 w 949"/>
                <a:gd name="T93" fmla="*/ 579 h 885"/>
                <a:gd name="T94" fmla="*/ 62 w 949"/>
                <a:gd name="T95" fmla="*/ 528 h 885"/>
                <a:gd name="T96" fmla="*/ 68 w 949"/>
                <a:gd name="T97" fmla="*/ 451 h 885"/>
                <a:gd name="T98" fmla="*/ 41 w 949"/>
                <a:gd name="T99" fmla="*/ 368 h 885"/>
                <a:gd name="T100" fmla="*/ 7 w 949"/>
                <a:gd name="T101" fmla="*/ 287 h 885"/>
                <a:gd name="T102" fmla="*/ 5 w 949"/>
                <a:gd name="T103" fmla="*/ 182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9" h="885">
                  <a:moveTo>
                    <a:pt x="30" y="113"/>
                  </a:moveTo>
                  <a:lnTo>
                    <a:pt x="31" y="112"/>
                  </a:lnTo>
                  <a:lnTo>
                    <a:pt x="32" y="109"/>
                  </a:lnTo>
                  <a:lnTo>
                    <a:pt x="35" y="103"/>
                  </a:lnTo>
                  <a:lnTo>
                    <a:pt x="40" y="97"/>
                  </a:lnTo>
                  <a:lnTo>
                    <a:pt x="46" y="89"/>
                  </a:lnTo>
                  <a:lnTo>
                    <a:pt x="54" y="80"/>
                  </a:lnTo>
                  <a:lnTo>
                    <a:pt x="63" y="71"/>
                  </a:lnTo>
                  <a:lnTo>
                    <a:pt x="75" y="61"/>
                  </a:lnTo>
                  <a:lnTo>
                    <a:pt x="87" y="52"/>
                  </a:lnTo>
                  <a:lnTo>
                    <a:pt x="101" y="44"/>
                  </a:lnTo>
                  <a:lnTo>
                    <a:pt x="118" y="36"/>
                  </a:lnTo>
                  <a:lnTo>
                    <a:pt x="137" y="30"/>
                  </a:lnTo>
                  <a:lnTo>
                    <a:pt x="158" y="26"/>
                  </a:lnTo>
                  <a:lnTo>
                    <a:pt x="181" y="22"/>
                  </a:lnTo>
                  <a:lnTo>
                    <a:pt x="205" y="22"/>
                  </a:lnTo>
                  <a:lnTo>
                    <a:pt x="232" y="24"/>
                  </a:lnTo>
                  <a:lnTo>
                    <a:pt x="257" y="28"/>
                  </a:lnTo>
                  <a:lnTo>
                    <a:pt x="279" y="30"/>
                  </a:lnTo>
                  <a:lnTo>
                    <a:pt x="299" y="33"/>
                  </a:lnTo>
                  <a:lnTo>
                    <a:pt x="319" y="34"/>
                  </a:lnTo>
                  <a:lnTo>
                    <a:pt x="337" y="34"/>
                  </a:lnTo>
                  <a:lnTo>
                    <a:pt x="355" y="35"/>
                  </a:lnTo>
                  <a:lnTo>
                    <a:pt x="371" y="34"/>
                  </a:lnTo>
                  <a:lnTo>
                    <a:pt x="386" y="33"/>
                  </a:lnTo>
                  <a:lnTo>
                    <a:pt x="402" y="31"/>
                  </a:lnTo>
                  <a:lnTo>
                    <a:pt x="417" y="29"/>
                  </a:lnTo>
                  <a:lnTo>
                    <a:pt x="432" y="27"/>
                  </a:lnTo>
                  <a:lnTo>
                    <a:pt x="447" y="23"/>
                  </a:lnTo>
                  <a:lnTo>
                    <a:pt x="462" y="20"/>
                  </a:lnTo>
                  <a:lnTo>
                    <a:pt x="479" y="15"/>
                  </a:lnTo>
                  <a:lnTo>
                    <a:pt x="495" y="11"/>
                  </a:lnTo>
                  <a:lnTo>
                    <a:pt x="514" y="5"/>
                  </a:lnTo>
                  <a:lnTo>
                    <a:pt x="534" y="0"/>
                  </a:lnTo>
                  <a:lnTo>
                    <a:pt x="559" y="0"/>
                  </a:lnTo>
                  <a:lnTo>
                    <a:pt x="586" y="1"/>
                  </a:lnTo>
                  <a:lnTo>
                    <a:pt x="615" y="6"/>
                  </a:lnTo>
                  <a:lnTo>
                    <a:pt x="647" y="13"/>
                  </a:lnTo>
                  <a:lnTo>
                    <a:pt x="680" y="22"/>
                  </a:lnTo>
                  <a:lnTo>
                    <a:pt x="713" y="34"/>
                  </a:lnTo>
                  <a:lnTo>
                    <a:pt x="746" y="48"/>
                  </a:lnTo>
                  <a:lnTo>
                    <a:pt x="780" y="61"/>
                  </a:lnTo>
                  <a:lnTo>
                    <a:pt x="811" y="77"/>
                  </a:lnTo>
                  <a:lnTo>
                    <a:pt x="841" y="95"/>
                  </a:lnTo>
                  <a:lnTo>
                    <a:pt x="869" y="112"/>
                  </a:lnTo>
                  <a:lnTo>
                    <a:pt x="893" y="130"/>
                  </a:lnTo>
                  <a:lnTo>
                    <a:pt x="914" y="149"/>
                  </a:lnTo>
                  <a:lnTo>
                    <a:pt x="930" y="168"/>
                  </a:lnTo>
                  <a:lnTo>
                    <a:pt x="941" y="187"/>
                  </a:lnTo>
                  <a:lnTo>
                    <a:pt x="948" y="210"/>
                  </a:lnTo>
                  <a:lnTo>
                    <a:pt x="949" y="240"/>
                  </a:lnTo>
                  <a:lnTo>
                    <a:pt x="947" y="276"/>
                  </a:lnTo>
                  <a:lnTo>
                    <a:pt x="940" y="317"/>
                  </a:lnTo>
                  <a:lnTo>
                    <a:pt x="930" y="362"/>
                  </a:lnTo>
                  <a:lnTo>
                    <a:pt x="914" y="412"/>
                  </a:lnTo>
                  <a:lnTo>
                    <a:pt x="893" y="462"/>
                  </a:lnTo>
                  <a:lnTo>
                    <a:pt x="869" y="515"/>
                  </a:lnTo>
                  <a:lnTo>
                    <a:pt x="839" y="568"/>
                  </a:lnTo>
                  <a:lnTo>
                    <a:pt x="805" y="622"/>
                  </a:lnTo>
                  <a:lnTo>
                    <a:pt x="766" y="673"/>
                  </a:lnTo>
                  <a:lnTo>
                    <a:pt x="723" y="723"/>
                  </a:lnTo>
                  <a:lnTo>
                    <a:pt x="675" y="769"/>
                  </a:lnTo>
                  <a:lnTo>
                    <a:pt x="623" y="811"/>
                  </a:lnTo>
                  <a:lnTo>
                    <a:pt x="565" y="848"/>
                  </a:lnTo>
                  <a:lnTo>
                    <a:pt x="503" y="879"/>
                  </a:lnTo>
                  <a:lnTo>
                    <a:pt x="502" y="879"/>
                  </a:lnTo>
                  <a:lnTo>
                    <a:pt x="499" y="880"/>
                  </a:lnTo>
                  <a:lnTo>
                    <a:pt x="494" y="881"/>
                  </a:lnTo>
                  <a:lnTo>
                    <a:pt x="486" y="883"/>
                  </a:lnTo>
                  <a:lnTo>
                    <a:pt x="477" y="884"/>
                  </a:lnTo>
                  <a:lnTo>
                    <a:pt x="466" y="885"/>
                  </a:lnTo>
                  <a:lnTo>
                    <a:pt x="453" y="885"/>
                  </a:lnTo>
                  <a:lnTo>
                    <a:pt x="439" y="884"/>
                  </a:lnTo>
                  <a:lnTo>
                    <a:pt x="423" y="883"/>
                  </a:lnTo>
                  <a:lnTo>
                    <a:pt x="404" y="880"/>
                  </a:lnTo>
                  <a:lnTo>
                    <a:pt x="385" y="876"/>
                  </a:lnTo>
                  <a:lnTo>
                    <a:pt x="364" y="870"/>
                  </a:lnTo>
                  <a:lnTo>
                    <a:pt x="342" y="862"/>
                  </a:lnTo>
                  <a:lnTo>
                    <a:pt x="319" y="853"/>
                  </a:lnTo>
                  <a:lnTo>
                    <a:pt x="294" y="841"/>
                  </a:lnTo>
                  <a:lnTo>
                    <a:pt x="268" y="826"/>
                  </a:lnTo>
                  <a:lnTo>
                    <a:pt x="243" y="810"/>
                  </a:lnTo>
                  <a:lnTo>
                    <a:pt x="217" y="794"/>
                  </a:lnTo>
                  <a:lnTo>
                    <a:pt x="194" y="778"/>
                  </a:lnTo>
                  <a:lnTo>
                    <a:pt x="174" y="762"/>
                  </a:lnTo>
                  <a:lnTo>
                    <a:pt x="153" y="743"/>
                  </a:lnTo>
                  <a:lnTo>
                    <a:pt x="136" y="726"/>
                  </a:lnTo>
                  <a:lnTo>
                    <a:pt x="118" y="708"/>
                  </a:lnTo>
                  <a:lnTo>
                    <a:pt x="105" y="688"/>
                  </a:lnTo>
                  <a:lnTo>
                    <a:pt x="92" y="668"/>
                  </a:lnTo>
                  <a:lnTo>
                    <a:pt x="80" y="647"/>
                  </a:lnTo>
                  <a:lnTo>
                    <a:pt x="72" y="626"/>
                  </a:lnTo>
                  <a:lnTo>
                    <a:pt x="66" y="603"/>
                  </a:lnTo>
                  <a:lnTo>
                    <a:pt x="62" y="579"/>
                  </a:lnTo>
                  <a:lnTo>
                    <a:pt x="61" y="554"/>
                  </a:lnTo>
                  <a:lnTo>
                    <a:pt x="62" y="528"/>
                  </a:lnTo>
                  <a:lnTo>
                    <a:pt x="65" y="501"/>
                  </a:lnTo>
                  <a:lnTo>
                    <a:pt x="68" y="451"/>
                  </a:lnTo>
                  <a:lnTo>
                    <a:pt x="57" y="408"/>
                  </a:lnTo>
                  <a:lnTo>
                    <a:pt x="41" y="368"/>
                  </a:lnTo>
                  <a:lnTo>
                    <a:pt x="22" y="330"/>
                  </a:lnTo>
                  <a:lnTo>
                    <a:pt x="7" y="287"/>
                  </a:lnTo>
                  <a:lnTo>
                    <a:pt x="0" y="240"/>
                  </a:lnTo>
                  <a:lnTo>
                    <a:pt x="5" y="182"/>
                  </a:lnTo>
                  <a:lnTo>
                    <a:pt x="30" y="113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29"/>
            <p:cNvSpPr>
              <a:spLocks/>
            </p:cNvSpPr>
            <p:nvPr/>
          </p:nvSpPr>
          <p:spPr bwMode="auto">
            <a:xfrm>
              <a:off x="1815" y="1680"/>
              <a:ext cx="457" cy="427"/>
            </a:xfrm>
            <a:custGeom>
              <a:avLst/>
              <a:gdLst>
                <a:gd name="T0" fmla="*/ 30 w 914"/>
                <a:gd name="T1" fmla="*/ 109 h 853"/>
                <a:gd name="T2" fmla="*/ 34 w 914"/>
                <a:gd name="T3" fmla="*/ 101 h 853"/>
                <a:gd name="T4" fmla="*/ 45 w 914"/>
                <a:gd name="T5" fmla="*/ 86 h 853"/>
                <a:gd name="T6" fmla="*/ 61 w 914"/>
                <a:gd name="T7" fmla="*/ 69 h 853"/>
                <a:gd name="T8" fmla="*/ 84 w 914"/>
                <a:gd name="T9" fmla="*/ 50 h 853"/>
                <a:gd name="T10" fmla="*/ 114 w 914"/>
                <a:gd name="T11" fmla="*/ 35 h 853"/>
                <a:gd name="T12" fmla="*/ 152 w 914"/>
                <a:gd name="T13" fmla="*/ 25 h 853"/>
                <a:gd name="T14" fmla="*/ 197 w 914"/>
                <a:gd name="T15" fmla="*/ 22 h 853"/>
                <a:gd name="T16" fmla="*/ 246 w 914"/>
                <a:gd name="T17" fmla="*/ 27 h 853"/>
                <a:gd name="T18" fmla="*/ 288 w 914"/>
                <a:gd name="T19" fmla="*/ 32 h 853"/>
                <a:gd name="T20" fmla="*/ 324 w 914"/>
                <a:gd name="T21" fmla="*/ 33 h 853"/>
                <a:gd name="T22" fmla="*/ 356 w 914"/>
                <a:gd name="T23" fmla="*/ 33 h 853"/>
                <a:gd name="T24" fmla="*/ 386 w 914"/>
                <a:gd name="T25" fmla="*/ 31 h 853"/>
                <a:gd name="T26" fmla="*/ 415 w 914"/>
                <a:gd name="T27" fmla="*/ 26 h 853"/>
                <a:gd name="T28" fmla="*/ 445 w 914"/>
                <a:gd name="T29" fmla="*/ 19 h 853"/>
                <a:gd name="T30" fmla="*/ 477 w 914"/>
                <a:gd name="T31" fmla="*/ 10 h 853"/>
                <a:gd name="T32" fmla="*/ 514 w 914"/>
                <a:gd name="T33" fmla="*/ 1 h 853"/>
                <a:gd name="T34" fmla="*/ 563 w 914"/>
                <a:gd name="T35" fmla="*/ 1 h 853"/>
                <a:gd name="T36" fmla="*/ 622 w 914"/>
                <a:gd name="T37" fmla="*/ 12 h 853"/>
                <a:gd name="T38" fmla="*/ 687 w 914"/>
                <a:gd name="T39" fmla="*/ 33 h 853"/>
                <a:gd name="T40" fmla="*/ 750 w 914"/>
                <a:gd name="T41" fmla="*/ 60 h 853"/>
                <a:gd name="T42" fmla="*/ 809 w 914"/>
                <a:gd name="T43" fmla="*/ 91 h 853"/>
                <a:gd name="T44" fmla="*/ 858 w 914"/>
                <a:gd name="T45" fmla="*/ 126 h 853"/>
                <a:gd name="T46" fmla="*/ 893 w 914"/>
                <a:gd name="T47" fmla="*/ 162 h 853"/>
                <a:gd name="T48" fmla="*/ 911 w 914"/>
                <a:gd name="T49" fmla="*/ 202 h 853"/>
                <a:gd name="T50" fmla="*/ 911 w 914"/>
                <a:gd name="T51" fmla="*/ 266 h 853"/>
                <a:gd name="T52" fmla="*/ 894 w 914"/>
                <a:gd name="T53" fmla="*/ 349 h 853"/>
                <a:gd name="T54" fmla="*/ 859 w 914"/>
                <a:gd name="T55" fmla="*/ 446 h 853"/>
                <a:gd name="T56" fmla="*/ 808 w 914"/>
                <a:gd name="T57" fmla="*/ 548 h 853"/>
                <a:gd name="T58" fmla="*/ 737 w 914"/>
                <a:gd name="T59" fmla="*/ 649 h 853"/>
                <a:gd name="T60" fmla="*/ 650 w 914"/>
                <a:gd name="T61" fmla="*/ 742 h 853"/>
                <a:gd name="T62" fmla="*/ 544 w 914"/>
                <a:gd name="T63" fmla="*/ 818 h 853"/>
                <a:gd name="T64" fmla="*/ 483 w 914"/>
                <a:gd name="T65" fmla="*/ 848 h 853"/>
                <a:gd name="T66" fmla="*/ 475 w 914"/>
                <a:gd name="T67" fmla="*/ 850 h 853"/>
                <a:gd name="T68" fmla="*/ 458 w 914"/>
                <a:gd name="T69" fmla="*/ 852 h 853"/>
                <a:gd name="T70" fmla="*/ 435 w 914"/>
                <a:gd name="T71" fmla="*/ 853 h 853"/>
                <a:gd name="T72" fmla="*/ 407 w 914"/>
                <a:gd name="T73" fmla="*/ 851 h 853"/>
                <a:gd name="T74" fmla="*/ 371 w 914"/>
                <a:gd name="T75" fmla="*/ 844 h 853"/>
                <a:gd name="T76" fmla="*/ 329 w 914"/>
                <a:gd name="T77" fmla="*/ 831 h 853"/>
                <a:gd name="T78" fmla="*/ 283 w 914"/>
                <a:gd name="T79" fmla="*/ 811 h 853"/>
                <a:gd name="T80" fmla="*/ 234 w 914"/>
                <a:gd name="T81" fmla="*/ 782 h 853"/>
                <a:gd name="T82" fmla="*/ 189 w 914"/>
                <a:gd name="T83" fmla="*/ 750 h 853"/>
                <a:gd name="T84" fmla="*/ 148 w 914"/>
                <a:gd name="T85" fmla="*/ 717 h 853"/>
                <a:gd name="T86" fmla="*/ 115 w 914"/>
                <a:gd name="T87" fmla="*/ 682 h 853"/>
                <a:gd name="T88" fmla="*/ 89 w 914"/>
                <a:gd name="T89" fmla="*/ 644 h 853"/>
                <a:gd name="T90" fmla="*/ 70 w 914"/>
                <a:gd name="T91" fmla="*/ 602 h 853"/>
                <a:gd name="T92" fmla="*/ 60 w 914"/>
                <a:gd name="T93" fmla="*/ 558 h 853"/>
                <a:gd name="T94" fmla="*/ 60 w 914"/>
                <a:gd name="T95" fmla="*/ 510 h 853"/>
                <a:gd name="T96" fmla="*/ 65 w 914"/>
                <a:gd name="T97" fmla="*/ 435 h 853"/>
                <a:gd name="T98" fmla="*/ 40 w 914"/>
                <a:gd name="T99" fmla="*/ 356 h 853"/>
                <a:gd name="T100" fmla="*/ 7 w 914"/>
                <a:gd name="T101" fmla="*/ 277 h 853"/>
                <a:gd name="T102" fmla="*/ 6 w 914"/>
                <a:gd name="T103" fmla="*/ 177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4" h="853">
                  <a:moveTo>
                    <a:pt x="29" y="110"/>
                  </a:moveTo>
                  <a:lnTo>
                    <a:pt x="30" y="109"/>
                  </a:lnTo>
                  <a:lnTo>
                    <a:pt x="31" y="106"/>
                  </a:lnTo>
                  <a:lnTo>
                    <a:pt x="34" y="101"/>
                  </a:lnTo>
                  <a:lnTo>
                    <a:pt x="39" y="94"/>
                  </a:lnTo>
                  <a:lnTo>
                    <a:pt x="45" y="86"/>
                  </a:lnTo>
                  <a:lnTo>
                    <a:pt x="52" y="78"/>
                  </a:lnTo>
                  <a:lnTo>
                    <a:pt x="61" y="69"/>
                  </a:lnTo>
                  <a:lnTo>
                    <a:pt x="71" y="60"/>
                  </a:lnTo>
                  <a:lnTo>
                    <a:pt x="84" y="50"/>
                  </a:lnTo>
                  <a:lnTo>
                    <a:pt x="98" y="42"/>
                  </a:lnTo>
                  <a:lnTo>
                    <a:pt x="114" y="35"/>
                  </a:lnTo>
                  <a:lnTo>
                    <a:pt x="131" y="30"/>
                  </a:lnTo>
                  <a:lnTo>
                    <a:pt x="152" y="25"/>
                  </a:lnTo>
                  <a:lnTo>
                    <a:pt x="174" y="22"/>
                  </a:lnTo>
                  <a:lnTo>
                    <a:pt x="197" y="22"/>
                  </a:lnTo>
                  <a:lnTo>
                    <a:pt x="223" y="24"/>
                  </a:lnTo>
                  <a:lnTo>
                    <a:pt x="246" y="27"/>
                  </a:lnTo>
                  <a:lnTo>
                    <a:pt x="268" y="30"/>
                  </a:lnTo>
                  <a:lnTo>
                    <a:pt x="288" y="32"/>
                  </a:lnTo>
                  <a:lnTo>
                    <a:pt x="306" y="33"/>
                  </a:lnTo>
                  <a:lnTo>
                    <a:pt x="324" y="33"/>
                  </a:lnTo>
                  <a:lnTo>
                    <a:pt x="341" y="34"/>
                  </a:lnTo>
                  <a:lnTo>
                    <a:pt x="356" y="33"/>
                  </a:lnTo>
                  <a:lnTo>
                    <a:pt x="371" y="32"/>
                  </a:lnTo>
                  <a:lnTo>
                    <a:pt x="386" y="31"/>
                  </a:lnTo>
                  <a:lnTo>
                    <a:pt x="401" y="29"/>
                  </a:lnTo>
                  <a:lnTo>
                    <a:pt x="415" y="26"/>
                  </a:lnTo>
                  <a:lnTo>
                    <a:pt x="430" y="23"/>
                  </a:lnTo>
                  <a:lnTo>
                    <a:pt x="445" y="19"/>
                  </a:lnTo>
                  <a:lnTo>
                    <a:pt x="461" y="15"/>
                  </a:lnTo>
                  <a:lnTo>
                    <a:pt x="477" y="10"/>
                  </a:lnTo>
                  <a:lnTo>
                    <a:pt x="494" y="4"/>
                  </a:lnTo>
                  <a:lnTo>
                    <a:pt x="514" y="1"/>
                  </a:lnTo>
                  <a:lnTo>
                    <a:pt x="538" y="0"/>
                  </a:lnTo>
                  <a:lnTo>
                    <a:pt x="563" y="1"/>
                  </a:lnTo>
                  <a:lnTo>
                    <a:pt x="592" y="5"/>
                  </a:lnTo>
                  <a:lnTo>
                    <a:pt x="622" y="12"/>
                  </a:lnTo>
                  <a:lnTo>
                    <a:pt x="654" y="22"/>
                  </a:lnTo>
                  <a:lnTo>
                    <a:pt x="687" y="33"/>
                  </a:lnTo>
                  <a:lnTo>
                    <a:pt x="719" y="46"/>
                  </a:lnTo>
                  <a:lnTo>
                    <a:pt x="750" y="60"/>
                  </a:lnTo>
                  <a:lnTo>
                    <a:pt x="780" y="75"/>
                  </a:lnTo>
                  <a:lnTo>
                    <a:pt x="809" y="91"/>
                  </a:lnTo>
                  <a:lnTo>
                    <a:pt x="835" y="108"/>
                  </a:lnTo>
                  <a:lnTo>
                    <a:pt x="858" y="126"/>
                  </a:lnTo>
                  <a:lnTo>
                    <a:pt x="878" y="145"/>
                  </a:lnTo>
                  <a:lnTo>
                    <a:pt x="893" y="162"/>
                  </a:lnTo>
                  <a:lnTo>
                    <a:pt x="904" y="181"/>
                  </a:lnTo>
                  <a:lnTo>
                    <a:pt x="911" y="202"/>
                  </a:lnTo>
                  <a:lnTo>
                    <a:pt x="914" y="231"/>
                  </a:lnTo>
                  <a:lnTo>
                    <a:pt x="911" y="266"/>
                  </a:lnTo>
                  <a:lnTo>
                    <a:pt x="904" y="305"/>
                  </a:lnTo>
                  <a:lnTo>
                    <a:pt x="894" y="349"/>
                  </a:lnTo>
                  <a:lnTo>
                    <a:pt x="879" y="396"/>
                  </a:lnTo>
                  <a:lnTo>
                    <a:pt x="859" y="446"/>
                  </a:lnTo>
                  <a:lnTo>
                    <a:pt x="835" y="496"/>
                  </a:lnTo>
                  <a:lnTo>
                    <a:pt x="808" y="548"/>
                  </a:lnTo>
                  <a:lnTo>
                    <a:pt x="774" y="600"/>
                  </a:lnTo>
                  <a:lnTo>
                    <a:pt x="737" y="649"/>
                  </a:lnTo>
                  <a:lnTo>
                    <a:pt x="696" y="697"/>
                  </a:lnTo>
                  <a:lnTo>
                    <a:pt x="650" y="742"/>
                  </a:lnTo>
                  <a:lnTo>
                    <a:pt x="599" y="782"/>
                  </a:lnTo>
                  <a:lnTo>
                    <a:pt x="544" y="818"/>
                  </a:lnTo>
                  <a:lnTo>
                    <a:pt x="484" y="848"/>
                  </a:lnTo>
                  <a:lnTo>
                    <a:pt x="483" y="848"/>
                  </a:lnTo>
                  <a:lnTo>
                    <a:pt x="479" y="849"/>
                  </a:lnTo>
                  <a:lnTo>
                    <a:pt x="475" y="850"/>
                  </a:lnTo>
                  <a:lnTo>
                    <a:pt x="468" y="851"/>
                  </a:lnTo>
                  <a:lnTo>
                    <a:pt x="458" y="852"/>
                  </a:lnTo>
                  <a:lnTo>
                    <a:pt x="448" y="853"/>
                  </a:lnTo>
                  <a:lnTo>
                    <a:pt x="435" y="853"/>
                  </a:lnTo>
                  <a:lnTo>
                    <a:pt x="422" y="852"/>
                  </a:lnTo>
                  <a:lnTo>
                    <a:pt x="407" y="851"/>
                  </a:lnTo>
                  <a:lnTo>
                    <a:pt x="389" y="849"/>
                  </a:lnTo>
                  <a:lnTo>
                    <a:pt x="371" y="844"/>
                  </a:lnTo>
                  <a:lnTo>
                    <a:pt x="351" y="838"/>
                  </a:lnTo>
                  <a:lnTo>
                    <a:pt x="329" y="831"/>
                  </a:lnTo>
                  <a:lnTo>
                    <a:pt x="307" y="822"/>
                  </a:lnTo>
                  <a:lnTo>
                    <a:pt x="283" y="811"/>
                  </a:lnTo>
                  <a:lnTo>
                    <a:pt x="259" y="797"/>
                  </a:lnTo>
                  <a:lnTo>
                    <a:pt x="234" y="782"/>
                  </a:lnTo>
                  <a:lnTo>
                    <a:pt x="211" y="766"/>
                  </a:lnTo>
                  <a:lnTo>
                    <a:pt x="189" y="750"/>
                  </a:lnTo>
                  <a:lnTo>
                    <a:pt x="168" y="733"/>
                  </a:lnTo>
                  <a:lnTo>
                    <a:pt x="148" y="717"/>
                  </a:lnTo>
                  <a:lnTo>
                    <a:pt x="131" y="700"/>
                  </a:lnTo>
                  <a:lnTo>
                    <a:pt x="115" y="682"/>
                  </a:lnTo>
                  <a:lnTo>
                    <a:pt x="101" y="663"/>
                  </a:lnTo>
                  <a:lnTo>
                    <a:pt x="89" y="644"/>
                  </a:lnTo>
                  <a:lnTo>
                    <a:pt x="78" y="624"/>
                  </a:lnTo>
                  <a:lnTo>
                    <a:pt x="70" y="602"/>
                  </a:lnTo>
                  <a:lnTo>
                    <a:pt x="64" y="581"/>
                  </a:lnTo>
                  <a:lnTo>
                    <a:pt x="60" y="558"/>
                  </a:lnTo>
                  <a:lnTo>
                    <a:pt x="59" y="534"/>
                  </a:lnTo>
                  <a:lnTo>
                    <a:pt x="60" y="510"/>
                  </a:lnTo>
                  <a:lnTo>
                    <a:pt x="63" y="484"/>
                  </a:lnTo>
                  <a:lnTo>
                    <a:pt x="65" y="435"/>
                  </a:lnTo>
                  <a:lnTo>
                    <a:pt x="56" y="394"/>
                  </a:lnTo>
                  <a:lnTo>
                    <a:pt x="40" y="356"/>
                  </a:lnTo>
                  <a:lnTo>
                    <a:pt x="22" y="318"/>
                  </a:lnTo>
                  <a:lnTo>
                    <a:pt x="7" y="277"/>
                  </a:lnTo>
                  <a:lnTo>
                    <a:pt x="0" y="232"/>
                  </a:lnTo>
                  <a:lnTo>
                    <a:pt x="6" y="177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"/>
            <p:cNvSpPr>
              <a:spLocks/>
            </p:cNvSpPr>
            <p:nvPr/>
          </p:nvSpPr>
          <p:spPr bwMode="auto">
            <a:xfrm>
              <a:off x="1823" y="1690"/>
              <a:ext cx="439" cy="411"/>
            </a:xfrm>
            <a:custGeom>
              <a:avLst/>
              <a:gdLst>
                <a:gd name="T0" fmla="*/ 29 w 877"/>
                <a:gd name="T1" fmla="*/ 105 h 822"/>
                <a:gd name="T2" fmla="*/ 33 w 877"/>
                <a:gd name="T3" fmla="*/ 97 h 822"/>
                <a:gd name="T4" fmla="*/ 43 w 877"/>
                <a:gd name="T5" fmla="*/ 83 h 822"/>
                <a:gd name="T6" fmla="*/ 59 w 877"/>
                <a:gd name="T7" fmla="*/ 67 h 822"/>
                <a:gd name="T8" fmla="*/ 81 w 877"/>
                <a:gd name="T9" fmla="*/ 50 h 822"/>
                <a:gd name="T10" fmla="*/ 111 w 877"/>
                <a:gd name="T11" fmla="*/ 35 h 822"/>
                <a:gd name="T12" fmla="*/ 146 w 877"/>
                <a:gd name="T13" fmla="*/ 25 h 822"/>
                <a:gd name="T14" fmla="*/ 190 w 877"/>
                <a:gd name="T15" fmla="*/ 21 h 822"/>
                <a:gd name="T16" fmla="*/ 237 w 877"/>
                <a:gd name="T17" fmla="*/ 27 h 822"/>
                <a:gd name="T18" fmla="*/ 278 w 877"/>
                <a:gd name="T19" fmla="*/ 30 h 822"/>
                <a:gd name="T20" fmla="*/ 312 w 877"/>
                <a:gd name="T21" fmla="*/ 33 h 822"/>
                <a:gd name="T22" fmla="*/ 342 w 877"/>
                <a:gd name="T23" fmla="*/ 33 h 822"/>
                <a:gd name="T24" fmla="*/ 371 w 877"/>
                <a:gd name="T25" fmla="*/ 30 h 822"/>
                <a:gd name="T26" fmla="*/ 399 w 877"/>
                <a:gd name="T27" fmla="*/ 26 h 822"/>
                <a:gd name="T28" fmla="*/ 427 w 877"/>
                <a:gd name="T29" fmla="*/ 19 h 822"/>
                <a:gd name="T30" fmla="*/ 459 w 877"/>
                <a:gd name="T31" fmla="*/ 10 h 822"/>
                <a:gd name="T32" fmla="*/ 493 w 877"/>
                <a:gd name="T33" fmla="*/ 0 h 822"/>
                <a:gd name="T34" fmla="*/ 542 w 877"/>
                <a:gd name="T35" fmla="*/ 1 h 822"/>
                <a:gd name="T36" fmla="*/ 598 w 877"/>
                <a:gd name="T37" fmla="*/ 12 h 822"/>
                <a:gd name="T38" fmla="*/ 659 w 877"/>
                <a:gd name="T39" fmla="*/ 31 h 822"/>
                <a:gd name="T40" fmla="*/ 720 w 877"/>
                <a:gd name="T41" fmla="*/ 58 h 822"/>
                <a:gd name="T42" fmla="*/ 777 w 877"/>
                <a:gd name="T43" fmla="*/ 88 h 822"/>
                <a:gd name="T44" fmla="*/ 824 w 877"/>
                <a:gd name="T45" fmla="*/ 121 h 822"/>
                <a:gd name="T46" fmla="*/ 858 w 877"/>
                <a:gd name="T47" fmla="*/ 157 h 822"/>
                <a:gd name="T48" fmla="*/ 875 w 877"/>
                <a:gd name="T49" fmla="*/ 195 h 822"/>
                <a:gd name="T50" fmla="*/ 875 w 877"/>
                <a:gd name="T51" fmla="*/ 256 h 822"/>
                <a:gd name="T52" fmla="*/ 858 w 877"/>
                <a:gd name="T53" fmla="*/ 337 h 822"/>
                <a:gd name="T54" fmla="*/ 825 w 877"/>
                <a:gd name="T55" fmla="*/ 430 h 822"/>
                <a:gd name="T56" fmla="*/ 776 w 877"/>
                <a:gd name="T57" fmla="*/ 528 h 822"/>
                <a:gd name="T58" fmla="*/ 709 w 877"/>
                <a:gd name="T59" fmla="*/ 626 h 822"/>
                <a:gd name="T60" fmla="*/ 625 w 877"/>
                <a:gd name="T61" fmla="*/ 714 h 822"/>
                <a:gd name="T62" fmla="*/ 523 w 877"/>
                <a:gd name="T63" fmla="*/ 787 h 822"/>
                <a:gd name="T64" fmla="*/ 464 w 877"/>
                <a:gd name="T65" fmla="*/ 816 h 822"/>
                <a:gd name="T66" fmla="*/ 456 w 877"/>
                <a:gd name="T67" fmla="*/ 818 h 822"/>
                <a:gd name="T68" fmla="*/ 441 w 877"/>
                <a:gd name="T69" fmla="*/ 820 h 822"/>
                <a:gd name="T70" fmla="*/ 419 w 877"/>
                <a:gd name="T71" fmla="*/ 822 h 822"/>
                <a:gd name="T72" fmla="*/ 391 w 877"/>
                <a:gd name="T73" fmla="*/ 819 h 822"/>
                <a:gd name="T74" fmla="*/ 357 w 877"/>
                <a:gd name="T75" fmla="*/ 812 h 822"/>
                <a:gd name="T76" fmla="*/ 317 w 877"/>
                <a:gd name="T77" fmla="*/ 801 h 822"/>
                <a:gd name="T78" fmla="*/ 273 w 877"/>
                <a:gd name="T79" fmla="*/ 781 h 822"/>
                <a:gd name="T80" fmla="*/ 225 w 877"/>
                <a:gd name="T81" fmla="*/ 752 h 822"/>
                <a:gd name="T82" fmla="*/ 181 w 877"/>
                <a:gd name="T83" fmla="*/ 723 h 822"/>
                <a:gd name="T84" fmla="*/ 143 w 877"/>
                <a:gd name="T85" fmla="*/ 690 h 822"/>
                <a:gd name="T86" fmla="*/ 111 w 877"/>
                <a:gd name="T87" fmla="*/ 656 h 822"/>
                <a:gd name="T88" fmla="*/ 85 w 877"/>
                <a:gd name="T89" fmla="*/ 620 h 822"/>
                <a:gd name="T90" fmla="*/ 68 w 877"/>
                <a:gd name="T91" fmla="*/ 580 h 822"/>
                <a:gd name="T92" fmla="*/ 59 w 877"/>
                <a:gd name="T93" fmla="*/ 537 h 822"/>
                <a:gd name="T94" fmla="*/ 58 w 877"/>
                <a:gd name="T95" fmla="*/ 491 h 822"/>
                <a:gd name="T96" fmla="*/ 63 w 877"/>
                <a:gd name="T97" fmla="*/ 418 h 822"/>
                <a:gd name="T98" fmla="*/ 39 w 877"/>
                <a:gd name="T99" fmla="*/ 342 h 822"/>
                <a:gd name="T100" fmla="*/ 7 w 877"/>
                <a:gd name="T101" fmla="*/ 268 h 822"/>
                <a:gd name="T102" fmla="*/ 6 w 877"/>
                <a:gd name="T103" fmla="*/ 17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7" h="822">
                  <a:moveTo>
                    <a:pt x="28" y="106"/>
                  </a:moveTo>
                  <a:lnTo>
                    <a:pt x="29" y="105"/>
                  </a:lnTo>
                  <a:lnTo>
                    <a:pt x="30" y="102"/>
                  </a:lnTo>
                  <a:lnTo>
                    <a:pt x="33" y="97"/>
                  </a:lnTo>
                  <a:lnTo>
                    <a:pt x="37" y="90"/>
                  </a:lnTo>
                  <a:lnTo>
                    <a:pt x="43" y="83"/>
                  </a:lnTo>
                  <a:lnTo>
                    <a:pt x="51" y="75"/>
                  </a:lnTo>
                  <a:lnTo>
                    <a:pt x="59" y="67"/>
                  </a:lnTo>
                  <a:lnTo>
                    <a:pt x="69" y="58"/>
                  </a:lnTo>
                  <a:lnTo>
                    <a:pt x="81" y="50"/>
                  </a:lnTo>
                  <a:lnTo>
                    <a:pt x="94" y="42"/>
                  </a:lnTo>
                  <a:lnTo>
                    <a:pt x="111" y="35"/>
                  </a:lnTo>
                  <a:lnTo>
                    <a:pt x="127" y="28"/>
                  </a:lnTo>
                  <a:lnTo>
                    <a:pt x="146" y="25"/>
                  </a:lnTo>
                  <a:lnTo>
                    <a:pt x="167" y="21"/>
                  </a:lnTo>
                  <a:lnTo>
                    <a:pt x="190" y="21"/>
                  </a:lnTo>
                  <a:lnTo>
                    <a:pt x="215" y="23"/>
                  </a:lnTo>
                  <a:lnTo>
                    <a:pt x="237" y="27"/>
                  </a:lnTo>
                  <a:lnTo>
                    <a:pt x="258" y="29"/>
                  </a:lnTo>
                  <a:lnTo>
                    <a:pt x="278" y="30"/>
                  </a:lnTo>
                  <a:lnTo>
                    <a:pt x="295" y="31"/>
                  </a:lnTo>
                  <a:lnTo>
                    <a:pt x="312" y="33"/>
                  </a:lnTo>
                  <a:lnTo>
                    <a:pt x="327" y="33"/>
                  </a:lnTo>
                  <a:lnTo>
                    <a:pt x="342" y="33"/>
                  </a:lnTo>
                  <a:lnTo>
                    <a:pt x="357" y="31"/>
                  </a:lnTo>
                  <a:lnTo>
                    <a:pt x="371" y="30"/>
                  </a:lnTo>
                  <a:lnTo>
                    <a:pt x="385" y="28"/>
                  </a:lnTo>
                  <a:lnTo>
                    <a:pt x="399" y="26"/>
                  </a:lnTo>
                  <a:lnTo>
                    <a:pt x="414" y="22"/>
                  </a:lnTo>
                  <a:lnTo>
                    <a:pt x="427" y="19"/>
                  </a:lnTo>
                  <a:lnTo>
                    <a:pt x="442" y="14"/>
                  </a:lnTo>
                  <a:lnTo>
                    <a:pt x="459" y="10"/>
                  </a:lnTo>
                  <a:lnTo>
                    <a:pt x="475" y="5"/>
                  </a:lnTo>
                  <a:lnTo>
                    <a:pt x="493" y="0"/>
                  </a:lnTo>
                  <a:lnTo>
                    <a:pt x="516" y="0"/>
                  </a:lnTo>
                  <a:lnTo>
                    <a:pt x="542" y="1"/>
                  </a:lnTo>
                  <a:lnTo>
                    <a:pt x="569" y="6"/>
                  </a:lnTo>
                  <a:lnTo>
                    <a:pt x="598" y="12"/>
                  </a:lnTo>
                  <a:lnTo>
                    <a:pt x="628" y="21"/>
                  </a:lnTo>
                  <a:lnTo>
                    <a:pt x="659" y="31"/>
                  </a:lnTo>
                  <a:lnTo>
                    <a:pt x="690" y="44"/>
                  </a:lnTo>
                  <a:lnTo>
                    <a:pt x="720" y="58"/>
                  </a:lnTo>
                  <a:lnTo>
                    <a:pt x="749" y="72"/>
                  </a:lnTo>
                  <a:lnTo>
                    <a:pt x="777" y="88"/>
                  </a:lnTo>
                  <a:lnTo>
                    <a:pt x="802" y="105"/>
                  </a:lnTo>
                  <a:lnTo>
                    <a:pt x="824" y="121"/>
                  </a:lnTo>
                  <a:lnTo>
                    <a:pt x="843" y="140"/>
                  </a:lnTo>
                  <a:lnTo>
                    <a:pt x="858" y="157"/>
                  </a:lnTo>
                  <a:lnTo>
                    <a:pt x="869" y="174"/>
                  </a:lnTo>
                  <a:lnTo>
                    <a:pt x="875" y="195"/>
                  </a:lnTo>
                  <a:lnTo>
                    <a:pt x="877" y="223"/>
                  </a:lnTo>
                  <a:lnTo>
                    <a:pt x="875" y="256"/>
                  </a:lnTo>
                  <a:lnTo>
                    <a:pt x="869" y="294"/>
                  </a:lnTo>
                  <a:lnTo>
                    <a:pt x="858" y="337"/>
                  </a:lnTo>
                  <a:lnTo>
                    <a:pt x="843" y="382"/>
                  </a:lnTo>
                  <a:lnTo>
                    <a:pt x="825" y="430"/>
                  </a:lnTo>
                  <a:lnTo>
                    <a:pt x="802" y="478"/>
                  </a:lnTo>
                  <a:lnTo>
                    <a:pt x="776" y="528"/>
                  </a:lnTo>
                  <a:lnTo>
                    <a:pt x="744" y="577"/>
                  </a:lnTo>
                  <a:lnTo>
                    <a:pt x="709" y="626"/>
                  </a:lnTo>
                  <a:lnTo>
                    <a:pt x="668" y="671"/>
                  </a:lnTo>
                  <a:lnTo>
                    <a:pt x="625" y="714"/>
                  </a:lnTo>
                  <a:lnTo>
                    <a:pt x="576" y="752"/>
                  </a:lnTo>
                  <a:lnTo>
                    <a:pt x="523" y="787"/>
                  </a:lnTo>
                  <a:lnTo>
                    <a:pt x="466" y="816"/>
                  </a:lnTo>
                  <a:lnTo>
                    <a:pt x="464" y="816"/>
                  </a:lnTo>
                  <a:lnTo>
                    <a:pt x="462" y="817"/>
                  </a:lnTo>
                  <a:lnTo>
                    <a:pt x="456" y="818"/>
                  </a:lnTo>
                  <a:lnTo>
                    <a:pt x="451" y="819"/>
                  </a:lnTo>
                  <a:lnTo>
                    <a:pt x="441" y="820"/>
                  </a:lnTo>
                  <a:lnTo>
                    <a:pt x="431" y="820"/>
                  </a:lnTo>
                  <a:lnTo>
                    <a:pt x="419" y="822"/>
                  </a:lnTo>
                  <a:lnTo>
                    <a:pt x="406" y="820"/>
                  </a:lnTo>
                  <a:lnTo>
                    <a:pt x="391" y="819"/>
                  </a:lnTo>
                  <a:lnTo>
                    <a:pt x="374" y="817"/>
                  </a:lnTo>
                  <a:lnTo>
                    <a:pt x="357" y="812"/>
                  </a:lnTo>
                  <a:lnTo>
                    <a:pt x="338" y="808"/>
                  </a:lnTo>
                  <a:lnTo>
                    <a:pt x="317" y="801"/>
                  </a:lnTo>
                  <a:lnTo>
                    <a:pt x="296" y="792"/>
                  </a:lnTo>
                  <a:lnTo>
                    <a:pt x="273" y="781"/>
                  </a:lnTo>
                  <a:lnTo>
                    <a:pt x="249" y="767"/>
                  </a:lnTo>
                  <a:lnTo>
                    <a:pt x="225" y="752"/>
                  </a:lnTo>
                  <a:lnTo>
                    <a:pt x="203" y="738"/>
                  </a:lnTo>
                  <a:lnTo>
                    <a:pt x="181" y="723"/>
                  </a:lnTo>
                  <a:lnTo>
                    <a:pt x="161" y="706"/>
                  </a:lnTo>
                  <a:lnTo>
                    <a:pt x="143" y="690"/>
                  </a:lnTo>
                  <a:lnTo>
                    <a:pt x="126" y="673"/>
                  </a:lnTo>
                  <a:lnTo>
                    <a:pt x="111" y="656"/>
                  </a:lnTo>
                  <a:lnTo>
                    <a:pt x="97" y="638"/>
                  </a:lnTo>
                  <a:lnTo>
                    <a:pt x="85" y="620"/>
                  </a:lnTo>
                  <a:lnTo>
                    <a:pt x="76" y="600"/>
                  </a:lnTo>
                  <a:lnTo>
                    <a:pt x="68" y="580"/>
                  </a:lnTo>
                  <a:lnTo>
                    <a:pt x="62" y="559"/>
                  </a:lnTo>
                  <a:lnTo>
                    <a:pt x="59" y="537"/>
                  </a:lnTo>
                  <a:lnTo>
                    <a:pt x="56" y="514"/>
                  </a:lnTo>
                  <a:lnTo>
                    <a:pt x="58" y="491"/>
                  </a:lnTo>
                  <a:lnTo>
                    <a:pt x="61" y="466"/>
                  </a:lnTo>
                  <a:lnTo>
                    <a:pt x="63" y="418"/>
                  </a:lnTo>
                  <a:lnTo>
                    <a:pt x="54" y="379"/>
                  </a:lnTo>
                  <a:lnTo>
                    <a:pt x="39" y="342"/>
                  </a:lnTo>
                  <a:lnTo>
                    <a:pt x="22" y="307"/>
                  </a:lnTo>
                  <a:lnTo>
                    <a:pt x="7" y="268"/>
                  </a:lnTo>
                  <a:lnTo>
                    <a:pt x="0" y="224"/>
                  </a:lnTo>
                  <a:lnTo>
                    <a:pt x="6" y="171"/>
                  </a:lnTo>
                  <a:lnTo>
                    <a:pt x="28" y="106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1"/>
            <p:cNvSpPr>
              <a:spLocks/>
            </p:cNvSpPr>
            <p:nvPr/>
          </p:nvSpPr>
          <p:spPr bwMode="auto">
            <a:xfrm>
              <a:off x="1832" y="1699"/>
              <a:ext cx="420" cy="395"/>
            </a:xfrm>
            <a:custGeom>
              <a:avLst/>
              <a:gdLst>
                <a:gd name="T0" fmla="*/ 28 w 840"/>
                <a:gd name="T1" fmla="*/ 98 h 789"/>
                <a:gd name="T2" fmla="*/ 47 w 840"/>
                <a:gd name="T3" fmla="*/ 72 h 789"/>
                <a:gd name="T4" fmla="*/ 90 w 840"/>
                <a:gd name="T5" fmla="*/ 40 h 789"/>
                <a:gd name="T6" fmla="*/ 159 w 840"/>
                <a:gd name="T7" fmla="*/ 22 h 789"/>
                <a:gd name="T8" fmla="*/ 227 w 840"/>
                <a:gd name="T9" fmla="*/ 26 h 789"/>
                <a:gd name="T10" fmla="*/ 265 w 840"/>
                <a:gd name="T11" fmla="*/ 31 h 789"/>
                <a:gd name="T12" fmla="*/ 298 w 840"/>
                <a:gd name="T13" fmla="*/ 32 h 789"/>
                <a:gd name="T14" fmla="*/ 327 w 840"/>
                <a:gd name="T15" fmla="*/ 32 h 789"/>
                <a:gd name="T16" fmla="*/ 355 w 840"/>
                <a:gd name="T17" fmla="*/ 30 h 789"/>
                <a:gd name="T18" fmla="*/ 382 w 840"/>
                <a:gd name="T19" fmla="*/ 25 h 789"/>
                <a:gd name="T20" fmla="*/ 409 w 840"/>
                <a:gd name="T21" fmla="*/ 18 h 789"/>
                <a:gd name="T22" fmla="*/ 438 w 840"/>
                <a:gd name="T23" fmla="*/ 9 h 789"/>
                <a:gd name="T24" fmla="*/ 473 w 840"/>
                <a:gd name="T25" fmla="*/ 1 h 789"/>
                <a:gd name="T26" fmla="*/ 518 w 840"/>
                <a:gd name="T27" fmla="*/ 2 h 789"/>
                <a:gd name="T28" fmla="*/ 573 w 840"/>
                <a:gd name="T29" fmla="*/ 12 h 789"/>
                <a:gd name="T30" fmla="*/ 631 w 840"/>
                <a:gd name="T31" fmla="*/ 31 h 789"/>
                <a:gd name="T32" fmla="*/ 689 w 840"/>
                <a:gd name="T33" fmla="*/ 56 h 789"/>
                <a:gd name="T34" fmla="*/ 744 w 840"/>
                <a:gd name="T35" fmla="*/ 85 h 789"/>
                <a:gd name="T36" fmla="*/ 790 w 840"/>
                <a:gd name="T37" fmla="*/ 117 h 789"/>
                <a:gd name="T38" fmla="*/ 822 w 840"/>
                <a:gd name="T39" fmla="*/ 151 h 789"/>
                <a:gd name="T40" fmla="*/ 838 w 840"/>
                <a:gd name="T41" fmla="*/ 188 h 789"/>
                <a:gd name="T42" fmla="*/ 838 w 840"/>
                <a:gd name="T43" fmla="*/ 246 h 789"/>
                <a:gd name="T44" fmla="*/ 822 w 840"/>
                <a:gd name="T45" fmla="*/ 323 h 789"/>
                <a:gd name="T46" fmla="*/ 791 w 840"/>
                <a:gd name="T47" fmla="*/ 413 h 789"/>
                <a:gd name="T48" fmla="*/ 742 w 840"/>
                <a:gd name="T49" fmla="*/ 508 h 789"/>
                <a:gd name="T50" fmla="*/ 678 w 840"/>
                <a:gd name="T51" fmla="*/ 601 h 789"/>
                <a:gd name="T52" fmla="*/ 597 w 840"/>
                <a:gd name="T53" fmla="*/ 686 h 789"/>
                <a:gd name="T54" fmla="*/ 500 w 840"/>
                <a:gd name="T55" fmla="*/ 757 h 789"/>
                <a:gd name="T56" fmla="*/ 444 w 840"/>
                <a:gd name="T57" fmla="*/ 784 h 789"/>
                <a:gd name="T58" fmla="*/ 437 w 840"/>
                <a:gd name="T59" fmla="*/ 786 h 789"/>
                <a:gd name="T60" fmla="*/ 422 w 840"/>
                <a:gd name="T61" fmla="*/ 789 h 789"/>
                <a:gd name="T62" fmla="*/ 401 w 840"/>
                <a:gd name="T63" fmla="*/ 789 h 789"/>
                <a:gd name="T64" fmla="*/ 374 w 840"/>
                <a:gd name="T65" fmla="*/ 788 h 789"/>
                <a:gd name="T66" fmla="*/ 341 w 840"/>
                <a:gd name="T67" fmla="*/ 782 h 789"/>
                <a:gd name="T68" fmla="*/ 303 w 840"/>
                <a:gd name="T69" fmla="*/ 769 h 789"/>
                <a:gd name="T70" fmla="*/ 261 w 840"/>
                <a:gd name="T71" fmla="*/ 751 h 789"/>
                <a:gd name="T72" fmla="*/ 215 w 840"/>
                <a:gd name="T73" fmla="*/ 724 h 789"/>
                <a:gd name="T74" fmla="*/ 173 w 840"/>
                <a:gd name="T75" fmla="*/ 694 h 789"/>
                <a:gd name="T76" fmla="*/ 136 w 840"/>
                <a:gd name="T77" fmla="*/ 664 h 789"/>
                <a:gd name="T78" fmla="*/ 105 w 840"/>
                <a:gd name="T79" fmla="*/ 631 h 789"/>
                <a:gd name="T80" fmla="*/ 81 w 840"/>
                <a:gd name="T81" fmla="*/ 596 h 789"/>
                <a:gd name="T82" fmla="*/ 65 w 840"/>
                <a:gd name="T83" fmla="*/ 558 h 789"/>
                <a:gd name="T84" fmla="*/ 56 w 840"/>
                <a:gd name="T85" fmla="*/ 517 h 789"/>
                <a:gd name="T86" fmla="*/ 54 w 840"/>
                <a:gd name="T87" fmla="*/ 472 h 789"/>
                <a:gd name="T88" fmla="*/ 60 w 840"/>
                <a:gd name="T89" fmla="*/ 403 h 789"/>
                <a:gd name="T90" fmla="*/ 36 w 840"/>
                <a:gd name="T91" fmla="*/ 329 h 789"/>
                <a:gd name="T92" fmla="*/ 6 w 840"/>
                <a:gd name="T93" fmla="*/ 258 h 789"/>
                <a:gd name="T94" fmla="*/ 5 w 840"/>
                <a:gd name="T95" fmla="*/ 16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0" h="789">
                  <a:moveTo>
                    <a:pt x="26" y="102"/>
                  </a:moveTo>
                  <a:lnTo>
                    <a:pt x="28" y="98"/>
                  </a:lnTo>
                  <a:lnTo>
                    <a:pt x="35" y="87"/>
                  </a:lnTo>
                  <a:lnTo>
                    <a:pt x="47" y="72"/>
                  </a:lnTo>
                  <a:lnTo>
                    <a:pt x="66" y="56"/>
                  </a:lnTo>
                  <a:lnTo>
                    <a:pt x="90" y="40"/>
                  </a:lnTo>
                  <a:lnTo>
                    <a:pt x="121" y="27"/>
                  </a:lnTo>
                  <a:lnTo>
                    <a:pt x="159" y="22"/>
                  </a:lnTo>
                  <a:lnTo>
                    <a:pt x="205" y="24"/>
                  </a:lnTo>
                  <a:lnTo>
                    <a:pt x="227" y="26"/>
                  </a:lnTo>
                  <a:lnTo>
                    <a:pt x="247" y="29"/>
                  </a:lnTo>
                  <a:lnTo>
                    <a:pt x="265" y="31"/>
                  </a:lnTo>
                  <a:lnTo>
                    <a:pt x="283" y="32"/>
                  </a:lnTo>
                  <a:lnTo>
                    <a:pt x="298" y="32"/>
                  </a:lnTo>
                  <a:lnTo>
                    <a:pt x="314" y="32"/>
                  </a:lnTo>
                  <a:lnTo>
                    <a:pt x="327" y="32"/>
                  </a:lnTo>
                  <a:lnTo>
                    <a:pt x="341" y="31"/>
                  </a:lnTo>
                  <a:lnTo>
                    <a:pt x="355" y="30"/>
                  </a:lnTo>
                  <a:lnTo>
                    <a:pt x="368" y="27"/>
                  </a:lnTo>
                  <a:lnTo>
                    <a:pt x="382" y="25"/>
                  </a:lnTo>
                  <a:lnTo>
                    <a:pt x="395" y="22"/>
                  </a:lnTo>
                  <a:lnTo>
                    <a:pt x="409" y="18"/>
                  </a:lnTo>
                  <a:lnTo>
                    <a:pt x="423" y="14"/>
                  </a:lnTo>
                  <a:lnTo>
                    <a:pt x="438" y="9"/>
                  </a:lnTo>
                  <a:lnTo>
                    <a:pt x="454" y="4"/>
                  </a:lnTo>
                  <a:lnTo>
                    <a:pt x="473" y="1"/>
                  </a:lnTo>
                  <a:lnTo>
                    <a:pt x="493" y="0"/>
                  </a:lnTo>
                  <a:lnTo>
                    <a:pt x="518" y="2"/>
                  </a:lnTo>
                  <a:lnTo>
                    <a:pt x="544" y="6"/>
                  </a:lnTo>
                  <a:lnTo>
                    <a:pt x="573" y="12"/>
                  </a:lnTo>
                  <a:lnTo>
                    <a:pt x="602" y="20"/>
                  </a:lnTo>
                  <a:lnTo>
                    <a:pt x="631" y="31"/>
                  </a:lnTo>
                  <a:lnTo>
                    <a:pt x="661" y="42"/>
                  </a:lnTo>
                  <a:lnTo>
                    <a:pt x="689" y="56"/>
                  </a:lnTo>
                  <a:lnTo>
                    <a:pt x="717" y="70"/>
                  </a:lnTo>
                  <a:lnTo>
                    <a:pt x="744" y="85"/>
                  </a:lnTo>
                  <a:lnTo>
                    <a:pt x="768" y="101"/>
                  </a:lnTo>
                  <a:lnTo>
                    <a:pt x="790" y="117"/>
                  </a:lnTo>
                  <a:lnTo>
                    <a:pt x="808" y="135"/>
                  </a:lnTo>
                  <a:lnTo>
                    <a:pt x="822" y="151"/>
                  </a:lnTo>
                  <a:lnTo>
                    <a:pt x="832" y="168"/>
                  </a:lnTo>
                  <a:lnTo>
                    <a:pt x="838" y="188"/>
                  </a:lnTo>
                  <a:lnTo>
                    <a:pt x="840" y="214"/>
                  </a:lnTo>
                  <a:lnTo>
                    <a:pt x="838" y="246"/>
                  </a:lnTo>
                  <a:lnTo>
                    <a:pt x="832" y="283"/>
                  </a:lnTo>
                  <a:lnTo>
                    <a:pt x="822" y="323"/>
                  </a:lnTo>
                  <a:lnTo>
                    <a:pt x="808" y="367"/>
                  </a:lnTo>
                  <a:lnTo>
                    <a:pt x="791" y="413"/>
                  </a:lnTo>
                  <a:lnTo>
                    <a:pt x="769" y="460"/>
                  </a:lnTo>
                  <a:lnTo>
                    <a:pt x="742" y="508"/>
                  </a:lnTo>
                  <a:lnTo>
                    <a:pt x="712" y="555"/>
                  </a:lnTo>
                  <a:lnTo>
                    <a:pt x="678" y="601"/>
                  </a:lnTo>
                  <a:lnTo>
                    <a:pt x="640" y="646"/>
                  </a:lnTo>
                  <a:lnTo>
                    <a:pt x="597" y="686"/>
                  </a:lnTo>
                  <a:lnTo>
                    <a:pt x="551" y="724"/>
                  </a:lnTo>
                  <a:lnTo>
                    <a:pt x="500" y="757"/>
                  </a:lnTo>
                  <a:lnTo>
                    <a:pt x="445" y="784"/>
                  </a:lnTo>
                  <a:lnTo>
                    <a:pt x="444" y="784"/>
                  </a:lnTo>
                  <a:lnTo>
                    <a:pt x="442" y="785"/>
                  </a:lnTo>
                  <a:lnTo>
                    <a:pt x="437" y="786"/>
                  </a:lnTo>
                  <a:lnTo>
                    <a:pt x="430" y="788"/>
                  </a:lnTo>
                  <a:lnTo>
                    <a:pt x="422" y="789"/>
                  </a:lnTo>
                  <a:lnTo>
                    <a:pt x="413" y="789"/>
                  </a:lnTo>
                  <a:lnTo>
                    <a:pt x="401" y="789"/>
                  </a:lnTo>
                  <a:lnTo>
                    <a:pt x="389" y="789"/>
                  </a:lnTo>
                  <a:lnTo>
                    <a:pt x="374" y="788"/>
                  </a:lnTo>
                  <a:lnTo>
                    <a:pt x="357" y="785"/>
                  </a:lnTo>
                  <a:lnTo>
                    <a:pt x="341" y="782"/>
                  </a:lnTo>
                  <a:lnTo>
                    <a:pt x="323" y="776"/>
                  </a:lnTo>
                  <a:lnTo>
                    <a:pt x="303" y="769"/>
                  </a:lnTo>
                  <a:lnTo>
                    <a:pt x="283" y="761"/>
                  </a:lnTo>
                  <a:lnTo>
                    <a:pt x="261" y="751"/>
                  </a:lnTo>
                  <a:lnTo>
                    <a:pt x="238" y="738"/>
                  </a:lnTo>
                  <a:lnTo>
                    <a:pt x="215" y="724"/>
                  </a:lnTo>
                  <a:lnTo>
                    <a:pt x="193" y="709"/>
                  </a:lnTo>
                  <a:lnTo>
                    <a:pt x="173" y="694"/>
                  </a:lnTo>
                  <a:lnTo>
                    <a:pt x="153" y="679"/>
                  </a:lnTo>
                  <a:lnTo>
                    <a:pt x="136" y="664"/>
                  </a:lnTo>
                  <a:lnTo>
                    <a:pt x="120" y="648"/>
                  </a:lnTo>
                  <a:lnTo>
                    <a:pt x="105" y="631"/>
                  </a:lnTo>
                  <a:lnTo>
                    <a:pt x="92" y="614"/>
                  </a:lnTo>
                  <a:lnTo>
                    <a:pt x="81" y="596"/>
                  </a:lnTo>
                  <a:lnTo>
                    <a:pt x="72" y="578"/>
                  </a:lnTo>
                  <a:lnTo>
                    <a:pt x="65" y="558"/>
                  </a:lnTo>
                  <a:lnTo>
                    <a:pt x="59" y="538"/>
                  </a:lnTo>
                  <a:lnTo>
                    <a:pt x="56" y="517"/>
                  </a:lnTo>
                  <a:lnTo>
                    <a:pt x="54" y="495"/>
                  </a:lnTo>
                  <a:lnTo>
                    <a:pt x="54" y="472"/>
                  </a:lnTo>
                  <a:lnTo>
                    <a:pt x="58" y="448"/>
                  </a:lnTo>
                  <a:lnTo>
                    <a:pt x="60" y="403"/>
                  </a:lnTo>
                  <a:lnTo>
                    <a:pt x="51" y="365"/>
                  </a:lnTo>
                  <a:lnTo>
                    <a:pt x="36" y="329"/>
                  </a:lnTo>
                  <a:lnTo>
                    <a:pt x="20" y="295"/>
                  </a:lnTo>
                  <a:lnTo>
                    <a:pt x="6" y="258"/>
                  </a:lnTo>
                  <a:lnTo>
                    <a:pt x="0" y="215"/>
                  </a:lnTo>
                  <a:lnTo>
                    <a:pt x="5" y="164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2"/>
            <p:cNvSpPr>
              <a:spLocks/>
            </p:cNvSpPr>
            <p:nvPr/>
          </p:nvSpPr>
          <p:spPr bwMode="auto">
            <a:xfrm>
              <a:off x="1840" y="1709"/>
              <a:ext cx="402" cy="379"/>
            </a:xfrm>
            <a:custGeom>
              <a:avLst/>
              <a:gdLst>
                <a:gd name="T0" fmla="*/ 28 w 804"/>
                <a:gd name="T1" fmla="*/ 96 h 757"/>
                <a:gd name="T2" fmla="*/ 46 w 804"/>
                <a:gd name="T3" fmla="*/ 71 h 757"/>
                <a:gd name="T4" fmla="*/ 87 w 804"/>
                <a:gd name="T5" fmla="*/ 39 h 757"/>
                <a:gd name="T6" fmla="*/ 154 w 804"/>
                <a:gd name="T7" fmla="*/ 21 h 757"/>
                <a:gd name="T8" fmla="*/ 218 w 804"/>
                <a:gd name="T9" fmla="*/ 26 h 757"/>
                <a:gd name="T10" fmla="*/ 254 w 804"/>
                <a:gd name="T11" fmla="*/ 30 h 757"/>
                <a:gd name="T12" fmla="*/ 286 w 804"/>
                <a:gd name="T13" fmla="*/ 31 h 757"/>
                <a:gd name="T14" fmla="*/ 314 w 804"/>
                <a:gd name="T15" fmla="*/ 31 h 757"/>
                <a:gd name="T16" fmla="*/ 340 w 804"/>
                <a:gd name="T17" fmla="*/ 29 h 757"/>
                <a:gd name="T18" fmla="*/ 366 w 804"/>
                <a:gd name="T19" fmla="*/ 25 h 757"/>
                <a:gd name="T20" fmla="*/ 392 w 804"/>
                <a:gd name="T21" fmla="*/ 19 h 757"/>
                <a:gd name="T22" fmla="*/ 420 w 804"/>
                <a:gd name="T23" fmla="*/ 10 h 757"/>
                <a:gd name="T24" fmla="*/ 452 w 804"/>
                <a:gd name="T25" fmla="*/ 1 h 757"/>
                <a:gd name="T26" fmla="*/ 496 w 804"/>
                <a:gd name="T27" fmla="*/ 3 h 757"/>
                <a:gd name="T28" fmla="*/ 548 w 804"/>
                <a:gd name="T29" fmla="*/ 12 h 757"/>
                <a:gd name="T30" fmla="*/ 604 w 804"/>
                <a:gd name="T31" fmla="*/ 30 h 757"/>
                <a:gd name="T32" fmla="*/ 660 w 804"/>
                <a:gd name="T33" fmla="*/ 54 h 757"/>
                <a:gd name="T34" fmla="*/ 711 w 804"/>
                <a:gd name="T35" fmla="*/ 82 h 757"/>
                <a:gd name="T36" fmla="*/ 755 w 804"/>
                <a:gd name="T37" fmla="*/ 113 h 757"/>
                <a:gd name="T38" fmla="*/ 786 w 804"/>
                <a:gd name="T39" fmla="*/ 145 h 757"/>
                <a:gd name="T40" fmla="*/ 801 w 804"/>
                <a:gd name="T41" fmla="*/ 181 h 757"/>
                <a:gd name="T42" fmla="*/ 801 w 804"/>
                <a:gd name="T43" fmla="*/ 236 h 757"/>
                <a:gd name="T44" fmla="*/ 786 w 804"/>
                <a:gd name="T45" fmla="*/ 311 h 757"/>
                <a:gd name="T46" fmla="*/ 756 w 804"/>
                <a:gd name="T47" fmla="*/ 397 h 757"/>
                <a:gd name="T48" fmla="*/ 710 w 804"/>
                <a:gd name="T49" fmla="*/ 488 h 757"/>
                <a:gd name="T50" fmla="*/ 649 w 804"/>
                <a:gd name="T51" fmla="*/ 577 h 757"/>
                <a:gd name="T52" fmla="*/ 572 w 804"/>
                <a:gd name="T53" fmla="*/ 659 h 757"/>
                <a:gd name="T54" fmla="*/ 480 w 804"/>
                <a:gd name="T55" fmla="*/ 726 h 757"/>
                <a:gd name="T56" fmla="*/ 426 w 804"/>
                <a:gd name="T57" fmla="*/ 752 h 757"/>
                <a:gd name="T58" fmla="*/ 419 w 804"/>
                <a:gd name="T59" fmla="*/ 755 h 757"/>
                <a:gd name="T60" fmla="*/ 405 w 804"/>
                <a:gd name="T61" fmla="*/ 757 h 757"/>
                <a:gd name="T62" fmla="*/ 384 w 804"/>
                <a:gd name="T63" fmla="*/ 757 h 757"/>
                <a:gd name="T64" fmla="*/ 359 w 804"/>
                <a:gd name="T65" fmla="*/ 756 h 757"/>
                <a:gd name="T66" fmla="*/ 328 w 804"/>
                <a:gd name="T67" fmla="*/ 750 h 757"/>
                <a:gd name="T68" fmla="*/ 291 w 804"/>
                <a:gd name="T69" fmla="*/ 739 h 757"/>
                <a:gd name="T70" fmla="*/ 250 w 804"/>
                <a:gd name="T71" fmla="*/ 720 h 757"/>
                <a:gd name="T72" fmla="*/ 207 w 804"/>
                <a:gd name="T73" fmla="*/ 694 h 757"/>
                <a:gd name="T74" fmla="*/ 166 w 804"/>
                <a:gd name="T75" fmla="*/ 666 h 757"/>
                <a:gd name="T76" fmla="*/ 132 w 804"/>
                <a:gd name="T77" fmla="*/ 637 h 757"/>
                <a:gd name="T78" fmla="*/ 102 w 804"/>
                <a:gd name="T79" fmla="*/ 605 h 757"/>
                <a:gd name="T80" fmla="*/ 79 w 804"/>
                <a:gd name="T81" fmla="*/ 572 h 757"/>
                <a:gd name="T82" fmla="*/ 63 w 804"/>
                <a:gd name="T83" fmla="*/ 536 h 757"/>
                <a:gd name="T84" fmla="*/ 55 w 804"/>
                <a:gd name="T85" fmla="*/ 496 h 757"/>
                <a:gd name="T86" fmla="*/ 53 w 804"/>
                <a:gd name="T87" fmla="*/ 453 h 757"/>
                <a:gd name="T88" fmla="*/ 59 w 804"/>
                <a:gd name="T89" fmla="*/ 387 h 757"/>
                <a:gd name="T90" fmla="*/ 36 w 804"/>
                <a:gd name="T91" fmla="*/ 317 h 757"/>
                <a:gd name="T92" fmla="*/ 7 w 804"/>
                <a:gd name="T93" fmla="*/ 248 h 757"/>
                <a:gd name="T94" fmla="*/ 5 w 804"/>
                <a:gd name="T95" fmla="*/ 15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4" h="757">
                  <a:moveTo>
                    <a:pt x="26" y="99"/>
                  </a:moveTo>
                  <a:lnTo>
                    <a:pt x="28" y="96"/>
                  </a:lnTo>
                  <a:lnTo>
                    <a:pt x="35" y="84"/>
                  </a:lnTo>
                  <a:lnTo>
                    <a:pt x="46" y="71"/>
                  </a:lnTo>
                  <a:lnTo>
                    <a:pt x="64" y="54"/>
                  </a:lnTo>
                  <a:lnTo>
                    <a:pt x="87" y="39"/>
                  </a:lnTo>
                  <a:lnTo>
                    <a:pt x="117" y="28"/>
                  </a:lnTo>
                  <a:lnTo>
                    <a:pt x="154" y="21"/>
                  </a:lnTo>
                  <a:lnTo>
                    <a:pt x="197" y="23"/>
                  </a:lnTo>
                  <a:lnTo>
                    <a:pt x="218" y="26"/>
                  </a:lnTo>
                  <a:lnTo>
                    <a:pt x="237" y="28"/>
                  </a:lnTo>
                  <a:lnTo>
                    <a:pt x="254" y="30"/>
                  </a:lnTo>
                  <a:lnTo>
                    <a:pt x="270" y="31"/>
                  </a:lnTo>
                  <a:lnTo>
                    <a:pt x="286" y="31"/>
                  </a:lnTo>
                  <a:lnTo>
                    <a:pt x="300" y="31"/>
                  </a:lnTo>
                  <a:lnTo>
                    <a:pt x="314" y="31"/>
                  </a:lnTo>
                  <a:lnTo>
                    <a:pt x="328" y="30"/>
                  </a:lnTo>
                  <a:lnTo>
                    <a:pt x="340" y="29"/>
                  </a:lnTo>
                  <a:lnTo>
                    <a:pt x="353" y="27"/>
                  </a:lnTo>
                  <a:lnTo>
                    <a:pt x="366" y="25"/>
                  </a:lnTo>
                  <a:lnTo>
                    <a:pt x="378" y="22"/>
                  </a:lnTo>
                  <a:lnTo>
                    <a:pt x="392" y="19"/>
                  </a:lnTo>
                  <a:lnTo>
                    <a:pt x="405" y="14"/>
                  </a:lnTo>
                  <a:lnTo>
                    <a:pt x="420" y="10"/>
                  </a:lnTo>
                  <a:lnTo>
                    <a:pt x="435" y="5"/>
                  </a:lnTo>
                  <a:lnTo>
                    <a:pt x="452" y="1"/>
                  </a:lnTo>
                  <a:lnTo>
                    <a:pt x="473" y="0"/>
                  </a:lnTo>
                  <a:lnTo>
                    <a:pt x="496" y="3"/>
                  </a:lnTo>
                  <a:lnTo>
                    <a:pt x="521" y="6"/>
                  </a:lnTo>
                  <a:lnTo>
                    <a:pt x="548" y="12"/>
                  </a:lnTo>
                  <a:lnTo>
                    <a:pt x="575" y="20"/>
                  </a:lnTo>
                  <a:lnTo>
                    <a:pt x="604" y="30"/>
                  </a:lnTo>
                  <a:lnTo>
                    <a:pt x="632" y="42"/>
                  </a:lnTo>
                  <a:lnTo>
                    <a:pt x="660" y="54"/>
                  </a:lnTo>
                  <a:lnTo>
                    <a:pt x="686" y="67"/>
                  </a:lnTo>
                  <a:lnTo>
                    <a:pt x="711" y="82"/>
                  </a:lnTo>
                  <a:lnTo>
                    <a:pt x="734" y="97"/>
                  </a:lnTo>
                  <a:lnTo>
                    <a:pt x="755" y="113"/>
                  </a:lnTo>
                  <a:lnTo>
                    <a:pt x="772" y="129"/>
                  </a:lnTo>
                  <a:lnTo>
                    <a:pt x="786" y="145"/>
                  </a:lnTo>
                  <a:lnTo>
                    <a:pt x="796" y="162"/>
                  </a:lnTo>
                  <a:lnTo>
                    <a:pt x="801" y="181"/>
                  </a:lnTo>
                  <a:lnTo>
                    <a:pt x="804" y="207"/>
                  </a:lnTo>
                  <a:lnTo>
                    <a:pt x="801" y="236"/>
                  </a:lnTo>
                  <a:lnTo>
                    <a:pt x="796" y="272"/>
                  </a:lnTo>
                  <a:lnTo>
                    <a:pt x="786" y="311"/>
                  </a:lnTo>
                  <a:lnTo>
                    <a:pt x="774" y="353"/>
                  </a:lnTo>
                  <a:lnTo>
                    <a:pt x="756" y="397"/>
                  </a:lnTo>
                  <a:lnTo>
                    <a:pt x="736" y="441"/>
                  </a:lnTo>
                  <a:lnTo>
                    <a:pt x="710" y="488"/>
                  </a:lnTo>
                  <a:lnTo>
                    <a:pt x="681" y="532"/>
                  </a:lnTo>
                  <a:lnTo>
                    <a:pt x="649" y="577"/>
                  </a:lnTo>
                  <a:lnTo>
                    <a:pt x="612" y="619"/>
                  </a:lnTo>
                  <a:lnTo>
                    <a:pt x="572" y="659"/>
                  </a:lnTo>
                  <a:lnTo>
                    <a:pt x="528" y="695"/>
                  </a:lnTo>
                  <a:lnTo>
                    <a:pt x="480" y="726"/>
                  </a:lnTo>
                  <a:lnTo>
                    <a:pt x="427" y="752"/>
                  </a:lnTo>
                  <a:lnTo>
                    <a:pt x="426" y="752"/>
                  </a:lnTo>
                  <a:lnTo>
                    <a:pt x="423" y="754"/>
                  </a:lnTo>
                  <a:lnTo>
                    <a:pt x="419" y="755"/>
                  </a:lnTo>
                  <a:lnTo>
                    <a:pt x="413" y="756"/>
                  </a:lnTo>
                  <a:lnTo>
                    <a:pt x="405" y="757"/>
                  </a:lnTo>
                  <a:lnTo>
                    <a:pt x="396" y="757"/>
                  </a:lnTo>
                  <a:lnTo>
                    <a:pt x="384" y="757"/>
                  </a:lnTo>
                  <a:lnTo>
                    <a:pt x="373" y="757"/>
                  </a:lnTo>
                  <a:lnTo>
                    <a:pt x="359" y="756"/>
                  </a:lnTo>
                  <a:lnTo>
                    <a:pt x="344" y="754"/>
                  </a:lnTo>
                  <a:lnTo>
                    <a:pt x="328" y="750"/>
                  </a:lnTo>
                  <a:lnTo>
                    <a:pt x="309" y="746"/>
                  </a:lnTo>
                  <a:lnTo>
                    <a:pt x="291" y="739"/>
                  </a:lnTo>
                  <a:lnTo>
                    <a:pt x="271" y="731"/>
                  </a:lnTo>
                  <a:lnTo>
                    <a:pt x="250" y="720"/>
                  </a:lnTo>
                  <a:lnTo>
                    <a:pt x="229" y="708"/>
                  </a:lnTo>
                  <a:lnTo>
                    <a:pt x="207" y="694"/>
                  </a:lnTo>
                  <a:lnTo>
                    <a:pt x="186" y="680"/>
                  </a:lnTo>
                  <a:lnTo>
                    <a:pt x="166" y="666"/>
                  </a:lnTo>
                  <a:lnTo>
                    <a:pt x="148" y="652"/>
                  </a:lnTo>
                  <a:lnTo>
                    <a:pt x="132" y="637"/>
                  </a:lnTo>
                  <a:lnTo>
                    <a:pt x="116" y="621"/>
                  </a:lnTo>
                  <a:lnTo>
                    <a:pt x="102" y="605"/>
                  </a:lnTo>
                  <a:lnTo>
                    <a:pt x="89" y="589"/>
                  </a:lnTo>
                  <a:lnTo>
                    <a:pt x="79" y="572"/>
                  </a:lnTo>
                  <a:lnTo>
                    <a:pt x="69" y="554"/>
                  </a:lnTo>
                  <a:lnTo>
                    <a:pt x="63" y="536"/>
                  </a:lnTo>
                  <a:lnTo>
                    <a:pt x="58" y="516"/>
                  </a:lnTo>
                  <a:lnTo>
                    <a:pt x="55" y="496"/>
                  </a:lnTo>
                  <a:lnTo>
                    <a:pt x="53" y="475"/>
                  </a:lnTo>
                  <a:lnTo>
                    <a:pt x="53" y="453"/>
                  </a:lnTo>
                  <a:lnTo>
                    <a:pt x="57" y="430"/>
                  </a:lnTo>
                  <a:lnTo>
                    <a:pt x="59" y="387"/>
                  </a:lnTo>
                  <a:lnTo>
                    <a:pt x="50" y="350"/>
                  </a:lnTo>
                  <a:lnTo>
                    <a:pt x="36" y="317"/>
                  </a:lnTo>
                  <a:lnTo>
                    <a:pt x="20" y="284"/>
                  </a:lnTo>
                  <a:lnTo>
                    <a:pt x="7" y="248"/>
                  </a:lnTo>
                  <a:lnTo>
                    <a:pt x="0" y="207"/>
                  </a:lnTo>
                  <a:lnTo>
                    <a:pt x="5" y="158"/>
                  </a:lnTo>
                  <a:lnTo>
                    <a:pt x="26" y="99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3"/>
            <p:cNvSpPr>
              <a:spLocks/>
            </p:cNvSpPr>
            <p:nvPr/>
          </p:nvSpPr>
          <p:spPr bwMode="auto">
            <a:xfrm>
              <a:off x="1334" y="1634"/>
              <a:ext cx="131" cy="188"/>
            </a:xfrm>
            <a:custGeom>
              <a:avLst/>
              <a:gdLst>
                <a:gd name="T0" fmla="*/ 255 w 261"/>
                <a:gd name="T1" fmla="*/ 271 h 377"/>
                <a:gd name="T2" fmla="*/ 254 w 261"/>
                <a:gd name="T3" fmla="*/ 267 h 377"/>
                <a:gd name="T4" fmla="*/ 250 w 261"/>
                <a:gd name="T5" fmla="*/ 255 h 377"/>
                <a:gd name="T6" fmla="*/ 242 w 261"/>
                <a:gd name="T7" fmla="*/ 237 h 377"/>
                <a:gd name="T8" fmla="*/ 233 w 261"/>
                <a:gd name="T9" fmla="*/ 215 h 377"/>
                <a:gd name="T10" fmla="*/ 223 w 261"/>
                <a:gd name="T11" fmla="*/ 189 h 377"/>
                <a:gd name="T12" fmla="*/ 212 w 261"/>
                <a:gd name="T13" fmla="*/ 164 h 377"/>
                <a:gd name="T14" fmla="*/ 199 w 261"/>
                <a:gd name="T15" fmla="*/ 140 h 377"/>
                <a:gd name="T16" fmla="*/ 187 w 261"/>
                <a:gd name="T17" fmla="*/ 117 h 377"/>
                <a:gd name="T18" fmla="*/ 179 w 261"/>
                <a:gd name="T19" fmla="*/ 106 h 377"/>
                <a:gd name="T20" fmla="*/ 169 w 261"/>
                <a:gd name="T21" fmla="*/ 94 h 377"/>
                <a:gd name="T22" fmla="*/ 155 w 261"/>
                <a:gd name="T23" fmla="*/ 82 h 377"/>
                <a:gd name="T24" fmla="*/ 140 w 261"/>
                <a:gd name="T25" fmla="*/ 70 h 377"/>
                <a:gd name="T26" fmla="*/ 123 w 261"/>
                <a:gd name="T27" fmla="*/ 58 h 377"/>
                <a:gd name="T28" fmla="*/ 106 w 261"/>
                <a:gd name="T29" fmla="*/ 45 h 377"/>
                <a:gd name="T30" fmla="*/ 87 w 261"/>
                <a:gd name="T31" fmla="*/ 35 h 377"/>
                <a:gd name="T32" fmla="*/ 70 w 261"/>
                <a:gd name="T33" fmla="*/ 25 h 377"/>
                <a:gd name="T34" fmla="*/ 53 w 261"/>
                <a:gd name="T35" fmla="*/ 15 h 377"/>
                <a:gd name="T36" fmla="*/ 36 w 261"/>
                <a:gd name="T37" fmla="*/ 8 h 377"/>
                <a:gd name="T38" fmla="*/ 24 w 261"/>
                <a:gd name="T39" fmla="*/ 4 h 377"/>
                <a:gd name="T40" fmla="*/ 12 w 261"/>
                <a:gd name="T41" fmla="*/ 0 h 377"/>
                <a:gd name="T42" fmla="*/ 4 w 261"/>
                <a:gd name="T43" fmla="*/ 0 h 377"/>
                <a:gd name="T44" fmla="*/ 0 w 261"/>
                <a:gd name="T45" fmla="*/ 3 h 377"/>
                <a:gd name="T46" fmla="*/ 0 w 261"/>
                <a:gd name="T47" fmla="*/ 8 h 377"/>
                <a:gd name="T48" fmla="*/ 4 w 261"/>
                <a:gd name="T49" fmla="*/ 18 h 377"/>
                <a:gd name="T50" fmla="*/ 14 w 261"/>
                <a:gd name="T51" fmla="*/ 41 h 377"/>
                <a:gd name="T52" fmla="*/ 21 w 261"/>
                <a:gd name="T53" fmla="*/ 66 h 377"/>
                <a:gd name="T54" fmla="*/ 23 w 261"/>
                <a:gd name="T55" fmla="*/ 91 h 377"/>
                <a:gd name="T56" fmla="*/ 23 w 261"/>
                <a:gd name="T57" fmla="*/ 117 h 377"/>
                <a:gd name="T58" fmla="*/ 20 w 261"/>
                <a:gd name="T59" fmla="*/ 142 h 377"/>
                <a:gd name="T60" fmla="*/ 18 w 261"/>
                <a:gd name="T61" fmla="*/ 164 h 377"/>
                <a:gd name="T62" fmla="*/ 16 w 261"/>
                <a:gd name="T63" fmla="*/ 184 h 377"/>
                <a:gd name="T64" fmla="*/ 17 w 261"/>
                <a:gd name="T65" fmla="*/ 199 h 377"/>
                <a:gd name="T66" fmla="*/ 24 w 261"/>
                <a:gd name="T67" fmla="*/ 214 h 377"/>
                <a:gd name="T68" fmla="*/ 36 w 261"/>
                <a:gd name="T69" fmla="*/ 233 h 377"/>
                <a:gd name="T70" fmla="*/ 56 w 261"/>
                <a:gd name="T71" fmla="*/ 256 h 377"/>
                <a:gd name="T72" fmla="*/ 78 w 261"/>
                <a:gd name="T73" fmla="*/ 279 h 377"/>
                <a:gd name="T74" fmla="*/ 102 w 261"/>
                <a:gd name="T75" fmla="*/ 303 h 377"/>
                <a:gd name="T76" fmla="*/ 125 w 261"/>
                <a:gd name="T77" fmla="*/ 325 h 377"/>
                <a:gd name="T78" fmla="*/ 147 w 261"/>
                <a:gd name="T79" fmla="*/ 344 h 377"/>
                <a:gd name="T80" fmla="*/ 165 w 261"/>
                <a:gd name="T81" fmla="*/ 358 h 377"/>
                <a:gd name="T82" fmla="*/ 182 w 261"/>
                <a:gd name="T83" fmla="*/ 367 h 377"/>
                <a:gd name="T84" fmla="*/ 200 w 261"/>
                <a:gd name="T85" fmla="*/ 374 h 377"/>
                <a:gd name="T86" fmla="*/ 220 w 261"/>
                <a:gd name="T87" fmla="*/ 377 h 377"/>
                <a:gd name="T88" fmla="*/ 237 w 261"/>
                <a:gd name="T89" fmla="*/ 374 h 377"/>
                <a:gd name="T90" fmla="*/ 251 w 261"/>
                <a:gd name="T91" fmla="*/ 363 h 377"/>
                <a:gd name="T92" fmla="*/ 259 w 261"/>
                <a:gd name="T93" fmla="*/ 344 h 377"/>
                <a:gd name="T94" fmla="*/ 261 w 261"/>
                <a:gd name="T95" fmla="*/ 314 h 377"/>
                <a:gd name="T96" fmla="*/ 255 w 261"/>
                <a:gd name="T97" fmla="*/ 27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1" h="377">
                  <a:moveTo>
                    <a:pt x="255" y="271"/>
                  </a:moveTo>
                  <a:lnTo>
                    <a:pt x="254" y="267"/>
                  </a:lnTo>
                  <a:lnTo>
                    <a:pt x="250" y="255"/>
                  </a:lnTo>
                  <a:lnTo>
                    <a:pt x="242" y="237"/>
                  </a:lnTo>
                  <a:lnTo>
                    <a:pt x="233" y="215"/>
                  </a:lnTo>
                  <a:lnTo>
                    <a:pt x="223" y="189"/>
                  </a:lnTo>
                  <a:lnTo>
                    <a:pt x="212" y="164"/>
                  </a:lnTo>
                  <a:lnTo>
                    <a:pt x="199" y="140"/>
                  </a:lnTo>
                  <a:lnTo>
                    <a:pt x="187" y="117"/>
                  </a:lnTo>
                  <a:lnTo>
                    <a:pt x="179" y="106"/>
                  </a:lnTo>
                  <a:lnTo>
                    <a:pt x="169" y="94"/>
                  </a:lnTo>
                  <a:lnTo>
                    <a:pt x="155" y="82"/>
                  </a:lnTo>
                  <a:lnTo>
                    <a:pt x="140" y="70"/>
                  </a:lnTo>
                  <a:lnTo>
                    <a:pt x="123" y="58"/>
                  </a:lnTo>
                  <a:lnTo>
                    <a:pt x="106" y="45"/>
                  </a:lnTo>
                  <a:lnTo>
                    <a:pt x="87" y="35"/>
                  </a:lnTo>
                  <a:lnTo>
                    <a:pt x="70" y="25"/>
                  </a:lnTo>
                  <a:lnTo>
                    <a:pt x="53" y="15"/>
                  </a:lnTo>
                  <a:lnTo>
                    <a:pt x="36" y="8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8"/>
                  </a:lnTo>
                  <a:lnTo>
                    <a:pt x="14" y="41"/>
                  </a:lnTo>
                  <a:lnTo>
                    <a:pt x="21" y="66"/>
                  </a:lnTo>
                  <a:lnTo>
                    <a:pt x="23" y="91"/>
                  </a:lnTo>
                  <a:lnTo>
                    <a:pt x="23" y="117"/>
                  </a:lnTo>
                  <a:lnTo>
                    <a:pt x="20" y="142"/>
                  </a:lnTo>
                  <a:lnTo>
                    <a:pt x="18" y="164"/>
                  </a:lnTo>
                  <a:lnTo>
                    <a:pt x="16" y="184"/>
                  </a:lnTo>
                  <a:lnTo>
                    <a:pt x="17" y="199"/>
                  </a:lnTo>
                  <a:lnTo>
                    <a:pt x="24" y="214"/>
                  </a:lnTo>
                  <a:lnTo>
                    <a:pt x="36" y="233"/>
                  </a:lnTo>
                  <a:lnTo>
                    <a:pt x="56" y="256"/>
                  </a:lnTo>
                  <a:lnTo>
                    <a:pt x="78" y="279"/>
                  </a:lnTo>
                  <a:lnTo>
                    <a:pt x="102" y="303"/>
                  </a:lnTo>
                  <a:lnTo>
                    <a:pt x="125" y="325"/>
                  </a:lnTo>
                  <a:lnTo>
                    <a:pt x="147" y="344"/>
                  </a:lnTo>
                  <a:lnTo>
                    <a:pt x="165" y="358"/>
                  </a:lnTo>
                  <a:lnTo>
                    <a:pt x="182" y="367"/>
                  </a:lnTo>
                  <a:lnTo>
                    <a:pt x="200" y="374"/>
                  </a:lnTo>
                  <a:lnTo>
                    <a:pt x="220" y="377"/>
                  </a:lnTo>
                  <a:lnTo>
                    <a:pt x="237" y="374"/>
                  </a:lnTo>
                  <a:lnTo>
                    <a:pt x="251" y="363"/>
                  </a:lnTo>
                  <a:lnTo>
                    <a:pt x="259" y="344"/>
                  </a:lnTo>
                  <a:lnTo>
                    <a:pt x="261" y="314"/>
                  </a:lnTo>
                  <a:lnTo>
                    <a:pt x="255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4"/>
            <p:cNvSpPr>
              <a:spLocks/>
            </p:cNvSpPr>
            <p:nvPr/>
          </p:nvSpPr>
          <p:spPr bwMode="auto">
            <a:xfrm>
              <a:off x="1337" y="1638"/>
              <a:ext cx="125" cy="181"/>
            </a:xfrm>
            <a:custGeom>
              <a:avLst/>
              <a:gdLst>
                <a:gd name="T0" fmla="*/ 243 w 249"/>
                <a:gd name="T1" fmla="*/ 260 h 361"/>
                <a:gd name="T2" fmla="*/ 242 w 249"/>
                <a:gd name="T3" fmla="*/ 255 h 361"/>
                <a:gd name="T4" fmla="*/ 238 w 249"/>
                <a:gd name="T5" fmla="*/ 244 h 361"/>
                <a:gd name="T6" fmla="*/ 231 w 249"/>
                <a:gd name="T7" fmla="*/ 228 h 361"/>
                <a:gd name="T8" fmla="*/ 223 w 249"/>
                <a:gd name="T9" fmla="*/ 206 h 361"/>
                <a:gd name="T10" fmla="*/ 212 w 249"/>
                <a:gd name="T11" fmla="*/ 182 h 361"/>
                <a:gd name="T12" fmla="*/ 202 w 249"/>
                <a:gd name="T13" fmla="*/ 157 h 361"/>
                <a:gd name="T14" fmla="*/ 190 w 249"/>
                <a:gd name="T15" fmla="*/ 133 h 361"/>
                <a:gd name="T16" fmla="*/ 179 w 249"/>
                <a:gd name="T17" fmla="*/ 111 h 361"/>
                <a:gd name="T18" fmla="*/ 172 w 249"/>
                <a:gd name="T19" fmla="*/ 101 h 361"/>
                <a:gd name="T20" fmla="*/ 162 w 249"/>
                <a:gd name="T21" fmla="*/ 89 h 361"/>
                <a:gd name="T22" fmla="*/ 149 w 249"/>
                <a:gd name="T23" fmla="*/ 78 h 361"/>
                <a:gd name="T24" fmla="*/ 134 w 249"/>
                <a:gd name="T25" fmla="*/ 66 h 361"/>
                <a:gd name="T26" fmla="*/ 118 w 249"/>
                <a:gd name="T27" fmla="*/ 55 h 361"/>
                <a:gd name="T28" fmla="*/ 102 w 249"/>
                <a:gd name="T29" fmla="*/ 43 h 361"/>
                <a:gd name="T30" fmla="*/ 84 w 249"/>
                <a:gd name="T31" fmla="*/ 33 h 361"/>
                <a:gd name="T32" fmla="*/ 68 w 249"/>
                <a:gd name="T33" fmla="*/ 23 h 361"/>
                <a:gd name="T34" fmla="*/ 52 w 249"/>
                <a:gd name="T35" fmla="*/ 15 h 361"/>
                <a:gd name="T36" fmla="*/ 37 w 249"/>
                <a:gd name="T37" fmla="*/ 8 h 361"/>
                <a:gd name="T38" fmla="*/ 23 w 249"/>
                <a:gd name="T39" fmla="*/ 3 h 361"/>
                <a:gd name="T40" fmla="*/ 13 w 249"/>
                <a:gd name="T41" fmla="*/ 0 h 361"/>
                <a:gd name="T42" fmla="*/ 6 w 249"/>
                <a:gd name="T43" fmla="*/ 0 h 361"/>
                <a:gd name="T44" fmla="*/ 1 w 249"/>
                <a:gd name="T45" fmla="*/ 2 h 361"/>
                <a:gd name="T46" fmla="*/ 0 w 249"/>
                <a:gd name="T47" fmla="*/ 8 h 361"/>
                <a:gd name="T48" fmla="*/ 5 w 249"/>
                <a:gd name="T49" fmla="*/ 16 h 361"/>
                <a:gd name="T50" fmla="*/ 15 w 249"/>
                <a:gd name="T51" fmla="*/ 38 h 361"/>
                <a:gd name="T52" fmla="*/ 21 w 249"/>
                <a:gd name="T53" fmla="*/ 62 h 361"/>
                <a:gd name="T54" fmla="*/ 23 w 249"/>
                <a:gd name="T55" fmla="*/ 87 h 361"/>
                <a:gd name="T56" fmla="*/ 23 w 249"/>
                <a:gd name="T57" fmla="*/ 111 h 361"/>
                <a:gd name="T58" fmla="*/ 21 w 249"/>
                <a:gd name="T59" fmla="*/ 136 h 361"/>
                <a:gd name="T60" fmla="*/ 19 w 249"/>
                <a:gd name="T61" fmla="*/ 157 h 361"/>
                <a:gd name="T62" fmla="*/ 18 w 249"/>
                <a:gd name="T63" fmla="*/ 176 h 361"/>
                <a:gd name="T64" fmla="*/ 18 w 249"/>
                <a:gd name="T65" fmla="*/ 191 h 361"/>
                <a:gd name="T66" fmla="*/ 23 w 249"/>
                <a:gd name="T67" fmla="*/ 205 h 361"/>
                <a:gd name="T68" fmla="*/ 36 w 249"/>
                <a:gd name="T69" fmla="*/ 224 h 361"/>
                <a:gd name="T70" fmla="*/ 54 w 249"/>
                <a:gd name="T71" fmla="*/ 245 h 361"/>
                <a:gd name="T72" fmla="*/ 75 w 249"/>
                <a:gd name="T73" fmla="*/ 268 h 361"/>
                <a:gd name="T74" fmla="*/ 98 w 249"/>
                <a:gd name="T75" fmla="*/ 291 h 361"/>
                <a:gd name="T76" fmla="*/ 120 w 249"/>
                <a:gd name="T77" fmla="*/ 312 h 361"/>
                <a:gd name="T78" fmla="*/ 141 w 249"/>
                <a:gd name="T79" fmla="*/ 330 h 361"/>
                <a:gd name="T80" fmla="*/ 158 w 249"/>
                <a:gd name="T81" fmla="*/ 343 h 361"/>
                <a:gd name="T82" fmla="*/ 174 w 249"/>
                <a:gd name="T83" fmla="*/ 352 h 361"/>
                <a:gd name="T84" fmla="*/ 192 w 249"/>
                <a:gd name="T85" fmla="*/ 359 h 361"/>
                <a:gd name="T86" fmla="*/ 209 w 249"/>
                <a:gd name="T87" fmla="*/ 361 h 361"/>
                <a:gd name="T88" fmla="*/ 225 w 249"/>
                <a:gd name="T89" fmla="*/ 358 h 361"/>
                <a:gd name="T90" fmla="*/ 238 w 249"/>
                <a:gd name="T91" fmla="*/ 348 h 361"/>
                <a:gd name="T92" fmla="*/ 247 w 249"/>
                <a:gd name="T93" fmla="*/ 329 h 361"/>
                <a:gd name="T94" fmla="*/ 249 w 249"/>
                <a:gd name="T95" fmla="*/ 300 h 361"/>
                <a:gd name="T96" fmla="*/ 243 w 249"/>
                <a:gd name="T97" fmla="*/ 2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9" h="361">
                  <a:moveTo>
                    <a:pt x="243" y="260"/>
                  </a:moveTo>
                  <a:lnTo>
                    <a:pt x="242" y="255"/>
                  </a:lnTo>
                  <a:lnTo>
                    <a:pt x="238" y="244"/>
                  </a:lnTo>
                  <a:lnTo>
                    <a:pt x="231" y="228"/>
                  </a:lnTo>
                  <a:lnTo>
                    <a:pt x="223" y="206"/>
                  </a:lnTo>
                  <a:lnTo>
                    <a:pt x="212" y="182"/>
                  </a:lnTo>
                  <a:lnTo>
                    <a:pt x="202" y="157"/>
                  </a:lnTo>
                  <a:lnTo>
                    <a:pt x="190" y="133"/>
                  </a:lnTo>
                  <a:lnTo>
                    <a:pt x="179" y="111"/>
                  </a:lnTo>
                  <a:lnTo>
                    <a:pt x="172" y="101"/>
                  </a:lnTo>
                  <a:lnTo>
                    <a:pt x="162" y="89"/>
                  </a:lnTo>
                  <a:lnTo>
                    <a:pt x="149" y="78"/>
                  </a:lnTo>
                  <a:lnTo>
                    <a:pt x="134" y="66"/>
                  </a:lnTo>
                  <a:lnTo>
                    <a:pt x="118" y="55"/>
                  </a:lnTo>
                  <a:lnTo>
                    <a:pt x="102" y="43"/>
                  </a:lnTo>
                  <a:lnTo>
                    <a:pt x="84" y="33"/>
                  </a:lnTo>
                  <a:lnTo>
                    <a:pt x="68" y="23"/>
                  </a:lnTo>
                  <a:lnTo>
                    <a:pt x="52" y="15"/>
                  </a:lnTo>
                  <a:lnTo>
                    <a:pt x="37" y="8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5" y="16"/>
                  </a:lnTo>
                  <a:lnTo>
                    <a:pt x="15" y="38"/>
                  </a:lnTo>
                  <a:lnTo>
                    <a:pt x="21" y="62"/>
                  </a:lnTo>
                  <a:lnTo>
                    <a:pt x="23" y="87"/>
                  </a:lnTo>
                  <a:lnTo>
                    <a:pt x="23" y="111"/>
                  </a:lnTo>
                  <a:lnTo>
                    <a:pt x="21" y="136"/>
                  </a:lnTo>
                  <a:lnTo>
                    <a:pt x="19" y="157"/>
                  </a:lnTo>
                  <a:lnTo>
                    <a:pt x="18" y="176"/>
                  </a:lnTo>
                  <a:lnTo>
                    <a:pt x="18" y="191"/>
                  </a:lnTo>
                  <a:lnTo>
                    <a:pt x="23" y="205"/>
                  </a:lnTo>
                  <a:lnTo>
                    <a:pt x="36" y="224"/>
                  </a:lnTo>
                  <a:lnTo>
                    <a:pt x="54" y="245"/>
                  </a:lnTo>
                  <a:lnTo>
                    <a:pt x="75" y="268"/>
                  </a:lnTo>
                  <a:lnTo>
                    <a:pt x="98" y="291"/>
                  </a:lnTo>
                  <a:lnTo>
                    <a:pt x="120" y="312"/>
                  </a:lnTo>
                  <a:lnTo>
                    <a:pt x="141" y="330"/>
                  </a:lnTo>
                  <a:lnTo>
                    <a:pt x="158" y="343"/>
                  </a:lnTo>
                  <a:lnTo>
                    <a:pt x="174" y="352"/>
                  </a:lnTo>
                  <a:lnTo>
                    <a:pt x="192" y="359"/>
                  </a:lnTo>
                  <a:lnTo>
                    <a:pt x="209" y="361"/>
                  </a:lnTo>
                  <a:lnTo>
                    <a:pt x="225" y="358"/>
                  </a:lnTo>
                  <a:lnTo>
                    <a:pt x="238" y="348"/>
                  </a:lnTo>
                  <a:lnTo>
                    <a:pt x="247" y="329"/>
                  </a:lnTo>
                  <a:lnTo>
                    <a:pt x="249" y="300"/>
                  </a:lnTo>
                  <a:lnTo>
                    <a:pt x="243" y="260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5"/>
            <p:cNvSpPr>
              <a:spLocks/>
            </p:cNvSpPr>
            <p:nvPr/>
          </p:nvSpPr>
          <p:spPr bwMode="auto">
            <a:xfrm>
              <a:off x="1342" y="1643"/>
              <a:ext cx="117" cy="173"/>
            </a:xfrm>
            <a:custGeom>
              <a:avLst/>
              <a:gdLst>
                <a:gd name="T0" fmla="*/ 228 w 232"/>
                <a:gd name="T1" fmla="*/ 249 h 347"/>
                <a:gd name="T2" fmla="*/ 227 w 232"/>
                <a:gd name="T3" fmla="*/ 245 h 347"/>
                <a:gd name="T4" fmla="*/ 222 w 232"/>
                <a:gd name="T5" fmla="*/ 234 h 347"/>
                <a:gd name="T6" fmla="*/ 216 w 232"/>
                <a:gd name="T7" fmla="*/ 218 h 347"/>
                <a:gd name="T8" fmla="*/ 208 w 232"/>
                <a:gd name="T9" fmla="*/ 197 h 347"/>
                <a:gd name="T10" fmla="*/ 198 w 232"/>
                <a:gd name="T11" fmla="*/ 175 h 347"/>
                <a:gd name="T12" fmla="*/ 187 w 232"/>
                <a:gd name="T13" fmla="*/ 151 h 347"/>
                <a:gd name="T14" fmla="*/ 177 w 232"/>
                <a:gd name="T15" fmla="*/ 128 h 347"/>
                <a:gd name="T16" fmla="*/ 167 w 232"/>
                <a:gd name="T17" fmla="*/ 107 h 347"/>
                <a:gd name="T18" fmla="*/ 160 w 232"/>
                <a:gd name="T19" fmla="*/ 97 h 347"/>
                <a:gd name="T20" fmla="*/ 151 w 232"/>
                <a:gd name="T21" fmla="*/ 86 h 347"/>
                <a:gd name="T22" fmla="*/ 139 w 232"/>
                <a:gd name="T23" fmla="*/ 75 h 347"/>
                <a:gd name="T24" fmla="*/ 125 w 232"/>
                <a:gd name="T25" fmla="*/ 63 h 347"/>
                <a:gd name="T26" fmla="*/ 110 w 232"/>
                <a:gd name="T27" fmla="*/ 53 h 347"/>
                <a:gd name="T28" fmla="*/ 94 w 232"/>
                <a:gd name="T29" fmla="*/ 41 h 347"/>
                <a:gd name="T30" fmla="*/ 78 w 232"/>
                <a:gd name="T31" fmla="*/ 31 h 347"/>
                <a:gd name="T32" fmla="*/ 63 w 232"/>
                <a:gd name="T33" fmla="*/ 22 h 347"/>
                <a:gd name="T34" fmla="*/ 47 w 232"/>
                <a:gd name="T35" fmla="*/ 14 h 347"/>
                <a:gd name="T36" fmla="*/ 33 w 232"/>
                <a:gd name="T37" fmla="*/ 8 h 347"/>
                <a:gd name="T38" fmla="*/ 22 w 232"/>
                <a:gd name="T39" fmla="*/ 3 h 347"/>
                <a:gd name="T40" fmla="*/ 11 w 232"/>
                <a:gd name="T41" fmla="*/ 0 h 347"/>
                <a:gd name="T42" fmla="*/ 4 w 232"/>
                <a:gd name="T43" fmla="*/ 0 h 347"/>
                <a:gd name="T44" fmla="*/ 0 w 232"/>
                <a:gd name="T45" fmla="*/ 2 h 347"/>
                <a:gd name="T46" fmla="*/ 0 w 232"/>
                <a:gd name="T47" fmla="*/ 8 h 347"/>
                <a:gd name="T48" fmla="*/ 3 w 232"/>
                <a:gd name="T49" fmla="*/ 16 h 347"/>
                <a:gd name="T50" fmla="*/ 18 w 232"/>
                <a:gd name="T51" fmla="*/ 60 h 347"/>
                <a:gd name="T52" fmla="*/ 19 w 232"/>
                <a:gd name="T53" fmla="*/ 107 h 347"/>
                <a:gd name="T54" fmla="*/ 16 w 232"/>
                <a:gd name="T55" fmla="*/ 151 h 347"/>
                <a:gd name="T56" fmla="*/ 15 w 232"/>
                <a:gd name="T57" fmla="*/ 183 h 347"/>
                <a:gd name="T58" fmla="*/ 20 w 232"/>
                <a:gd name="T59" fmla="*/ 197 h 347"/>
                <a:gd name="T60" fmla="*/ 33 w 232"/>
                <a:gd name="T61" fmla="*/ 215 h 347"/>
                <a:gd name="T62" fmla="*/ 49 w 232"/>
                <a:gd name="T63" fmla="*/ 236 h 347"/>
                <a:gd name="T64" fmla="*/ 69 w 232"/>
                <a:gd name="T65" fmla="*/ 258 h 347"/>
                <a:gd name="T66" fmla="*/ 91 w 232"/>
                <a:gd name="T67" fmla="*/ 280 h 347"/>
                <a:gd name="T68" fmla="*/ 111 w 232"/>
                <a:gd name="T69" fmla="*/ 299 h 347"/>
                <a:gd name="T70" fmla="*/ 131 w 232"/>
                <a:gd name="T71" fmla="*/ 315 h 347"/>
                <a:gd name="T72" fmla="*/ 147 w 232"/>
                <a:gd name="T73" fmla="*/ 328 h 347"/>
                <a:gd name="T74" fmla="*/ 162 w 232"/>
                <a:gd name="T75" fmla="*/ 337 h 347"/>
                <a:gd name="T76" fmla="*/ 178 w 232"/>
                <a:gd name="T77" fmla="*/ 344 h 347"/>
                <a:gd name="T78" fmla="*/ 194 w 232"/>
                <a:gd name="T79" fmla="*/ 347 h 347"/>
                <a:gd name="T80" fmla="*/ 211 w 232"/>
                <a:gd name="T81" fmla="*/ 343 h 347"/>
                <a:gd name="T82" fmla="*/ 222 w 232"/>
                <a:gd name="T83" fmla="*/ 334 h 347"/>
                <a:gd name="T84" fmla="*/ 230 w 232"/>
                <a:gd name="T85" fmla="*/ 315 h 347"/>
                <a:gd name="T86" fmla="*/ 232 w 232"/>
                <a:gd name="T87" fmla="*/ 288 h 347"/>
                <a:gd name="T88" fmla="*/ 228 w 232"/>
                <a:gd name="T89" fmla="*/ 24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347">
                  <a:moveTo>
                    <a:pt x="228" y="249"/>
                  </a:moveTo>
                  <a:lnTo>
                    <a:pt x="227" y="245"/>
                  </a:lnTo>
                  <a:lnTo>
                    <a:pt x="222" y="234"/>
                  </a:lnTo>
                  <a:lnTo>
                    <a:pt x="216" y="218"/>
                  </a:lnTo>
                  <a:lnTo>
                    <a:pt x="208" y="197"/>
                  </a:lnTo>
                  <a:lnTo>
                    <a:pt x="198" y="175"/>
                  </a:lnTo>
                  <a:lnTo>
                    <a:pt x="187" y="151"/>
                  </a:lnTo>
                  <a:lnTo>
                    <a:pt x="177" y="128"/>
                  </a:lnTo>
                  <a:lnTo>
                    <a:pt x="167" y="107"/>
                  </a:lnTo>
                  <a:lnTo>
                    <a:pt x="160" y="97"/>
                  </a:lnTo>
                  <a:lnTo>
                    <a:pt x="151" y="86"/>
                  </a:lnTo>
                  <a:lnTo>
                    <a:pt x="139" y="75"/>
                  </a:lnTo>
                  <a:lnTo>
                    <a:pt x="125" y="63"/>
                  </a:lnTo>
                  <a:lnTo>
                    <a:pt x="110" y="53"/>
                  </a:lnTo>
                  <a:lnTo>
                    <a:pt x="94" y="41"/>
                  </a:lnTo>
                  <a:lnTo>
                    <a:pt x="78" y="31"/>
                  </a:lnTo>
                  <a:lnTo>
                    <a:pt x="63" y="22"/>
                  </a:lnTo>
                  <a:lnTo>
                    <a:pt x="47" y="14"/>
                  </a:lnTo>
                  <a:lnTo>
                    <a:pt x="33" y="8"/>
                  </a:lnTo>
                  <a:lnTo>
                    <a:pt x="22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6"/>
                  </a:lnTo>
                  <a:lnTo>
                    <a:pt x="18" y="60"/>
                  </a:lnTo>
                  <a:lnTo>
                    <a:pt x="19" y="107"/>
                  </a:lnTo>
                  <a:lnTo>
                    <a:pt x="16" y="151"/>
                  </a:lnTo>
                  <a:lnTo>
                    <a:pt x="15" y="183"/>
                  </a:lnTo>
                  <a:lnTo>
                    <a:pt x="20" y="197"/>
                  </a:lnTo>
                  <a:lnTo>
                    <a:pt x="33" y="215"/>
                  </a:lnTo>
                  <a:lnTo>
                    <a:pt x="49" y="236"/>
                  </a:lnTo>
                  <a:lnTo>
                    <a:pt x="69" y="258"/>
                  </a:lnTo>
                  <a:lnTo>
                    <a:pt x="91" y="280"/>
                  </a:lnTo>
                  <a:lnTo>
                    <a:pt x="111" y="299"/>
                  </a:lnTo>
                  <a:lnTo>
                    <a:pt x="131" y="315"/>
                  </a:lnTo>
                  <a:lnTo>
                    <a:pt x="147" y="328"/>
                  </a:lnTo>
                  <a:lnTo>
                    <a:pt x="162" y="337"/>
                  </a:lnTo>
                  <a:lnTo>
                    <a:pt x="178" y="344"/>
                  </a:lnTo>
                  <a:lnTo>
                    <a:pt x="194" y="347"/>
                  </a:lnTo>
                  <a:lnTo>
                    <a:pt x="211" y="343"/>
                  </a:lnTo>
                  <a:lnTo>
                    <a:pt x="222" y="334"/>
                  </a:lnTo>
                  <a:lnTo>
                    <a:pt x="230" y="315"/>
                  </a:lnTo>
                  <a:lnTo>
                    <a:pt x="232" y="288"/>
                  </a:lnTo>
                  <a:lnTo>
                    <a:pt x="228" y="249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6"/>
            <p:cNvSpPr>
              <a:spLocks/>
            </p:cNvSpPr>
            <p:nvPr/>
          </p:nvSpPr>
          <p:spPr bwMode="auto">
            <a:xfrm>
              <a:off x="1347" y="1648"/>
              <a:ext cx="109" cy="165"/>
            </a:xfrm>
            <a:custGeom>
              <a:avLst/>
              <a:gdLst>
                <a:gd name="T0" fmla="*/ 214 w 219"/>
                <a:gd name="T1" fmla="*/ 239 h 332"/>
                <a:gd name="T2" fmla="*/ 213 w 219"/>
                <a:gd name="T3" fmla="*/ 235 h 332"/>
                <a:gd name="T4" fmla="*/ 208 w 219"/>
                <a:gd name="T5" fmla="*/ 225 h 332"/>
                <a:gd name="T6" fmla="*/ 203 w 219"/>
                <a:gd name="T7" fmla="*/ 209 h 332"/>
                <a:gd name="T8" fmla="*/ 196 w 219"/>
                <a:gd name="T9" fmla="*/ 189 h 332"/>
                <a:gd name="T10" fmla="*/ 187 w 219"/>
                <a:gd name="T11" fmla="*/ 167 h 332"/>
                <a:gd name="T12" fmla="*/ 177 w 219"/>
                <a:gd name="T13" fmla="*/ 145 h 332"/>
                <a:gd name="T14" fmla="*/ 167 w 219"/>
                <a:gd name="T15" fmla="*/ 122 h 332"/>
                <a:gd name="T16" fmla="*/ 157 w 219"/>
                <a:gd name="T17" fmla="*/ 103 h 332"/>
                <a:gd name="T18" fmla="*/ 150 w 219"/>
                <a:gd name="T19" fmla="*/ 93 h 332"/>
                <a:gd name="T20" fmla="*/ 142 w 219"/>
                <a:gd name="T21" fmla="*/ 83 h 332"/>
                <a:gd name="T22" fmla="*/ 130 w 219"/>
                <a:gd name="T23" fmla="*/ 73 h 332"/>
                <a:gd name="T24" fmla="*/ 117 w 219"/>
                <a:gd name="T25" fmla="*/ 61 h 332"/>
                <a:gd name="T26" fmla="*/ 104 w 219"/>
                <a:gd name="T27" fmla="*/ 51 h 332"/>
                <a:gd name="T28" fmla="*/ 89 w 219"/>
                <a:gd name="T29" fmla="*/ 40 h 332"/>
                <a:gd name="T30" fmla="*/ 74 w 219"/>
                <a:gd name="T31" fmla="*/ 30 h 332"/>
                <a:gd name="T32" fmla="*/ 59 w 219"/>
                <a:gd name="T33" fmla="*/ 22 h 332"/>
                <a:gd name="T34" fmla="*/ 44 w 219"/>
                <a:gd name="T35" fmla="*/ 14 h 332"/>
                <a:gd name="T36" fmla="*/ 31 w 219"/>
                <a:gd name="T37" fmla="*/ 8 h 332"/>
                <a:gd name="T38" fmla="*/ 19 w 219"/>
                <a:gd name="T39" fmla="*/ 4 h 332"/>
                <a:gd name="T40" fmla="*/ 10 w 219"/>
                <a:gd name="T41" fmla="*/ 0 h 332"/>
                <a:gd name="T42" fmla="*/ 3 w 219"/>
                <a:gd name="T43" fmla="*/ 0 h 332"/>
                <a:gd name="T44" fmla="*/ 0 w 219"/>
                <a:gd name="T45" fmla="*/ 2 h 332"/>
                <a:gd name="T46" fmla="*/ 0 w 219"/>
                <a:gd name="T47" fmla="*/ 7 h 332"/>
                <a:gd name="T48" fmla="*/ 3 w 219"/>
                <a:gd name="T49" fmla="*/ 15 h 332"/>
                <a:gd name="T50" fmla="*/ 17 w 219"/>
                <a:gd name="T51" fmla="*/ 58 h 332"/>
                <a:gd name="T52" fmla="*/ 18 w 219"/>
                <a:gd name="T53" fmla="*/ 104 h 332"/>
                <a:gd name="T54" fmla="*/ 15 w 219"/>
                <a:gd name="T55" fmla="*/ 145 h 332"/>
                <a:gd name="T56" fmla="*/ 14 w 219"/>
                <a:gd name="T57" fmla="*/ 175 h 332"/>
                <a:gd name="T58" fmla="*/ 19 w 219"/>
                <a:gd name="T59" fmla="*/ 189 h 332"/>
                <a:gd name="T60" fmla="*/ 30 w 219"/>
                <a:gd name="T61" fmla="*/ 206 h 332"/>
                <a:gd name="T62" fmla="*/ 46 w 219"/>
                <a:gd name="T63" fmla="*/ 226 h 332"/>
                <a:gd name="T64" fmla="*/ 64 w 219"/>
                <a:gd name="T65" fmla="*/ 247 h 332"/>
                <a:gd name="T66" fmla="*/ 85 w 219"/>
                <a:gd name="T67" fmla="*/ 267 h 332"/>
                <a:gd name="T68" fmla="*/ 105 w 219"/>
                <a:gd name="T69" fmla="*/ 287 h 332"/>
                <a:gd name="T70" fmla="*/ 123 w 219"/>
                <a:gd name="T71" fmla="*/ 303 h 332"/>
                <a:gd name="T72" fmla="*/ 138 w 219"/>
                <a:gd name="T73" fmla="*/ 315 h 332"/>
                <a:gd name="T74" fmla="*/ 152 w 219"/>
                <a:gd name="T75" fmla="*/ 324 h 332"/>
                <a:gd name="T76" fmla="*/ 167 w 219"/>
                <a:gd name="T77" fmla="*/ 330 h 332"/>
                <a:gd name="T78" fmla="*/ 183 w 219"/>
                <a:gd name="T79" fmla="*/ 332 h 332"/>
                <a:gd name="T80" fmla="*/ 197 w 219"/>
                <a:gd name="T81" fmla="*/ 330 h 332"/>
                <a:gd name="T82" fmla="*/ 210 w 219"/>
                <a:gd name="T83" fmla="*/ 320 h 332"/>
                <a:gd name="T84" fmla="*/ 217 w 219"/>
                <a:gd name="T85" fmla="*/ 303 h 332"/>
                <a:gd name="T86" fmla="*/ 219 w 219"/>
                <a:gd name="T87" fmla="*/ 275 h 332"/>
                <a:gd name="T88" fmla="*/ 214 w 219"/>
                <a:gd name="T89" fmla="*/ 23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9" h="332">
                  <a:moveTo>
                    <a:pt x="214" y="239"/>
                  </a:moveTo>
                  <a:lnTo>
                    <a:pt x="213" y="235"/>
                  </a:lnTo>
                  <a:lnTo>
                    <a:pt x="208" y="225"/>
                  </a:lnTo>
                  <a:lnTo>
                    <a:pt x="203" y="209"/>
                  </a:lnTo>
                  <a:lnTo>
                    <a:pt x="196" y="189"/>
                  </a:lnTo>
                  <a:lnTo>
                    <a:pt x="187" y="167"/>
                  </a:lnTo>
                  <a:lnTo>
                    <a:pt x="177" y="145"/>
                  </a:lnTo>
                  <a:lnTo>
                    <a:pt x="167" y="122"/>
                  </a:lnTo>
                  <a:lnTo>
                    <a:pt x="157" y="103"/>
                  </a:lnTo>
                  <a:lnTo>
                    <a:pt x="150" y="93"/>
                  </a:lnTo>
                  <a:lnTo>
                    <a:pt x="142" y="83"/>
                  </a:lnTo>
                  <a:lnTo>
                    <a:pt x="130" y="73"/>
                  </a:lnTo>
                  <a:lnTo>
                    <a:pt x="117" y="61"/>
                  </a:lnTo>
                  <a:lnTo>
                    <a:pt x="104" y="51"/>
                  </a:lnTo>
                  <a:lnTo>
                    <a:pt x="89" y="40"/>
                  </a:lnTo>
                  <a:lnTo>
                    <a:pt x="74" y="30"/>
                  </a:lnTo>
                  <a:lnTo>
                    <a:pt x="59" y="22"/>
                  </a:lnTo>
                  <a:lnTo>
                    <a:pt x="44" y="14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5"/>
                  </a:lnTo>
                  <a:lnTo>
                    <a:pt x="17" y="58"/>
                  </a:lnTo>
                  <a:lnTo>
                    <a:pt x="18" y="104"/>
                  </a:lnTo>
                  <a:lnTo>
                    <a:pt x="15" y="145"/>
                  </a:lnTo>
                  <a:lnTo>
                    <a:pt x="14" y="175"/>
                  </a:lnTo>
                  <a:lnTo>
                    <a:pt x="19" y="189"/>
                  </a:lnTo>
                  <a:lnTo>
                    <a:pt x="30" y="206"/>
                  </a:lnTo>
                  <a:lnTo>
                    <a:pt x="46" y="226"/>
                  </a:lnTo>
                  <a:lnTo>
                    <a:pt x="64" y="247"/>
                  </a:lnTo>
                  <a:lnTo>
                    <a:pt x="85" y="267"/>
                  </a:lnTo>
                  <a:lnTo>
                    <a:pt x="105" y="287"/>
                  </a:lnTo>
                  <a:lnTo>
                    <a:pt x="123" y="303"/>
                  </a:lnTo>
                  <a:lnTo>
                    <a:pt x="138" y="315"/>
                  </a:lnTo>
                  <a:lnTo>
                    <a:pt x="152" y="324"/>
                  </a:lnTo>
                  <a:lnTo>
                    <a:pt x="167" y="330"/>
                  </a:lnTo>
                  <a:lnTo>
                    <a:pt x="183" y="332"/>
                  </a:lnTo>
                  <a:lnTo>
                    <a:pt x="197" y="330"/>
                  </a:lnTo>
                  <a:lnTo>
                    <a:pt x="210" y="320"/>
                  </a:lnTo>
                  <a:lnTo>
                    <a:pt x="217" y="303"/>
                  </a:lnTo>
                  <a:lnTo>
                    <a:pt x="219" y="275"/>
                  </a:lnTo>
                  <a:lnTo>
                    <a:pt x="214" y="239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7"/>
            <p:cNvSpPr>
              <a:spLocks/>
            </p:cNvSpPr>
            <p:nvPr/>
          </p:nvSpPr>
          <p:spPr bwMode="auto">
            <a:xfrm>
              <a:off x="1352" y="1652"/>
              <a:ext cx="102" cy="159"/>
            </a:xfrm>
            <a:custGeom>
              <a:avLst/>
              <a:gdLst>
                <a:gd name="T0" fmla="*/ 199 w 204"/>
                <a:gd name="T1" fmla="*/ 228 h 317"/>
                <a:gd name="T2" fmla="*/ 198 w 204"/>
                <a:gd name="T3" fmla="*/ 225 h 317"/>
                <a:gd name="T4" fmla="*/ 195 w 204"/>
                <a:gd name="T5" fmla="*/ 215 h 317"/>
                <a:gd name="T6" fmla="*/ 189 w 204"/>
                <a:gd name="T7" fmla="*/ 200 h 317"/>
                <a:gd name="T8" fmla="*/ 182 w 204"/>
                <a:gd name="T9" fmla="*/ 181 h 317"/>
                <a:gd name="T10" fmla="*/ 174 w 204"/>
                <a:gd name="T11" fmla="*/ 160 h 317"/>
                <a:gd name="T12" fmla="*/ 165 w 204"/>
                <a:gd name="T13" fmla="*/ 139 h 317"/>
                <a:gd name="T14" fmla="*/ 156 w 204"/>
                <a:gd name="T15" fmla="*/ 118 h 317"/>
                <a:gd name="T16" fmla="*/ 146 w 204"/>
                <a:gd name="T17" fmla="*/ 98 h 317"/>
                <a:gd name="T18" fmla="*/ 133 w 204"/>
                <a:gd name="T19" fmla="*/ 79 h 317"/>
                <a:gd name="T20" fmla="*/ 110 w 204"/>
                <a:gd name="T21" fmla="*/ 58 h 317"/>
                <a:gd name="T22" fmla="*/ 83 w 204"/>
                <a:gd name="T23" fmla="*/ 38 h 317"/>
                <a:gd name="T24" fmla="*/ 55 w 204"/>
                <a:gd name="T25" fmla="*/ 20 h 317"/>
                <a:gd name="T26" fmla="*/ 30 w 204"/>
                <a:gd name="T27" fmla="*/ 7 h 317"/>
                <a:gd name="T28" fmla="*/ 10 w 204"/>
                <a:gd name="T29" fmla="*/ 0 h 317"/>
                <a:gd name="T30" fmla="*/ 0 w 204"/>
                <a:gd name="T31" fmla="*/ 3 h 317"/>
                <a:gd name="T32" fmla="*/ 4 w 204"/>
                <a:gd name="T33" fmla="*/ 15 h 317"/>
                <a:gd name="T34" fmla="*/ 16 w 204"/>
                <a:gd name="T35" fmla="*/ 56 h 317"/>
                <a:gd name="T36" fmla="*/ 17 w 204"/>
                <a:gd name="T37" fmla="*/ 98 h 317"/>
                <a:gd name="T38" fmla="*/ 14 w 204"/>
                <a:gd name="T39" fmla="*/ 139 h 317"/>
                <a:gd name="T40" fmla="*/ 13 w 204"/>
                <a:gd name="T41" fmla="*/ 167 h 317"/>
                <a:gd name="T42" fmla="*/ 17 w 204"/>
                <a:gd name="T43" fmla="*/ 180 h 317"/>
                <a:gd name="T44" fmla="*/ 29 w 204"/>
                <a:gd name="T45" fmla="*/ 197 h 317"/>
                <a:gd name="T46" fmla="*/ 43 w 204"/>
                <a:gd name="T47" fmla="*/ 216 h 317"/>
                <a:gd name="T48" fmla="*/ 61 w 204"/>
                <a:gd name="T49" fmla="*/ 235 h 317"/>
                <a:gd name="T50" fmla="*/ 80 w 204"/>
                <a:gd name="T51" fmla="*/ 256 h 317"/>
                <a:gd name="T52" fmla="*/ 98 w 204"/>
                <a:gd name="T53" fmla="*/ 274 h 317"/>
                <a:gd name="T54" fmla="*/ 115 w 204"/>
                <a:gd name="T55" fmla="*/ 289 h 317"/>
                <a:gd name="T56" fmla="*/ 129 w 204"/>
                <a:gd name="T57" fmla="*/ 301 h 317"/>
                <a:gd name="T58" fmla="*/ 142 w 204"/>
                <a:gd name="T59" fmla="*/ 309 h 317"/>
                <a:gd name="T60" fmla="*/ 157 w 204"/>
                <a:gd name="T61" fmla="*/ 315 h 317"/>
                <a:gd name="T62" fmla="*/ 171 w 204"/>
                <a:gd name="T63" fmla="*/ 317 h 317"/>
                <a:gd name="T64" fmla="*/ 184 w 204"/>
                <a:gd name="T65" fmla="*/ 315 h 317"/>
                <a:gd name="T66" fmla="*/ 195 w 204"/>
                <a:gd name="T67" fmla="*/ 306 h 317"/>
                <a:gd name="T68" fmla="*/ 202 w 204"/>
                <a:gd name="T69" fmla="*/ 289 h 317"/>
                <a:gd name="T70" fmla="*/ 204 w 204"/>
                <a:gd name="T71" fmla="*/ 264 h 317"/>
                <a:gd name="T72" fmla="*/ 199 w 204"/>
                <a:gd name="T73" fmla="*/ 22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317">
                  <a:moveTo>
                    <a:pt x="199" y="228"/>
                  </a:moveTo>
                  <a:lnTo>
                    <a:pt x="198" y="225"/>
                  </a:lnTo>
                  <a:lnTo>
                    <a:pt x="195" y="215"/>
                  </a:lnTo>
                  <a:lnTo>
                    <a:pt x="189" y="200"/>
                  </a:lnTo>
                  <a:lnTo>
                    <a:pt x="182" y="181"/>
                  </a:lnTo>
                  <a:lnTo>
                    <a:pt x="174" y="160"/>
                  </a:lnTo>
                  <a:lnTo>
                    <a:pt x="165" y="139"/>
                  </a:lnTo>
                  <a:lnTo>
                    <a:pt x="156" y="118"/>
                  </a:lnTo>
                  <a:lnTo>
                    <a:pt x="146" y="98"/>
                  </a:lnTo>
                  <a:lnTo>
                    <a:pt x="133" y="79"/>
                  </a:lnTo>
                  <a:lnTo>
                    <a:pt x="110" y="58"/>
                  </a:lnTo>
                  <a:lnTo>
                    <a:pt x="83" y="38"/>
                  </a:lnTo>
                  <a:lnTo>
                    <a:pt x="55" y="20"/>
                  </a:lnTo>
                  <a:lnTo>
                    <a:pt x="30" y="7"/>
                  </a:lnTo>
                  <a:lnTo>
                    <a:pt x="10" y="0"/>
                  </a:lnTo>
                  <a:lnTo>
                    <a:pt x="0" y="3"/>
                  </a:lnTo>
                  <a:lnTo>
                    <a:pt x="4" y="15"/>
                  </a:lnTo>
                  <a:lnTo>
                    <a:pt x="16" y="56"/>
                  </a:lnTo>
                  <a:lnTo>
                    <a:pt x="17" y="98"/>
                  </a:lnTo>
                  <a:lnTo>
                    <a:pt x="14" y="139"/>
                  </a:lnTo>
                  <a:lnTo>
                    <a:pt x="13" y="167"/>
                  </a:lnTo>
                  <a:lnTo>
                    <a:pt x="17" y="180"/>
                  </a:lnTo>
                  <a:lnTo>
                    <a:pt x="29" y="197"/>
                  </a:lnTo>
                  <a:lnTo>
                    <a:pt x="43" y="216"/>
                  </a:lnTo>
                  <a:lnTo>
                    <a:pt x="61" y="235"/>
                  </a:lnTo>
                  <a:lnTo>
                    <a:pt x="80" y="256"/>
                  </a:lnTo>
                  <a:lnTo>
                    <a:pt x="98" y="274"/>
                  </a:lnTo>
                  <a:lnTo>
                    <a:pt x="115" y="289"/>
                  </a:lnTo>
                  <a:lnTo>
                    <a:pt x="129" y="301"/>
                  </a:lnTo>
                  <a:lnTo>
                    <a:pt x="142" y="309"/>
                  </a:lnTo>
                  <a:lnTo>
                    <a:pt x="157" y="315"/>
                  </a:lnTo>
                  <a:lnTo>
                    <a:pt x="171" y="317"/>
                  </a:lnTo>
                  <a:lnTo>
                    <a:pt x="184" y="315"/>
                  </a:lnTo>
                  <a:lnTo>
                    <a:pt x="195" y="306"/>
                  </a:lnTo>
                  <a:lnTo>
                    <a:pt x="202" y="289"/>
                  </a:lnTo>
                  <a:lnTo>
                    <a:pt x="204" y="264"/>
                  </a:lnTo>
                  <a:lnTo>
                    <a:pt x="199" y="228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8"/>
            <p:cNvSpPr>
              <a:spLocks/>
            </p:cNvSpPr>
            <p:nvPr/>
          </p:nvSpPr>
          <p:spPr bwMode="auto">
            <a:xfrm>
              <a:off x="1356" y="1657"/>
              <a:ext cx="95" cy="151"/>
            </a:xfrm>
            <a:custGeom>
              <a:avLst/>
              <a:gdLst>
                <a:gd name="T0" fmla="*/ 186 w 190"/>
                <a:gd name="T1" fmla="*/ 217 h 301"/>
                <a:gd name="T2" fmla="*/ 185 w 190"/>
                <a:gd name="T3" fmla="*/ 214 h 301"/>
                <a:gd name="T4" fmla="*/ 181 w 190"/>
                <a:gd name="T5" fmla="*/ 205 h 301"/>
                <a:gd name="T6" fmla="*/ 177 w 190"/>
                <a:gd name="T7" fmla="*/ 190 h 301"/>
                <a:gd name="T8" fmla="*/ 170 w 190"/>
                <a:gd name="T9" fmla="*/ 172 h 301"/>
                <a:gd name="T10" fmla="*/ 162 w 190"/>
                <a:gd name="T11" fmla="*/ 152 h 301"/>
                <a:gd name="T12" fmla="*/ 154 w 190"/>
                <a:gd name="T13" fmla="*/ 131 h 301"/>
                <a:gd name="T14" fmla="*/ 146 w 190"/>
                <a:gd name="T15" fmla="*/ 111 h 301"/>
                <a:gd name="T16" fmla="*/ 136 w 190"/>
                <a:gd name="T17" fmla="*/ 93 h 301"/>
                <a:gd name="T18" fmla="*/ 122 w 190"/>
                <a:gd name="T19" fmla="*/ 74 h 301"/>
                <a:gd name="T20" fmla="*/ 102 w 190"/>
                <a:gd name="T21" fmla="*/ 55 h 301"/>
                <a:gd name="T22" fmla="*/ 76 w 190"/>
                <a:gd name="T23" fmla="*/ 35 h 301"/>
                <a:gd name="T24" fmla="*/ 51 w 190"/>
                <a:gd name="T25" fmla="*/ 19 h 301"/>
                <a:gd name="T26" fmla="*/ 27 w 190"/>
                <a:gd name="T27" fmla="*/ 6 h 301"/>
                <a:gd name="T28" fmla="*/ 10 w 190"/>
                <a:gd name="T29" fmla="*/ 0 h 301"/>
                <a:gd name="T30" fmla="*/ 0 w 190"/>
                <a:gd name="T31" fmla="*/ 2 h 301"/>
                <a:gd name="T32" fmla="*/ 3 w 190"/>
                <a:gd name="T33" fmla="*/ 13 h 301"/>
                <a:gd name="T34" fmla="*/ 15 w 190"/>
                <a:gd name="T35" fmla="*/ 51 h 301"/>
                <a:gd name="T36" fmla="*/ 16 w 190"/>
                <a:gd name="T37" fmla="*/ 93 h 301"/>
                <a:gd name="T38" fmla="*/ 13 w 190"/>
                <a:gd name="T39" fmla="*/ 132 h 301"/>
                <a:gd name="T40" fmla="*/ 13 w 190"/>
                <a:gd name="T41" fmla="*/ 160 h 301"/>
                <a:gd name="T42" fmla="*/ 18 w 190"/>
                <a:gd name="T43" fmla="*/ 172 h 301"/>
                <a:gd name="T44" fmla="*/ 27 w 190"/>
                <a:gd name="T45" fmla="*/ 187 h 301"/>
                <a:gd name="T46" fmla="*/ 41 w 190"/>
                <a:gd name="T47" fmla="*/ 206 h 301"/>
                <a:gd name="T48" fmla="*/ 57 w 190"/>
                <a:gd name="T49" fmla="*/ 224 h 301"/>
                <a:gd name="T50" fmla="*/ 74 w 190"/>
                <a:gd name="T51" fmla="*/ 243 h 301"/>
                <a:gd name="T52" fmla="*/ 91 w 190"/>
                <a:gd name="T53" fmla="*/ 261 h 301"/>
                <a:gd name="T54" fmla="*/ 107 w 190"/>
                <a:gd name="T55" fmla="*/ 275 h 301"/>
                <a:gd name="T56" fmla="*/ 120 w 190"/>
                <a:gd name="T57" fmla="*/ 286 h 301"/>
                <a:gd name="T58" fmla="*/ 133 w 190"/>
                <a:gd name="T59" fmla="*/ 294 h 301"/>
                <a:gd name="T60" fmla="*/ 146 w 190"/>
                <a:gd name="T61" fmla="*/ 299 h 301"/>
                <a:gd name="T62" fmla="*/ 159 w 190"/>
                <a:gd name="T63" fmla="*/ 301 h 301"/>
                <a:gd name="T64" fmla="*/ 172 w 190"/>
                <a:gd name="T65" fmla="*/ 299 h 301"/>
                <a:gd name="T66" fmla="*/ 182 w 190"/>
                <a:gd name="T67" fmla="*/ 291 h 301"/>
                <a:gd name="T68" fmla="*/ 188 w 190"/>
                <a:gd name="T69" fmla="*/ 275 h 301"/>
                <a:gd name="T70" fmla="*/ 190 w 190"/>
                <a:gd name="T71" fmla="*/ 251 h 301"/>
                <a:gd name="T72" fmla="*/ 186 w 190"/>
                <a:gd name="T73" fmla="*/ 21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301">
                  <a:moveTo>
                    <a:pt x="186" y="217"/>
                  </a:moveTo>
                  <a:lnTo>
                    <a:pt x="185" y="214"/>
                  </a:lnTo>
                  <a:lnTo>
                    <a:pt x="181" y="205"/>
                  </a:lnTo>
                  <a:lnTo>
                    <a:pt x="177" y="190"/>
                  </a:lnTo>
                  <a:lnTo>
                    <a:pt x="170" y="172"/>
                  </a:lnTo>
                  <a:lnTo>
                    <a:pt x="162" y="152"/>
                  </a:lnTo>
                  <a:lnTo>
                    <a:pt x="154" y="131"/>
                  </a:lnTo>
                  <a:lnTo>
                    <a:pt x="146" y="111"/>
                  </a:lnTo>
                  <a:lnTo>
                    <a:pt x="136" y="93"/>
                  </a:lnTo>
                  <a:lnTo>
                    <a:pt x="122" y="74"/>
                  </a:lnTo>
                  <a:lnTo>
                    <a:pt x="102" y="55"/>
                  </a:lnTo>
                  <a:lnTo>
                    <a:pt x="76" y="35"/>
                  </a:lnTo>
                  <a:lnTo>
                    <a:pt x="51" y="19"/>
                  </a:lnTo>
                  <a:lnTo>
                    <a:pt x="27" y="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" y="13"/>
                  </a:lnTo>
                  <a:lnTo>
                    <a:pt x="15" y="51"/>
                  </a:lnTo>
                  <a:lnTo>
                    <a:pt x="16" y="93"/>
                  </a:lnTo>
                  <a:lnTo>
                    <a:pt x="13" y="132"/>
                  </a:lnTo>
                  <a:lnTo>
                    <a:pt x="13" y="160"/>
                  </a:lnTo>
                  <a:lnTo>
                    <a:pt x="18" y="172"/>
                  </a:lnTo>
                  <a:lnTo>
                    <a:pt x="27" y="187"/>
                  </a:lnTo>
                  <a:lnTo>
                    <a:pt x="41" y="206"/>
                  </a:lnTo>
                  <a:lnTo>
                    <a:pt x="57" y="224"/>
                  </a:lnTo>
                  <a:lnTo>
                    <a:pt x="74" y="243"/>
                  </a:lnTo>
                  <a:lnTo>
                    <a:pt x="91" y="261"/>
                  </a:lnTo>
                  <a:lnTo>
                    <a:pt x="107" y="275"/>
                  </a:lnTo>
                  <a:lnTo>
                    <a:pt x="120" y="286"/>
                  </a:lnTo>
                  <a:lnTo>
                    <a:pt x="133" y="294"/>
                  </a:lnTo>
                  <a:lnTo>
                    <a:pt x="146" y="299"/>
                  </a:lnTo>
                  <a:lnTo>
                    <a:pt x="159" y="301"/>
                  </a:lnTo>
                  <a:lnTo>
                    <a:pt x="172" y="299"/>
                  </a:lnTo>
                  <a:lnTo>
                    <a:pt x="182" y="291"/>
                  </a:lnTo>
                  <a:lnTo>
                    <a:pt x="188" y="275"/>
                  </a:lnTo>
                  <a:lnTo>
                    <a:pt x="190" y="251"/>
                  </a:lnTo>
                  <a:lnTo>
                    <a:pt x="186" y="217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9"/>
            <p:cNvSpPr>
              <a:spLocks/>
            </p:cNvSpPr>
            <p:nvPr/>
          </p:nvSpPr>
          <p:spPr bwMode="auto">
            <a:xfrm>
              <a:off x="1361" y="1662"/>
              <a:ext cx="87" cy="143"/>
            </a:xfrm>
            <a:custGeom>
              <a:avLst/>
              <a:gdLst>
                <a:gd name="T0" fmla="*/ 171 w 175"/>
                <a:gd name="T1" fmla="*/ 205 h 286"/>
                <a:gd name="T2" fmla="*/ 170 w 175"/>
                <a:gd name="T3" fmla="*/ 201 h 286"/>
                <a:gd name="T4" fmla="*/ 167 w 175"/>
                <a:gd name="T5" fmla="*/ 192 h 286"/>
                <a:gd name="T6" fmla="*/ 162 w 175"/>
                <a:gd name="T7" fmla="*/ 178 h 286"/>
                <a:gd name="T8" fmla="*/ 156 w 175"/>
                <a:gd name="T9" fmla="*/ 162 h 286"/>
                <a:gd name="T10" fmla="*/ 149 w 175"/>
                <a:gd name="T11" fmla="*/ 144 h 286"/>
                <a:gd name="T12" fmla="*/ 141 w 175"/>
                <a:gd name="T13" fmla="*/ 124 h 286"/>
                <a:gd name="T14" fmla="*/ 133 w 175"/>
                <a:gd name="T15" fmla="*/ 105 h 286"/>
                <a:gd name="T16" fmla="*/ 125 w 175"/>
                <a:gd name="T17" fmla="*/ 87 h 286"/>
                <a:gd name="T18" fmla="*/ 112 w 175"/>
                <a:gd name="T19" fmla="*/ 70 h 286"/>
                <a:gd name="T20" fmla="*/ 94 w 175"/>
                <a:gd name="T21" fmla="*/ 52 h 286"/>
                <a:gd name="T22" fmla="*/ 71 w 175"/>
                <a:gd name="T23" fmla="*/ 33 h 286"/>
                <a:gd name="T24" fmla="*/ 47 w 175"/>
                <a:gd name="T25" fmla="*/ 17 h 286"/>
                <a:gd name="T26" fmla="*/ 25 w 175"/>
                <a:gd name="T27" fmla="*/ 6 h 286"/>
                <a:gd name="T28" fmla="*/ 8 w 175"/>
                <a:gd name="T29" fmla="*/ 0 h 286"/>
                <a:gd name="T30" fmla="*/ 0 w 175"/>
                <a:gd name="T31" fmla="*/ 1 h 286"/>
                <a:gd name="T32" fmla="*/ 2 w 175"/>
                <a:gd name="T33" fmla="*/ 13 h 286"/>
                <a:gd name="T34" fmla="*/ 13 w 175"/>
                <a:gd name="T35" fmla="*/ 48 h 286"/>
                <a:gd name="T36" fmla="*/ 15 w 175"/>
                <a:gd name="T37" fmla="*/ 89 h 286"/>
                <a:gd name="T38" fmla="*/ 11 w 175"/>
                <a:gd name="T39" fmla="*/ 124 h 286"/>
                <a:gd name="T40" fmla="*/ 11 w 175"/>
                <a:gd name="T41" fmla="*/ 151 h 286"/>
                <a:gd name="T42" fmla="*/ 16 w 175"/>
                <a:gd name="T43" fmla="*/ 162 h 286"/>
                <a:gd name="T44" fmla="*/ 24 w 175"/>
                <a:gd name="T45" fmla="*/ 177 h 286"/>
                <a:gd name="T46" fmla="*/ 36 w 175"/>
                <a:gd name="T47" fmla="*/ 195 h 286"/>
                <a:gd name="T48" fmla="*/ 51 w 175"/>
                <a:gd name="T49" fmla="*/ 212 h 286"/>
                <a:gd name="T50" fmla="*/ 68 w 175"/>
                <a:gd name="T51" fmla="*/ 230 h 286"/>
                <a:gd name="T52" fmla="*/ 84 w 175"/>
                <a:gd name="T53" fmla="*/ 246 h 286"/>
                <a:gd name="T54" fmla="*/ 99 w 175"/>
                <a:gd name="T55" fmla="*/ 260 h 286"/>
                <a:gd name="T56" fmla="*/ 110 w 175"/>
                <a:gd name="T57" fmla="*/ 271 h 286"/>
                <a:gd name="T58" fmla="*/ 122 w 175"/>
                <a:gd name="T59" fmla="*/ 279 h 286"/>
                <a:gd name="T60" fmla="*/ 134 w 175"/>
                <a:gd name="T61" fmla="*/ 283 h 286"/>
                <a:gd name="T62" fmla="*/ 147 w 175"/>
                <a:gd name="T63" fmla="*/ 286 h 286"/>
                <a:gd name="T64" fmla="*/ 159 w 175"/>
                <a:gd name="T65" fmla="*/ 283 h 286"/>
                <a:gd name="T66" fmla="*/ 168 w 175"/>
                <a:gd name="T67" fmla="*/ 275 h 286"/>
                <a:gd name="T68" fmla="*/ 174 w 175"/>
                <a:gd name="T69" fmla="*/ 260 h 286"/>
                <a:gd name="T70" fmla="*/ 175 w 175"/>
                <a:gd name="T71" fmla="*/ 237 h 286"/>
                <a:gd name="T72" fmla="*/ 171 w 175"/>
                <a:gd name="T73" fmla="*/ 20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5" h="286">
                  <a:moveTo>
                    <a:pt x="171" y="205"/>
                  </a:moveTo>
                  <a:lnTo>
                    <a:pt x="170" y="201"/>
                  </a:lnTo>
                  <a:lnTo>
                    <a:pt x="167" y="192"/>
                  </a:lnTo>
                  <a:lnTo>
                    <a:pt x="162" y="178"/>
                  </a:lnTo>
                  <a:lnTo>
                    <a:pt x="156" y="162"/>
                  </a:lnTo>
                  <a:lnTo>
                    <a:pt x="149" y="144"/>
                  </a:lnTo>
                  <a:lnTo>
                    <a:pt x="141" y="124"/>
                  </a:lnTo>
                  <a:lnTo>
                    <a:pt x="133" y="105"/>
                  </a:lnTo>
                  <a:lnTo>
                    <a:pt x="125" y="87"/>
                  </a:lnTo>
                  <a:lnTo>
                    <a:pt x="112" y="70"/>
                  </a:lnTo>
                  <a:lnTo>
                    <a:pt x="94" y="52"/>
                  </a:lnTo>
                  <a:lnTo>
                    <a:pt x="71" y="33"/>
                  </a:lnTo>
                  <a:lnTo>
                    <a:pt x="47" y="17"/>
                  </a:lnTo>
                  <a:lnTo>
                    <a:pt x="25" y="6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3"/>
                  </a:lnTo>
                  <a:lnTo>
                    <a:pt x="13" y="48"/>
                  </a:lnTo>
                  <a:lnTo>
                    <a:pt x="15" y="89"/>
                  </a:lnTo>
                  <a:lnTo>
                    <a:pt x="11" y="124"/>
                  </a:lnTo>
                  <a:lnTo>
                    <a:pt x="11" y="151"/>
                  </a:lnTo>
                  <a:lnTo>
                    <a:pt x="16" y="162"/>
                  </a:lnTo>
                  <a:lnTo>
                    <a:pt x="24" y="177"/>
                  </a:lnTo>
                  <a:lnTo>
                    <a:pt x="36" y="195"/>
                  </a:lnTo>
                  <a:lnTo>
                    <a:pt x="51" y="212"/>
                  </a:lnTo>
                  <a:lnTo>
                    <a:pt x="68" y="230"/>
                  </a:lnTo>
                  <a:lnTo>
                    <a:pt x="84" y="246"/>
                  </a:lnTo>
                  <a:lnTo>
                    <a:pt x="99" y="260"/>
                  </a:lnTo>
                  <a:lnTo>
                    <a:pt x="110" y="271"/>
                  </a:lnTo>
                  <a:lnTo>
                    <a:pt x="122" y="279"/>
                  </a:lnTo>
                  <a:lnTo>
                    <a:pt x="134" y="283"/>
                  </a:lnTo>
                  <a:lnTo>
                    <a:pt x="147" y="286"/>
                  </a:lnTo>
                  <a:lnTo>
                    <a:pt x="159" y="283"/>
                  </a:lnTo>
                  <a:lnTo>
                    <a:pt x="168" y="275"/>
                  </a:lnTo>
                  <a:lnTo>
                    <a:pt x="174" y="260"/>
                  </a:lnTo>
                  <a:lnTo>
                    <a:pt x="175" y="237"/>
                  </a:lnTo>
                  <a:lnTo>
                    <a:pt x="171" y="205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40"/>
            <p:cNvSpPr>
              <a:spLocks/>
            </p:cNvSpPr>
            <p:nvPr/>
          </p:nvSpPr>
          <p:spPr bwMode="auto">
            <a:xfrm>
              <a:off x="1365" y="1667"/>
              <a:ext cx="80" cy="135"/>
            </a:xfrm>
            <a:custGeom>
              <a:avLst/>
              <a:gdLst>
                <a:gd name="T0" fmla="*/ 156 w 160"/>
                <a:gd name="T1" fmla="*/ 195 h 271"/>
                <a:gd name="T2" fmla="*/ 155 w 160"/>
                <a:gd name="T3" fmla="*/ 191 h 271"/>
                <a:gd name="T4" fmla="*/ 153 w 160"/>
                <a:gd name="T5" fmla="*/ 183 h 271"/>
                <a:gd name="T6" fmla="*/ 148 w 160"/>
                <a:gd name="T7" fmla="*/ 171 h 271"/>
                <a:gd name="T8" fmla="*/ 143 w 160"/>
                <a:gd name="T9" fmla="*/ 154 h 271"/>
                <a:gd name="T10" fmla="*/ 137 w 160"/>
                <a:gd name="T11" fmla="*/ 137 h 271"/>
                <a:gd name="T12" fmla="*/ 130 w 160"/>
                <a:gd name="T13" fmla="*/ 118 h 271"/>
                <a:gd name="T14" fmla="*/ 122 w 160"/>
                <a:gd name="T15" fmla="*/ 100 h 271"/>
                <a:gd name="T16" fmla="*/ 115 w 160"/>
                <a:gd name="T17" fmla="*/ 83 h 271"/>
                <a:gd name="T18" fmla="*/ 103 w 160"/>
                <a:gd name="T19" fmla="*/ 67 h 271"/>
                <a:gd name="T20" fmla="*/ 86 w 160"/>
                <a:gd name="T21" fmla="*/ 48 h 271"/>
                <a:gd name="T22" fmla="*/ 64 w 160"/>
                <a:gd name="T23" fmla="*/ 32 h 271"/>
                <a:gd name="T24" fmla="*/ 42 w 160"/>
                <a:gd name="T25" fmla="*/ 16 h 271"/>
                <a:gd name="T26" fmla="*/ 23 w 160"/>
                <a:gd name="T27" fmla="*/ 6 h 271"/>
                <a:gd name="T28" fmla="*/ 7 w 160"/>
                <a:gd name="T29" fmla="*/ 0 h 271"/>
                <a:gd name="T30" fmla="*/ 0 w 160"/>
                <a:gd name="T31" fmla="*/ 2 h 271"/>
                <a:gd name="T32" fmla="*/ 2 w 160"/>
                <a:gd name="T33" fmla="*/ 13 h 271"/>
                <a:gd name="T34" fmla="*/ 12 w 160"/>
                <a:gd name="T35" fmla="*/ 46 h 271"/>
                <a:gd name="T36" fmla="*/ 14 w 160"/>
                <a:gd name="T37" fmla="*/ 84 h 271"/>
                <a:gd name="T38" fmla="*/ 10 w 160"/>
                <a:gd name="T39" fmla="*/ 118 h 271"/>
                <a:gd name="T40" fmla="*/ 10 w 160"/>
                <a:gd name="T41" fmla="*/ 143 h 271"/>
                <a:gd name="T42" fmla="*/ 14 w 160"/>
                <a:gd name="T43" fmla="*/ 154 h 271"/>
                <a:gd name="T44" fmla="*/ 23 w 160"/>
                <a:gd name="T45" fmla="*/ 168 h 271"/>
                <a:gd name="T46" fmla="*/ 34 w 160"/>
                <a:gd name="T47" fmla="*/ 184 h 271"/>
                <a:gd name="T48" fmla="*/ 47 w 160"/>
                <a:gd name="T49" fmla="*/ 202 h 271"/>
                <a:gd name="T50" fmla="*/ 62 w 160"/>
                <a:gd name="T51" fmla="*/ 218 h 271"/>
                <a:gd name="T52" fmla="*/ 77 w 160"/>
                <a:gd name="T53" fmla="*/ 234 h 271"/>
                <a:gd name="T54" fmla="*/ 90 w 160"/>
                <a:gd name="T55" fmla="*/ 247 h 271"/>
                <a:gd name="T56" fmla="*/ 101 w 160"/>
                <a:gd name="T57" fmla="*/ 257 h 271"/>
                <a:gd name="T58" fmla="*/ 112 w 160"/>
                <a:gd name="T59" fmla="*/ 264 h 271"/>
                <a:gd name="T60" fmla="*/ 123 w 160"/>
                <a:gd name="T61" fmla="*/ 270 h 271"/>
                <a:gd name="T62" fmla="*/ 135 w 160"/>
                <a:gd name="T63" fmla="*/ 271 h 271"/>
                <a:gd name="T64" fmla="*/ 145 w 160"/>
                <a:gd name="T65" fmla="*/ 268 h 271"/>
                <a:gd name="T66" fmla="*/ 153 w 160"/>
                <a:gd name="T67" fmla="*/ 262 h 271"/>
                <a:gd name="T68" fmla="*/ 159 w 160"/>
                <a:gd name="T69" fmla="*/ 248 h 271"/>
                <a:gd name="T70" fmla="*/ 160 w 160"/>
                <a:gd name="T71" fmla="*/ 226 h 271"/>
                <a:gd name="T72" fmla="*/ 156 w 160"/>
                <a:gd name="T73" fmla="*/ 19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71">
                  <a:moveTo>
                    <a:pt x="156" y="195"/>
                  </a:moveTo>
                  <a:lnTo>
                    <a:pt x="155" y="191"/>
                  </a:lnTo>
                  <a:lnTo>
                    <a:pt x="153" y="183"/>
                  </a:lnTo>
                  <a:lnTo>
                    <a:pt x="148" y="171"/>
                  </a:lnTo>
                  <a:lnTo>
                    <a:pt x="143" y="154"/>
                  </a:lnTo>
                  <a:lnTo>
                    <a:pt x="137" y="137"/>
                  </a:lnTo>
                  <a:lnTo>
                    <a:pt x="130" y="118"/>
                  </a:lnTo>
                  <a:lnTo>
                    <a:pt x="122" y="100"/>
                  </a:lnTo>
                  <a:lnTo>
                    <a:pt x="115" y="83"/>
                  </a:lnTo>
                  <a:lnTo>
                    <a:pt x="103" y="67"/>
                  </a:lnTo>
                  <a:lnTo>
                    <a:pt x="86" y="48"/>
                  </a:lnTo>
                  <a:lnTo>
                    <a:pt x="64" y="32"/>
                  </a:lnTo>
                  <a:lnTo>
                    <a:pt x="42" y="16"/>
                  </a:lnTo>
                  <a:lnTo>
                    <a:pt x="23" y="6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13"/>
                  </a:lnTo>
                  <a:lnTo>
                    <a:pt x="12" y="46"/>
                  </a:lnTo>
                  <a:lnTo>
                    <a:pt x="14" y="84"/>
                  </a:lnTo>
                  <a:lnTo>
                    <a:pt x="10" y="118"/>
                  </a:lnTo>
                  <a:lnTo>
                    <a:pt x="10" y="143"/>
                  </a:lnTo>
                  <a:lnTo>
                    <a:pt x="14" y="154"/>
                  </a:lnTo>
                  <a:lnTo>
                    <a:pt x="23" y="168"/>
                  </a:lnTo>
                  <a:lnTo>
                    <a:pt x="34" y="184"/>
                  </a:lnTo>
                  <a:lnTo>
                    <a:pt x="47" y="202"/>
                  </a:lnTo>
                  <a:lnTo>
                    <a:pt x="62" y="218"/>
                  </a:lnTo>
                  <a:lnTo>
                    <a:pt x="77" y="234"/>
                  </a:lnTo>
                  <a:lnTo>
                    <a:pt x="90" y="247"/>
                  </a:lnTo>
                  <a:lnTo>
                    <a:pt x="101" y="257"/>
                  </a:lnTo>
                  <a:lnTo>
                    <a:pt x="112" y="264"/>
                  </a:lnTo>
                  <a:lnTo>
                    <a:pt x="123" y="270"/>
                  </a:lnTo>
                  <a:lnTo>
                    <a:pt x="135" y="271"/>
                  </a:lnTo>
                  <a:lnTo>
                    <a:pt x="145" y="268"/>
                  </a:lnTo>
                  <a:lnTo>
                    <a:pt x="153" y="262"/>
                  </a:lnTo>
                  <a:lnTo>
                    <a:pt x="159" y="248"/>
                  </a:lnTo>
                  <a:lnTo>
                    <a:pt x="160" y="226"/>
                  </a:lnTo>
                  <a:lnTo>
                    <a:pt x="156" y="195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41"/>
            <p:cNvSpPr>
              <a:spLocks/>
            </p:cNvSpPr>
            <p:nvPr/>
          </p:nvSpPr>
          <p:spPr bwMode="auto">
            <a:xfrm>
              <a:off x="1668" y="1722"/>
              <a:ext cx="148" cy="209"/>
            </a:xfrm>
            <a:custGeom>
              <a:avLst/>
              <a:gdLst>
                <a:gd name="T0" fmla="*/ 294 w 295"/>
                <a:gd name="T1" fmla="*/ 320 h 417"/>
                <a:gd name="T2" fmla="*/ 293 w 295"/>
                <a:gd name="T3" fmla="*/ 315 h 417"/>
                <a:gd name="T4" fmla="*/ 288 w 295"/>
                <a:gd name="T5" fmla="*/ 303 h 417"/>
                <a:gd name="T6" fmla="*/ 282 w 295"/>
                <a:gd name="T7" fmla="*/ 283 h 417"/>
                <a:gd name="T8" fmla="*/ 274 w 295"/>
                <a:gd name="T9" fmla="*/ 260 h 417"/>
                <a:gd name="T10" fmla="*/ 265 w 295"/>
                <a:gd name="T11" fmla="*/ 234 h 417"/>
                <a:gd name="T12" fmla="*/ 253 w 295"/>
                <a:gd name="T13" fmla="*/ 205 h 417"/>
                <a:gd name="T14" fmla="*/ 242 w 295"/>
                <a:gd name="T15" fmla="*/ 178 h 417"/>
                <a:gd name="T16" fmla="*/ 230 w 295"/>
                <a:gd name="T17" fmla="*/ 153 h 417"/>
                <a:gd name="T18" fmla="*/ 222 w 295"/>
                <a:gd name="T19" fmla="*/ 140 h 417"/>
                <a:gd name="T20" fmla="*/ 211 w 295"/>
                <a:gd name="T21" fmla="*/ 127 h 417"/>
                <a:gd name="T22" fmla="*/ 196 w 295"/>
                <a:gd name="T23" fmla="*/ 112 h 417"/>
                <a:gd name="T24" fmla="*/ 177 w 295"/>
                <a:gd name="T25" fmla="*/ 97 h 417"/>
                <a:gd name="T26" fmla="*/ 158 w 295"/>
                <a:gd name="T27" fmla="*/ 80 h 417"/>
                <a:gd name="T28" fmla="*/ 137 w 295"/>
                <a:gd name="T29" fmla="*/ 65 h 417"/>
                <a:gd name="T30" fmla="*/ 116 w 295"/>
                <a:gd name="T31" fmla="*/ 51 h 417"/>
                <a:gd name="T32" fmla="*/ 96 w 295"/>
                <a:gd name="T33" fmla="*/ 38 h 417"/>
                <a:gd name="T34" fmla="*/ 75 w 295"/>
                <a:gd name="T35" fmla="*/ 25 h 417"/>
                <a:gd name="T36" fmla="*/ 55 w 295"/>
                <a:gd name="T37" fmla="*/ 15 h 417"/>
                <a:gd name="T38" fmla="*/ 39 w 295"/>
                <a:gd name="T39" fmla="*/ 8 h 417"/>
                <a:gd name="T40" fmla="*/ 25 w 295"/>
                <a:gd name="T41" fmla="*/ 2 h 417"/>
                <a:gd name="T42" fmla="*/ 15 w 295"/>
                <a:gd name="T43" fmla="*/ 0 h 417"/>
                <a:gd name="T44" fmla="*/ 9 w 295"/>
                <a:gd name="T45" fmla="*/ 2 h 417"/>
                <a:gd name="T46" fmla="*/ 7 w 295"/>
                <a:gd name="T47" fmla="*/ 8 h 417"/>
                <a:gd name="T48" fmla="*/ 11 w 295"/>
                <a:gd name="T49" fmla="*/ 17 h 417"/>
                <a:gd name="T50" fmla="*/ 22 w 295"/>
                <a:gd name="T51" fmla="*/ 42 h 417"/>
                <a:gd name="T52" fmla="*/ 26 w 295"/>
                <a:gd name="T53" fmla="*/ 68 h 417"/>
                <a:gd name="T54" fmla="*/ 24 w 295"/>
                <a:gd name="T55" fmla="*/ 94 h 417"/>
                <a:gd name="T56" fmla="*/ 20 w 295"/>
                <a:gd name="T57" fmla="*/ 121 h 417"/>
                <a:gd name="T58" fmla="*/ 13 w 295"/>
                <a:gd name="T59" fmla="*/ 145 h 417"/>
                <a:gd name="T60" fmla="*/ 7 w 295"/>
                <a:gd name="T61" fmla="*/ 167 h 417"/>
                <a:gd name="T62" fmla="*/ 1 w 295"/>
                <a:gd name="T63" fmla="*/ 185 h 417"/>
                <a:gd name="T64" fmla="*/ 0 w 295"/>
                <a:gd name="T65" fmla="*/ 200 h 417"/>
                <a:gd name="T66" fmla="*/ 6 w 295"/>
                <a:gd name="T67" fmla="*/ 216 h 417"/>
                <a:gd name="T68" fmla="*/ 20 w 295"/>
                <a:gd name="T69" fmla="*/ 239 h 417"/>
                <a:gd name="T70" fmla="*/ 40 w 295"/>
                <a:gd name="T71" fmla="*/ 265 h 417"/>
                <a:gd name="T72" fmla="*/ 66 w 295"/>
                <a:gd name="T73" fmla="*/ 294 h 417"/>
                <a:gd name="T74" fmla="*/ 92 w 295"/>
                <a:gd name="T75" fmla="*/ 321 h 417"/>
                <a:gd name="T76" fmla="*/ 120 w 295"/>
                <a:gd name="T77" fmla="*/ 348 h 417"/>
                <a:gd name="T78" fmla="*/ 144 w 295"/>
                <a:gd name="T79" fmla="*/ 370 h 417"/>
                <a:gd name="T80" fmla="*/ 165 w 295"/>
                <a:gd name="T81" fmla="*/ 387 h 417"/>
                <a:gd name="T82" fmla="*/ 184 w 295"/>
                <a:gd name="T83" fmla="*/ 400 h 417"/>
                <a:gd name="T84" fmla="*/ 207 w 295"/>
                <a:gd name="T85" fmla="*/ 410 h 417"/>
                <a:gd name="T86" fmla="*/ 232 w 295"/>
                <a:gd name="T87" fmla="*/ 417 h 417"/>
                <a:gd name="T88" fmla="*/ 253 w 295"/>
                <a:gd name="T89" fmla="*/ 417 h 417"/>
                <a:gd name="T90" fmla="*/ 273 w 295"/>
                <a:gd name="T91" fmla="*/ 410 h 417"/>
                <a:gd name="T92" fmla="*/ 287 w 295"/>
                <a:gd name="T93" fmla="*/ 391 h 417"/>
                <a:gd name="T94" fmla="*/ 295 w 295"/>
                <a:gd name="T95" fmla="*/ 363 h 417"/>
                <a:gd name="T96" fmla="*/ 294 w 295"/>
                <a:gd name="T97" fmla="*/ 32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5" h="417">
                  <a:moveTo>
                    <a:pt x="294" y="320"/>
                  </a:moveTo>
                  <a:lnTo>
                    <a:pt x="293" y="315"/>
                  </a:lnTo>
                  <a:lnTo>
                    <a:pt x="288" y="303"/>
                  </a:lnTo>
                  <a:lnTo>
                    <a:pt x="282" y="283"/>
                  </a:lnTo>
                  <a:lnTo>
                    <a:pt x="274" y="260"/>
                  </a:lnTo>
                  <a:lnTo>
                    <a:pt x="265" y="234"/>
                  </a:lnTo>
                  <a:lnTo>
                    <a:pt x="253" y="205"/>
                  </a:lnTo>
                  <a:lnTo>
                    <a:pt x="242" y="178"/>
                  </a:lnTo>
                  <a:lnTo>
                    <a:pt x="230" y="153"/>
                  </a:lnTo>
                  <a:lnTo>
                    <a:pt x="222" y="140"/>
                  </a:lnTo>
                  <a:lnTo>
                    <a:pt x="211" y="127"/>
                  </a:lnTo>
                  <a:lnTo>
                    <a:pt x="196" y="112"/>
                  </a:lnTo>
                  <a:lnTo>
                    <a:pt x="177" y="97"/>
                  </a:lnTo>
                  <a:lnTo>
                    <a:pt x="158" y="80"/>
                  </a:lnTo>
                  <a:lnTo>
                    <a:pt x="137" y="65"/>
                  </a:lnTo>
                  <a:lnTo>
                    <a:pt x="116" y="51"/>
                  </a:lnTo>
                  <a:lnTo>
                    <a:pt x="96" y="38"/>
                  </a:lnTo>
                  <a:lnTo>
                    <a:pt x="75" y="25"/>
                  </a:lnTo>
                  <a:lnTo>
                    <a:pt x="55" y="15"/>
                  </a:lnTo>
                  <a:lnTo>
                    <a:pt x="39" y="8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7" y="8"/>
                  </a:lnTo>
                  <a:lnTo>
                    <a:pt x="11" y="17"/>
                  </a:lnTo>
                  <a:lnTo>
                    <a:pt x="22" y="42"/>
                  </a:lnTo>
                  <a:lnTo>
                    <a:pt x="26" y="68"/>
                  </a:lnTo>
                  <a:lnTo>
                    <a:pt x="24" y="94"/>
                  </a:lnTo>
                  <a:lnTo>
                    <a:pt x="20" y="121"/>
                  </a:lnTo>
                  <a:lnTo>
                    <a:pt x="13" y="145"/>
                  </a:lnTo>
                  <a:lnTo>
                    <a:pt x="7" y="167"/>
                  </a:lnTo>
                  <a:lnTo>
                    <a:pt x="1" y="185"/>
                  </a:lnTo>
                  <a:lnTo>
                    <a:pt x="0" y="200"/>
                  </a:lnTo>
                  <a:lnTo>
                    <a:pt x="6" y="216"/>
                  </a:lnTo>
                  <a:lnTo>
                    <a:pt x="20" y="239"/>
                  </a:lnTo>
                  <a:lnTo>
                    <a:pt x="40" y="265"/>
                  </a:lnTo>
                  <a:lnTo>
                    <a:pt x="66" y="294"/>
                  </a:lnTo>
                  <a:lnTo>
                    <a:pt x="92" y="321"/>
                  </a:lnTo>
                  <a:lnTo>
                    <a:pt x="120" y="348"/>
                  </a:lnTo>
                  <a:lnTo>
                    <a:pt x="144" y="370"/>
                  </a:lnTo>
                  <a:lnTo>
                    <a:pt x="165" y="387"/>
                  </a:lnTo>
                  <a:lnTo>
                    <a:pt x="184" y="400"/>
                  </a:lnTo>
                  <a:lnTo>
                    <a:pt x="207" y="410"/>
                  </a:lnTo>
                  <a:lnTo>
                    <a:pt x="232" y="417"/>
                  </a:lnTo>
                  <a:lnTo>
                    <a:pt x="253" y="417"/>
                  </a:lnTo>
                  <a:lnTo>
                    <a:pt x="273" y="410"/>
                  </a:lnTo>
                  <a:lnTo>
                    <a:pt x="287" y="391"/>
                  </a:lnTo>
                  <a:lnTo>
                    <a:pt x="295" y="363"/>
                  </a:lnTo>
                  <a:lnTo>
                    <a:pt x="294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42"/>
            <p:cNvSpPr>
              <a:spLocks/>
            </p:cNvSpPr>
            <p:nvPr/>
          </p:nvSpPr>
          <p:spPr bwMode="auto">
            <a:xfrm>
              <a:off x="1674" y="1728"/>
              <a:ext cx="139" cy="200"/>
            </a:xfrm>
            <a:custGeom>
              <a:avLst/>
              <a:gdLst>
                <a:gd name="T0" fmla="*/ 0 w 278"/>
                <a:gd name="T1" fmla="*/ 193 h 400"/>
                <a:gd name="T2" fmla="*/ 6 w 278"/>
                <a:gd name="T3" fmla="*/ 208 h 400"/>
                <a:gd name="T4" fmla="*/ 19 w 278"/>
                <a:gd name="T5" fmla="*/ 230 h 400"/>
                <a:gd name="T6" fmla="*/ 38 w 278"/>
                <a:gd name="T7" fmla="*/ 254 h 400"/>
                <a:gd name="T8" fmla="*/ 63 w 278"/>
                <a:gd name="T9" fmla="*/ 281 h 400"/>
                <a:gd name="T10" fmla="*/ 88 w 278"/>
                <a:gd name="T11" fmla="*/ 308 h 400"/>
                <a:gd name="T12" fmla="*/ 113 w 278"/>
                <a:gd name="T13" fmla="*/ 333 h 400"/>
                <a:gd name="T14" fmla="*/ 136 w 278"/>
                <a:gd name="T15" fmla="*/ 355 h 400"/>
                <a:gd name="T16" fmla="*/ 156 w 278"/>
                <a:gd name="T17" fmla="*/ 371 h 400"/>
                <a:gd name="T18" fmla="*/ 174 w 278"/>
                <a:gd name="T19" fmla="*/ 384 h 400"/>
                <a:gd name="T20" fmla="*/ 196 w 278"/>
                <a:gd name="T21" fmla="*/ 394 h 400"/>
                <a:gd name="T22" fmla="*/ 218 w 278"/>
                <a:gd name="T23" fmla="*/ 400 h 400"/>
                <a:gd name="T24" fmla="*/ 239 w 278"/>
                <a:gd name="T25" fmla="*/ 400 h 400"/>
                <a:gd name="T26" fmla="*/ 257 w 278"/>
                <a:gd name="T27" fmla="*/ 392 h 400"/>
                <a:gd name="T28" fmla="*/ 271 w 278"/>
                <a:gd name="T29" fmla="*/ 376 h 400"/>
                <a:gd name="T30" fmla="*/ 278 w 278"/>
                <a:gd name="T31" fmla="*/ 348 h 400"/>
                <a:gd name="T32" fmla="*/ 278 w 278"/>
                <a:gd name="T33" fmla="*/ 307 h 400"/>
                <a:gd name="T34" fmla="*/ 277 w 278"/>
                <a:gd name="T35" fmla="*/ 302 h 400"/>
                <a:gd name="T36" fmla="*/ 273 w 278"/>
                <a:gd name="T37" fmla="*/ 289 h 400"/>
                <a:gd name="T38" fmla="*/ 267 w 278"/>
                <a:gd name="T39" fmla="*/ 271 h 400"/>
                <a:gd name="T40" fmla="*/ 260 w 278"/>
                <a:gd name="T41" fmla="*/ 249 h 400"/>
                <a:gd name="T42" fmla="*/ 250 w 278"/>
                <a:gd name="T43" fmla="*/ 223 h 400"/>
                <a:gd name="T44" fmla="*/ 240 w 278"/>
                <a:gd name="T45" fmla="*/ 196 h 400"/>
                <a:gd name="T46" fmla="*/ 230 w 278"/>
                <a:gd name="T47" fmla="*/ 171 h 400"/>
                <a:gd name="T48" fmla="*/ 218 w 278"/>
                <a:gd name="T49" fmla="*/ 147 h 400"/>
                <a:gd name="T50" fmla="*/ 211 w 278"/>
                <a:gd name="T51" fmla="*/ 135 h 400"/>
                <a:gd name="T52" fmla="*/ 200 w 278"/>
                <a:gd name="T53" fmla="*/ 121 h 400"/>
                <a:gd name="T54" fmla="*/ 186 w 278"/>
                <a:gd name="T55" fmla="*/ 107 h 400"/>
                <a:gd name="T56" fmla="*/ 169 w 278"/>
                <a:gd name="T57" fmla="*/ 92 h 400"/>
                <a:gd name="T58" fmla="*/ 150 w 278"/>
                <a:gd name="T59" fmla="*/ 78 h 400"/>
                <a:gd name="T60" fmla="*/ 131 w 278"/>
                <a:gd name="T61" fmla="*/ 63 h 400"/>
                <a:gd name="T62" fmla="*/ 111 w 278"/>
                <a:gd name="T63" fmla="*/ 49 h 400"/>
                <a:gd name="T64" fmla="*/ 91 w 278"/>
                <a:gd name="T65" fmla="*/ 36 h 400"/>
                <a:gd name="T66" fmla="*/ 72 w 278"/>
                <a:gd name="T67" fmla="*/ 25 h 400"/>
                <a:gd name="T68" fmla="*/ 53 w 278"/>
                <a:gd name="T69" fmla="*/ 14 h 400"/>
                <a:gd name="T70" fmla="*/ 38 w 278"/>
                <a:gd name="T71" fmla="*/ 7 h 400"/>
                <a:gd name="T72" fmla="*/ 24 w 278"/>
                <a:gd name="T73" fmla="*/ 3 h 400"/>
                <a:gd name="T74" fmla="*/ 15 w 278"/>
                <a:gd name="T75" fmla="*/ 0 h 400"/>
                <a:gd name="T76" fmla="*/ 10 w 278"/>
                <a:gd name="T77" fmla="*/ 1 h 400"/>
                <a:gd name="T78" fmla="*/ 8 w 278"/>
                <a:gd name="T79" fmla="*/ 7 h 400"/>
                <a:gd name="T80" fmla="*/ 12 w 278"/>
                <a:gd name="T81" fmla="*/ 16 h 400"/>
                <a:gd name="T82" fmla="*/ 21 w 278"/>
                <a:gd name="T83" fmla="*/ 41 h 400"/>
                <a:gd name="T84" fmla="*/ 24 w 278"/>
                <a:gd name="T85" fmla="*/ 66 h 400"/>
                <a:gd name="T86" fmla="*/ 23 w 278"/>
                <a:gd name="T87" fmla="*/ 90 h 400"/>
                <a:gd name="T88" fmla="*/ 19 w 278"/>
                <a:gd name="T89" fmla="*/ 116 h 400"/>
                <a:gd name="T90" fmla="*/ 13 w 278"/>
                <a:gd name="T91" fmla="*/ 139 h 400"/>
                <a:gd name="T92" fmla="*/ 7 w 278"/>
                <a:gd name="T93" fmla="*/ 159 h 400"/>
                <a:gd name="T94" fmla="*/ 1 w 278"/>
                <a:gd name="T95" fmla="*/ 178 h 400"/>
                <a:gd name="T96" fmla="*/ 0 w 278"/>
                <a:gd name="T97" fmla="*/ 19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400">
                  <a:moveTo>
                    <a:pt x="0" y="193"/>
                  </a:moveTo>
                  <a:lnTo>
                    <a:pt x="6" y="208"/>
                  </a:lnTo>
                  <a:lnTo>
                    <a:pt x="19" y="230"/>
                  </a:lnTo>
                  <a:lnTo>
                    <a:pt x="38" y="254"/>
                  </a:lnTo>
                  <a:lnTo>
                    <a:pt x="63" y="281"/>
                  </a:lnTo>
                  <a:lnTo>
                    <a:pt x="88" y="308"/>
                  </a:lnTo>
                  <a:lnTo>
                    <a:pt x="113" y="333"/>
                  </a:lnTo>
                  <a:lnTo>
                    <a:pt x="136" y="355"/>
                  </a:lnTo>
                  <a:lnTo>
                    <a:pt x="156" y="371"/>
                  </a:lnTo>
                  <a:lnTo>
                    <a:pt x="174" y="384"/>
                  </a:lnTo>
                  <a:lnTo>
                    <a:pt x="196" y="394"/>
                  </a:lnTo>
                  <a:lnTo>
                    <a:pt x="218" y="400"/>
                  </a:lnTo>
                  <a:lnTo>
                    <a:pt x="239" y="400"/>
                  </a:lnTo>
                  <a:lnTo>
                    <a:pt x="257" y="392"/>
                  </a:lnTo>
                  <a:lnTo>
                    <a:pt x="271" y="376"/>
                  </a:lnTo>
                  <a:lnTo>
                    <a:pt x="278" y="348"/>
                  </a:lnTo>
                  <a:lnTo>
                    <a:pt x="278" y="307"/>
                  </a:lnTo>
                  <a:lnTo>
                    <a:pt x="277" y="302"/>
                  </a:lnTo>
                  <a:lnTo>
                    <a:pt x="273" y="289"/>
                  </a:lnTo>
                  <a:lnTo>
                    <a:pt x="267" y="271"/>
                  </a:lnTo>
                  <a:lnTo>
                    <a:pt x="260" y="249"/>
                  </a:lnTo>
                  <a:lnTo>
                    <a:pt x="250" y="223"/>
                  </a:lnTo>
                  <a:lnTo>
                    <a:pt x="240" y="196"/>
                  </a:lnTo>
                  <a:lnTo>
                    <a:pt x="230" y="171"/>
                  </a:lnTo>
                  <a:lnTo>
                    <a:pt x="218" y="147"/>
                  </a:lnTo>
                  <a:lnTo>
                    <a:pt x="211" y="135"/>
                  </a:lnTo>
                  <a:lnTo>
                    <a:pt x="200" y="121"/>
                  </a:lnTo>
                  <a:lnTo>
                    <a:pt x="186" y="107"/>
                  </a:lnTo>
                  <a:lnTo>
                    <a:pt x="169" y="92"/>
                  </a:lnTo>
                  <a:lnTo>
                    <a:pt x="150" y="78"/>
                  </a:lnTo>
                  <a:lnTo>
                    <a:pt x="131" y="63"/>
                  </a:lnTo>
                  <a:lnTo>
                    <a:pt x="111" y="49"/>
                  </a:lnTo>
                  <a:lnTo>
                    <a:pt x="91" y="36"/>
                  </a:lnTo>
                  <a:lnTo>
                    <a:pt x="72" y="25"/>
                  </a:lnTo>
                  <a:lnTo>
                    <a:pt x="53" y="14"/>
                  </a:lnTo>
                  <a:lnTo>
                    <a:pt x="38" y="7"/>
                  </a:lnTo>
                  <a:lnTo>
                    <a:pt x="24" y="3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8" y="7"/>
                  </a:lnTo>
                  <a:lnTo>
                    <a:pt x="12" y="16"/>
                  </a:lnTo>
                  <a:lnTo>
                    <a:pt x="21" y="41"/>
                  </a:lnTo>
                  <a:lnTo>
                    <a:pt x="24" y="66"/>
                  </a:lnTo>
                  <a:lnTo>
                    <a:pt x="23" y="90"/>
                  </a:lnTo>
                  <a:lnTo>
                    <a:pt x="19" y="116"/>
                  </a:lnTo>
                  <a:lnTo>
                    <a:pt x="13" y="139"/>
                  </a:lnTo>
                  <a:lnTo>
                    <a:pt x="7" y="159"/>
                  </a:lnTo>
                  <a:lnTo>
                    <a:pt x="1" y="178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43"/>
            <p:cNvSpPr>
              <a:spLocks/>
            </p:cNvSpPr>
            <p:nvPr/>
          </p:nvSpPr>
          <p:spPr bwMode="auto">
            <a:xfrm>
              <a:off x="1679" y="1734"/>
              <a:ext cx="131" cy="191"/>
            </a:xfrm>
            <a:custGeom>
              <a:avLst/>
              <a:gdLst>
                <a:gd name="T0" fmla="*/ 0 w 261"/>
                <a:gd name="T1" fmla="*/ 184 h 381"/>
                <a:gd name="T2" fmla="*/ 4 w 261"/>
                <a:gd name="T3" fmla="*/ 199 h 381"/>
                <a:gd name="T4" fmla="*/ 17 w 261"/>
                <a:gd name="T5" fmla="*/ 219 h 381"/>
                <a:gd name="T6" fmla="*/ 35 w 261"/>
                <a:gd name="T7" fmla="*/ 243 h 381"/>
                <a:gd name="T8" fmla="*/ 57 w 261"/>
                <a:gd name="T9" fmla="*/ 268 h 381"/>
                <a:gd name="T10" fmla="*/ 81 w 261"/>
                <a:gd name="T11" fmla="*/ 294 h 381"/>
                <a:gd name="T12" fmla="*/ 106 w 261"/>
                <a:gd name="T13" fmla="*/ 318 h 381"/>
                <a:gd name="T14" fmla="*/ 128 w 261"/>
                <a:gd name="T15" fmla="*/ 339 h 381"/>
                <a:gd name="T16" fmla="*/ 146 w 261"/>
                <a:gd name="T17" fmla="*/ 353 h 381"/>
                <a:gd name="T18" fmla="*/ 163 w 261"/>
                <a:gd name="T19" fmla="*/ 365 h 381"/>
                <a:gd name="T20" fmla="*/ 183 w 261"/>
                <a:gd name="T21" fmla="*/ 375 h 381"/>
                <a:gd name="T22" fmla="*/ 204 w 261"/>
                <a:gd name="T23" fmla="*/ 381 h 381"/>
                <a:gd name="T24" fmla="*/ 224 w 261"/>
                <a:gd name="T25" fmla="*/ 381 h 381"/>
                <a:gd name="T26" fmla="*/ 242 w 261"/>
                <a:gd name="T27" fmla="*/ 374 h 381"/>
                <a:gd name="T28" fmla="*/ 254 w 261"/>
                <a:gd name="T29" fmla="*/ 358 h 381"/>
                <a:gd name="T30" fmla="*/ 261 w 261"/>
                <a:gd name="T31" fmla="*/ 332 h 381"/>
                <a:gd name="T32" fmla="*/ 261 w 261"/>
                <a:gd name="T33" fmla="*/ 291 h 381"/>
                <a:gd name="T34" fmla="*/ 260 w 261"/>
                <a:gd name="T35" fmla="*/ 287 h 381"/>
                <a:gd name="T36" fmla="*/ 257 w 261"/>
                <a:gd name="T37" fmla="*/ 275 h 381"/>
                <a:gd name="T38" fmla="*/ 251 w 261"/>
                <a:gd name="T39" fmla="*/ 258 h 381"/>
                <a:gd name="T40" fmla="*/ 244 w 261"/>
                <a:gd name="T41" fmla="*/ 236 h 381"/>
                <a:gd name="T42" fmla="*/ 235 w 261"/>
                <a:gd name="T43" fmla="*/ 212 h 381"/>
                <a:gd name="T44" fmla="*/ 226 w 261"/>
                <a:gd name="T45" fmla="*/ 186 h 381"/>
                <a:gd name="T46" fmla="*/ 215 w 261"/>
                <a:gd name="T47" fmla="*/ 162 h 381"/>
                <a:gd name="T48" fmla="*/ 205 w 261"/>
                <a:gd name="T49" fmla="*/ 139 h 381"/>
                <a:gd name="T50" fmla="*/ 198 w 261"/>
                <a:gd name="T51" fmla="*/ 128 h 381"/>
                <a:gd name="T52" fmla="*/ 188 w 261"/>
                <a:gd name="T53" fmla="*/ 115 h 381"/>
                <a:gd name="T54" fmla="*/ 174 w 261"/>
                <a:gd name="T55" fmla="*/ 101 h 381"/>
                <a:gd name="T56" fmla="*/ 158 w 261"/>
                <a:gd name="T57" fmla="*/ 87 h 381"/>
                <a:gd name="T58" fmla="*/ 140 w 261"/>
                <a:gd name="T59" fmla="*/ 74 h 381"/>
                <a:gd name="T60" fmla="*/ 122 w 261"/>
                <a:gd name="T61" fmla="*/ 59 h 381"/>
                <a:gd name="T62" fmla="*/ 103 w 261"/>
                <a:gd name="T63" fmla="*/ 46 h 381"/>
                <a:gd name="T64" fmla="*/ 85 w 261"/>
                <a:gd name="T65" fmla="*/ 33 h 381"/>
                <a:gd name="T66" fmla="*/ 67 w 261"/>
                <a:gd name="T67" fmla="*/ 23 h 381"/>
                <a:gd name="T68" fmla="*/ 50 w 261"/>
                <a:gd name="T69" fmla="*/ 14 h 381"/>
                <a:gd name="T70" fmla="*/ 35 w 261"/>
                <a:gd name="T71" fmla="*/ 6 h 381"/>
                <a:gd name="T72" fmla="*/ 23 w 261"/>
                <a:gd name="T73" fmla="*/ 1 h 381"/>
                <a:gd name="T74" fmla="*/ 13 w 261"/>
                <a:gd name="T75" fmla="*/ 0 h 381"/>
                <a:gd name="T76" fmla="*/ 9 w 261"/>
                <a:gd name="T77" fmla="*/ 1 h 381"/>
                <a:gd name="T78" fmla="*/ 8 w 261"/>
                <a:gd name="T79" fmla="*/ 6 h 381"/>
                <a:gd name="T80" fmla="*/ 11 w 261"/>
                <a:gd name="T81" fmla="*/ 15 h 381"/>
                <a:gd name="T82" fmla="*/ 20 w 261"/>
                <a:gd name="T83" fmla="*/ 38 h 381"/>
                <a:gd name="T84" fmla="*/ 24 w 261"/>
                <a:gd name="T85" fmla="*/ 62 h 381"/>
                <a:gd name="T86" fmla="*/ 22 w 261"/>
                <a:gd name="T87" fmla="*/ 86 h 381"/>
                <a:gd name="T88" fmla="*/ 18 w 261"/>
                <a:gd name="T89" fmla="*/ 109 h 381"/>
                <a:gd name="T90" fmla="*/ 11 w 261"/>
                <a:gd name="T91" fmla="*/ 132 h 381"/>
                <a:gd name="T92" fmla="*/ 5 w 261"/>
                <a:gd name="T93" fmla="*/ 153 h 381"/>
                <a:gd name="T94" fmla="*/ 1 w 261"/>
                <a:gd name="T95" fmla="*/ 170 h 381"/>
                <a:gd name="T96" fmla="*/ 0 w 261"/>
                <a:gd name="T97" fmla="*/ 18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1" h="381">
                  <a:moveTo>
                    <a:pt x="0" y="184"/>
                  </a:moveTo>
                  <a:lnTo>
                    <a:pt x="4" y="199"/>
                  </a:lnTo>
                  <a:lnTo>
                    <a:pt x="17" y="219"/>
                  </a:lnTo>
                  <a:lnTo>
                    <a:pt x="35" y="243"/>
                  </a:lnTo>
                  <a:lnTo>
                    <a:pt x="57" y="268"/>
                  </a:lnTo>
                  <a:lnTo>
                    <a:pt x="81" y="294"/>
                  </a:lnTo>
                  <a:lnTo>
                    <a:pt x="106" y="318"/>
                  </a:lnTo>
                  <a:lnTo>
                    <a:pt x="128" y="339"/>
                  </a:lnTo>
                  <a:lnTo>
                    <a:pt x="146" y="353"/>
                  </a:lnTo>
                  <a:lnTo>
                    <a:pt x="163" y="365"/>
                  </a:lnTo>
                  <a:lnTo>
                    <a:pt x="183" y="375"/>
                  </a:lnTo>
                  <a:lnTo>
                    <a:pt x="204" y="381"/>
                  </a:lnTo>
                  <a:lnTo>
                    <a:pt x="224" y="381"/>
                  </a:lnTo>
                  <a:lnTo>
                    <a:pt x="242" y="374"/>
                  </a:lnTo>
                  <a:lnTo>
                    <a:pt x="254" y="358"/>
                  </a:lnTo>
                  <a:lnTo>
                    <a:pt x="261" y="332"/>
                  </a:lnTo>
                  <a:lnTo>
                    <a:pt x="261" y="291"/>
                  </a:lnTo>
                  <a:lnTo>
                    <a:pt x="260" y="287"/>
                  </a:lnTo>
                  <a:lnTo>
                    <a:pt x="257" y="275"/>
                  </a:lnTo>
                  <a:lnTo>
                    <a:pt x="251" y="258"/>
                  </a:lnTo>
                  <a:lnTo>
                    <a:pt x="244" y="236"/>
                  </a:lnTo>
                  <a:lnTo>
                    <a:pt x="235" y="212"/>
                  </a:lnTo>
                  <a:lnTo>
                    <a:pt x="226" y="186"/>
                  </a:lnTo>
                  <a:lnTo>
                    <a:pt x="215" y="162"/>
                  </a:lnTo>
                  <a:lnTo>
                    <a:pt x="205" y="139"/>
                  </a:lnTo>
                  <a:lnTo>
                    <a:pt x="198" y="128"/>
                  </a:lnTo>
                  <a:lnTo>
                    <a:pt x="188" y="115"/>
                  </a:lnTo>
                  <a:lnTo>
                    <a:pt x="174" y="101"/>
                  </a:lnTo>
                  <a:lnTo>
                    <a:pt x="158" y="87"/>
                  </a:lnTo>
                  <a:lnTo>
                    <a:pt x="140" y="74"/>
                  </a:lnTo>
                  <a:lnTo>
                    <a:pt x="122" y="59"/>
                  </a:lnTo>
                  <a:lnTo>
                    <a:pt x="103" y="46"/>
                  </a:lnTo>
                  <a:lnTo>
                    <a:pt x="85" y="33"/>
                  </a:lnTo>
                  <a:lnTo>
                    <a:pt x="67" y="23"/>
                  </a:lnTo>
                  <a:lnTo>
                    <a:pt x="50" y="14"/>
                  </a:lnTo>
                  <a:lnTo>
                    <a:pt x="35" y="6"/>
                  </a:lnTo>
                  <a:lnTo>
                    <a:pt x="23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6"/>
                  </a:lnTo>
                  <a:lnTo>
                    <a:pt x="11" y="15"/>
                  </a:lnTo>
                  <a:lnTo>
                    <a:pt x="20" y="38"/>
                  </a:lnTo>
                  <a:lnTo>
                    <a:pt x="24" y="62"/>
                  </a:lnTo>
                  <a:lnTo>
                    <a:pt x="22" y="86"/>
                  </a:lnTo>
                  <a:lnTo>
                    <a:pt x="18" y="109"/>
                  </a:lnTo>
                  <a:lnTo>
                    <a:pt x="11" y="132"/>
                  </a:lnTo>
                  <a:lnTo>
                    <a:pt x="5" y="153"/>
                  </a:lnTo>
                  <a:lnTo>
                    <a:pt x="1" y="17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44"/>
            <p:cNvSpPr>
              <a:spLocks/>
            </p:cNvSpPr>
            <p:nvPr/>
          </p:nvSpPr>
          <p:spPr bwMode="auto">
            <a:xfrm>
              <a:off x="1684" y="1739"/>
              <a:ext cx="123" cy="183"/>
            </a:xfrm>
            <a:custGeom>
              <a:avLst/>
              <a:gdLst>
                <a:gd name="T0" fmla="*/ 0 w 246"/>
                <a:gd name="T1" fmla="*/ 176 h 365"/>
                <a:gd name="T2" fmla="*/ 5 w 246"/>
                <a:gd name="T3" fmla="*/ 190 h 365"/>
                <a:gd name="T4" fmla="*/ 16 w 246"/>
                <a:gd name="T5" fmla="*/ 210 h 365"/>
                <a:gd name="T6" fmla="*/ 33 w 246"/>
                <a:gd name="T7" fmla="*/ 233 h 365"/>
                <a:gd name="T8" fmla="*/ 54 w 246"/>
                <a:gd name="T9" fmla="*/ 257 h 365"/>
                <a:gd name="T10" fmla="*/ 76 w 246"/>
                <a:gd name="T11" fmla="*/ 281 h 365"/>
                <a:gd name="T12" fmla="*/ 98 w 246"/>
                <a:gd name="T13" fmla="*/ 304 h 365"/>
                <a:gd name="T14" fmla="*/ 119 w 246"/>
                <a:gd name="T15" fmla="*/ 324 h 365"/>
                <a:gd name="T16" fmla="*/ 136 w 246"/>
                <a:gd name="T17" fmla="*/ 339 h 365"/>
                <a:gd name="T18" fmla="*/ 153 w 246"/>
                <a:gd name="T19" fmla="*/ 350 h 365"/>
                <a:gd name="T20" fmla="*/ 172 w 246"/>
                <a:gd name="T21" fmla="*/ 360 h 365"/>
                <a:gd name="T22" fmla="*/ 191 w 246"/>
                <a:gd name="T23" fmla="*/ 365 h 365"/>
                <a:gd name="T24" fmla="*/ 210 w 246"/>
                <a:gd name="T25" fmla="*/ 365 h 365"/>
                <a:gd name="T26" fmla="*/ 227 w 246"/>
                <a:gd name="T27" fmla="*/ 358 h 365"/>
                <a:gd name="T28" fmla="*/ 239 w 246"/>
                <a:gd name="T29" fmla="*/ 342 h 365"/>
                <a:gd name="T30" fmla="*/ 246 w 246"/>
                <a:gd name="T31" fmla="*/ 317 h 365"/>
                <a:gd name="T32" fmla="*/ 246 w 246"/>
                <a:gd name="T33" fmla="*/ 279 h 365"/>
                <a:gd name="T34" fmla="*/ 244 w 246"/>
                <a:gd name="T35" fmla="*/ 276 h 365"/>
                <a:gd name="T36" fmla="*/ 241 w 246"/>
                <a:gd name="T37" fmla="*/ 264 h 365"/>
                <a:gd name="T38" fmla="*/ 236 w 246"/>
                <a:gd name="T39" fmla="*/ 248 h 365"/>
                <a:gd name="T40" fmla="*/ 229 w 246"/>
                <a:gd name="T41" fmla="*/ 227 h 365"/>
                <a:gd name="T42" fmla="*/ 221 w 246"/>
                <a:gd name="T43" fmla="*/ 204 h 365"/>
                <a:gd name="T44" fmla="*/ 212 w 246"/>
                <a:gd name="T45" fmla="*/ 180 h 365"/>
                <a:gd name="T46" fmla="*/ 203 w 246"/>
                <a:gd name="T47" fmla="*/ 156 h 365"/>
                <a:gd name="T48" fmla="*/ 192 w 246"/>
                <a:gd name="T49" fmla="*/ 134 h 365"/>
                <a:gd name="T50" fmla="*/ 186 w 246"/>
                <a:gd name="T51" fmla="*/ 123 h 365"/>
                <a:gd name="T52" fmla="*/ 176 w 246"/>
                <a:gd name="T53" fmla="*/ 111 h 365"/>
                <a:gd name="T54" fmla="*/ 164 w 246"/>
                <a:gd name="T55" fmla="*/ 98 h 365"/>
                <a:gd name="T56" fmla="*/ 149 w 246"/>
                <a:gd name="T57" fmla="*/ 84 h 365"/>
                <a:gd name="T58" fmla="*/ 133 w 246"/>
                <a:gd name="T59" fmla="*/ 70 h 365"/>
                <a:gd name="T60" fmla="*/ 115 w 246"/>
                <a:gd name="T61" fmla="*/ 58 h 365"/>
                <a:gd name="T62" fmla="*/ 98 w 246"/>
                <a:gd name="T63" fmla="*/ 45 h 365"/>
                <a:gd name="T64" fmla="*/ 81 w 246"/>
                <a:gd name="T65" fmla="*/ 32 h 365"/>
                <a:gd name="T66" fmla="*/ 63 w 246"/>
                <a:gd name="T67" fmla="*/ 22 h 365"/>
                <a:gd name="T68" fmla="*/ 48 w 246"/>
                <a:gd name="T69" fmla="*/ 14 h 365"/>
                <a:gd name="T70" fmla="*/ 35 w 246"/>
                <a:gd name="T71" fmla="*/ 7 h 365"/>
                <a:gd name="T72" fmla="*/ 23 w 246"/>
                <a:gd name="T73" fmla="*/ 3 h 365"/>
                <a:gd name="T74" fmla="*/ 14 w 246"/>
                <a:gd name="T75" fmla="*/ 0 h 365"/>
                <a:gd name="T76" fmla="*/ 9 w 246"/>
                <a:gd name="T77" fmla="*/ 1 h 365"/>
                <a:gd name="T78" fmla="*/ 8 w 246"/>
                <a:gd name="T79" fmla="*/ 7 h 365"/>
                <a:gd name="T80" fmla="*/ 12 w 246"/>
                <a:gd name="T81" fmla="*/ 15 h 365"/>
                <a:gd name="T82" fmla="*/ 20 w 246"/>
                <a:gd name="T83" fmla="*/ 37 h 365"/>
                <a:gd name="T84" fmla="*/ 23 w 246"/>
                <a:gd name="T85" fmla="*/ 60 h 365"/>
                <a:gd name="T86" fmla="*/ 21 w 246"/>
                <a:gd name="T87" fmla="*/ 83 h 365"/>
                <a:gd name="T88" fmla="*/ 17 w 246"/>
                <a:gd name="T89" fmla="*/ 106 h 365"/>
                <a:gd name="T90" fmla="*/ 12 w 246"/>
                <a:gd name="T91" fmla="*/ 127 h 365"/>
                <a:gd name="T92" fmla="*/ 6 w 246"/>
                <a:gd name="T93" fmla="*/ 147 h 365"/>
                <a:gd name="T94" fmla="*/ 1 w 246"/>
                <a:gd name="T95" fmla="*/ 164 h 365"/>
                <a:gd name="T96" fmla="*/ 0 w 246"/>
                <a:gd name="T97" fmla="*/ 17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365">
                  <a:moveTo>
                    <a:pt x="0" y="176"/>
                  </a:moveTo>
                  <a:lnTo>
                    <a:pt x="5" y="190"/>
                  </a:lnTo>
                  <a:lnTo>
                    <a:pt x="16" y="210"/>
                  </a:lnTo>
                  <a:lnTo>
                    <a:pt x="33" y="233"/>
                  </a:lnTo>
                  <a:lnTo>
                    <a:pt x="54" y="257"/>
                  </a:lnTo>
                  <a:lnTo>
                    <a:pt x="76" y="281"/>
                  </a:lnTo>
                  <a:lnTo>
                    <a:pt x="98" y="304"/>
                  </a:lnTo>
                  <a:lnTo>
                    <a:pt x="119" y="324"/>
                  </a:lnTo>
                  <a:lnTo>
                    <a:pt x="136" y="339"/>
                  </a:lnTo>
                  <a:lnTo>
                    <a:pt x="153" y="350"/>
                  </a:lnTo>
                  <a:lnTo>
                    <a:pt x="172" y="360"/>
                  </a:lnTo>
                  <a:lnTo>
                    <a:pt x="191" y="365"/>
                  </a:lnTo>
                  <a:lnTo>
                    <a:pt x="210" y="365"/>
                  </a:lnTo>
                  <a:lnTo>
                    <a:pt x="227" y="358"/>
                  </a:lnTo>
                  <a:lnTo>
                    <a:pt x="239" y="342"/>
                  </a:lnTo>
                  <a:lnTo>
                    <a:pt x="246" y="317"/>
                  </a:lnTo>
                  <a:lnTo>
                    <a:pt x="246" y="279"/>
                  </a:lnTo>
                  <a:lnTo>
                    <a:pt x="244" y="276"/>
                  </a:lnTo>
                  <a:lnTo>
                    <a:pt x="241" y="264"/>
                  </a:lnTo>
                  <a:lnTo>
                    <a:pt x="236" y="248"/>
                  </a:lnTo>
                  <a:lnTo>
                    <a:pt x="229" y="227"/>
                  </a:lnTo>
                  <a:lnTo>
                    <a:pt x="221" y="204"/>
                  </a:lnTo>
                  <a:lnTo>
                    <a:pt x="212" y="180"/>
                  </a:lnTo>
                  <a:lnTo>
                    <a:pt x="203" y="156"/>
                  </a:lnTo>
                  <a:lnTo>
                    <a:pt x="192" y="134"/>
                  </a:lnTo>
                  <a:lnTo>
                    <a:pt x="186" y="123"/>
                  </a:lnTo>
                  <a:lnTo>
                    <a:pt x="176" y="111"/>
                  </a:lnTo>
                  <a:lnTo>
                    <a:pt x="164" y="98"/>
                  </a:lnTo>
                  <a:lnTo>
                    <a:pt x="149" y="84"/>
                  </a:lnTo>
                  <a:lnTo>
                    <a:pt x="133" y="70"/>
                  </a:lnTo>
                  <a:lnTo>
                    <a:pt x="115" y="58"/>
                  </a:lnTo>
                  <a:lnTo>
                    <a:pt x="98" y="45"/>
                  </a:lnTo>
                  <a:lnTo>
                    <a:pt x="81" y="32"/>
                  </a:lnTo>
                  <a:lnTo>
                    <a:pt x="63" y="22"/>
                  </a:lnTo>
                  <a:lnTo>
                    <a:pt x="48" y="14"/>
                  </a:lnTo>
                  <a:lnTo>
                    <a:pt x="35" y="7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9" y="1"/>
                  </a:lnTo>
                  <a:lnTo>
                    <a:pt x="8" y="7"/>
                  </a:lnTo>
                  <a:lnTo>
                    <a:pt x="12" y="15"/>
                  </a:lnTo>
                  <a:lnTo>
                    <a:pt x="20" y="37"/>
                  </a:lnTo>
                  <a:lnTo>
                    <a:pt x="23" y="60"/>
                  </a:lnTo>
                  <a:lnTo>
                    <a:pt x="21" y="83"/>
                  </a:lnTo>
                  <a:lnTo>
                    <a:pt x="17" y="106"/>
                  </a:lnTo>
                  <a:lnTo>
                    <a:pt x="12" y="127"/>
                  </a:lnTo>
                  <a:lnTo>
                    <a:pt x="6" y="147"/>
                  </a:lnTo>
                  <a:lnTo>
                    <a:pt x="1" y="164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45"/>
            <p:cNvSpPr>
              <a:spLocks/>
            </p:cNvSpPr>
            <p:nvPr/>
          </p:nvSpPr>
          <p:spPr bwMode="auto">
            <a:xfrm>
              <a:off x="1689" y="1745"/>
              <a:ext cx="114" cy="173"/>
            </a:xfrm>
            <a:custGeom>
              <a:avLst/>
              <a:gdLst>
                <a:gd name="T0" fmla="*/ 0 w 229"/>
                <a:gd name="T1" fmla="*/ 168 h 346"/>
                <a:gd name="T2" fmla="*/ 5 w 229"/>
                <a:gd name="T3" fmla="*/ 182 h 346"/>
                <a:gd name="T4" fmla="*/ 15 w 229"/>
                <a:gd name="T5" fmla="*/ 200 h 346"/>
                <a:gd name="T6" fmla="*/ 32 w 229"/>
                <a:gd name="T7" fmla="*/ 222 h 346"/>
                <a:gd name="T8" fmla="*/ 50 w 229"/>
                <a:gd name="T9" fmla="*/ 245 h 346"/>
                <a:gd name="T10" fmla="*/ 71 w 229"/>
                <a:gd name="T11" fmla="*/ 268 h 346"/>
                <a:gd name="T12" fmla="*/ 91 w 229"/>
                <a:gd name="T13" fmla="*/ 290 h 346"/>
                <a:gd name="T14" fmla="*/ 111 w 229"/>
                <a:gd name="T15" fmla="*/ 308 h 346"/>
                <a:gd name="T16" fmla="*/ 127 w 229"/>
                <a:gd name="T17" fmla="*/ 322 h 346"/>
                <a:gd name="T18" fmla="*/ 142 w 229"/>
                <a:gd name="T19" fmla="*/ 333 h 346"/>
                <a:gd name="T20" fmla="*/ 161 w 229"/>
                <a:gd name="T21" fmla="*/ 342 h 346"/>
                <a:gd name="T22" fmla="*/ 179 w 229"/>
                <a:gd name="T23" fmla="*/ 346 h 346"/>
                <a:gd name="T24" fmla="*/ 196 w 229"/>
                <a:gd name="T25" fmla="*/ 346 h 346"/>
                <a:gd name="T26" fmla="*/ 211 w 229"/>
                <a:gd name="T27" fmla="*/ 341 h 346"/>
                <a:gd name="T28" fmla="*/ 223 w 229"/>
                <a:gd name="T29" fmla="*/ 326 h 346"/>
                <a:gd name="T30" fmla="*/ 229 w 229"/>
                <a:gd name="T31" fmla="*/ 300 h 346"/>
                <a:gd name="T32" fmla="*/ 229 w 229"/>
                <a:gd name="T33" fmla="*/ 265 h 346"/>
                <a:gd name="T34" fmla="*/ 227 w 229"/>
                <a:gd name="T35" fmla="*/ 261 h 346"/>
                <a:gd name="T36" fmla="*/ 224 w 229"/>
                <a:gd name="T37" fmla="*/ 250 h 346"/>
                <a:gd name="T38" fmla="*/ 219 w 229"/>
                <a:gd name="T39" fmla="*/ 235 h 346"/>
                <a:gd name="T40" fmla="*/ 214 w 229"/>
                <a:gd name="T41" fmla="*/ 214 h 346"/>
                <a:gd name="T42" fmla="*/ 207 w 229"/>
                <a:gd name="T43" fmla="*/ 192 h 346"/>
                <a:gd name="T44" fmla="*/ 197 w 229"/>
                <a:gd name="T45" fmla="*/ 169 h 346"/>
                <a:gd name="T46" fmla="*/ 189 w 229"/>
                <a:gd name="T47" fmla="*/ 146 h 346"/>
                <a:gd name="T48" fmla="*/ 180 w 229"/>
                <a:gd name="T49" fmla="*/ 125 h 346"/>
                <a:gd name="T50" fmla="*/ 174 w 229"/>
                <a:gd name="T51" fmla="*/ 115 h 346"/>
                <a:gd name="T52" fmla="*/ 165 w 229"/>
                <a:gd name="T53" fmla="*/ 103 h 346"/>
                <a:gd name="T54" fmla="*/ 154 w 229"/>
                <a:gd name="T55" fmla="*/ 92 h 346"/>
                <a:gd name="T56" fmla="*/ 140 w 229"/>
                <a:gd name="T57" fmla="*/ 79 h 346"/>
                <a:gd name="T58" fmla="*/ 125 w 229"/>
                <a:gd name="T59" fmla="*/ 67 h 346"/>
                <a:gd name="T60" fmla="*/ 109 w 229"/>
                <a:gd name="T61" fmla="*/ 54 h 346"/>
                <a:gd name="T62" fmla="*/ 93 w 229"/>
                <a:gd name="T63" fmla="*/ 41 h 346"/>
                <a:gd name="T64" fmla="*/ 76 w 229"/>
                <a:gd name="T65" fmla="*/ 30 h 346"/>
                <a:gd name="T66" fmla="*/ 60 w 229"/>
                <a:gd name="T67" fmla="*/ 20 h 346"/>
                <a:gd name="T68" fmla="*/ 45 w 229"/>
                <a:gd name="T69" fmla="*/ 11 h 346"/>
                <a:gd name="T70" fmla="*/ 33 w 229"/>
                <a:gd name="T71" fmla="*/ 6 h 346"/>
                <a:gd name="T72" fmla="*/ 22 w 229"/>
                <a:gd name="T73" fmla="*/ 1 h 346"/>
                <a:gd name="T74" fmla="*/ 14 w 229"/>
                <a:gd name="T75" fmla="*/ 0 h 346"/>
                <a:gd name="T76" fmla="*/ 8 w 229"/>
                <a:gd name="T77" fmla="*/ 1 h 346"/>
                <a:gd name="T78" fmla="*/ 7 w 229"/>
                <a:gd name="T79" fmla="*/ 6 h 346"/>
                <a:gd name="T80" fmla="*/ 11 w 229"/>
                <a:gd name="T81" fmla="*/ 14 h 346"/>
                <a:gd name="T82" fmla="*/ 19 w 229"/>
                <a:gd name="T83" fmla="*/ 34 h 346"/>
                <a:gd name="T84" fmla="*/ 21 w 229"/>
                <a:gd name="T85" fmla="*/ 56 h 346"/>
                <a:gd name="T86" fmla="*/ 20 w 229"/>
                <a:gd name="T87" fmla="*/ 78 h 346"/>
                <a:gd name="T88" fmla="*/ 17 w 229"/>
                <a:gd name="T89" fmla="*/ 100 h 346"/>
                <a:gd name="T90" fmla="*/ 11 w 229"/>
                <a:gd name="T91" fmla="*/ 121 h 346"/>
                <a:gd name="T92" fmla="*/ 6 w 229"/>
                <a:gd name="T93" fmla="*/ 139 h 346"/>
                <a:gd name="T94" fmla="*/ 2 w 229"/>
                <a:gd name="T95" fmla="*/ 155 h 346"/>
                <a:gd name="T96" fmla="*/ 0 w 229"/>
                <a:gd name="T97" fmla="*/ 16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46">
                  <a:moveTo>
                    <a:pt x="0" y="168"/>
                  </a:moveTo>
                  <a:lnTo>
                    <a:pt x="5" y="182"/>
                  </a:lnTo>
                  <a:lnTo>
                    <a:pt x="15" y="200"/>
                  </a:lnTo>
                  <a:lnTo>
                    <a:pt x="32" y="222"/>
                  </a:lnTo>
                  <a:lnTo>
                    <a:pt x="50" y="245"/>
                  </a:lnTo>
                  <a:lnTo>
                    <a:pt x="71" y="268"/>
                  </a:lnTo>
                  <a:lnTo>
                    <a:pt x="91" y="290"/>
                  </a:lnTo>
                  <a:lnTo>
                    <a:pt x="111" y="308"/>
                  </a:lnTo>
                  <a:lnTo>
                    <a:pt x="127" y="322"/>
                  </a:lnTo>
                  <a:lnTo>
                    <a:pt x="142" y="333"/>
                  </a:lnTo>
                  <a:lnTo>
                    <a:pt x="161" y="342"/>
                  </a:lnTo>
                  <a:lnTo>
                    <a:pt x="179" y="346"/>
                  </a:lnTo>
                  <a:lnTo>
                    <a:pt x="196" y="346"/>
                  </a:lnTo>
                  <a:lnTo>
                    <a:pt x="211" y="341"/>
                  </a:lnTo>
                  <a:lnTo>
                    <a:pt x="223" y="326"/>
                  </a:lnTo>
                  <a:lnTo>
                    <a:pt x="229" y="300"/>
                  </a:lnTo>
                  <a:lnTo>
                    <a:pt x="229" y="265"/>
                  </a:lnTo>
                  <a:lnTo>
                    <a:pt x="227" y="261"/>
                  </a:lnTo>
                  <a:lnTo>
                    <a:pt x="224" y="250"/>
                  </a:lnTo>
                  <a:lnTo>
                    <a:pt x="219" y="235"/>
                  </a:lnTo>
                  <a:lnTo>
                    <a:pt x="214" y="214"/>
                  </a:lnTo>
                  <a:lnTo>
                    <a:pt x="207" y="192"/>
                  </a:lnTo>
                  <a:lnTo>
                    <a:pt x="197" y="169"/>
                  </a:lnTo>
                  <a:lnTo>
                    <a:pt x="189" y="146"/>
                  </a:lnTo>
                  <a:lnTo>
                    <a:pt x="180" y="125"/>
                  </a:lnTo>
                  <a:lnTo>
                    <a:pt x="174" y="115"/>
                  </a:lnTo>
                  <a:lnTo>
                    <a:pt x="165" y="103"/>
                  </a:lnTo>
                  <a:lnTo>
                    <a:pt x="154" y="92"/>
                  </a:lnTo>
                  <a:lnTo>
                    <a:pt x="140" y="79"/>
                  </a:lnTo>
                  <a:lnTo>
                    <a:pt x="125" y="67"/>
                  </a:lnTo>
                  <a:lnTo>
                    <a:pt x="109" y="54"/>
                  </a:lnTo>
                  <a:lnTo>
                    <a:pt x="93" y="41"/>
                  </a:lnTo>
                  <a:lnTo>
                    <a:pt x="76" y="30"/>
                  </a:lnTo>
                  <a:lnTo>
                    <a:pt x="60" y="20"/>
                  </a:lnTo>
                  <a:lnTo>
                    <a:pt x="45" y="11"/>
                  </a:lnTo>
                  <a:lnTo>
                    <a:pt x="33" y="6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7" y="6"/>
                  </a:lnTo>
                  <a:lnTo>
                    <a:pt x="11" y="14"/>
                  </a:lnTo>
                  <a:lnTo>
                    <a:pt x="19" y="34"/>
                  </a:lnTo>
                  <a:lnTo>
                    <a:pt x="21" y="56"/>
                  </a:lnTo>
                  <a:lnTo>
                    <a:pt x="20" y="78"/>
                  </a:lnTo>
                  <a:lnTo>
                    <a:pt x="17" y="100"/>
                  </a:lnTo>
                  <a:lnTo>
                    <a:pt x="11" y="121"/>
                  </a:lnTo>
                  <a:lnTo>
                    <a:pt x="6" y="139"/>
                  </a:lnTo>
                  <a:lnTo>
                    <a:pt x="2" y="155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46"/>
            <p:cNvSpPr>
              <a:spLocks/>
            </p:cNvSpPr>
            <p:nvPr/>
          </p:nvSpPr>
          <p:spPr bwMode="auto">
            <a:xfrm>
              <a:off x="1694" y="1751"/>
              <a:ext cx="106" cy="164"/>
            </a:xfrm>
            <a:custGeom>
              <a:avLst/>
              <a:gdLst>
                <a:gd name="T0" fmla="*/ 0 w 212"/>
                <a:gd name="T1" fmla="*/ 159 h 330"/>
                <a:gd name="T2" fmla="*/ 3 w 212"/>
                <a:gd name="T3" fmla="*/ 172 h 330"/>
                <a:gd name="T4" fmla="*/ 14 w 212"/>
                <a:gd name="T5" fmla="*/ 190 h 330"/>
                <a:gd name="T6" fmla="*/ 29 w 212"/>
                <a:gd name="T7" fmla="*/ 210 h 330"/>
                <a:gd name="T8" fmla="*/ 46 w 212"/>
                <a:gd name="T9" fmla="*/ 233 h 330"/>
                <a:gd name="T10" fmla="*/ 65 w 212"/>
                <a:gd name="T11" fmla="*/ 255 h 330"/>
                <a:gd name="T12" fmla="*/ 85 w 212"/>
                <a:gd name="T13" fmla="*/ 276 h 330"/>
                <a:gd name="T14" fmla="*/ 102 w 212"/>
                <a:gd name="T15" fmla="*/ 293 h 330"/>
                <a:gd name="T16" fmla="*/ 117 w 212"/>
                <a:gd name="T17" fmla="*/ 307 h 330"/>
                <a:gd name="T18" fmla="*/ 131 w 212"/>
                <a:gd name="T19" fmla="*/ 317 h 330"/>
                <a:gd name="T20" fmla="*/ 147 w 212"/>
                <a:gd name="T21" fmla="*/ 325 h 330"/>
                <a:gd name="T22" fmla="*/ 165 w 212"/>
                <a:gd name="T23" fmla="*/ 330 h 330"/>
                <a:gd name="T24" fmla="*/ 181 w 212"/>
                <a:gd name="T25" fmla="*/ 330 h 330"/>
                <a:gd name="T26" fmla="*/ 195 w 212"/>
                <a:gd name="T27" fmla="*/ 323 h 330"/>
                <a:gd name="T28" fmla="*/ 206 w 212"/>
                <a:gd name="T29" fmla="*/ 309 h 330"/>
                <a:gd name="T30" fmla="*/ 212 w 212"/>
                <a:gd name="T31" fmla="*/ 286 h 330"/>
                <a:gd name="T32" fmla="*/ 212 w 212"/>
                <a:gd name="T33" fmla="*/ 251 h 330"/>
                <a:gd name="T34" fmla="*/ 211 w 212"/>
                <a:gd name="T35" fmla="*/ 248 h 330"/>
                <a:gd name="T36" fmla="*/ 208 w 212"/>
                <a:gd name="T37" fmla="*/ 238 h 330"/>
                <a:gd name="T38" fmla="*/ 204 w 212"/>
                <a:gd name="T39" fmla="*/ 223 h 330"/>
                <a:gd name="T40" fmla="*/ 198 w 212"/>
                <a:gd name="T41" fmla="*/ 204 h 330"/>
                <a:gd name="T42" fmla="*/ 191 w 212"/>
                <a:gd name="T43" fmla="*/ 182 h 330"/>
                <a:gd name="T44" fmla="*/ 184 w 212"/>
                <a:gd name="T45" fmla="*/ 160 h 330"/>
                <a:gd name="T46" fmla="*/ 176 w 212"/>
                <a:gd name="T47" fmla="*/ 138 h 330"/>
                <a:gd name="T48" fmla="*/ 168 w 212"/>
                <a:gd name="T49" fmla="*/ 119 h 330"/>
                <a:gd name="T50" fmla="*/ 162 w 212"/>
                <a:gd name="T51" fmla="*/ 110 h 330"/>
                <a:gd name="T52" fmla="*/ 153 w 212"/>
                <a:gd name="T53" fmla="*/ 98 h 330"/>
                <a:gd name="T54" fmla="*/ 143 w 212"/>
                <a:gd name="T55" fmla="*/ 87 h 330"/>
                <a:gd name="T56" fmla="*/ 130 w 212"/>
                <a:gd name="T57" fmla="*/ 75 h 330"/>
                <a:gd name="T58" fmla="*/ 116 w 212"/>
                <a:gd name="T59" fmla="*/ 62 h 330"/>
                <a:gd name="T60" fmla="*/ 101 w 212"/>
                <a:gd name="T61" fmla="*/ 51 h 330"/>
                <a:gd name="T62" fmla="*/ 85 w 212"/>
                <a:gd name="T63" fmla="*/ 39 h 330"/>
                <a:gd name="T64" fmla="*/ 70 w 212"/>
                <a:gd name="T65" fmla="*/ 29 h 330"/>
                <a:gd name="T66" fmla="*/ 55 w 212"/>
                <a:gd name="T67" fmla="*/ 20 h 330"/>
                <a:gd name="T68" fmla="*/ 42 w 212"/>
                <a:gd name="T69" fmla="*/ 12 h 330"/>
                <a:gd name="T70" fmla="*/ 30 w 212"/>
                <a:gd name="T71" fmla="*/ 5 h 330"/>
                <a:gd name="T72" fmla="*/ 19 w 212"/>
                <a:gd name="T73" fmla="*/ 1 h 330"/>
                <a:gd name="T74" fmla="*/ 12 w 212"/>
                <a:gd name="T75" fmla="*/ 0 h 330"/>
                <a:gd name="T76" fmla="*/ 8 w 212"/>
                <a:gd name="T77" fmla="*/ 1 h 330"/>
                <a:gd name="T78" fmla="*/ 7 w 212"/>
                <a:gd name="T79" fmla="*/ 5 h 330"/>
                <a:gd name="T80" fmla="*/ 10 w 212"/>
                <a:gd name="T81" fmla="*/ 13 h 330"/>
                <a:gd name="T82" fmla="*/ 17 w 212"/>
                <a:gd name="T83" fmla="*/ 33 h 330"/>
                <a:gd name="T84" fmla="*/ 19 w 212"/>
                <a:gd name="T85" fmla="*/ 54 h 330"/>
                <a:gd name="T86" fmla="*/ 18 w 212"/>
                <a:gd name="T87" fmla="*/ 75 h 330"/>
                <a:gd name="T88" fmla="*/ 15 w 212"/>
                <a:gd name="T89" fmla="*/ 96 h 330"/>
                <a:gd name="T90" fmla="*/ 9 w 212"/>
                <a:gd name="T91" fmla="*/ 115 h 330"/>
                <a:gd name="T92" fmla="*/ 4 w 212"/>
                <a:gd name="T93" fmla="*/ 133 h 330"/>
                <a:gd name="T94" fmla="*/ 1 w 212"/>
                <a:gd name="T95" fmla="*/ 148 h 330"/>
                <a:gd name="T96" fmla="*/ 0 w 212"/>
                <a:gd name="T97" fmla="*/ 15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330">
                  <a:moveTo>
                    <a:pt x="0" y="159"/>
                  </a:moveTo>
                  <a:lnTo>
                    <a:pt x="3" y="172"/>
                  </a:lnTo>
                  <a:lnTo>
                    <a:pt x="14" y="190"/>
                  </a:lnTo>
                  <a:lnTo>
                    <a:pt x="29" y="210"/>
                  </a:lnTo>
                  <a:lnTo>
                    <a:pt x="46" y="233"/>
                  </a:lnTo>
                  <a:lnTo>
                    <a:pt x="65" y="255"/>
                  </a:lnTo>
                  <a:lnTo>
                    <a:pt x="85" y="276"/>
                  </a:lnTo>
                  <a:lnTo>
                    <a:pt x="102" y="293"/>
                  </a:lnTo>
                  <a:lnTo>
                    <a:pt x="117" y="307"/>
                  </a:lnTo>
                  <a:lnTo>
                    <a:pt x="131" y="317"/>
                  </a:lnTo>
                  <a:lnTo>
                    <a:pt x="147" y="325"/>
                  </a:lnTo>
                  <a:lnTo>
                    <a:pt x="165" y="330"/>
                  </a:lnTo>
                  <a:lnTo>
                    <a:pt x="181" y="330"/>
                  </a:lnTo>
                  <a:lnTo>
                    <a:pt x="195" y="323"/>
                  </a:lnTo>
                  <a:lnTo>
                    <a:pt x="206" y="309"/>
                  </a:lnTo>
                  <a:lnTo>
                    <a:pt x="212" y="286"/>
                  </a:lnTo>
                  <a:lnTo>
                    <a:pt x="212" y="251"/>
                  </a:lnTo>
                  <a:lnTo>
                    <a:pt x="211" y="248"/>
                  </a:lnTo>
                  <a:lnTo>
                    <a:pt x="208" y="238"/>
                  </a:lnTo>
                  <a:lnTo>
                    <a:pt x="204" y="223"/>
                  </a:lnTo>
                  <a:lnTo>
                    <a:pt x="198" y="204"/>
                  </a:lnTo>
                  <a:lnTo>
                    <a:pt x="191" y="182"/>
                  </a:lnTo>
                  <a:lnTo>
                    <a:pt x="184" y="160"/>
                  </a:lnTo>
                  <a:lnTo>
                    <a:pt x="176" y="138"/>
                  </a:lnTo>
                  <a:lnTo>
                    <a:pt x="168" y="119"/>
                  </a:lnTo>
                  <a:lnTo>
                    <a:pt x="162" y="110"/>
                  </a:lnTo>
                  <a:lnTo>
                    <a:pt x="153" y="98"/>
                  </a:lnTo>
                  <a:lnTo>
                    <a:pt x="143" y="87"/>
                  </a:lnTo>
                  <a:lnTo>
                    <a:pt x="130" y="75"/>
                  </a:lnTo>
                  <a:lnTo>
                    <a:pt x="116" y="62"/>
                  </a:lnTo>
                  <a:lnTo>
                    <a:pt x="101" y="51"/>
                  </a:lnTo>
                  <a:lnTo>
                    <a:pt x="85" y="39"/>
                  </a:lnTo>
                  <a:lnTo>
                    <a:pt x="70" y="29"/>
                  </a:lnTo>
                  <a:lnTo>
                    <a:pt x="55" y="20"/>
                  </a:lnTo>
                  <a:lnTo>
                    <a:pt x="42" y="12"/>
                  </a:lnTo>
                  <a:lnTo>
                    <a:pt x="30" y="5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13"/>
                  </a:lnTo>
                  <a:lnTo>
                    <a:pt x="17" y="33"/>
                  </a:lnTo>
                  <a:lnTo>
                    <a:pt x="19" y="54"/>
                  </a:lnTo>
                  <a:lnTo>
                    <a:pt x="18" y="75"/>
                  </a:lnTo>
                  <a:lnTo>
                    <a:pt x="15" y="96"/>
                  </a:lnTo>
                  <a:lnTo>
                    <a:pt x="9" y="115"/>
                  </a:lnTo>
                  <a:lnTo>
                    <a:pt x="4" y="133"/>
                  </a:lnTo>
                  <a:lnTo>
                    <a:pt x="1" y="14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47"/>
            <p:cNvSpPr>
              <a:spLocks/>
            </p:cNvSpPr>
            <p:nvPr/>
          </p:nvSpPr>
          <p:spPr bwMode="auto">
            <a:xfrm>
              <a:off x="1700" y="1756"/>
              <a:ext cx="98" cy="156"/>
            </a:xfrm>
            <a:custGeom>
              <a:avLst/>
              <a:gdLst>
                <a:gd name="T0" fmla="*/ 0 w 196"/>
                <a:gd name="T1" fmla="*/ 151 h 312"/>
                <a:gd name="T2" fmla="*/ 4 w 196"/>
                <a:gd name="T3" fmla="*/ 163 h 312"/>
                <a:gd name="T4" fmla="*/ 13 w 196"/>
                <a:gd name="T5" fmla="*/ 179 h 312"/>
                <a:gd name="T6" fmla="*/ 26 w 196"/>
                <a:gd name="T7" fmla="*/ 199 h 312"/>
                <a:gd name="T8" fmla="*/ 42 w 196"/>
                <a:gd name="T9" fmla="*/ 220 h 312"/>
                <a:gd name="T10" fmla="*/ 60 w 196"/>
                <a:gd name="T11" fmla="*/ 242 h 312"/>
                <a:gd name="T12" fmla="*/ 77 w 196"/>
                <a:gd name="T13" fmla="*/ 261 h 312"/>
                <a:gd name="T14" fmla="*/ 93 w 196"/>
                <a:gd name="T15" fmla="*/ 277 h 312"/>
                <a:gd name="T16" fmla="*/ 107 w 196"/>
                <a:gd name="T17" fmla="*/ 290 h 312"/>
                <a:gd name="T18" fmla="*/ 121 w 196"/>
                <a:gd name="T19" fmla="*/ 299 h 312"/>
                <a:gd name="T20" fmla="*/ 136 w 196"/>
                <a:gd name="T21" fmla="*/ 307 h 312"/>
                <a:gd name="T22" fmla="*/ 152 w 196"/>
                <a:gd name="T23" fmla="*/ 312 h 312"/>
                <a:gd name="T24" fmla="*/ 167 w 196"/>
                <a:gd name="T25" fmla="*/ 312 h 312"/>
                <a:gd name="T26" fmla="*/ 180 w 196"/>
                <a:gd name="T27" fmla="*/ 305 h 312"/>
                <a:gd name="T28" fmla="*/ 190 w 196"/>
                <a:gd name="T29" fmla="*/ 292 h 312"/>
                <a:gd name="T30" fmla="*/ 196 w 196"/>
                <a:gd name="T31" fmla="*/ 269 h 312"/>
                <a:gd name="T32" fmla="*/ 196 w 196"/>
                <a:gd name="T33" fmla="*/ 237 h 312"/>
                <a:gd name="T34" fmla="*/ 195 w 196"/>
                <a:gd name="T35" fmla="*/ 234 h 312"/>
                <a:gd name="T36" fmla="*/ 193 w 196"/>
                <a:gd name="T37" fmla="*/ 224 h 312"/>
                <a:gd name="T38" fmla="*/ 188 w 196"/>
                <a:gd name="T39" fmla="*/ 209 h 312"/>
                <a:gd name="T40" fmla="*/ 183 w 196"/>
                <a:gd name="T41" fmla="*/ 191 h 312"/>
                <a:gd name="T42" fmla="*/ 178 w 196"/>
                <a:gd name="T43" fmla="*/ 171 h 312"/>
                <a:gd name="T44" fmla="*/ 171 w 196"/>
                <a:gd name="T45" fmla="*/ 151 h 312"/>
                <a:gd name="T46" fmla="*/ 163 w 196"/>
                <a:gd name="T47" fmla="*/ 130 h 312"/>
                <a:gd name="T48" fmla="*/ 156 w 196"/>
                <a:gd name="T49" fmla="*/ 112 h 312"/>
                <a:gd name="T50" fmla="*/ 143 w 196"/>
                <a:gd name="T51" fmla="*/ 92 h 312"/>
                <a:gd name="T52" fmla="*/ 121 w 196"/>
                <a:gd name="T53" fmla="*/ 70 h 312"/>
                <a:gd name="T54" fmla="*/ 93 w 196"/>
                <a:gd name="T55" fmla="*/ 47 h 312"/>
                <a:gd name="T56" fmla="*/ 66 w 196"/>
                <a:gd name="T57" fmla="*/ 26 h 312"/>
                <a:gd name="T58" fmla="*/ 39 w 196"/>
                <a:gd name="T59" fmla="*/ 10 h 312"/>
                <a:gd name="T60" fmla="*/ 20 w 196"/>
                <a:gd name="T61" fmla="*/ 0 h 312"/>
                <a:gd name="T62" fmla="*/ 8 w 196"/>
                <a:gd name="T63" fmla="*/ 0 h 312"/>
                <a:gd name="T64" fmla="*/ 11 w 196"/>
                <a:gd name="T65" fmla="*/ 11 h 312"/>
                <a:gd name="T66" fmla="*/ 17 w 196"/>
                <a:gd name="T67" fmla="*/ 31 h 312"/>
                <a:gd name="T68" fmla="*/ 19 w 196"/>
                <a:gd name="T69" fmla="*/ 50 h 312"/>
                <a:gd name="T70" fmla="*/ 17 w 196"/>
                <a:gd name="T71" fmla="*/ 70 h 312"/>
                <a:gd name="T72" fmla="*/ 14 w 196"/>
                <a:gd name="T73" fmla="*/ 90 h 312"/>
                <a:gd name="T74" fmla="*/ 9 w 196"/>
                <a:gd name="T75" fmla="*/ 108 h 312"/>
                <a:gd name="T76" fmla="*/ 5 w 196"/>
                <a:gd name="T77" fmla="*/ 125 h 312"/>
                <a:gd name="T78" fmla="*/ 1 w 196"/>
                <a:gd name="T79" fmla="*/ 139 h 312"/>
                <a:gd name="T80" fmla="*/ 0 w 196"/>
                <a:gd name="T81" fmla="*/ 15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312">
                  <a:moveTo>
                    <a:pt x="0" y="151"/>
                  </a:moveTo>
                  <a:lnTo>
                    <a:pt x="4" y="163"/>
                  </a:lnTo>
                  <a:lnTo>
                    <a:pt x="13" y="179"/>
                  </a:lnTo>
                  <a:lnTo>
                    <a:pt x="26" y="199"/>
                  </a:lnTo>
                  <a:lnTo>
                    <a:pt x="42" y="220"/>
                  </a:lnTo>
                  <a:lnTo>
                    <a:pt x="60" y="242"/>
                  </a:lnTo>
                  <a:lnTo>
                    <a:pt x="77" y="261"/>
                  </a:lnTo>
                  <a:lnTo>
                    <a:pt x="93" y="277"/>
                  </a:lnTo>
                  <a:lnTo>
                    <a:pt x="107" y="290"/>
                  </a:lnTo>
                  <a:lnTo>
                    <a:pt x="121" y="299"/>
                  </a:lnTo>
                  <a:lnTo>
                    <a:pt x="136" y="307"/>
                  </a:lnTo>
                  <a:lnTo>
                    <a:pt x="152" y="312"/>
                  </a:lnTo>
                  <a:lnTo>
                    <a:pt x="167" y="312"/>
                  </a:lnTo>
                  <a:lnTo>
                    <a:pt x="180" y="305"/>
                  </a:lnTo>
                  <a:lnTo>
                    <a:pt x="190" y="292"/>
                  </a:lnTo>
                  <a:lnTo>
                    <a:pt x="196" y="269"/>
                  </a:lnTo>
                  <a:lnTo>
                    <a:pt x="196" y="237"/>
                  </a:lnTo>
                  <a:lnTo>
                    <a:pt x="195" y="234"/>
                  </a:lnTo>
                  <a:lnTo>
                    <a:pt x="193" y="224"/>
                  </a:lnTo>
                  <a:lnTo>
                    <a:pt x="188" y="209"/>
                  </a:lnTo>
                  <a:lnTo>
                    <a:pt x="183" y="191"/>
                  </a:lnTo>
                  <a:lnTo>
                    <a:pt x="178" y="171"/>
                  </a:lnTo>
                  <a:lnTo>
                    <a:pt x="171" y="151"/>
                  </a:lnTo>
                  <a:lnTo>
                    <a:pt x="163" y="130"/>
                  </a:lnTo>
                  <a:lnTo>
                    <a:pt x="156" y="112"/>
                  </a:lnTo>
                  <a:lnTo>
                    <a:pt x="143" y="92"/>
                  </a:lnTo>
                  <a:lnTo>
                    <a:pt x="121" y="70"/>
                  </a:lnTo>
                  <a:lnTo>
                    <a:pt x="93" y="47"/>
                  </a:lnTo>
                  <a:lnTo>
                    <a:pt x="66" y="26"/>
                  </a:lnTo>
                  <a:lnTo>
                    <a:pt x="39" y="1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11" y="11"/>
                  </a:lnTo>
                  <a:lnTo>
                    <a:pt x="17" y="31"/>
                  </a:lnTo>
                  <a:lnTo>
                    <a:pt x="19" y="50"/>
                  </a:lnTo>
                  <a:lnTo>
                    <a:pt x="17" y="70"/>
                  </a:lnTo>
                  <a:lnTo>
                    <a:pt x="14" y="90"/>
                  </a:lnTo>
                  <a:lnTo>
                    <a:pt x="9" y="108"/>
                  </a:lnTo>
                  <a:lnTo>
                    <a:pt x="5" y="125"/>
                  </a:lnTo>
                  <a:lnTo>
                    <a:pt x="1" y="13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48"/>
            <p:cNvSpPr>
              <a:spLocks/>
            </p:cNvSpPr>
            <p:nvPr/>
          </p:nvSpPr>
          <p:spPr bwMode="auto">
            <a:xfrm>
              <a:off x="1704" y="1762"/>
              <a:ext cx="90" cy="147"/>
            </a:xfrm>
            <a:custGeom>
              <a:avLst/>
              <a:gdLst>
                <a:gd name="T0" fmla="*/ 180 w 180"/>
                <a:gd name="T1" fmla="*/ 224 h 294"/>
                <a:gd name="T2" fmla="*/ 179 w 180"/>
                <a:gd name="T3" fmla="*/ 220 h 294"/>
                <a:gd name="T4" fmla="*/ 177 w 180"/>
                <a:gd name="T5" fmla="*/ 211 h 294"/>
                <a:gd name="T6" fmla="*/ 173 w 180"/>
                <a:gd name="T7" fmla="*/ 197 h 294"/>
                <a:gd name="T8" fmla="*/ 170 w 180"/>
                <a:gd name="T9" fmla="*/ 181 h 294"/>
                <a:gd name="T10" fmla="*/ 164 w 180"/>
                <a:gd name="T11" fmla="*/ 162 h 294"/>
                <a:gd name="T12" fmla="*/ 158 w 180"/>
                <a:gd name="T13" fmla="*/ 142 h 294"/>
                <a:gd name="T14" fmla="*/ 151 w 180"/>
                <a:gd name="T15" fmla="*/ 122 h 294"/>
                <a:gd name="T16" fmla="*/ 144 w 180"/>
                <a:gd name="T17" fmla="*/ 105 h 294"/>
                <a:gd name="T18" fmla="*/ 133 w 180"/>
                <a:gd name="T19" fmla="*/ 87 h 294"/>
                <a:gd name="T20" fmla="*/ 112 w 180"/>
                <a:gd name="T21" fmla="*/ 66 h 294"/>
                <a:gd name="T22" fmla="*/ 88 w 180"/>
                <a:gd name="T23" fmla="*/ 44 h 294"/>
                <a:gd name="T24" fmla="*/ 63 w 180"/>
                <a:gd name="T25" fmla="*/ 24 h 294"/>
                <a:gd name="T26" fmla="*/ 38 w 180"/>
                <a:gd name="T27" fmla="*/ 10 h 294"/>
                <a:gd name="T28" fmla="*/ 20 w 180"/>
                <a:gd name="T29" fmla="*/ 0 h 294"/>
                <a:gd name="T30" fmla="*/ 10 w 180"/>
                <a:gd name="T31" fmla="*/ 0 h 294"/>
                <a:gd name="T32" fmla="*/ 11 w 180"/>
                <a:gd name="T33" fmla="*/ 11 h 294"/>
                <a:gd name="T34" fmla="*/ 19 w 180"/>
                <a:gd name="T35" fmla="*/ 48 h 294"/>
                <a:gd name="T36" fmla="*/ 14 w 180"/>
                <a:gd name="T37" fmla="*/ 86 h 294"/>
                <a:gd name="T38" fmla="*/ 5 w 180"/>
                <a:gd name="T39" fmla="*/ 119 h 294"/>
                <a:gd name="T40" fmla="*/ 0 w 180"/>
                <a:gd name="T41" fmla="*/ 143 h 294"/>
                <a:gd name="T42" fmla="*/ 4 w 180"/>
                <a:gd name="T43" fmla="*/ 155 h 294"/>
                <a:gd name="T44" fmla="*/ 12 w 180"/>
                <a:gd name="T45" fmla="*/ 171 h 294"/>
                <a:gd name="T46" fmla="*/ 25 w 180"/>
                <a:gd name="T47" fmla="*/ 188 h 294"/>
                <a:gd name="T48" fmla="*/ 40 w 180"/>
                <a:gd name="T49" fmla="*/ 209 h 294"/>
                <a:gd name="T50" fmla="*/ 56 w 180"/>
                <a:gd name="T51" fmla="*/ 228 h 294"/>
                <a:gd name="T52" fmla="*/ 72 w 180"/>
                <a:gd name="T53" fmla="*/ 247 h 294"/>
                <a:gd name="T54" fmla="*/ 87 w 180"/>
                <a:gd name="T55" fmla="*/ 263 h 294"/>
                <a:gd name="T56" fmla="*/ 99 w 180"/>
                <a:gd name="T57" fmla="*/ 274 h 294"/>
                <a:gd name="T58" fmla="*/ 111 w 180"/>
                <a:gd name="T59" fmla="*/ 284 h 294"/>
                <a:gd name="T60" fmla="*/ 125 w 180"/>
                <a:gd name="T61" fmla="*/ 291 h 294"/>
                <a:gd name="T62" fmla="*/ 140 w 180"/>
                <a:gd name="T63" fmla="*/ 294 h 294"/>
                <a:gd name="T64" fmla="*/ 154 w 180"/>
                <a:gd name="T65" fmla="*/ 294 h 294"/>
                <a:gd name="T66" fmla="*/ 166 w 180"/>
                <a:gd name="T67" fmla="*/ 288 h 294"/>
                <a:gd name="T68" fmla="*/ 176 w 180"/>
                <a:gd name="T69" fmla="*/ 276 h 294"/>
                <a:gd name="T70" fmla="*/ 180 w 180"/>
                <a:gd name="T71" fmla="*/ 255 h 294"/>
                <a:gd name="T72" fmla="*/ 180 w 180"/>
                <a:gd name="T73" fmla="*/ 22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294">
                  <a:moveTo>
                    <a:pt x="180" y="224"/>
                  </a:moveTo>
                  <a:lnTo>
                    <a:pt x="179" y="220"/>
                  </a:lnTo>
                  <a:lnTo>
                    <a:pt x="177" y="211"/>
                  </a:lnTo>
                  <a:lnTo>
                    <a:pt x="173" y="197"/>
                  </a:lnTo>
                  <a:lnTo>
                    <a:pt x="170" y="181"/>
                  </a:lnTo>
                  <a:lnTo>
                    <a:pt x="164" y="162"/>
                  </a:lnTo>
                  <a:lnTo>
                    <a:pt x="158" y="142"/>
                  </a:lnTo>
                  <a:lnTo>
                    <a:pt x="151" y="122"/>
                  </a:lnTo>
                  <a:lnTo>
                    <a:pt x="144" y="105"/>
                  </a:lnTo>
                  <a:lnTo>
                    <a:pt x="133" y="87"/>
                  </a:lnTo>
                  <a:lnTo>
                    <a:pt x="112" y="66"/>
                  </a:lnTo>
                  <a:lnTo>
                    <a:pt x="88" y="44"/>
                  </a:lnTo>
                  <a:lnTo>
                    <a:pt x="63" y="24"/>
                  </a:lnTo>
                  <a:lnTo>
                    <a:pt x="38" y="1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9" y="48"/>
                  </a:lnTo>
                  <a:lnTo>
                    <a:pt x="14" y="86"/>
                  </a:lnTo>
                  <a:lnTo>
                    <a:pt x="5" y="119"/>
                  </a:lnTo>
                  <a:lnTo>
                    <a:pt x="0" y="143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5" y="188"/>
                  </a:lnTo>
                  <a:lnTo>
                    <a:pt x="40" y="209"/>
                  </a:lnTo>
                  <a:lnTo>
                    <a:pt x="56" y="228"/>
                  </a:lnTo>
                  <a:lnTo>
                    <a:pt x="72" y="247"/>
                  </a:lnTo>
                  <a:lnTo>
                    <a:pt x="87" y="263"/>
                  </a:lnTo>
                  <a:lnTo>
                    <a:pt x="99" y="274"/>
                  </a:lnTo>
                  <a:lnTo>
                    <a:pt x="111" y="284"/>
                  </a:lnTo>
                  <a:lnTo>
                    <a:pt x="125" y="291"/>
                  </a:lnTo>
                  <a:lnTo>
                    <a:pt x="140" y="294"/>
                  </a:lnTo>
                  <a:lnTo>
                    <a:pt x="154" y="294"/>
                  </a:lnTo>
                  <a:lnTo>
                    <a:pt x="166" y="288"/>
                  </a:lnTo>
                  <a:lnTo>
                    <a:pt x="176" y="276"/>
                  </a:lnTo>
                  <a:lnTo>
                    <a:pt x="180" y="255"/>
                  </a:lnTo>
                  <a:lnTo>
                    <a:pt x="180" y="224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49"/>
            <p:cNvSpPr>
              <a:spLocks/>
            </p:cNvSpPr>
            <p:nvPr/>
          </p:nvSpPr>
          <p:spPr bwMode="auto">
            <a:xfrm>
              <a:off x="1930" y="1309"/>
              <a:ext cx="199" cy="336"/>
            </a:xfrm>
            <a:custGeom>
              <a:avLst/>
              <a:gdLst>
                <a:gd name="T0" fmla="*/ 210 w 398"/>
                <a:gd name="T1" fmla="*/ 1 h 672"/>
                <a:gd name="T2" fmla="*/ 196 w 398"/>
                <a:gd name="T3" fmla="*/ 0 h 672"/>
                <a:gd name="T4" fmla="*/ 172 w 398"/>
                <a:gd name="T5" fmla="*/ 1 h 672"/>
                <a:gd name="T6" fmla="*/ 142 w 398"/>
                <a:gd name="T7" fmla="*/ 7 h 672"/>
                <a:gd name="T8" fmla="*/ 107 w 398"/>
                <a:gd name="T9" fmla="*/ 23 h 672"/>
                <a:gd name="T10" fmla="*/ 73 w 398"/>
                <a:gd name="T11" fmla="*/ 53 h 672"/>
                <a:gd name="T12" fmla="*/ 42 w 398"/>
                <a:gd name="T13" fmla="*/ 98 h 672"/>
                <a:gd name="T14" fmla="*/ 19 w 398"/>
                <a:gd name="T15" fmla="*/ 163 h 672"/>
                <a:gd name="T16" fmla="*/ 1 w 398"/>
                <a:gd name="T17" fmla="*/ 288 h 672"/>
                <a:gd name="T18" fmla="*/ 5 w 398"/>
                <a:gd name="T19" fmla="*/ 419 h 672"/>
                <a:gd name="T20" fmla="*/ 30 w 398"/>
                <a:gd name="T21" fmla="*/ 507 h 672"/>
                <a:gd name="T22" fmla="*/ 73 w 398"/>
                <a:gd name="T23" fmla="*/ 557 h 672"/>
                <a:gd name="T24" fmla="*/ 104 w 398"/>
                <a:gd name="T25" fmla="*/ 575 h 672"/>
                <a:gd name="T26" fmla="*/ 118 w 398"/>
                <a:gd name="T27" fmla="*/ 607 h 672"/>
                <a:gd name="T28" fmla="*/ 117 w 398"/>
                <a:gd name="T29" fmla="*/ 646 h 672"/>
                <a:gd name="T30" fmla="*/ 128 w 398"/>
                <a:gd name="T31" fmla="*/ 664 h 672"/>
                <a:gd name="T32" fmla="*/ 155 w 398"/>
                <a:gd name="T33" fmla="*/ 672 h 672"/>
                <a:gd name="T34" fmla="*/ 191 w 398"/>
                <a:gd name="T35" fmla="*/ 668 h 672"/>
                <a:gd name="T36" fmla="*/ 234 w 398"/>
                <a:gd name="T37" fmla="*/ 651 h 672"/>
                <a:gd name="T38" fmla="*/ 280 w 398"/>
                <a:gd name="T39" fmla="*/ 622 h 672"/>
                <a:gd name="T40" fmla="*/ 322 w 398"/>
                <a:gd name="T41" fmla="*/ 578 h 672"/>
                <a:gd name="T42" fmla="*/ 349 w 398"/>
                <a:gd name="T43" fmla="*/ 519 h 672"/>
                <a:gd name="T44" fmla="*/ 361 w 398"/>
                <a:gd name="T45" fmla="*/ 446 h 672"/>
                <a:gd name="T46" fmla="*/ 383 w 398"/>
                <a:gd name="T47" fmla="*/ 374 h 672"/>
                <a:gd name="T48" fmla="*/ 398 w 398"/>
                <a:gd name="T49" fmla="*/ 313 h 672"/>
                <a:gd name="T50" fmla="*/ 379 w 398"/>
                <a:gd name="T51" fmla="*/ 269 h 672"/>
                <a:gd name="T52" fmla="*/ 348 w 398"/>
                <a:gd name="T53" fmla="*/ 253 h 672"/>
                <a:gd name="T54" fmla="*/ 335 w 398"/>
                <a:gd name="T55" fmla="*/ 234 h 672"/>
                <a:gd name="T56" fmla="*/ 323 w 398"/>
                <a:gd name="T57" fmla="*/ 203 h 672"/>
                <a:gd name="T58" fmla="*/ 324 w 398"/>
                <a:gd name="T59" fmla="*/ 171 h 672"/>
                <a:gd name="T60" fmla="*/ 342 w 398"/>
                <a:gd name="T61" fmla="*/ 153 h 672"/>
                <a:gd name="T62" fmla="*/ 357 w 398"/>
                <a:gd name="T63" fmla="*/ 136 h 672"/>
                <a:gd name="T64" fmla="*/ 371 w 398"/>
                <a:gd name="T65" fmla="*/ 114 h 672"/>
                <a:gd name="T66" fmla="*/ 378 w 398"/>
                <a:gd name="T67" fmla="*/ 88 h 672"/>
                <a:gd name="T68" fmla="*/ 375 w 398"/>
                <a:gd name="T69" fmla="*/ 64 h 672"/>
                <a:gd name="T70" fmla="*/ 355 w 398"/>
                <a:gd name="T71" fmla="*/ 40 h 672"/>
                <a:gd name="T72" fmla="*/ 316 w 398"/>
                <a:gd name="T73" fmla="*/ 21 h 672"/>
                <a:gd name="T74" fmla="*/ 254 w 398"/>
                <a:gd name="T75" fmla="*/ 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672">
                  <a:moveTo>
                    <a:pt x="212" y="1"/>
                  </a:moveTo>
                  <a:lnTo>
                    <a:pt x="210" y="1"/>
                  </a:lnTo>
                  <a:lnTo>
                    <a:pt x="205" y="0"/>
                  </a:lnTo>
                  <a:lnTo>
                    <a:pt x="196" y="0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8" y="3"/>
                  </a:lnTo>
                  <a:lnTo>
                    <a:pt x="142" y="7"/>
                  </a:lnTo>
                  <a:lnTo>
                    <a:pt x="125" y="14"/>
                  </a:lnTo>
                  <a:lnTo>
                    <a:pt x="107" y="23"/>
                  </a:lnTo>
                  <a:lnTo>
                    <a:pt x="90" y="35"/>
                  </a:lnTo>
                  <a:lnTo>
                    <a:pt x="73" y="53"/>
                  </a:lnTo>
                  <a:lnTo>
                    <a:pt x="57" y="72"/>
                  </a:lnTo>
                  <a:lnTo>
                    <a:pt x="42" y="98"/>
                  </a:lnTo>
                  <a:lnTo>
                    <a:pt x="29" y="128"/>
                  </a:lnTo>
                  <a:lnTo>
                    <a:pt x="19" y="163"/>
                  </a:lnTo>
                  <a:lnTo>
                    <a:pt x="10" y="205"/>
                  </a:lnTo>
                  <a:lnTo>
                    <a:pt x="1" y="288"/>
                  </a:lnTo>
                  <a:lnTo>
                    <a:pt x="0" y="359"/>
                  </a:lnTo>
                  <a:lnTo>
                    <a:pt x="5" y="419"/>
                  </a:lnTo>
                  <a:lnTo>
                    <a:pt x="15" y="467"/>
                  </a:lnTo>
                  <a:lnTo>
                    <a:pt x="30" y="507"/>
                  </a:lnTo>
                  <a:lnTo>
                    <a:pt x="50" y="537"/>
                  </a:lnTo>
                  <a:lnTo>
                    <a:pt x="73" y="557"/>
                  </a:lnTo>
                  <a:lnTo>
                    <a:pt x="99" y="570"/>
                  </a:lnTo>
                  <a:lnTo>
                    <a:pt x="104" y="575"/>
                  </a:lnTo>
                  <a:lnTo>
                    <a:pt x="112" y="586"/>
                  </a:lnTo>
                  <a:lnTo>
                    <a:pt x="118" y="607"/>
                  </a:lnTo>
                  <a:lnTo>
                    <a:pt x="117" y="634"/>
                  </a:lnTo>
                  <a:lnTo>
                    <a:pt x="117" y="646"/>
                  </a:lnTo>
                  <a:lnTo>
                    <a:pt x="120" y="656"/>
                  </a:lnTo>
                  <a:lnTo>
                    <a:pt x="128" y="664"/>
                  </a:lnTo>
                  <a:lnTo>
                    <a:pt x="141" y="670"/>
                  </a:lnTo>
                  <a:lnTo>
                    <a:pt x="155" y="672"/>
                  </a:lnTo>
                  <a:lnTo>
                    <a:pt x="172" y="671"/>
                  </a:lnTo>
                  <a:lnTo>
                    <a:pt x="191" y="668"/>
                  </a:lnTo>
                  <a:lnTo>
                    <a:pt x="212" y="661"/>
                  </a:lnTo>
                  <a:lnTo>
                    <a:pt x="234" y="651"/>
                  </a:lnTo>
                  <a:lnTo>
                    <a:pt x="257" y="638"/>
                  </a:lnTo>
                  <a:lnTo>
                    <a:pt x="280" y="622"/>
                  </a:lnTo>
                  <a:lnTo>
                    <a:pt x="302" y="601"/>
                  </a:lnTo>
                  <a:lnTo>
                    <a:pt x="322" y="578"/>
                  </a:lnTo>
                  <a:lnTo>
                    <a:pt x="338" y="550"/>
                  </a:lnTo>
                  <a:lnTo>
                    <a:pt x="349" y="519"/>
                  </a:lnTo>
                  <a:lnTo>
                    <a:pt x="355" y="484"/>
                  </a:lnTo>
                  <a:lnTo>
                    <a:pt x="361" y="446"/>
                  </a:lnTo>
                  <a:lnTo>
                    <a:pt x="371" y="410"/>
                  </a:lnTo>
                  <a:lnTo>
                    <a:pt x="383" y="374"/>
                  </a:lnTo>
                  <a:lnTo>
                    <a:pt x="393" y="342"/>
                  </a:lnTo>
                  <a:lnTo>
                    <a:pt x="398" y="313"/>
                  </a:lnTo>
                  <a:lnTo>
                    <a:pt x="394" y="289"/>
                  </a:lnTo>
                  <a:lnTo>
                    <a:pt x="379" y="269"/>
                  </a:lnTo>
                  <a:lnTo>
                    <a:pt x="350" y="257"/>
                  </a:lnTo>
                  <a:lnTo>
                    <a:pt x="348" y="253"/>
                  </a:lnTo>
                  <a:lnTo>
                    <a:pt x="342" y="245"/>
                  </a:lnTo>
                  <a:lnTo>
                    <a:pt x="335" y="234"/>
                  </a:lnTo>
                  <a:lnTo>
                    <a:pt x="329" y="219"/>
                  </a:lnTo>
                  <a:lnTo>
                    <a:pt x="323" y="203"/>
                  </a:lnTo>
                  <a:lnTo>
                    <a:pt x="320" y="186"/>
                  </a:lnTo>
                  <a:lnTo>
                    <a:pt x="324" y="171"/>
                  </a:lnTo>
                  <a:lnTo>
                    <a:pt x="334" y="159"/>
                  </a:lnTo>
                  <a:lnTo>
                    <a:pt x="342" y="153"/>
                  </a:lnTo>
                  <a:lnTo>
                    <a:pt x="349" y="145"/>
                  </a:lnTo>
                  <a:lnTo>
                    <a:pt x="357" y="136"/>
                  </a:lnTo>
                  <a:lnTo>
                    <a:pt x="365" y="125"/>
                  </a:lnTo>
                  <a:lnTo>
                    <a:pt x="371" y="114"/>
                  </a:lnTo>
                  <a:lnTo>
                    <a:pt x="376" y="101"/>
                  </a:lnTo>
                  <a:lnTo>
                    <a:pt x="378" y="88"/>
                  </a:lnTo>
                  <a:lnTo>
                    <a:pt x="378" y="76"/>
                  </a:lnTo>
                  <a:lnTo>
                    <a:pt x="375" y="64"/>
                  </a:lnTo>
                  <a:lnTo>
                    <a:pt x="367" y="52"/>
                  </a:lnTo>
                  <a:lnTo>
                    <a:pt x="355" y="40"/>
                  </a:lnTo>
                  <a:lnTo>
                    <a:pt x="338" y="30"/>
                  </a:lnTo>
                  <a:lnTo>
                    <a:pt x="316" y="21"/>
                  </a:lnTo>
                  <a:lnTo>
                    <a:pt x="288" y="11"/>
                  </a:lnTo>
                  <a:lnTo>
                    <a:pt x="254" y="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50"/>
            <p:cNvSpPr>
              <a:spLocks/>
            </p:cNvSpPr>
            <p:nvPr/>
          </p:nvSpPr>
          <p:spPr bwMode="auto">
            <a:xfrm>
              <a:off x="1933" y="1311"/>
              <a:ext cx="191" cy="328"/>
            </a:xfrm>
            <a:custGeom>
              <a:avLst/>
              <a:gdLst>
                <a:gd name="T0" fmla="*/ 94 w 382"/>
                <a:gd name="T1" fmla="*/ 562 h 656"/>
                <a:gd name="T2" fmla="*/ 112 w 382"/>
                <a:gd name="T3" fmla="*/ 591 h 656"/>
                <a:gd name="T4" fmla="*/ 113 w 382"/>
                <a:gd name="T5" fmla="*/ 622 h 656"/>
                <a:gd name="T6" fmla="*/ 117 w 382"/>
                <a:gd name="T7" fmla="*/ 635 h 656"/>
                <a:gd name="T8" fmla="*/ 127 w 382"/>
                <a:gd name="T9" fmla="*/ 647 h 656"/>
                <a:gd name="T10" fmla="*/ 142 w 382"/>
                <a:gd name="T11" fmla="*/ 653 h 656"/>
                <a:gd name="T12" fmla="*/ 162 w 382"/>
                <a:gd name="T13" fmla="*/ 656 h 656"/>
                <a:gd name="T14" fmla="*/ 189 w 382"/>
                <a:gd name="T15" fmla="*/ 650 h 656"/>
                <a:gd name="T16" fmla="*/ 223 w 382"/>
                <a:gd name="T17" fmla="*/ 635 h 656"/>
                <a:gd name="T18" fmla="*/ 268 w 382"/>
                <a:gd name="T19" fmla="*/ 607 h 656"/>
                <a:gd name="T20" fmla="*/ 309 w 382"/>
                <a:gd name="T21" fmla="*/ 566 h 656"/>
                <a:gd name="T22" fmla="*/ 336 w 382"/>
                <a:gd name="T23" fmla="*/ 510 h 656"/>
                <a:gd name="T24" fmla="*/ 348 w 382"/>
                <a:gd name="T25" fmla="*/ 438 h 656"/>
                <a:gd name="T26" fmla="*/ 369 w 382"/>
                <a:gd name="T27" fmla="*/ 370 h 656"/>
                <a:gd name="T28" fmla="*/ 382 w 382"/>
                <a:gd name="T29" fmla="*/ 313 h 656"/>
                <a:gd name="T30" fmla="*/ 365 w 382"/>
                <a:gd name="T31" fmla="*/ 269 h 656"/>
                <a:gd name="T32" fmla="*/ 335 w 382"/>
                <a:gd name="T33" fmla="*/ 251 h 656"/>
                <a:gd name="T34" fmla="*/ 323 w 382"/>
                <a:gd name="T35" fmla="*/ 231 h 656"/>
                <a:gd name="T36" fmla="*/ 310 w 382"/>
                <a:gd name="T37" fmla="*/ 200 h 656"/>
                <a:gd name="T38" fmla="*/ 310 w 382"/>
                <a:gd name="T39" fmla="*/ 169 h 656"/>
                <a:gd name="T40" fmla="*/ 327 w 382"/>
                <a:gd name="T41" fmla="*/ 150 h 656"/>
                <a:gd name="T42" fmla="*/ 342 w 382"/>
                <a:gd name="T43" fmla="*/ 133 h 656"/>
                <a:gd name="T44" fmla="*/ 355 w 382"/>
                <a:gd name="T45" fmla="*/ 112 h 656"/>
                <a:gd name="T46" fmla="*/ 362 w 382"/>
                <a:gd name="T47" fmla="*/ 88 h 656"/>
                <a:gd name="T48" fmla="*/ 358 w 382"/>
                <a:gd name="T49" fmla="*/ 63 h 656"/>
                <a:gd name="T50" fmla="*/ 340 w 382"/>
                <a:gd name="T51" fmla="*/ 40 h 656"/>
                <a:gd name="T52" fmla="*/ 302 w 382"/>
                <a:gd name="T53" fmla="*/ 20 h 656"/>
                <a:gd name="T54" fmla="*/ 242 w 382"/>
                <a:gd name="T55" fmla="*/ 6 h 656"/>
                <a:gd name="T56" fmla="*/ 200 w 382"/>
                <a:gd name="T57" fmla="*/ 2 h 656"/>
                <a:gd name="T58" fmla="*/ 188 w 382"/>
                <a:gd name="T59" fmla="*/ 0 h 656"/>
                <a:gd name="T60" fmla="*/ 165 w 382"/>
                <a:gd name="T61" fmla="*/ 2 h 656"/>
                <a:gd name="T62" fmla="*/ 135 w 382"/>
                <a:gd name="T63" fmla="*/ 7 h 656"/>
                <a:gd name="T64" fmla="*/ 102 w 382"/>
                <a:gd name="T65" fmla="*/ 23 h 656"/>
                <a:gd name="T66" fmla="*/ 70 w 382"/>
                <a:gd name="T67" fmla="*/ 52 h 656"/>
                <a:gd name="T68" fmla="*/ 40 w 382"/>
                <a:gd name="T69" fmla="*/ 96 h 656"/>
                <a:gd name="T70" fmla="*/ 18 w 382"/>
                <a:gd name="T71" fmla="*/ 160 h 656"/>
                <a:gd name="T72" fmla="*/ 2 w 382"/>
                <a:gd name="T73" fmla="*/ 281 h 656"/>
                <a:gd name="T74" fmla="*/ 3 w 382"/>
                <a:gd name="T75" fmla="*/ 409 h 656"/>
                <a:gd name="T76" fmla="*/ 28 w 382"/>
                <a:gd name="T77" fmla="*/ 497 h 656"/>
                <a:gd name="T78" fmla="*/ 67 w 382"/>
                <a:gd name="T79" fmla="*/ 54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2" h="656">
                  <a:moveTo>
                    <a:pt x="90" y="559"/>
                  </a:moveTo>
                  <a:lnTo>
                    <a:pt x="94" y="562"/>
                  </a:lnTo>
                  <a:lnTo>
                    <a:pt x="104" y="573"/>
                  </a:lnTo>
                  <a:lnTo>
                    <a:pt x="112" y="591"/>
                  </a:lnTo>
                  <a:lnTo>
                    <a:pt x="113" y="615"/>
                  </a:lnTo>
                  <a:lnTo>
                    <a:pt x="113" y="622"/>
                  </a:lnTo>
                  <a:lnTo>
                    <a:pt x="114" y="629"/>
                  </a:lnTo>
                  <a:lnTo>
                    <a:pt x="117" y="635"/>
                  </a:lnTo>
                  <a:lnTo>
                    <a:pt x="121" y="641"/>
                  </a:lnTo>
                  <a:lnTo>
                    <a:pt x="127" y="647"/>
                  </a:lnTo>
                  <a:lnTo>
                    <a:pt x="134" y="650"/>
                  </a:lnTo>
                  <a:lnTo>
                    <a:pt x="142" y="653"/>
                  </a:lnTo>
                  <a:lnTo>
                    <a:pt x="152" y="655"/>
                  </a:lnTo>
                  <a:lnTo>
                    <a:pt x="162" y="656"/>
                  </a:lnTo>
                  <a:lnTo>
                    <a:pt x="175" y="653"/>
                  </a:lnTo>
                  <a:lnTo>
                    <a:pt x="189" y="650"/>
                  </a:lnTo>
                  <a:lnTo>
                    <a:pt x="203" y="645"/>
                  </a:lnTo>
                  <a:lnTo>
                    <a:pt x="223" y="635"/>
                  </a:lnTo>
                  <a:lnTo>
                    <a:pt x="247" y="622"/>
                  </a:lnTo>
                  <a:lnTo>
                    <a:pt x="268" y="607"/>
                  </a:lnTo>
                  <a:lnTo>
                    <a:pt x="290" y="588"/>
                  </a:lnTo>
                  <a:lnTo>
                    <a:pt x="309" y="566"/>
                  </a:lnTo>
                  <a:lnTo>
                    <a:pt x="325" y="539"/>
                  </a:lnTo>
                  <a:lnTo>
                    <a:pt x="336" y="510"/>
                  </a:lnTo>
                  <a:lnTo>
                    <a:pt x="342" y="475"/>
                  </a:lnTo>
                  <a:lnTo>
                    <a:pt x="348" y="438"/>
                  </a:lnTo>
                  <a:lnTo>
                    <a:pt x="357" y="404"/>
                  </a:lnTo>
                  <a:lnTo>
                    <a:pt x="369" y="370"/>
                  </a:lnTo>
                  <a:lnTo>
                    <a:pt x="378" y="340"/>
                  </a:lnTo>
                  <a:lnTo>
                    <a:pt x="382" y="313"/>
                  </a:lnTo>
                  <a:lnTo>
                    <a:pt x="379" y="288"/>
                  </a:lnTo>
                  <a:lnTo>
                    <a:pt x="365" y="269"/>
                  </a:lnTo>
                  <a:lnTo>
                    <a:pt x="338" y="255"/>
                  </a:lnTo>
                  <a:lnTo>
                    <a:pt x="335" y="251"/>
                  </a:lnTo>
                  <a:lnTo>
                    <a:pt x="329" y="243"/>
                  </a:lnTo>
                  <a:lnTo>
                    <a:pt x="323" y="231"/>
                  </a:lnTo>
                  <a:lnTo>
                    <a:pt x="316" y="216"/>
                  </a:lnTo>
                  <a:lnTo>
                    <a:pt x="310" y="200"/>
                  </a:lnTo>
                  <a:lnTo>
                    <a:pt x="308" y="184"/>
                  </a:lnTo>
                  <a:lnTo>
                    <a:pt x="310" y="169"/>
                  </a:lnTo>
                  <a:lnTo>
                    <a:pt x="320" y="156"/>
                  </a:lnTo>
                  <a:lnTo>
                    <a:pt x="327" y="150"/>
                  </a:lnTo>
                  <a:lnTo>
                    <a:pt x="335" y="142"/>
                  </a:lnTo>
                  <a:lnTo>
                    <a:pt x="342" y="133"/>
                  </a:lnTo>
                  <a:lnTo>
                    <a:pt x="349" y="122"/>
                  </a:lnTo>
                  <a:lnTo>
                    <a:pt x="355" y="112"/>
                  </a:lnTo>
                  <a:lnTo>
                    <a:pt x="359" y="99"/>
                  </a:lnTo>
                  <a:lnTo>
                    <a:pt x="362" y="88"/>
                  </a:lnTo>
                  <a:lnTo>
                    <a:pt x="362" y="75"/>
                  </a:lnTo>
                  <a:lnTo>
                    <a:pt x="358" y="63"/>
                  </a:lnTo>
                  <a:lnTo>
                    <a:pt x="350" y="51"/>
                  </a:lnTo>
                  <a:lnTo>
                    <a:pt x="340" y="40"/>
                  </a:lnTo>
                  <a:lnTo>
                    <a:pt x="324" y="29"/>
                  </a:lnTo>
                  <a:lnTo>
                    <a:pt x="302" y="20"/>
                  </a:lnTo>
                  <a:lnTo>
                    <a:pt x="275" y="12"/>
                  </a:lnTo>
                  <a:lnTo>
                    <a:pt x="242" y="6"/>
                  </a:lnTo>
                  <a:lnTo>
                    <a:pt x="203" y="2"/>
                  </a:lnTo>
                  <a:lnTo>
                    <a:pt x="200" y="2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77" y="0"/>
                  </a:lnTo>
                  <a:lnTo>
                    <a:pt x="165" y="2"/>
                  </a:lnTo>
                  <a:lnTo>
                    <a:pt x="151" y="4"/>
                  </a:lnTo>
                  <a:lnTo>
                    <a:pt x="135" y="7"/>
                  </a:lnTo>
                  <a:lnTo>
                    <a:pt x="119" y="14"/>
                  </a:lnTo>
                  <a:lnTo>
                    <a:pt x="102" y="23"/>
                  </a:lnTo>
                  <a:lnTo>
                    <a:pt x="86" y="36"/>
                  </a:lnTo>
                  <a:lnTo>
                    <a:pt x="70" y="52"/>
                  </a:lnTo>
                  <a:lnTo>
                    <a:pt x="54" y="72"/>
                  </a:lnTo>
                  <a:lnTo>
                    <a:pt x="40" y="96"/>
                  </a:lnTo>
                  <a:lnTo>
                    <a:pt x="29" y="126"/>
                  </a:lnTo>
                  <a:lnTo>
                    <a:pt x="18" y="160"/>
                  </a:lnTo>
                  <a:lnTo>
                    <a:pt x="10" y="201"/>
                  </a:lnTo>
                  <a:lnTo>
                    <a:pt x="2" y="281"/>
                  </a:lnTo>
                  <a:lnTo>
                    <a:pt x="0" y="352"/>
                  </a:lnTo>
                  <a:lnTo>
                    <a:pt x="3" y="409"/>
                  </a:lnTo>
                  <a:lnTo>
                    <a:pt x="14" y="458"/>
                  </a:lnTo>
                  <a:lnTo>
                    <a:pt x="28" y="497"/>
                  </a:lnTo>
                  <a:lnTo>
                    <a:pt x="45" y="526"/>
                  </a:lnTo>
                  <a:lnTo>
                    <a:pt x="67" y="546"/>
                  </a:lnTo>
                  <a:lnTo>
                    <a:pt x="90" y="559"/>
                  </a:lnTo>
                  <a:close/>
                </a:path>
              </a:pathLst>
            </a:custGeom>
            <a:solidFill>
              <a:srgbClr val="F4E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51"/>
            <p:cNvSpPr>
              <a:spLocks/>
            </p:cNvSpPr>
            <p:nvPr/>
          </p:nvSpPr>
          <p:spPr bwMode="auto">
            <a:xfrm>
              <a:off x="1936" y="1314"/>
              <a:ext cx="184" cy="319"/>
            </a:xfrm>
            <a:custGeom>
              <a:avLst/>
              <a:gdLst>
                <a:gd name="T0" fmla="*/ 84 w 367"/>
                <a:gd name="T1" fmla="*/ 551 h 638"/>
                <a:gd name="T2" fmla="*/ 105 w 367"/>
                <a:gd name="T3" fmla="*/ 575 h 638"/>
                <a:gd name="T4" fmla="*/ 110 w 367"/>
                <a:gd name="T5" fmla="*/ 604 h 638"/>
                <a:gd name="T6" fmla="*/ 114 w 367"/>
                <a:gd name="T7" fmla="*/ 615 h 638"/>
                <a:gd name="T8" fmla="*/ 122 w 367"/>
                <a:gd name="T9" fmla="*/ 627 h 638"/>
                <a:gd name="T10" fmla="*/ 136 w 367"/>
                <a:gd name="T11" fmla="*/ 636 h 638"/>
                <a:gd name="T12" fmla="*/ 155 w 367"/>
                <a:gd name="T13" fmla="*/ 638 h 638"/>
                <a:gd name="T14" fmla="*/ 180 w 367"/>
                <a:gd name="T15" fmla="*/ 634 h 638"/>
                <a:gd name="T16" fmla="*/ 213 w 367"/>
                <a:gd name="T17" fmla="*/ 619 h 638"/>
                <a:gd name="T18" fmla="*/ 257 w 367"/>
                <a:gd name="T19" fmla="*/ 592 h 638"/>
                <a:gd name="T20" fmla="*/ 296 w 367"/>
                <a:gd name="T21" fmla="*/ 553 h 638"/>
                <a:gd name="T22" fmla="*/ 322 w 367"/>
                <a:gd name="T23" fmla="*/ 499 h 638"/>
                <a:gd name="T24" fmla="*/ 334 w 367"/>
                <a:gd name="T25" fmla="*/ 431 h 638"/>
                <a:gd name="T26" fmla="*/ 354 w 367"/>
                <a:gd name="T27" fmla="*/ 366 h 638"/>
                <a:gd name="T28" fmla="*/ 367 w 367"/>
                <a:gd name="T29" fmla="*/ 311 h 638"/>
                <a:gd name="T30" fmla="*/ 351 w 367"/>
                <a:gd name="T31" fmla="*/ 269 h 638"/>
                <a:gd name="T32" fmla="*/ 322 w 367"/>
                <a:gd name="T33" fmla="*/ 249 h 638"/>
                <a:gd name="T34" fmla="*/ 309 w 367"/>
                <a:gd name="T35" fmla="*/ 228 h 638"/>
                <a:gd name="T36" fmla="*/ 296 w 367"/>
                <a:gd name="T37" fmla="*/ 196 h 638"/>
                <a:gd name="T38" fmla="*/ 296 w 367"/>
                <a:gd name="T39" fmla="*/ 164 h 638"/>
                <a:gd name="T40" fmla="*/ 312 w 367"/>
                <a:gd name="T41" fmla="*/ 146 h 638"/>
                <a:gd name="T42" fmla="*/ 326 w 367"/>
                <a:gd name="T43" fmla="*/ 130 h 638"/>
                <a:gd name="T44" fmla="*/ 339 w 367"/>
                <a:gd name="T45" fmla="*/ 110 h 638"/>
                <a:gd name="T46" fmla="*/ 344 w 367"/>
                <a:gd name="T47" fmla="*/ 85 h 638"/>
                <a:gd name="T48" fmla="*/ 341 w 367"/>
                <a:gd name="T49" fmla="*/ 61 h 638"/>
                <a:gd name="T50" fmla="*/ 322 w 367"/>
                <a:gd name="T51" fmla="*/ 39 h 638"/>
                <a:gd name="T52" fmla="*/ 288 w 367"/>
                <a:gd name="T53" fmla="*/ 20 h 638"/>
                <a:gd name="T54" fmla="*/ 230 w 367"/>
                <a:gd name="T55" fmla="*/ 6 h 638"/>
                <a:gd name="T56" fmla="*/ 185 w 367"/>
                <a:gd name="T57" fmla="*/ 0 h 638"/>
                <a:gd name="T58" fmla="*/ 143 w 367"/>
                <a:gd name="T59" fmla="*/ 4 h 638"/>
                <a:gd name="T60" fmla="*/ 82 w 367"/>
                <a:gd name="T61" fmla="*/ 35 h 638"/>
                <a:gd name="T62" fmla="*/ 27 w 367"/>
                <a:gd name="T63" fmla="*/ 122 h 638"/>
                <a:gd name="T64" fmla="*/ 2 w 367"/>
                <a:gd name="T65" fmla="*/ 274 h 638"/>
                <a:gd name="T66" fmla="*/ 3 w 367"/>
                <a:gd name="T67" fmla="*/ 400 h 638"/>
                <a:gd name="T68" fmla="*/ 24 w 367"/>
                <a:gd name="T69" fmla="*/ 486 h 638"/>
                <a:gd name="T70" fmla="*/ 59 w 367"/>
                <a:gd name="T71" fmla="*/ 5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638">
                  <a:moveTo>
                    <a:pt x="79" y="547"/>
                  </a:moveTo>
                  <a:lnTo>
                    <a:pt x="84" y="551"/>
                  </a:lnTo>
                  <a:lnTo>
                    <a:pt x="94" y="560"/>
                  </a:lnTo>
                  <a:lnTo>
                    <a:pt x="105" y="575"/>
                  </a:lnTo>
                  <a:lnTo>
                    <a:pt x="109" y="597"/>
                  </a:lnTo>
                  <a:lnTo>
                    <a:pt x="110" y="604"/>
                  </a:lnTo>
                  <a:lnTo>
                    <a:pt x="112" y="609"/>
                  </a:lnTo>
                  <a:lnTo>
                    <a:pt x="114" y="615"/>
                  </a:lnTo>
                  <a:lnTo>
                    <a:pt x="117" y="621"/>
                  </a:lnTo>
                  <a:lnTo>
                    <a:pt x="122" y="627"/>
                  </a:lnTo>
                  <a:lnTo>
                    <a:pt x="129" y="633"/>
                  </a:lnTo>
                  <a:lnTo>
                    <a:pt x="136" y="636"/>
                  </a:lnTo>
                  <a:lnTo>
                    <a:pt x="145" y="638"/>
                  </a:lnTo>
                  <a:lnTo>
                    <a:pt x="155" y="638"/>
                  </a:lnTo>
                  <a:lnTo>
                    <a:pt x="167" y="637"/>
                  </a:lnTo>
                  <a:lnTo>
                    <a:pt x="180" y="634"/>
                  </a:lnTo>
                  <a:lnTo>
                    <a:pt x="193" y="628"/>
                  </a:lnTo>
                  <a:lnTo>
                    <a:pt x="213" y="619"/>
                  </a:lnTo>
                  <a:lnTo>
                    <a:pt x="235" y="607"/>
                  </a:lnTo>
                  <a:lnTo>
                    <a:pt x="257" y="592"/>
                  </a:lnTo>
                  <a:lnTo>
                    <a:pt x="278" y="574"/>
                  </a:lnTo>
                  <a:lnTo>
                    <a:pt x="296" y="553"/>
                  </a:lnTo>
                  <a:lnTo>
                    <a:pt x="312" y="528"/>
                  </a:lnTo>
                  <a:lnTo>
                    <a:pt x="322" y="499"/>
                  </a:lnTo>
                  <a:lnTo>
                    <a:pt x="328" y="466"/>
                  </a:lnTo>
                  <a:lnTo>
                    <a:pt x="334" y="431"/>
                  </a:lnTo>
                  <a:lnTo>
                    <a:pt x="343" y="398"/>
                  </a:lnTo>
                  <a:lnTo>
                    <a:pt x="354" y="366"/>
                  </a:lnTo>
                  <a:lnTo>
                    <a:pt x="363" y="338"/>
                  </a:lnTo>
                  <a:lnTo>
                    <a:pt x="367" y="311"/>
                  </a:lnTo>
                  <a:lnTo>
                    <a:pt x="364" y="288"/>
                  </a:lnTo>
                  <a:lnTo>
                    <a:pt x="351" y="269"/>
                  </a:lnTo>
                  <a:lnTo>
                    <a:pt x="325" y="252"/>
                  </a:lnTo>
                  <a:lnTo>
                    <a:pt x="322" y="249"/>
                  </a:lnTo>
                  <a:lnTo>
                    <a:pt x="317" y="241"/>
                  </a:lnTo>
                  <a:lnTo>
                    <a:pt x="309" y="228"/>
                  </a:lnTo>
                  <a:lnTo>
                    <a:pt x="302" y="212"/>
                  </a:lnTo>
                  <a:lnTo>
                    <a:pt x="296" y="196"/>
                  </a:lnTo>
                  <a:lnTo>
                    <a:pt x="294" y="179"/>
                  </a:lnTo>
                  <a:lnTo>
                    <a:pt x="296" y="164"/>
                  </a:lnTo>
                  <a:lnTo>
                    <a:pt x="305" y="152"/>
                  </a:lnTo>
                  <a:lnTo>
                    <a:pt x="312" y="146"/>
                  </a:lnTo>
                  <a:lnTo>
                    <a:pt x="319" y="138"/>
                  </a:lnTo>
                  <a:lnTo>
                    <a:pt x="326" y="130"/>
                  </a:lnTo>
                  <a:lnTo>
                    <a:pt x="333" y="120"/>
                  </a:lnTo>
                  <a:lnTo>
                    <a:pt x="339" y="110"/>
                  </a:lnTo>
                  <a:lnTo>
                    <a:pt x="343" y="98"/>
                  </a:lnTo>
                  <a:lnTo>
                    <a:pt x="344" y="85"/>
                  </a:lnTo>
                  <a:lnTo>
                    <a:pt x="344" y="74"/>
                  </a:lnTo>
                  <a:lnTo>
                    <a:pt x="341" y="61"/>
                  </a:lnTo>
                  <a:lnTo>
                    <a:pt x="334" y="50"/>
                  </a:lnTo>
                  <a:lnTo>
                    <a:pt x="322" y="39"/>
                  </a:lnTo>
                  <a:lnTo>
                    <a:pt x="307" y="29"/>
                  </a:lnTo>
                  <a:lnTo>
                    <a:pt x="288" y="20"/>
                  </a:lnTo>
                  <a:lnTo>
                    <a:pt x="261" y="12"/>
                  </a:lnTo>
                  <a:lnTo>
                    <a:pt x="230" y="6"/>
                  </a:lnTo>
                  <a:lnTo>
                    <a:pt x="192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4"/>
                  </a:lnTo>
                  <a:lnTo>
                    <a:pt x="113" y="14"/>
                  </a:lnTo>
                  <a:lnTo>
                    <a:pt x="82" y="35"/>
                  </a:lnTo>
                  <a:lnTo>
                    <a:pt x="52" y="70"/>
                  </a:lnTo>
                  <a:lnTo>
                    <a:pt x="27" y="122"/>
                  </a:lnTo>
                  <a:lnTo>
                    <a:pt x="10" y="196"/>
                  </a:lnTo>
                  <a:lnTo>
                    <a:pt x="2" y="274"/>
                  </a:lnTo>
                  <a:lnTo>
                    <a:pt x="0" y="342"/>
                  </a:lnTo>
                  <a:lnTo>
                    <a:pt x="3" y="400"/>
                  </a:lnTo>
                  <a:lnTo>
                    <a:pt x="11" y="447"/>
                  </a:lnTo>
                  <a:lnTo>
                    <a:pt x="24" y="486"/>
                  </a:lnTo>
                  <a:lnTo>
                    <a:pt x="40" y="515"/>
                  </a:lnTo>
                  <a:lnTo>
                    <a:pt x="59" y="535"/>
                  </a:lnTo>
                  <a:lnTo>
                    <a:pt x="79" y="547"/>
                  </a:lnTo>
                  <a:close/>
                </a:path>
              </a:pathLst>
            </a:custGeom>
            <a:solidFill>
              <a:srgbClr val="E5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52"/>
            <p:cNvSpPr>
              <a:spLocks/>
            </p:cNvSpPr>
            <p:nvPr/>
          </p:nvSpPr>
          <p:spPr bwMode="auto">
            <a:xfrm>
              <a:off x="1937" y="1318"/>
              <a:ext cx="176" cy="309"/>
            </a:xfrm>
            <a:custGeom>
              <a:avLst/>
              <a:gdLst>
                <a:gd name="T0" fmla="*/ 71 w 351"/>
                <a:gd name="T1" fmla="*/ 537 h 620"/>
                <a:gd name="T2" fmla="*/ 79 w 351"/>
                <a:gd name="T3" fmla="*/ 541 h 620"/>
                <a:gd name="T4" fmla="*/ 92 w 351"/>
                <a:gd name="T5" fmla="*/ 552 h 620"/>
                <a:gd name="T6" fmla="*/ 103 w 351"/>
                <a:gd name="T7" fmla="*/ 567 h 620"/>
                <a:gd name="T8" fmla="*/ 107 w 351"/>
                <a:gd name="T9" fmla="*/ 583 h 620"/>
                <a:gd name="T10" fmla="*/ 113 w 351"/>
                <a:gd name="T11" fmla="*/ 593 h 620"/>
                <a:gd name="T12" fmla="*/ 119 w 351"/>
                <a:gd name="T13" fmla="*/ 606 h 620"/>
                <a:gd name="T14" fmla="*/ 130 w 351"/>
                <a:gd name="T15" fmla="*/ 616 h 620"/>
                <a:gd name="T16" fmla="*/ 146 w 351"/>
                <a:gd name="T17" fmla="*/ 620 h 620"/>
                <a:gd name="T18" fmla="*/ 171 w 351"/>
                <a:gd name="T19" fmla="*/ 616 h 620"/>
                <a:gd name="T20" fmla="*/ 204 w 351"/>
                <a:gd name="T21" fmla="*/ 601 h 620"/>
                <a:gd name="T22" fmla="*/ 245 w 351"/>
                <a:gd name="T23" fmla="*/ 576 h 620"/>
                <a:gd name="T24" fmla="*/ 285 w 351"/>
                <a:gd name="T25" fmla="*/ 539 h 620"/>
                <a:gd name="T26" fmla="*/ 310 w 351"/>
                <a:gd name="T27" fmla="*/ 487 h 620"/>
                <a:gd name="T28" fmla="*/ 319 w 351"/>
                <a:gd name="T29" fmla="*/ 422 h 620"/>
                <a:gd name="T30" fmla="*/ 339 w 351"/>
                <a:gd name="T31" fmla="*/ 361 h 620"/>
                <a:gd name="T32" fmla="*/ 351 w 351"/>
                <a:gd name="T33" fmla="*/ 308 h 620"/>
                <a:gd name="T34" fmla="*/ 338 w 351"/>
                <a:gd name="T35" fmla="*/ 266 h 620"/>
                <a:gd name="T36" fmla="*/ 310 w 351"/>
                <a:gd name="T37" fmla="*/ 245 h 620"/>
                <a:gd name="T38" fmla="*/ 296 w 351"/>
                <a:gd name="T39" fmla="*/ 224 h 620"/>
                <a:gd name="T40" fmla="*/ 282 w 351"/>
                <a:gd name="T41" fmla="*/ 191 h 620"/>
                <a:gd name="T42" fmla="*/ 281 w 351"/>
                <a:gd name="T43" fmla="*/ 159 h 620"/>
                <a:gd name="T44" fmla="*/ 297 w 351"/>
                <a:gd name="T45" fmla="*/ 142 h 620"/>
                <a:gd name="T46" fmla="*/ 311 w 351"/>
                <a:gd name="T47" fmla="*/ 126 h 620"/>
                <a:gd name="T48" fmla="*/ 323 w 351"/>
                <a:gd name="T49" fmla="*/ 105 h 620"/>
                <a:gd name="T50" fmla="*/ 328 w 351"/>
                <a:gd name="T51" fmla="*/ 83 h 620"/>
                <a:gd name="T52" fmla="*/ 325 w 351"/>
                <a:gd name="T53" fmla="*/ 59 h 620"/>
                <a:gd name="T54" fmla="*/ 308 w 351"/>
                <a:gd name="T55" fmla="*/ 37 h 620"/>
                <a:gd name="T56" fmla="*/ 274 w 351"/>
                <a:gd name="T57" fmla="*/ 18 h 620"/>
                <a:gd name="T58" fmla="*/ 220 w 351"/>
                <a:gd name="T59" fmla="*/ 6 h 620"/>
                <a:gd name="T60" fmla="*/ 179 w 351"/>
                <a:gd name="T61" fmla="*/ 0 h 620"/>
                <a:gd name="T62" fmla="*/ 137 w 351"/>
                <a:gd name="T63" fmla="*/ 4 h 620"/>
                <a:gd name="T64" fmla="*/ 78 w 351"/>
                <a:gd name="T65" fmla="*/ 33 h 620"/>
                <a:gd name="T66" fmla="*/ 25 w 351"/>
                <a:gd name="T67" fmla="*/ 119 h 620"/>
                <a:gd name="T68" fmla="*/ 1 w 351"/>
                <a:gd name="T69" fmla="*/ 267 h 620"/>
                <a:gd name="T70" fmla="*/ 2 w 351"/>
                <a:gd name="T71" fmla="*/ 389 h 620"/>
                <a:gd name="T72" fmla="*/ 21 w 351"/>
                <a:gd name="T73" fmla="*/ 475 h 620"/>
                <a:gd name="T74" fmla="*/ 52 w 351"/>
                <a:gd name="T75" fmla="*/ 52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1" h="620">
                  <a:moveTo>
                    <a:pt x="70" y="536"/>
                  </a:moveTo>
                  <a:lnTo>
                    <a:pt x="71" y="537"/>
                  </a:lnTo>
                  <a:lnTo>
                    <a:pt x="75" y="538"/>
                  </a:lnTo>
                  <a:lnTo>
                    <a:pt x="79" y="541"/>
                  </a:lnTo>
                  <a:lnTo>
                    <a:pt x="86" y="546"/>
                  </a:lnTo>
                  <a:lnTo>
                    <a:pt x="92" y="552"/>
                  </a:lnTo>
                  <a:lnTo>
                    <a:pt x="98" y="559"/>
                  </a:lnTo>
                  <a:lnTo>
                    <a:pt x="103" y="567"/>
                  </a:lnTo>
                  <a:lnTo>
                    <a:pt x="106" y="577"/>
                  </a:lnTo>
                  <a:lnTo>
                    <a:pt x="107" y="583"/>
                  </a:lnTo>
                  <a:lnTo>
                    <a:pt x="109" y="589"/>
                  </a:lnTo>
                  <a:lnTo>
                    <a:pt x="113" y="593"/>
                  </a:lnTo>
                  <a:lnTo>
                    <a:pt x="115" y="599"/>
                  </a:lnTo>
                  <a:lnTo>
                    <a:pt x="119" y="606"/>
                  </a:lnTo>
                  <a:lnTo>
                    <a:pt x="123" y="613"/>
                  </a:lnTo>
                  <a:lnTo>
                    <a:pt x="130" y="616"/>
                  </a:lnTo>
                  <a:lnTo>
                    <a:pt x="138" y="620"/>
                  </a:lnTo>
                  <a:lnTo>
                    <a:pt x="146" y="620"/>
                  </a:lnTo>
                  <a:lnTo>
                    <a:pt x="158" y="619"/>
                  </a:lnTo>
                  <a:lnTo>
                    <a:pt x="171" y="616"/>
                  </a:lnTo>
                  <a:lnTo>
                    <a:pt x="184" y="611"/>
                  </a:lnTo>
                  <a:lnTo>
                    <a:pt x="204" y="601"/>
                  </a:lnTo>
                  <a:lnTo>
                    <a:pt x="225" y="590"/>
                  </a:lnTo>
                  <a:lnTo>
                    <a:pt x="245" y="576"/>
                  </a:lnTo>
                  <a:lnTo>
                    <a:pt x="266" y="560"/>
                  </a:lnTo>
                  <a:lnTo>
                    <a:pt x="285" y="539"/>
                  </a:lnTo>
                  <a:lnTo>
                    <a:pt x="300" y="516"/>
                  </a:lnTo>
                  <a:lnTo>
                    <a:pt x="310" y="487"/>
                  </a:lnTo>
                  <a:lnTo>
                    <a:pt x="315" y="455"/>
                  </a:lnTo>
                  <a:lnTo>
                    <a:pt x="319" y="422"/>
                  </a:lnTo>
                  <a:lnTo>
                    <a:pt x="328" y="389"/>
                  </a:lnTo>
                  <a:lnTo>
                    <a:pt x="339" y="361"/>
                  </a:lnTo>
                  <a:lnTo>
                    <a:pt x="348" y="333"/>
                  </a:lnTo>
                  <a:lnTo>
                    <a:pt x="351" y="308"/>
                  </a:lnTo>
                  <a:lnTo>
                    <a:pt x="349" y="286"/>
                  </a:lnTo>
                  <a:lnTo>
                    <a:pt x="338" y="266"/>
                  </a:lnTo>
                  <a:lnTo>
                    <a:pt x="312" y="249"/>
                  </a:lnTo>
                  <a:lnTo>
                    <a:pt x="310" y="245"/>
                  </a:lnTo>
                  <a:lnTo>
                    <a:pt x="304" y="236"/>
                  </a:lnTo>
                  <a:lnTo>
                    <a:pt x="296" y="224"/>
                  </a:lnTo>
                  <a:lnTo>
                    <a:pt x="289" y="207"/>
                  </a:lnTo>
                  <a:lnTo>
                    <a:pt x="282" y="191"/>
                  </a:lnTo>
                  <a:lnTo>
                    <a:pt x="280" y="174"/>
                  </a:lnTo>
                  <a:lnTo>
                    <a:pt x="281" y="159"/>
                  </a:lnTo>
                  <a:lnTo>
                    <a:pt x="290" y="147"/>
                  </a:lnTo>
                  <a:lnTo>
                    <a:pt x="297" y="142"/>
                  </a:lnTo>
                  <a:lnTo>
                    <a:pt x="304" y="135"/>
                  </a:lnTo>
                  <a:lnTo>
                    <a:pt x="311" y="126"/>
                  </a:lnTo>
                  <a:lnTo>
                    <a:pt x="317" y="116"/>
                  </a:lnTo>
                  <a:lnTo>
                    <a:pt x="323" y="105"/>
                  </a:lnTo>
                  <a:lnTo>
                    <a:pt x="326" y="95"/>
                  </a:lnTo>
                  <a:lnTo>
                    <a:pt x="328" y="83"/>
                  </a:lnTo>
                  <a:lnTo>
                    <a:pt x="328" y="70"/>
                  </a:lnTo>
                  <a:lnTo>
                    <a:pt x="325" y="59"/>
                  </a:lnTo>
                  <a:lnTo>
                    <a:pt x="318" y="48"/>
                  </a:lnTo>
                  <a:lnTo>
                    <a:pt x="308" y="37"/>
                  </a:lnTo>
                  <a:lnTo>
                    <a:pt x="294" y="28"/>
                  </a:lnTo>
                  <a:lnTo>
                    <a:pt x="274" y="18"/>
                  </a:lnTo>
                  <a:lnTo>
                    <a:pt x="250" y="12"/>
                  </a:lnTo>
                  <a:lnTo>
                    <a:pt x="220" y="6"/>
                  </a:lnTo>
                  <a:lnTo>
                    <a:pt x="184" y="1"/>
                  </a:lnTo>
                  <a:lnTo>
                    <a:pt x="179" y="0"/>
                  </a:lnTo>
                  <a:lnTo>
                    <a:pt x="161" y="0"/>
                  </a:lnTo>
                  <a:lnTo>
                    <a:pt x="137" y="4"/>
                  </a:lnTo>
                  <a:lnTo>
                    <a:pt x="108" y="13"/>
                  </a:lnTo>
                  <a:lnTo>
                    <a:pt x="78" y="33"/>
                  </a:lnTo>
                  <a:lnTo>
                    <a:pt x="50" y="68"/>
                  </a:lnTo>
                  <a:lnTo>
                    <a:pt x="25" y="119"/>
                  </a:lnTo>
                  <a:lnTo>
                    <a:pt x="9" y="190"/>
                  </a:lnTo>
                  <a:lnTo>
                    <a:pt x="1" y="267"/>
                  </a:lnTo>
                  <a:lnTo>
                    <a:pt x="0" y="333"/>
                  </a:lnTo>
                  <a:lnTo>
                    <a:pt x="2" y="389"/>
                  </a:lnTo>
                  <a:lnTo>
                    <a:pt x="10" y="437"/>
                  </a:lnTo>
                  <a:lnTo>
                    <a:pt x="21" y="475"/>
                  </a:lnTo>
                  <a:lnTo>
                    <a:pt x="36" y="503"/>
                  </a:lnTo>
                  <a:lnTo>
                    <a:pt x="52" y="523"/>
                  </a:lnTo>
                  <a:lnTo>
                    <a:pt x="70" y="536"/>
                  </a:lnTo>
                  <a:close/>
                </a:path>
              </a:pathLst>
            </a:custGeom>
            <a:solidFill>
              <a:srgbClr val="DB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53"/>
            <p:cNvSpPr>
              <a:spLocks/>
            </p:cNvSpPr>
            <p:nvPr/>
          </p:nvSpPr>
          <p:spPr bwMode="auto">
            <a:xfrm>
              <a:off x="1940" y="1320"/>
              <a:ext cx="169" cy="302"/>
            </a:xfrm>
            <a:custGeom>
              <a:avLst/>
              <a:gdLst>
                <a:gd name="T0" fmla="*/ 61 w 338"/>
                <a:gd name="T1" fmla="*/ 524 h 603"/>
                <a:gd name="T2" fmla="*/ 70 w 338"/>
                <a:gd name="T3" fmla="*/ 529 h 603"/>
                <a:gd name="T4" fmla="*/ 84 w 338"/>
                <a:gd name="T5" fmla="*/ 537 h 603"/>
                <a:gd name="T6" fmla="*/ 98 w 338"/>
                <a:gd name="T7" fmla="*/ 549 h 603"/>
                <a:gd name="T8" fmla="*/ 105 w 338"/>
                <a:gd name="T9" fmla="*/ 563 h 603"/>
                <a:gd name="T10" fmla="*/ 110 w 338"/>
                <a:gd name="T11" fmla="*/ 573 h 603"/>
                <a:gd name="T12" fmla="*/ 115 w 338"/>
                <a:gd name="T13" fmla="*/ 587 h 603"/>
                <a:gd name="T14" fmla="*/ 124 w 338"/>
                <a:gd name="T15" fmla="*/ 600 h 603"/>
                <a:gd name="T16" fmla="*/ 139 w 338"/>
                <a:gd name="T17" fmla="*/ 603 h 603"/>
                <a:gd name="T18" fmla="*/ 161 w 338"/>
                <a:gd name="T19" fmla="*/ 599 h 603"/>
                <a:gd name="T20" fmla="*/ 193 w 338"/>
                <a:gd name="T21" fmla="*/ 585 h 603"/>
                <a:gd name="T22" fmla="*/ 234 w 338"/>
                <a:gd name="T23" fmla="*/ 561 h 603"/>
                <a:gd name="T24" fmla="*/ 272 w 338"/>
                <a:gd name="T25" fmla="*/ 526 h 603"/>
                <a:gd name="T26" fmla="*/ 296 w 338"/>
                <a:gd name="T27" fmla="*/ 477 h 603"/>
                <a:gd name="T28" fmla="*/ 306 w 338"/>
                <a:gd name="T29" fmla="*/ 413 h 603"/>
                <a:gd name="T30" fmla="*/ 325 w 338"/>
                <a:gd name="T31" fmla="*/ 356 h 603"/>
                <a:gd name="T32" fmla="*/ 338 w 338"/>
                <a:gd name="T33" fmla="*/ 306 h 603"/>
                <a:gd name="T34" fmla="*/ 324 w 338"/>
                <a:gd name="T35" fmla="*/ 265 h 603"/>
                <a:gd name="T36" fmla="*/ 298 w 338"/>
                <a:gd name="T37" fmla="*/ 243 h 603"/>
                <a:gd name="T38" fmla="*/ 285 w 338"/>
                <a:gd name="T39" fmla="*/ 221 h 603"/>
                <a:gd name="T40" fmla="*/ 270 w 338"/>
                <a:gd name="T41" fmla="*/ 188 h 603"/>
                <a:gd name="T42" fmla="*/ 267 w 338"/>
                <a:gd name="T43" fmla="*/ 155 h 603"/>
                <a:gd name="T44" fmla="*/ 281 w 338"/>
                <a:gd name="T45" fmla="*/ 138 h 603"/>
                <a:gd name="T46" fmla="*/ 295 w 338"/>
                <a:gd name="T47" fmla="*/ 123 h 603"/>
                <a:gd name="T48" fmla="*/ 305 w 338"/>
                <a:gd name="T49" fmla="*/ 103 h 603"/>
                <a:gd name="T50" fmla="*/ 311 w 338"/>
                <a:gd name="T51" fmla="*/ 80 h 603"/>
                <a:gd name="T52" fmla="*/ 309 w 338"/>
                <a:gd name="T53" fmla="*/ 59 h 603"/>
                <a:gd name="T54" fmla="*/ 293 w 338"/>
                <a:gd name="T55" fmla="*/ 37 h 603"/>
                <a:gd name="T56" fmla="*/ 260 w 338"/>
                <a:gd name="T57" fmla="*/ 18 h 603"/>
                <a:gd name="T58" fmla="*/ 210 w 338"/>
                <a:gd name="T59" fmla="*/ 6 h 603"/>
                <a:gd name="T60" fmla="*/ 169 w 338"/>
                <a:gd name="T61" fmla="*/ 0 h 603"/>
                <a:gd name="T62" fmla="*/ 130 w 338"/>
                <a:gd name="T63" fmla="*/ 3 h 603"/>
                <a:gd name="T64" fmla="*/ 74 w 338"/>
                <a:gd name="T65" fmla="*/ 32 h 603"/>
                <a:gd name="T66" fmla="*/ 24 w 338"/>
                <a:gd name="T67" fmla="*/ 115 h 603"/>
                <a:gd name="T68" fmla="*/ 1 w 338"/>
                <a:gd name="T69" fmla="*/ 259 h 603"/>
                <a:gd name="T70" fmla="*/ 2 w 338"/>
                <a:gd name="T71" fmla="*/ 380 h 603"/>
                <a:gd name="T72" fmla="*/ 17 w 338"/>
                <a:gd name="T73" fmla="*/ 464 h 603"/>
                <a:gd name="T74" fmla="*/ 45 w 338"/>
                <a:gd name="T75" fmla="*/ 51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8" h="603">
                  <a:moveTo>
                    <a:pt x="60" y="524"/>
                  </a:moveTo>
                  <a:lnTo>
                    <a:pt x="61" y="524"/>
                  </a:lnTo>
                  <a:lnTo>
                    <a:pt x="66" y="526"/>
                  </a:lnTo>
                  <a:lnTo>
                    <a:pt x="70" y="529"/>
                  </a:lnTo>
                  <a:lnTo>
                    <a:pt x="77" y="532"/>
                  </a:lnTo>
                  <a:lnTo>
                    <a:pt x="84" y="537"/>
                  </a:lnTo>
                  <a:lnTo>
                    <a:pt x="91" y="542"/>
                  </a:lnTo>
                  <a:lnTo>
                    <a:pt x="98" y="549"/>
                  </a:lnTo>
                  <a:lnTo>
                    <a:pt x="102" y="557"/>
                  </a:lnTo>
                  <a:lnTo>
                    <a:pt x="105" y="563"/>
                  </a:lnTo>
                  <a:lnTo>
                    <a:pt x="108" y="568"/>
                  </a:lnTo>
                  <a:lnTo>
                    <a:pt x="110" y="573"/>
                  </a:lnTo>
                  <a:lnTo>
                    <a:pt x="112" y="579"/>
                  </a:lnTo>
                  <a:lnTo>
                    <a:pt x="115" y="587"/>
                  </a:lnTo>
                  <a:lnTo>
                    <a:pt x="119" y="594"/>
                  </a:lnTo>
                  <a:lnTo>
                    <a:pt x="124" y="600"/>
                  </a:lnTo>
                  <a:lnTo>
                    <a:pt x="131" y="602"/>
                  </a:lnTo>
                  <a:lnTo>
                    <a:pt x="139" y="603"/>
                  </a:lnTo>
                  <a:lnTo>
                    <a:pt x="149" y="602"/>
                  </a:lnTo>
                  <a:lnTo>
                    <a:pt x="161" y="599"/>
                  </a:lnTo>
                  <a:lnTo>
                    <a:pt x="175" y="593"/>
                  </a:lnTo>
                  <a:lnTo>
                    <a:pt x="193" y="585"/>
                  </a:lnTo>
                  <a:lnTo>
                    <a:pt x="213" y="575"/>
                  </a:lnTo>
                  <a:lnTo>
                    <a:pt x="234" y="561"/>
                  </a:lnTo>
                  <a:lnTo>
                    <a:pt x="253" y="546"/>
                  </a:lnTo>
                  <a:lnTo>
                    <a:pt x="272" y="526"/>
                  </a:lnTo>
                  <a:lnTo>
                    <a:pt x="286" y="504"/>
                  </a:lnTo>
                  <a:lnTo>
                    <a:pt x="296" y="477"/>
                  </a:lnTo>
                  <a:lnTo>
                    <a:pt x="302" y="446"/>
                  </a:lnTo>
                  <a:lnTo>
                    <a:pt x="306" y="413"/>
                  </a:lnTo>
                  <a:lnTo>
                    <a:pt x="314" y="383"/>
                  </a:lnTo>
                  <a:lnTo>
                    <a:pt x="325" y="356"/>
                  </a:lnTo>
                  <a:lnTo>
                    <a:pt x="333" y="329"/>
                  </a:lnTo>
                  <a:lnTo>
                    <a:pt x="338" y="306"/>
                  </a:lnTo>
                  <a:lnTo>
                    <a:pt x="335" y="284"/>
                  </a:lnTo>
                  <a:lnTo>
                    <a:pt x="324" y="265"/>
                  </a:lnTo>
                  <a:lnTo>
                    <a:pt x="301" y="246"/>
                  </a:lnTo>
                  <a:lnTo>
                    <a:pt x="298" y="243"/>
                  </a:lnTo>
                  <a:lnTo>
                    <a:pt x="293" y="234"/>
                  </a:lnTo>
                  <a:lnTo>
                    <a:pt x="285" y="221"/>
                  </a:lnTo>
                  <a:lnTo>
                    <a:pt x="276" y="205"/>
                  </a:lnTo>
                  <a:lnTo>
                    <a:pt x="270" y="188"/>
                  </a:lnTo>
                  <a:lnTo>
                    <a:pt x="266" y="170"/>
                  </a:lnTo>
                  <a:lnTo>
                    <a:pt x="267" y="155"/>
                  </a:lnTo>
                  <a:lnTo>
                    <a:pt x="275" y="144"/>
                  </a:lnTo>
                  <a:lnTo>
                    <a:pt x="281" y="138"/>
                  </a:lnTo>
                  <a:lnTo>
                    <a:pt x="288" y="131"/>
                  </a:lnTo>
                  <a:lnTo>
                    <a:pt x="295" y="123"/>
                  </a:lnTo>
                  <a:lnTo>
                    <a:pt x="301" y="113"/>
                  </a:lnTo>
                  <a:lnTo>
                    <a:pt x="305" y="103"/>
                  </a:lnTo>
                  <a:lnTo>
                    <a:pt x="310" y="92"/>
                  </a:lnTo>
                  <a:lnTo>
                    <a:pt x="311" y="80"/>
                  </a:lnTo>
                  <a:lnTo>
                    <a:pt x="311" y="69"/>
                  </a:lnTo>
                  <a:lnTo>
                    <a:pt x="309" y="59"/>
                  </a:lnTo>
                  <a:lnTo>
                    <a:pt x="302" y="47"/>
                  </a:lnTo>
                  <a:lnTo>
                    <a:pt x="293" y="37"/>
                  </a:lnTo>
                  <a:lnTo>
                    <a:pt x="279" y="27"/>
                  </a:lnTo>
                  <a:lnTo>
                    <a:pt x="260" y="18"/>
                  </a:lnTo>
                  <a:lnTo>
                    <a:pt x="237" y="11"/>
                  </a:lnTo>
                  <a:lnTo>
                    <a:pt x="210" y="6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53" y="0"/>
                  </a:lnTo>
                  <a:lnTo>
                    <a:pt x="130" y="3"/>
                  </a:lnTo>
                  <a:lnTo>
                    <a:pt x="102" y="12"/>
                  </a:lnTo>
                  <a:lnTo>
                    <a:pt x="74" y="32"/>
                  </a:lnTo>
                  <a:lnTo>
                    <a:pt x="47" y="65"/>
                  </a:lnTo>
                  <a:lnTo>
                    <a:pt x="24" y="115"/>
                  </a:lnTo>
                  <a:lnTo>
                    <a:pt x="9" y="184"/>
                  </a:lnTo>
                  <a:lnTo>
                    <a:pt x="1" y="259"/>
                  </a:lnTo>
                  <a:lnTo>
                    <a:pt x="0" y="325"/>
                  </a:lnTo>
                  <a:lnTo>
                    <a:pt x="2" y="380"/>
                  </a:lnTo>
                  <a:lnTo>
                    <a:pt x="8" y="426"/>
                  </a:lnTo>
                  <a:lnTo>
                    <a:pt x="17" y="464"/>
                  </a:lnTo>
                  <a:lnTo>
                    <a:pt x="30" y="492"/>
                  </a:lnTo>
                  <a:lnTo>
                    <a:pt x="45" y="512"/>
                  </a:lnTo>
                  <a:lnTo>
                    <a:pt x="60" y="524"/>
                  </a:lnTo>
                  <a:close/>
                </a:path>
              </a:pathLst>
            </a:custGeom>
            <a:solidFill>
              <a:srgbClr val="CE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54"/>
            <p:cNvSpPr>
              <a:spLocks/>
            </p:cNvSpPr>
            <p:nvPr/>
          </p:nvSpPr>
          <p:spPr bwMode="auto">
            <a:xfrm>
              <a:off x="1944" y="1324"/>
              <a:ext cx="161" cy="293"/>
            </a:xfrm>
            <a:custGeom>
              <a:avLst/>
              <a:gdLst>
                <a:gd name="T0" fmla="*/ 52 w 322"/>
                <a:gd name="T1" fmla="*/ 511 h 586"/>
                <a:gd name="T2" fmla="*/ 62 w 322"/>
                <a:gd name="T3" fmla="*/ 515 h 586"/>
                <a:gd name="T4" fmla="*/ 77 w 322"/>
                <a:gd name="T5" fmla="*/ 522 h 586"/>
                <a:gd name="T6" fmla="*/ 92 w 322"/>
                <a:gd name="T7" fmla="*/ 531 h 586"/>
                <a:gd name="T8" fmla="*/ 102 w 322"/>
                <a:gd name="T9" fmla="*/ 542 h 586"/>
                <a:gd name="T10" fmla="*/ 108 w 322"/>
                <a:gd name="T11" fmla="*/ 553 h 586"/>
                <a:gd name="T12" fmla="*/ 112 w 322"/>
                <a:gd name="T13" fmla="*/ 568 h 586"/>
                <a:gd name="T14" fmla="*/ 118 w 322"/>
                <a:gd name="T15" fmla="*/ 580 h 586"/>
                <a:gd name="T16" fmla="*/ 131 w 322"/>
                <a:gd name="T17" fmla="*/ 586 h 586"/>
                <a:gd name="T18" fmla="*/ 152 w 322"/>
                <a:gd name="T19" fmla="*/ 581 h 586"/>
                <a:gd name="T20" fmla="*/ 183 w 322"/>
                <a:gd name="T21" fmla="*/ 568 h 586"/>
                <a:gd name="T22" fmla="*/ 222 w 322"/>
                <a:gd name="T23" fmla="*/ 546 h 586"/>
                <a:gd name="T24" fmla="*/ 259 w 322"/>
                <a:gd name="T25" fmla="*/ 512 h 586"/>
                <a:gd name="T26" fmla="*/ 283 w 322"/>
                <a:gd name="T27" fmla="*/ 465 h 586"/>
                <a:gd name="T28" fmla="*/ 292 w 322"/>
                <a:gd name="T29" fmla="*/ 404 h 586"/>
                <a:gd name="T30" fmla="*/ 310 w 322"/>
                <a:gd name="T31" fmla="*/ 350 h 586"/>
                <a:gd name="T32" fmla="*/ 322 w 322"/>
                <a:gd name="T33" fmla="*/ 304 h 586"/>
                <a:gd name="T34" fmla="*/ 310 w 322"/>
                <a:gd name="T35" fmla="*/ 262 h 586"/>
                <a:gd name="T36" fmla="*/ 286 w 322"/>
                <a:gd name="T37" fmla="*/ 239 h 586"/>
                <a:gd name="T38" fmla="*/ 272 w 322"/>
                <a:gd name="T39" fmla="*/ 216 h 586"/>
                <a:gd name="T40" fmla="*/ 257 w 322"/>
                <a:gd name="T41" fmla="*/ 183 h 586"/>
                <a:gd name="T42" fmla="*/ 254 w 322"/>
                <a:gd name="T43" fmla="*/ 151 h 586"/>
                <a:gd name="T44" fmla="*/ 267 w 322"/>
                <a:gd name="T45" fmla="*/ 133 h 586"/>
                <a:gd name="T46" fmla="*/ 280 w 322"/>
                <a:gd name="T47" fmla="*/ 118 h 586"/>
                <a:gd name="T48" fmla="*/ 290 w 322"/>
                <a:gd name="T49" fmla="*/ 99 h 586"/>
                <a:gd name="T50" fmla="*/ 295 w 322"/>
                <a:gd name="T51" fmla="*/ 78 h 586"/>
                <a:gd name="T52" fmla="*/ 292 w 322"/>
                <a:gd name="T53" fmla="*/ 56 h 586"/>
                <a:gd name="T54" fmla="*/ 278 w 322"/>
                <a:gd name="T55" fmla="*/ 35 h 586"/>
                <a:gd name="T56" fmla="*/ 246 w 322"/>
                <a:gd name="T57" fmla="*/ 17 h 586"/>
                <a:gd name="T58" fmla="*/ 198 w 322"/>
                <a:gd name="T59" fmla="*/ 4 h 586"/>
                <a:gd name="T60" fmla="*/ 160 w 322"/>
                <a:gd name="T61" fmla="*/ 0 h 586"/>
                <a:gd name="T62" fmla="*/ 123 w 322"/>
                <a:gd name="T63" fmla="*/ 2 h 586"/>
                <a:gd name="T64" fmla="*/ 70 w 322"/>
                <a:gd name="T65" fmla="*/ 31 h 586"/>
                <a:gd name="T66" fmla="*/ 23 w 322"/>
                <a:gd name="T67" fmla="*/ 111 h 586"/>
                <a:gd name="T68" fmla="*/ 2 w 322"/>
                <a:gd name="T69" fmla="*/ 251 h 586"/>
                <a:gd name="T70" fmla="*/ 1 w 322"/>
                <a:gd name="T71" fmla="*/ 369 h 586"/>
                <a:gd name="T72" fmla="*/ 15 w 322"/>
                <a:gd name="T73" fmla="*/ 451 h 586"/>
                <a:gd name="T74" fmla="*/ 38 w 322"/>
                <a:gd name="T75" fmla="*/ 50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2" h="586">
                  <a:moveTo>
                    <a:pt x="50" y="511"/>
                  </a:moveTo>
                  <a:lnTo>
                    <a:pt x="52" y="511"/>
                  </a:lnTo>
                  <a:lnTo>
                    <a:pt x="56" y="512"/>
                  </a:lnTo>
                  <a:lnTo>
                    <a:pt x="62" y="515"/>
                  </a:lnTo>
                  <a:lnTo>
                    <a:pt x="69" y="517"/>
                  </a:lnTo>
                  <a:lnTo>
                    <a:pt x="77" y="522"/>
                  </a:lnTo>
                  <a:lnTo>
                    <a:pt x="85" y="526"/>
                  </a:lnTo>
                  <a:lnTo>
                    <a:pt x="92" y="531"/>
                  </a:lnTo>
                  <a:lnTo>
                    <a:pt x="99" y="538"/>
                  </a:lnTo>
                  <a:lnTo>
                    <a:pt x="102" y="542"/>
                  </a:lnTo>
                  <a:lnTo>
                    <a:pt x="106" y="547"/>
                  </a:lnTo>
                  <a:lnTo>
                    <a:pt x="108" y="553"/>
                  </a:lnTo>
                  <a:lnTo>
                    <a:pt x="109" y="558"/>
                  </a:lnTo>
                  <a:lnTo>
                    <a:pt x="112" y="568"/>
                  </a:lnTo>
                  <a:lnTo>
                    <a:pt x="114" y="575"/>
                  </a:lnTo>
                  <a:lnTo>
                    <a:pt x="118" y="580"/>
                  </a:lnTo>
                  <a:lnTo>
                    <a:pt x="124" y="584"/>
                  </a:lnTo>
                  <a:lnTo>
                    <a:pt x="131" y="586"/>
                  </a:lnTo>
                  <a:lnTo>
                    <a:pt x="140" y="585"/>
                  </a:lnTo>
                  <a:lnTo>
                    <a:pt x="152" y="581"/>
                  </a:lnTo>
                  <a:lnTo>
                    <a:pt x="166" y="576"/>
                  </a:lnTo>
                  <a:lnTo>
                    <a:pt x="183" y="568"/>
                  </a:lnTo>
                  <a:lnTo>
                    <a:pt x="203" y="557"/>
                  </a:lnTo>
                  <a:lnTo>
                    <a:pt x="222" y="546"/>
                  </a:lnTo>
                  <a:lnTo>
                    <a:pt x="242" y="531"/>
                  </a:lnTo>
                  <a:lnTo>
                    <a:pt x="259" y="512"/>
                  </a:lnTo>
                  <a:lnTo>
                    <a:pt x="273" y="492"/>
                  </a:lnTo>
                  <a:lnTo>
                    <a:pt x="283" y="465"/>
                  </a:lnTo>
                  <a:lnTo>
                    <a:pt x="288" y="435"/>
                  </a:lnTo>
                  <a:lnTo>
                    <a:pt x="292" y="404"/>
                  </a:lnTo>
                  <a:lnTo>
                    <a:pt x="301" y="375"/>
                  </a:lnTo>
                  <a:lnTo>
                    <a:pt x="310" y="350"/>
                  </a:lnTo>
                  <a:lnTo>
                    <a:pt x="318" y="326"/>
                  </a:lnTo>
                  <a:lnTo>
                    <a:pt x="322" y="304"/>
                  </a:lnTo>
                  <a:lnTo>
                    <a:pt x="320" y="282"/>
                  </a:lnTo>
                  <a:lnTo>
                    <a:pt x="310" y="262"/>
                  </a:lnTo>
                  <a:lnTo>
                    <a:pt x="288" y="243"/>
                  </a:lnTo>
                  <a:lnTo>
                    <a:pt x="286" y="239"/>
                  </a:lnTo>
                  <a:lnTo>
                    <a:pt x="280" y="230"/>
                  </a:lnTo>
                  <a:lnTo>
                    <a:pt x="272" y="216"/>
                  </a:lnTo>
                  <a:lnTo>
                    <a:pt x="264" y="200"/>
                  </a:lnTo>
                  <a:lnTo>
                    <a:pt x="257" y="183"/>
                  </a:lnTo>
                  <a:lnTo>
                    <a:pt x="253" y="166"/>
                  </a:lnTo>
                  <a:lnTo>
                    <a:pt x="254" y="151"/>
                  </a:lnTo>
                  <a:lnTo>
                    <a:pt x="261" y="139"/>
                  </a:lnTo>
                  <a:lnTo>
                    <a:pt x="267" y="133"/>
                  </a:lnTo>
                  <a:lnTo>
                    <a:pt x="273" y="126"/>
                  </a:lnTo>
                  <a:lnTo>
                    <a:pt x="280" y="118"/>
                  </a:lnTo>
                  <a:lnTo>
                    <a:pt x="286" y="109"/>
                  </a:lnTo>
                  <a:lnTo>
                    <a:pt x="290" y="99"/>
                  </a:lnTo>
                  <a:lnTo>
                    <a:pt x="294" y="88"/>
                  </a:lnTo>
                  <a:lnTo>
                    <a:pt x="295" y="78"/>
                  </a:lnTo>
                  <a:lnTo>
                    <a:pt x="295" y="67"/>
                  </a:lnTo>
                  <a:lnTo>
                    <a:pt x="292" y="56"/>
                  </a:lnTo>
                  <a:lnTo>
                    <a:pt x="286" y="45"/>
                  </a:lnTo>
                  <a:lnTo>
                    <a:pt x="278" y="35"/>
                  </a:lnTo>
                  <a:lnTo>
                    <a:pt x="264" y="26"/>
                  </a:lnTo>
                  <a:lnTo>
                    <a:pt x="246" y="17"/>
                  </a:lnTo>
                  <a:lnTo>
                    <a:pt x="225" y="10"/>
                  </a:lnTo>
                  <a:lnTo>
                    <a:pt x="198" y="4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45" y="0"/>
                  </a:lnTo>
                  <a:lnTo>
                    <a:pt x="123" y="2"/>
                  </a:lnTo>
                  <a:lnTo>
                    <a:pt x="98" y="11"/>
                  </a:lnTo>
                  <a:lnTo>
                    <a:pt x="70" y="31"/>
                  </a:lnTo>
                  <a:lnTo>
                    <a:pt x="45" y="63"/>
                  </a:lnTo>
                  <a:lnTo>
                    <a:pt x="23" y="111"/>
                  </a:lnTo>
                  <a:lnTo>
                    <a:pt x="9" y="178"/>
                  </a:lnTo>
                  <a:lnTo>
                    <a:pt x="2" y="251"/>
                  </a:lnTo>
                  <a:lnTo>
                    <a:pt x="0" y="315"/>
                  </a:lnTo>
                  <a:lnTo>
                    <a:pt x="1" y="369"/>
                  </a:lnTo>
                  <a:lnTo>
                    <a:pt x="7" y="414"/>
                  </a:lnTo>
                  <a:lnTo>
                    <a:pt x="15" y="451"/>
                  </a:lnTo>
                  <a:lnTo>
                    <a:pt x="25" y="480"/>
                  </a:lnTo>
                  <a:lnTo>
                    <a:pt x="38" y="500"/>
                  </a:lnTo>
                  <a:lnTo>
                    <a:pt x="50" y="511"/>
                  </a:lnTo>
                  <a:close/>
                </a:path>
              </a:pathLst>
            </a:custGeom>
            <a:solidFill>
              <a:srgbClr val="C17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55"/>
            <p:cNvSpPr>
              <a:spLocks/>
            </p:cNvSpPr>
            <p:nvPr/>
          </p:nvSpPr>
          <p:spPr bwMode="auto">
            <a:xfrm>
              <a:off x="1947" y="1327"/>
              <a:ext cx="154" cy="284"/>
            </a:xfrm>
            <a:custGeom>
              <a:avLst/>
              <a:gdLst>
                <a:gd name="T0" fmla="*/ 151 w 307"/>
                <a:gd name="T1" fmla="*/ 0 h 570"/>
                <a:gd name="T2" fmla="*/ 116 w 307"/>
                <a:gd name="T3" fmla="*/ 4 h 570"/>
                <a:gd name="T4" fmla="*/ 67 w 307"/>
                <a:gd name="T5" fmla="*/ 32 h 570"/>
                <a:gd name="T6" fmla="*/ 23 w 307"/>
                <a:gd name="T7" fmla="*/ 110 h 570"/>
                <a:gd name="T8" fmla="*/ 2 w 307"/>
                <a:gd name="T9" fmla="*/ 245 h 570"/>
                <a:gd name="T10" fmla="*/ 1 w 307"/>
                <a:gd name="T11" fmla="*/ 361 h 570"/>
                <a:gd name="T12" fmla="*/ 12 w 307"/>
                <a:gd name="T13" fmla="*/ 442 h 570"/>
                <a:gd name="T14" fmla="*/ 31 w 307"/>
                <a:gd name="T15" fmla="*/ 490 h 570"/>
                <a:gd name="T16" fmla="*/ 43 w 307"/>
                <a:gd name="T17" fmla="*/ 502 h 570"/>
                <a:gd name="T18" fmla="*/ 62 w 307"/>
                <a:gd name="T19" fmla="*/ 505 h 570"/>
                <a:gd name="T20" fmla="*/ 86 w 307"/>
                <a:gd name="T21" fmla="*/ 513 h 570"/>
                <a:gd name="T22" fmla="*/ 105 w 307"/>
                <a:gd name="T23" fmla="*/ 528 h 570"/>
                <a:gd name="T24" fmla="*/ 107 w 307"/>
                <a:gd name="T25" fmla="*/ 549 h 570"/>
                <a:gd name="T26" fmla="*/ 111 w 307"/>
                <a:gd name="T27" fmla="*/ 564 h 570"/>
                <a:gd name="T28" fmla="*/ 123 w 307"/>
                <a:gd name="T29" fmla="*/ 570 h 570"/>
                <a:gd name="T30" fmla="*/ 143 w 307"/>
                <a:gd name="T31" fmla="*/ 565 h 570"/>
                <a:gd name="T32" fmla="*/ 174 w 307"/>
                <a:gd name="T33" fmla="*/ 551 h 570"/>
                <a:gd name="T34" fmla="*/ 211 w 307"/>
                <a:gd name="T35" fmla="*/ 531 h 570"/>
                <a:gd name="T36" fmla="*/ 246 w 307"/>
                <a:gd name="T37" fmla="*/ 500 h 570"/>
                <a:gd name="T38" fmla="*/ 271 w 307"/>
                <a:gd name="T39" fmla="*/ 455 h 570"/>
                <a:gd name="T40" fmla="*/ 280 w 307"/>
                <a:gd name="T41" fmla="*/ 397 h 570"/>
                <a:gd name="T42" fmla="*/ 296 w 307"/>
                <a:gd name="T43" fmla="*/ 346 h 570"/>
                <a:gd name="T44" fmla="*/ 307 w 307"/>
                <a:gd name="T45" fmla="*/ 302 h 570"/>
                <a:gd name="T46" fmla="*/ 296 w 307"/>
                <a:gd name="T47" fmla="*/ 262 h 570"/>
                <a:gd name="T48" fmla="*/ 274 w 307"/>
                <a:gd name="T49" fmla="*/ 238 h 570"/>
                <a:gd name="T50" fmla="*/ 259 w 307"/>
                <a:gd name="T51" fmla="*/ 214 h 570"/>
                <a:gd name="T52" fmla="*/ 244 w 307"/>
                <a:gd name="T53" fmla="*/ 179 h 570"/>
                <a:gd name="T54" fmla="*/ 239 w 307"/>
                <a:gd name="T55" fmla="*/ 147 h 570"/>
                <a:gd name="T56" fmla="*/ 258 w 307"/>
                <a:gd name="T57" fmla="*/ 124 h 570"/>
                <a:gd name="T58" fmla="*/ 276 w 307"/>
                <a:gd name="T59" fmla="*/ 87 h 570"/>
                <a:gd name="T60" fmla="*/ 271 w 307"/>
                <a:gd name="T61" fmla="*/ 45 h 570"/>
                <a:gd name="T62" fmla="*/ 213 w 307"/>
                <a:gd name="T63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570">
                  <a:moveTo>
                    <a:pt x="156" y="2"/>
                  </a:moveTo>
                  <a:lnTo>
                    <a:pt x="151" y="0"/>
                  </a:lnTo>
                  <a:lnTo>
                    <a:pt x="137" y="0"/>
                  </a:lnTo>
                  <a:lnTo>
                    <a:pt x="116" y="4"/>
                  </a:lnTo>
                  <a:lnTo>
                    <a:pt x="92" y="13"/>
                  </a:lnTo>
                  <a:lnTo>
                    <a:pt x="67" y="32"/>
                  </a:lnTo>
                  <a:lnTo>
                    <a:pt x="42" y="63"/>
                  </a:lnTo>
                  <a:lnTo>
                    <a:pt x="23" y="110"/>
                  </a:lnTo>
                  <a:lnTo>
                    <a:pt x="9" y="174"/>
                  </a:lnTo>
                  <a:lnTo>
                    <a:pt x="2" y="245"/>
                  </a:lnTo>
                  <a:lnTo>
                    <a:pt x="0" y="307"/>
                  </a:lnTo>
                  <a:lnTo>
                    <a:pt x="1" y="361"/>
                  </a:lnTo>
                  <a:lnTo>
                    <a:pt x="5" y="405"/>
                  </a:lnTo>
                  <a:lnTo>
                    <a:pt x="12" y="442"/>
                  </a:lnTo>
                  <a:lnTo>
                    <a:pt x="20" y="469"/>
                  </a:lnTo>
                  <a:lnTo>
                    <a:pt x="31" y="490"/>
                  </a:lnTo>
                  <a:lnTo>
                    <a:pt x="41" y="502"/>
                  </a:lnTo>
                  <a:lnTo>
                    <a:pt x="43" y="502"/>
                  </a:lnTo>
                  <a:lnTo>
                    <a:pt x="52" y="503"/>
                  </a:lnTo>
                  <a:lnTo>
                    <a:pt x="62" y="505"/>
                  </a:lnTo>
                  <a:lnTo>
                    <a:pt x="75" y="508"/>
                  </a:lnTo>
                  <a:lnTo>
                    <a:pt x="86" y="513"/>
                  </a:lnTo>
                  <a:lnTo>
                    <a:pt x="96" y="520"/>
                  </a:lnTo>
                  <a:lnTo>
                    <a:pt x="105" y="528"/>
                  </a:lnTo>
                  <a:lnTo>
                    <a:pt x="107" y="538"/>
                  </a:lnTo>
                  <a:lnTo>
                    <a:pt x="107" y="549"/>
                  </a:lnTo>
                  <a:lnTo>
                    <a:pt x="109" y="557"/>
                  </a:lnTo>
                  <a:lnTo>
                    <a:pt x="111" y="564"/>
                  </a:lnTo>
                  <a:lnTo>
                    <a:pt x="116" y="567"/>
                  </a:lnTo>
                  <a:lnTo>
                    <a:pt x="123" y="570"/>
                  </a:lnTo>
                  <a:lnTo>
                    <a:pt x="132" y="568"/>
                  </a:lnTo>
                  <a:lnTo>
                    <a:pt x="143" y="565"/>
                  </a:lnTo>
                  <a:lnTo>
                    <a:pt x="156" y="559"/>
                  </a:lnTo>
                  <a:lnTo>
                    <a:pt x="174" y="551"/>
                  </a:lnTo>
                  <a:lnTo>
                    <a:pt x="192" y="542"/>
                  </a:lnTo>
                  <a:lnTo>
                    <a:pt x="211" y="531"/>
                  </a:lnTo>
                  <a:lnTo>
                    <a:pt x="230" y="518"/>
                  </a:lnTo>
                  <a:lnTo>
                    <a:pt x="246" y="500"/>
                  </a:lnTo>
                  <a:lnTo>
                    <a:pt x="260" y="481"/>
                  </a:lnTo>
                  <a:lnTo>
                    <a:pt x="271" y="455"/>
                  </a:lnTo>
                  <a:lnTo>
                    <a:pt x="275" y="427"/>
                  </a:lnTo>
                  <a:lnTo>
                    <a:pt x="280" y="397"/>
                  </a:lnTo>
                  <a:lnTo>
                    <a:pt x="287" y="370"/>
                  </a:lnTo>
                  <a:lnTo>
                    <a:pt x="296" y="346"/>
                  </a:lnTo>
                  <a:lnTo>
                    <a:pt x="303" y="323"/>
                  </a:lnTo>
                  <a:lnTo>
                    <a:pt x="307" y="302"/>
                  </a:lnTo>
                  <a:lnTo>
                    <a:pt x="305" y="283"/>
                  </a:lnTo>
                  <a:lnTo>
                    <a:pt x="296" y="262"/>
                  </a:lnTo>
                  <a:lnTo>
                    <a:pt x="276" y="241"/>
                  </a:lnTo>
                  <a:lnTo>
                    <a:pt x="274" y="238"/>
                  </a:lnTo>
                  <a:lnTo>
                    <a:pt x="268" y="229"/>
                  </a:lnTo>
                  <a:lnTo>
                    <a:pt x="259" y="214"/>
                  </a:lnTo>
                  <a:lnTo>
                    <a:pt x="251" y="197"/>
                  </a:lnTo>
                  <a:lnTo>
                    <a:pt x="244" y="179"/>
                  </a:lnTo>
                  <a:lnTo>
                    <a:pt x="239" y="162"/>
                  </a:lnTo>
                  <a:lnTo>
                    <a:pt x="239" y="147"/>
                  </a:lnTo>
                  <a:lnTo>
                    <a:pt x="246" y="135"/>
                  </a:lnTo>
                  <a:lnTo>
                    <a:pt x="258" y="124"/>
                  </a:lnTo>
                  <a:lnTo>
                    <a:pt x="269" y="106"/>
                  </a:lnTo>
                  <a:lnTo>
                    <a:pt x="276" y="87"/>
                  </a:lnTo>
                  <a:lnTo>
                    <a:pt x="279" y="66"/>
                  </a:lnTo>
                  <a:lnTo>
                    <a:pt x="271" y="45"/>
                  </a:lnTo>
                  <a:lnTo>
                    <a:pt x="250" y="26"/>
                  </a:lnTo>
                  <a:lnTo>
                    <a:pt x="213" y="11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56"/>
            <p:cNvSpPr>
              <a:spLocks/>
            </p:cNvSpPr>
            <p:nvPr/>
          </p:nvSpPr>
          <p:spPr bwMode="auto">
            <a:xfrm>
              <a:off x="2045" y="1299"/>
              <a:ext cx="114" cy="141"/>
            </a:xfrm>
            <a:custGeom>
              <a:avLst/>
              <a:gdLst>
                <a:gd name="T0" fmla="*/ 44 w 229"/>
                <a:gd name="T1" fmla="*/ 42 h 282"/>
                <a:gd name="T2" fmla="*/ 41 w 229"/>
                <a:gd name="T3" fmla="*/ 40 h 282"/>
                <a:gd name="T4" fmla="*/ 32 w 229"/>
                <a:gd name="T5" fmla="*/ 36 h 282"/>
                <a:gd name="T6" fmla="*/ 20 w 229"/>
                <a:gd name="T7" fmla="*/ 30 h 282"/>
                <a:gd name="T8" fmla="*/ 9 w 229"/>
                <a:gd name="T9" fmla="*/ 23 h 282"/>
                <a:gd name="T10" fmla="*/ 2 w 229"/>
                <a:gd name="T11" fmla="*/ 16 h 282"/>
                <a:gd name="T12" fmla="*/ 0 w 229"/>
                <a:gd name="T13" fmla="*/ 10 h 282"/>
                <a:gd name="T14" fmla="*/ 10 w 229"/>
                <a:gd name="T15" fmla="*/ 5 h 282"/>
                <a:gd name="T16" fmla="*/ 32 w 229"/>
                <a:gd name="T17" fmla="*/ 1 h 282"/>
                <a:gd name="T18" fmla="*/ 53 w 229"/>
                <a:gd name="T19" fmla="*/ 0 h 282"/>
                <a:gd name="T20" fmla="*/ 75 w 229"/>
                <a:gd name="T21" fmla="*/ 2 h 282"/>
                <a:gd name="T22" fmla="*/ 95 w 229"/>
                <a:gd name="T23" fmla="*/ 6 h 282"/>
                <a:gd name="T24" fmla="*/ 115 w 229"/>
                <a:gd name="T25" fmla="*/ 12 h 282"/>
                <a:gd name="T26" fmla="*/ 133 w 229"/>
                <a:gd name="T27" fmla="*/ 18 h 282"/>
                <a:gd name="T28" fmla="*/ 150 w 229"/>
                <a:gd name="T29" fmla="*/ 28 h 282"/>
                <a:gd name="T30" fmla="*/ 166 w 229"/>
                <a:gd name="T31" fmla="*/ 39 h 282"/>
                <a:gd name="T32" fmla="*/ 180 w 229"/>
                <a:gd name="T33" fmla="*/ 52 h 282"/>
                <a:gd name="T34" fmla="*/ 193 w 229"/>
                <a:gd name="T35" fmla="*/ 67 h 282"/>
                <a:gd name="T36" fmla="*/ 203 w 229"/>
                <a:gd name="T37" fmla="*/ 83 h 282"/>
                <a:gd name="T38" fmla="*/ 212 w 229"/>
                <a:gd name="T39" fmla="*/ 100 h 282"/>
                <a:gd name="T40" fmla="*/ 221 w 229"/>
                <a:gd name="T41" fmla="*/ 119 h 282"/>
                <a:gd name="T42" fmla="*/ 225 w 229"/>
                <a:gd name="T43" fmla="*/ 138 h 282"/>
                <a:gd name="T44" fmla="*/ 229 w 229"/>
                <a:gd name="T45" fmla="*/ 159 h 282"/>
                <a:gd name="T46" fmla="*/ 229 w 229"/>
                <a:gd name="T47" fmla="*/ 182 h 282"/>
                <a:gd name="T48" fmla="*/ 227 w 229"/>
                <a:gd name="T49" fmla="*/ 205 h 282"/>
                <a:gd name="T50" fmla="*/ 226 w 229"/>
                <a:gd name="T51" fmla="*/ 209 h 282"/>
                <a:gd name="T52" fmla="*/ 222 w 229"/>
                <a:gd name="T53" fmla="*/ 219 h 282"/>
                <a:gd name="T54" fmla="*/ 215 w 229"/>
                <a:gd name="T55" fmla="*/ 233 h 282"/>
                <a:gd name="T56" fmla="*/ 207 w 229"/>
                <a:gd name="T57" fmla="*/ 248 h 282"/>
                <a:gd name="T58" fmla="*/ 196 w 229"/>
                <a:gd name="T59" fmla="*/ 263 h 282"/>
                <a:gd name="T60" fmla="*/ 185 w 229"/>
                <a:gd name="T61" fmla="*/ 275 h 282"/>
                <a:gd name="T62" fmla="*/ 173 w 229"/>
                <a:gd name="T63" fmla="*/ 282 h 282"/>
                <a:gd name="T64" fmla="*/ 161 w 229"/>
                <a:gd name="T65" fmla="*/ 281 h 282"/>
                <a:gd name="T66" fmla="*/ 147 w 229"/>
                <a:gd name="T67" fmla="*/ 275 h 282"/>
                <a:gd name="T68" fmla="*/ 133 w 229"/>
                <a:gd name="T69" fmla="*/ 267 h 282"/>
                <a:gd name="T70" fmla="*/ 120 w 229"/>
                <a:gd name="T71" fmla="*/ 257 h 282"/>
                <a:gd name="T72" fmla="*/ 110 w 229"/>
                <a:gd name="T73" fmla="*/ 245 h 282"/>
                <a:gd name="T74" fmla="*/ 103 w 229"/>
                <a:gd name="T75" fmla="*/ 232 h 282"/>
                <a:gd name="T76" fmla="*/ 101 w 229"/>
                <a:gd name="T77" fmla="*/ 217 h 282"/>
                <a:gd name="T78" fmla="*/ 106 w 229"/>
                <a:gd name="T79" fmla="*/ 199 h 282"/>
                <a:gd name="T80" fmla="*/ 120 w 229"/>
                <a:gd name="T81" fmla="*/ 180 h 282"/>
                <a:gd name="T82" fmla="*/ 138 w 229"/>
                <a:gd name="T83" fmla="*/ 159 h 282"/>
                <a:gd name="T84" fmla="*/ 149 w 229"/>
                <a:gd name="T85" fmla="*/ 139 h 282"/>
                <a:gd name="T86" fmla="*/ 155 w 229"/>
                <a:gd name="T87" fmla="*/ 120 h 282"/>
                <a:gd name="T88" fmla="*/ 153 w 229"/>
                <a:gd name="T89" fmla="*/ 101 h 282"/>
                <a:gd name="T90" fmla="*/ 141 w 229"/>
                <a:gd name="T91" fmla="*/ 84 h 282"/>
                <a:gd name="T92" fmla="*/ 120 w 229"/>
                <a:gd name="T93" fmla="*/ 68 h 282"/>
                <a:gd name="T94" fmla="*/ 89 w 229"/>
                <a:gd name="T95" fmla="*/ 53 h 282"/>
                <a:gd name="T96" fmla="*/ 44 w 229"/>
                <a:gd name="T97" fmla="*/ 4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82">
                  <a:moveTo>
                    <a:pt x="44" y="42"/>
                  </a:moveTo>
                  <a:lnTo>
                    <a:pt x="41" y="40"/>
                  </a:lnTo>
                  <a:lnTo>
                    <a:pt x="32" y="36"/>
                  </a:lnTo>
                  <a:lnTo>
                    <a:pt x="20" y="30"/>
                  </a:lnTo>
                  <a:lnTo>
                    <a:pt x="9" y="23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32" y="1"/>
                  </a:lnTo>
                  <a:lnTo>
                    <a:pt x="53" y="0"/>
                  </a:lnTo>
                  <a:lnTo>
                    <a:pt x="75" y="2"/>
                  </a:lnTo>
                  <a:lnTo>
                    <a:pt x="95" y="6"/>
                  </a:lnTo>
                  <a:lnTo>
                    <a:pt x="115" y="12"/>
                  </a:lnTo>
                  <a:lnTo>
                    <a:pt x="133" y="18"/>
                  </a:lnTo>
                  <a:lnTo>
                    <a:pt x="150" y="28"/>
                  </a:lnTo>
                  <a:lnTo>
                    <a:pt x="166" y="39"/>
                  </a:lnTo>
                  <a:lnTo>
                    <a:pt x="180" y="52"/>
                  </a:lnTo>
                  <a:lnTo>
                    <a:pt x="193" y="67"/>
                  </a:lnTo>
                  <a:lnTo>
                    <a:pt x="203" y="83"/>
                  </a:lnTo>
                  <a:lnTo>
                    <a:pt x="212" y="100"/>
                  </a:lnTo>
                  <a:lnTo>
                    <a:pt x="221" y="119"/>
                  </a:lnTo>
                  <a:lnTo>
                    <a:pt x="225" y="138"/>
                  </a:lnTo>
                  <a:lnTo>
                    <a:pt x="229" y="159"/>
                  </a:lnTo>
                  <a:lnTo>
                    <a:pt x="229" y="182"/>
                  </a:lnTo>
                  <a:lnTo>
                    <a:pt x="227" y="205"/>
                  </a:lnTo>
                  <a:lnTo>
                    <a:pt x="226" y="209"/>
                  </a:lnTo>
                  <a:lnTo>
                    <a:pt x="222" y="219"/>
                  </a:lnTo>
                  <a:lnTo>
                    <a:pt x="215" y="233"/>
                  </a:lnTo>
                  <a:lnTo>
                    <a:pt x="207" y="248"/>
                  </a:lnTo>
                  <a:lnTo>
                    <a:pt x="196" y="263"/>
                  </a:lnTo>
                  <a:lnTo>
                    <a:pt x="185" y="275"/>
                  </a:lnTo>
                  <a:lnTo>
                    <a:pt x="173" y="282"/>
                  </a:lnTo>
                  <a:lnTo>
                    <a:pt x="161" y="281"/>
                  </a:lnTo>
                  <a:lnTo>
                    <a:pt x="147" y="275"/>
                  </a:lnTo>
                  <a:lnTo>
                    <a:pt x="133" y="267"/>
                  </a:lnTo>
                  <a:lnTo>
                    <a:pt x="120" y="257"/>
                  </a:lnTo>
                  <a:lnTo>
                    <a:pt x="110" y="245"/>
                  </a:lnTo>
                  <a:lnTo>
                    <a:pt x="103" y="232"/>
                  </a:lnTo>
                  <a:lnTo>
                    <a:pt x="101" y="217"/>
                  </a:lnTo>
                  <a:lnTo>
                    <a:pt x="106" y="199"/>
                  </a:lnTo>
                  <a:lnTo>
                    <a:pt x="120" y="180"/>
                  </a:lnTo>
                  <a:lnTo>
                    <a:pt x="138" y="159"/>
                  </a:lnTo>
                  <a:lnTo>
                    <a:pt x="149" y="139"/>
                  </a:lnTo>
                  <a:lnTo>
                    <a:pt x="155" y="120"/>
                  </a:lnTo>
                  <a:lnTo>
                    <a:pt x="153" y="101"/>
                  </a:lnTo>
                  <a:lnTo>
                    <a:pt x="141" y="84"/>
                  </a:lnTo>
                  <a:lnTo>
                    <a:pt x="120" y="68"/>
                  </a:lnTo>
                  <a:lnTo>
                    <a:pt x="89" y="53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57"/>
            <p:cNvSpPr>
              <a:spLocks/>
            </p:cNvSpPr>
            <p:nvPr/>
          </p:nvSpPr>
          <p:spPr bwMode="auto">
            <a:xfrm>
              <a:off x="2049" y="1300"/>
              <a:ext cx="108" cy="137"/>
            </a:xfrm>
            <a:custGeom>
              <a:avLst/>
              <a:gdLst>
                <a:gd name="T0" fmla="*/ 28 w 214"/>
                <a:gd name="T1" fmla="*/ 1 h 274"/>
                <a:gd name="T2" fmla="*/ 49 w 214"/>
                <a:gd name="T3" fmla="*/ 0 h 274"/>
                <a:gd name="T4" fmla="*/ 69 w 214"/>
                <a:gd name="T5" fmla="*/ 2 h 274"/>
                <a:gd name="T6" fmla="*/ 88 w 214"/>
                <a:gd name="T7" fmla="*/ 5 h 274"/>
                <a:gd name="T8" fmla="*/ 106 w 214"/>
                <a:gd name="T9" fmla="*/ 10 h 274"/>
                <a:gd name="T10" fmla="*/ 123 w 214"/>
                <a:gd name="T11" fmla="*/ 18 h 274"/>
                <a:gd name="T12" fmla="*/ 139 w 214"/>
                <a:gd name="T13" fmla="*/ 27 h 274"/>
                <a:gd name="T14" fmla="*/ 154 w 214"/>
                <a:gd name="T15" fmla="*/ 38 h 274"/>
                <a:gd name="T16" fmla="*/ 168 w 214"/>
                <a:gd name="T17" fmla="*/ 50 h 274"/>
                <a:gd name="T18" fmla="*/ 179 w 214"/>
                <a:gd name="T19" fmla="*/ 64 h 274"/>
                <a:gd name="T20" fmla="*/ 190 w 214"/>
                <a:gd name="T21" fmla="*/ 79 h 274"/>
                <a:gd name="T22" fmla="*/ 198 w 214"/>
                <a:gd name="T23" fmla="*/ 96 h 274"/>
                <a:gd name="T24" fmla="*/ 205 w 214"/>
                <a:gd name="T25" fmla="*/ 115 h 274"/>
                <a:gd name="T26" fmla="*/ 211 w 214"/>
                <a:gd name="T27" fmla="*/ 134 h 274"/>
                <a:gd name="T28" fmla="*/ 213 w 214"/>
                <a:gd name="T29" fmla="*/ 155 h 274"/>
                <a:gd name="T30" fmla="*/ 214 w 214"/>
                <a:gd name="T31" fmla="*/ 176 h 274"/>
                <a:gd name="T32" fmla="*/ 213 w 214"/>
                <a:gd name="T33" fmla="*/ 199 h 274"/>
                <a:gd name="T34" fmla="*/ 212 w 214"/>
                <a:gd name="T35" fmla="*/ 202 h 274"/>
                <a:gd name="T36" fmla="*/ 207 w 214"/>
                <a:gd name="T37" fmla="*/ 213 h 274"/>
                <a:gd name="T38" fmla="*/ 200 w 214"/>
                <a:gd name="T39" fmla="*/ 225 h 274"/>
                <a:gd name="T40" fmla="*/ 192 w 214"/>
                <a:gd name="T41" fmla="*/ 241 h 274"/>
                <a:gd name="T42" fmla="*/ 183 w 214"/>
                <a:gd name="T43" fmla="*/ 255 h 274"/>
                <a:gd name="T44" fmla="*/ 173 w 214"/>
                <a:gd name="T45" fmla="*/ 267 h 274"/>
                <a:gd name="T46" fmla="*/ 161 w 214"/>
                <a:gd name="T47" fmla="*/ 274 h 274"/>
                <a:gd name="T48" fmla="*/ 149 w 214"/>
                <a:gd name="T49" fmla="*/ 274 h 274"/>
                <a:gd name="T50" fmla="*/ 138 w 214"/>
                <a:gd name="T51" fmla="*/ 268 h 274"/>
                <a:gd name="T52" fmla="*/ 126 w 214"/>
                <a:gd name="T53" fmla="*/ 261 h 274"/>
                <a:gd name="T54" fmla="*/ 115 w 214"/>
                <a:gd name="T55" fmla="*/ 253 h 274"/>
                <a:gd name="T56" fmla="*/ 105 w 214"/>
                <a:gd name="T57" fmla="*/ 243 h 274"/>
                <a:gd name="T58" fmla="*/ 98 w 214"/>
                <a:gd name="T59" fmla="*/ 230 h 274"/>
                <a:gd name="T60" fmla="*/ 95 w 214"/>
                <a:gd name="T61" fmla="*/ 216 h 274"/>
                <a:gd name="T62" fmla="*/ 98 w 214"/>
                <a:gd name="T63" fmla="*/ 201 h 274"/>
                <a:gd name="T64" fmla="*/ 107 w 214"/>
                <a:gd name="T65" fmla="*/ 184 h 274"/>
                <a:gd name="T66" fmla="*/ 108 w 214"/>
                <a:gd name="T67" fmla="*/ 181 h 274"/>
                <a:gd name="T68" fmla="*/ 110 w 214"/>
                <a:gd name="T69" fmla="*/ 179 h 274"/>
                <a:gd name="T70" fmla="*/ 111 w 214"/>
                <a:gd name="T71" fmla="*/ 177 h 274"/>
                <a:gd name="T72" fmla="*/ 114 w 214"/>
                <a:gd name="T73" fmla="*/ 175 h 274"/>
                <a:gd name="T74" fmla="*/ 130 w 214"/>
                <a:gd name="T75" fmla="*/ 155 h 274"/>
                <a:gd name="T76" fmla="*/ 140 w 214"/>
                <a:gd name="T77" fmla="*/ 137 h 274"/>
                <a:gd name="T78" fmla="*/ 145 w 214"/>
                <a:gd name="T79" fmla="*/ 118 h 274"/>
                <a:gd name="T80" fmla="*/ 143 w 214"/>
                <a:gd name="T81" fmla="*/ 101 h 274"/>
                <a:gd name="T82" fmla="*/ 132 w 214"/>
                <a:gd name="T83" fmla="*/ 84 h 274"/>
                <a:gd name="T84" fmla="*/ 113 w 214"/>
                <a:gd name="T85" fmla="*/ 67 h 274"/>
                <a:gd name="T86" fmla="*/ 83 w 214"/>
                <a:gd name="T87" fmla="*/ 52 h 274"/>
                <a:gd name="T88" fmla="*/ 42 w 214"/>
                <a:gd name="T89" fmla="*/ 39 h 274"/>
                <a:gd name="T90" fmla="*/ 42 w 214"/>
                <a:gd name="T91" fmla="*/ 39 h 274"/>
                <a:gd name="T92" fmla="*/ 41 w 214"/>
                <a:gd name="T93" fmla="*/ 38 h 274"/>
                <a:gd name="T94" fmla="*/ 39 w 214"/>
                <a:gd name="T95" fmla="*/ 38 h 274"/>
                <a:gd name="T96" fmla="*/ 38 w 214"/>
                <a:gd name="T97" fmla="*/ 36 h 274"/>
                <a:gd name="T98" fmla="*/ 31 w 214"/>
                <a:gd name="T99" fmla="*/ 33 h 274"/>
                <a:gd name="T100" fmla="*/ 22 w 214"/>
                <a:gd name="T101" fmla="*/ 29 h 274"/>
                <a:gd name="T102" fmla="*/ 12 w 214"/>
                <a:gd name="T103" fmla="*/ 24 h 274"/>
                <a:gd name="T104" fmla="*/ 4 w 214"/>
                <a:gd name="T105" fmla="*/ 18 h 274"/>
                <a:gd name="T106" fmla="*/ 0 w 214"/>
                <a:gd name="T107" fmla="*/ 12 h 274"/>
                <a:gd name="T108" fmla="*/ 1 w 214"/>
                <a:gd name="T109" fmla="*/ 8 h 274"/>
                <a:gd name="T110" fmla="*/ 10 w 214"/>
                <a:gd name="T111" fmla="*/ 3 h 274"/>
                <a:gd name="T112" fmla="*/ 28 w 214"/>
                <a:gd name="T113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4" h="274">
                  <a:moveTo>
                    <a:pt x="28" y="1"/>
                  </a:moveTo>
                  <a:lnTo>
                    <a:pt x="49" y="0"/>
                  </a:lnTo>
                  <a:lnTo>
                    <a:pt x="69" y="2"/>
                  </a:lnTo>
                  <a:lnTo>
                    <a:pt x="88" y="5"/>
                  </a:lnTo>
                  <a:lnTo>
                    <a:pt x="106" y="10"/>
                  </a:lnTo>
                  <a:lnTo>
                    <a:pt x="123" y="18"/>
                  </a:lnTo>
                  <a:lnTo>
                    <a:pt x="139" y="27"/>
                  </a:lnTo>
                  <a:lnTo>
                    <a:pt x="154" y="38"/>
                  </a:lnTo>
                  <a:lnTo>
                    <a:pt x="168" y="50"/>
                  </a:lnTo>
                  <a:lnTo>
                    <a:pt x="179" y="64"/>
                  </a:lnTo>
                  <a:lnTo>
                    <a:pt x="190" y="79"/>
                  </a:lnTo>
                  <a:lnTo>
                    <a:pt x="198" y="96"/>
                  </a:lnTo>
                  <a:lnTo>
                    <a:pt x="205" y="115"/>
                  </a:lnTo>
                  <a:lnTo>
                    <a:pt x="211" y="134"/>
                  </a:lnTo>
                  <a:lnTo>
                    <a:pt x="213" y="155"/>
                  </a:lnTo>
                  <a:lnTo>
                    <a:pt x="214" y="176"/>
                  </a:lnTo>
                  <a:lnTo>
                    <a:pt x="213" y="199"/>
                  </a:lnTo>
                  <a:lnTo>
                    <a:pt x="212" y="202"/>
                  </a:lnTo>
                  <a:lnTo>
                    <a:pt x="207" y="213"/>
                  </a:lnTo>
                  <a:lnTo>
                    <a:pt x="200" y="225"/>
                  </a:lnTo>
                  <a:lnTo>
                    <a:pt x="192" y="241"/>
                  </a:lnTo>
                  <a:lnTo>
                    <a:pt x="183" y="255"/>
                  </a:lnTo>
                  <a:lnTo>
                    <a:pt x="173" y="267"/>
                  </a:lnTo>
                  <a:lnTo>
                    <a:pt x="161" y="274"/>
                  </a:lnTo>
                  <a:lnTo>
                    <a:pt x="149" y="274"/>
                  </a:lnTo>
                  <a:lnTo>
                    <a:pt x="138" y="268"/>
                  </a:lnTo>
                  <a:lnTo>
                    <a:pt x="126" y="261"/>
                  </a:lnTo>
                  <a:lnTo>
                    <a:pt x="115" y="253"/>
                  </a:lnTo>
                  <a:lnTo>
                    <a:pt x="105" y="243"/>
                  </a:lnTo>
                  <a:lnTo>
                    <a:pt x="98" y="230"/>
                  </a:lnTo>
                  <a:lnTo>
                    <a:pt x="95" y="216"/>
                  </a:lnTo>
                  <a:lnTo>
                    <a:pt x="98" y="201"/>
                  </a:lnTo>
                  <a:lnTo>
                    <a:pt x="107" y="184"/>
                  </a:lnTo>
                  <a:lnTo>
                    <a:pt x="108" y="181"/>
                  </a:lnTo>
                  <a:lnTo>
                    <a:pt x="110" y="179"/>
                  </a:lnTo>
                  <a:lnTo>
                    <a:pt x="111" y="177"/>
                  </a:lnTo>
                  <a:lnTo>
                    <a:pt x="114" y="175"/>
                  </a:lnTo>
                  <a:lnTo>
                    <a:pt x="130" y="155"/>
                  </a:lnTo>
                  <a:lnTo>
                    <a:pt x="140" y="137"/>
                  </a:lnTo>
                  <a:lnTo>
                    <a:pt x="145" y="118"/>
                  </a:lnTo>
                  <a:lnTo>
                    <a:pt x="143" y="101"/>
                  </a:lnTo>
                  <a:lnTo>
                    <a:pt x="132" y="84"/>
                  </a:lnTo>
                  <a:lnTo>
                    <a:pt x="113" y="67"/>
                  </a:lnTo>
                  <a:lnTo>
                    <a:pt x="83" y="52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8" y="36"/>
                  </a:lnTo>
                  <a:lnTo>
                    <a:pt x="31" y="33"/>
                  </a:lnTo>
                  <a:lnTo>
                    <a:pt x="22" y="29"/>
                  </a:lnTo>
                  <a:lnTo>
                    <a:pt x="12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1" y="8"/>
                  </a:lnTo>
                  <a:lnTo>
                    <a:pt x="10" y="3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58"/>
            <p:cNvSpPr>
              <a:spLocks/>
            </p:cNvSpPr>
            <p:nvPr/>
          </p:nvSpPr>
          <p:spPr bwMode="auto">
            <a:xfrm>
              <a:off x="2056" y="1302"/>
              <a:ext cx="99" cy="134"/>
            </a:xfrm>
            <a:custGeom>
              <a:avLst/>
              <a:gdLst>
                <a:gd name="T0" fmla="*/ 27 w 200"/>
                <a:gd name="T1" fmla="*/ 1 h 267"/>
                <a:gd name="T2" fmla="*/ 46 w 200"/>
                <a:gd name="T3" fmla="*/ 0 h 267"/>
                <a:gd name="T4" fmla="*/ 65 w 200"/>
                <a:gd name="T5" fmla="*/ 2 h 267"/>
                <a:gd name="T6" fmla="*/ 82 w 200"/>
                <a:gd name="T7" fmla="*/ 6 h 267"/>
                <a:gd name="T8" fmla="*/ 99 w 200"/>
                <a:gd name="T9" fmla="*/ 10 h 267"/>
                <a:gd name="T10" fmla="*/ 116 w 200"/>
                <a:gd name="T11" fmla="*/ 17 h 267"/>
                <a:gd name="T12" fmla="*/ 131 w 200"/>
                <a:gd name="T13" fmla="*/ 26 h 267"/>
                <a:gd name="T14" fmla="*/ 144 w 200"/>
                <a:gd name="T15" fmla="*/ 37 h 267"/>
                <a:gd name="T16" fmla="*/ 157 w 200"/>
                <a:gd name="T17" fmla="*/ 49 h 267"/>
                <a:gd name="T18" fmla="*/ 167 w 200"/>
                <a:gd name="T19" fmla="*/ 62 h 267"/>
                <a:gd name="T20" fmla="*/ 178 w 200"/>
                <a:gd name="T21" fmla="*/ 78 h 267"/>
                <a:gd name="T22" fmla="*/ 186 w 200"/>
                <a:gd name="T23" fmla="*/ 94 h 267"/>
                <a:gd name="T24" fmla="*/ 192 w 200"/>
                <a:gd name="T25" fmla="*/ 112 h 267"/>
                <a:gd name="T26" fmla="*/ 196 w 200"/>
                <a:gd name="T27" fmla="*/ 131 h 267"/>
                <a:gd name="T28" fmla="*/ 199 w 200"/>
                <a:gd name="T29" fmla="*/ 151 h 267"/>
                <a:gd name="T30" fmla="*/ 200 w 200"/>
                <a:gd name="T31" fmla="*/ 173 h 267"/>
                <a:gd name="T32" fmla="*/ 199 w 200"/>
                <a:gd name="T33" fmla="*/ 195 h 267"/>
                <a:gd name="T34" fmla="*/ 197 w 200"/>
                <a:gd name="T35" fmla="*/ 198 h 267"/>
                <a:gd name="T36" fmla="*/ 194 w 200"/>
                <a:gd name="T37" fmla="*/ 207 h 267"/>
                <a:gd name="T38" fmla="*/ 187 w 200"/>
                <a:gd name="T39" fmla="*/ 221 h 267"/>
                <a:gd name="T40" fmla="*/ 180 w 200"/>
                <a:gd name="T41" fmla="*/ 235 h 267"/>
                <a:gd name="T42" fmla="*/ 171 w 200"/>
                <a:gd name="T43" fmla="*/ 249 h 267"/>
                <a:gd name="T44" fmla="*/ 162 w 200"/>
                <a:gd name="T45" fmla="*/ 260 h 267"/>
                <a:gd name="T46" fmla="*/ 150 w 200"/>
                <a:gd name="T47" fmla="*/ 267 h 267"/>
                <a:gd name="T48" fmla="*/ 140 w 200"/>
                <a:gd name="T49" fmla="*/ 267 h 267"/>
                <a:gd name="T50" fmla="*/ 129 w 200"/>
                <a:gd name="T51" fmla="*/ 263 h 267"/>
                <a:gd name="T52" fmla="*/ 118 w 200"/>
                <a:gd name="T53" fmla="*/ 256 h 267"/>
                <a:gd name="T54" fmla="*/ 108 w 200"/>
                <a:gd name="T55" fmla="*/ 246 h 267"/>
                <a:gd name="T56" fmla="*/ 98 w 200"/>
                <a:gd name="T57" fmla="*/ 236 h 267"/>
                <a:gd name="T58" fmla="*/ 93 w 200"/>
                <a:gd name="T59" fmla="*/ 225 h 267"/>
                <a:gd name="T60" fmla="*/ 90 w 200"/>
                <a:gd name="T61" fmla="*/ 211 h 267"/>
                <a:gd name="T62" fmla="*/ 94 w 200"/>
                <a:gd name="T63" fmla="*/ 196 h 267"/>
                <a:gd name="T64" fmla="*/ 102 w 200"/>
                <a:gd name="T65" fmla="*/ 180 h 267"/>
                <a:gd name="T66" fmla="*/ 104 w 200"/>
                <a:gd name="T67" fmla="*/ 177 h 267"/>
                <a:gd name="T68" fmla="*/ 105 w 200"/>
                <a:gd name="T69" fmla="*/ 175 h 267"/>
                <a:gd name="T70" fmla="*/ 108 w 200"/>
                <a:gd name="T71" fmla="*/ 173 h 267"/>
                <a:gd name="T72" fmla="*/ 110 w 200"/>
                <a:gd name="T73" fmla="*/ 170 h 267"/>
                <a:gd name="T74" fmla="*/ 124 w 200"/>
                <a:gd name="T75" fmla="*/ 151 h 267"/>
                <a:gd name="T76" fmla="*/ 133 w 200"/>
                <a:gd name="T77" fmla="*/ 132 h 267"/>
                <a:gd name="T78" fmla="*/ 137 w 200"/>
                <a:gd name="T79" fmla="*/ 114 h 267"/>
                <a:gd name="T80" fmla="*/ 135 w 200"/>
                <a:gd name="T81" fmla="*/ 97 h 267"/>
                <a:gd name="T82" fmla="*/ 126 w 200"/>
                <a:gd name="T83" fmla="*/ 81 h 267"/>
                <a:gd name="T84" fmla="*/ 108 w 200"/>
                <a:gd name="T85" fmla="*/ 64 h 267"/>
                <a:gd name="T86" fmla="*/ 80 w 200"/>
                <a:gd name="T87" fmla="*/ 51 h 267"/>
                <a:gd name="T88" fmla="*/ 43 w 200"/>
                <a:gd name="T89" fmla="*/ 37 h 267"/>
                <a:gd name="T90" fmla="*/ 42 w 200"/>
                <a:gd name="T91" fmla="*/ 37 h 267"/>
                <a:gd name="T92" fmla="*/ 41 w 200"/>
                <a:gd name="T93" fmla="*/ 36 h 267"/>
                <a:gd name="T94" fmla="*/ 38 w 200"/>
                <a:gd name="T95" fmla="*/ 36 h 267"/>
                <a:gd name="T96" fmla="*/ 37 w 200"/>
                <a:gd name="T97" fmla="*/ 35 h 267"/>
                <a:gd name="T98" fmla="*/ 31 w 200"/>
                <a:gd name="T99" fmla="*/ 32 h 267"/>
                <a:gd name="T100" fmla="*/ 22 w 200"/>
                <a:gd name="T101" fmla="*/ 28 h 267"/>
                <a:gd name="T102" fmla="*/ 13 w 200"/>
                <a:gd name="T103" fmla="*/ 23 h 267"/>
                <a:gd name="T104" fmla="*/ 5 w 200"/>
                <a:gd name="T105" fmla="*/ 17 h 267"/>
                <a:gd name="T106" fmla="*/ 0 w 200"/>
                <a:gd name="T107" fmla="*/ 13 h 267"/>
                <a:gd name="T108" fmla="*/ 2 w 200"/>
                <a:gd name="T109" fmla="*/ 8 h 267"/>
                <a:gd name="T110" fmla="*/ 10 w 200"/>
                <a:gd name="T111" fmla="*/ 3 h 267"/>
                <a:gd name="T112" fmla="*/ 27 w 200"/>
                <a:gd name="T113" fmla="*/ 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267">
                  <a:moveTo>
                    <a:pt x="27" y="1"/>
                  </a:moveTo>
                  <a:lnTo>
                    <a:pt x="46" y="0"/>
                  </a:lnTo>
                  <a:lnTo>
                    <a:pt x="65" y="2"/>
                  </a:lnTo>
                  <a:lnTo>
                    <a:pt x="82" y="6"/>
                  </a:lnTo>
                  <a:lnTo>
                    <a:pt x="99" y="10"/>
                  </a:lnTo>
                  <a:lnTo>
                    <a:pt x="116" y="17"/>
                  </a:lnTo>
                  <a:lnTo>
                    <a:pt x="131" y="26"/>
                  </a:lnTo>
                  <a:lnTo>
                    <a:pt x="144" y="37"/>
                  </a:lnTo>
                  <a:lnTo>
                    <a:pt x="157" y="49"/>
                  </a:lnTo>
                  <a:lnTo>
                    <a:pt x="167" y="62"/>
                  </a:lnTo>
                  <a:lnTo>
                    <a:pt x="178" y="78"/>
                  </a:lnTo>
                  <a:lnTo>
                    <a:pt x="186" y="94"/>
                  </a:lnTo>
                  <a:lnTo>
                    <a:pt x="192" y="112"/>
                  </a:lnTo>
                  <a:lnTo>
                    <a:pt x="196" y="131"/>
                  </a:lnTo>
                  <a:lnTo>
                    <a:pt x="199" y="151"/>
                  </a:lnTo>
                  <a:lnTo>
                    <a:pt x="200" y="173"/>
                  </a:lnTo>
                  <a:lnTo>
                    <a:pt x="199" y="195"/>
                  </a:lnTo>
                  <a:lnTo>
                    <a:pt x="197" y="198"/>
                  </a:lnTo>
                  <a:lnTo>
                    <a:pt x="194" y="207"/>
                  </a:lnTo>
                  <a:lnTo>
                    <a:pt x="187" y="221"/>
                  </a:lnTo>
                  <a:lnTo>
                    <a:pt x="180" y="235"/>
                  </a:lnTo>
                  <a:lnTo>
                    <a:pt x="171" y="249"/>
                  </a:lnTo>
                  <a:lnTo>
                    <a:pt x="162" y="260"/>
                  </a:lnTo>
                  <a:lnTo>
                    <a:pt x="150" y="267"/>
                  </a:lnTo>
                  <a:lnTo>
                    <a:pt x="140" y="267"/>
                  </a:lnTo>
                  <a:lnTo>
                    <a:pt x="129" y="263"/>
                  </a:lnTo>
                  <a:lnTo>
                    <a:pt x="118" y="256"/>
                  </a:lnTo>
                  <a:lnTo>
                    <a:pt x="108" y="246"/>
                  </a:lnTo>
                  <a:lnTo>
                    <a:pt x="98" y="236"/>
                  </a:lnTo>
                  <a:lnTo>
                    <a:pt x="93" y="225"/>
                  </a:lnTo>
                  <a:lnTo>
                    <a:pt x="90" y="211"/>
                  </a:lnTo>
                  <a:lnTo>
                    <a:pt x="94" y="196"/>
                  </a:lnTo>
                  <a:lnTo>
                    <a:pt x="102" y="180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8" y="173"/>
                  </a:lnTo>
                  <a:lnTo>
                    <a:pt x="110" y="170"/>
                  </a:lnTo>
                  <a:lnTo>
                    <a:pt x="124" y="151"/>
                  </a:lnTo>
                  <a:lnTo>
                    <a:pt x="133" y="132"/>
                  </a:lnTo>
                  <a:lnTo>
                    <a:pt x="137" y="114"/>
                  </a:lnTo>
                  <a:lnTo>
                    <a:pt x="135" y="97"/>
                  </a:lnTo>
                  <a:lnTo>
                    <a:pt x="126" y="81"/>
                  </a:lnTo>
                  <a:lnTo>
                    <a:pt x="108" y="64"/>
                  </a:lnTo>
                  <a:lnTo>
                    <a:pt x="80" y="51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7" y="35"/>
                  </a:lnTo>
                  <a:lnTo>
                    <a:pt x="31" y="32"/>
                  </a:lnTo>
                  <a:lnTo>
                    <a:pt x="22" y="28"/>
                  </a:lnTo>
                  <a:lnTo>
                    <a:pt x="13" y="23"/>
                  </a:lnTo>
                  <a:lnTo>
                    <a:pt x="5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10" y="3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59"/>
            <p:cNvSpPr>
              <a:spLocks/>
            </p:cNvSpPr>
            <p:nvPr/>
          </p:nvSpPr>
          <p:spPr bwMode="auto">
            <a:xfrm>
              <a:off x="2062" y="1304"/>
              <a:ext cx="92" cy="129"/>
            </a:xfrm>
            <a:custGeom>
              <a:avLst/>
              <a:gdLst>
                <a:gd name="T0" fmla="*/ 23 w 183"/>
                <a:gd name="T1" fmla="*/ 0 h 260"/>
                <a:gd name="T2" fmla="*/ 59 w 183"/>
                <a:gd name="T3" fmla="*/ 2 h 260"/>
                <a:gd name="T4" fmla="*/ 91 w 183"/>
                <a:gd name="T5" fmla="*/ 10 h 260"/>
                <a:gd name="T6" fmla="*/ 120 w 183"/>
                <a:gd name="T7" fmla="*/ 26 h 260"/>
                <a:gd name="T8" fmla="*/ 144 w 183"/>
                <a:gd name="T9" fmla="*/ 48 h 260"/>
                <a:gd name="T10" fmla="*/ 164 w 183"/>
                <a:gd name="T11" fmla="*/ 75 h 260"/>
                <a:gd name="T12" fmla="*/ 176 w 183"/>
                <a:gd name="T13" fmla="*/ 109 h 260"/>
                <a:gd name="T14" fmla="*/ 183 w 183"/>
                <a:gd name="T15" fmla="*/ 147 h 260"/>
                <a:gd name="T16" fmla="*/ 182 w 183"/>
                <a:gd name="T17" fmla="*/ 189 h 260"/>
                <a:gd name="T18" fmla="*/ 181 w 183"/>
                <a:gd name="T19" fmla="*/ 193 h 260"/>
                <a:gd name="T20" fmla="*/ 177 w 183"/>
                <a:gd name="T21" fmla="*/ 202 h 260"/>
                <a:gd name="T22" fmla="*/ 172 w 183"/>
                <a:gd name="T23" fmla="*/ 215 h 260"/>
                <a:gd name="T24" fmla="*/ 165 w 183"/>
                <a:gd name="T25" fmla="*/ 228 h 260"/>
                <a:gd name="T26" fmla="*/ 157 w 183"/>
                <a:gd name="T27" fmla="*/ 242 h 260"/>
                <a:gd name="T28" fmla="*/ 148 w 183"/>
                <a:gd name="T29" fmla="*/ 254 h 260"/>
                <a:gd name="T30" fmla="*/ 138 w 183"/>
                <a:gd name="T31" fmla="*/ 260 h 260"/>
                <a:gd name="T32" fmla="*/ 128 w 183"/>
                <a:gd name="T33" fmla="*/ 260 h 260"/>
                <a:gd name="T34" fmla="*/ 118 w 183"/>
                <a:gd name="T35" fmla="*/ 255 h 260"/>
                <a:gd name="T36" fmla="*/ 108 w 183"/>
                <a:gd name="T37" fmla="*/ 248 h 260"/>
                <a:gd name="T38" fmla="*/ 98 w 183"/>
                <a:gd name="T39" fmla="*/ 240 h 260"/>
                <a:gd name="T40" fmla="*/ 91 w 183"/>
                <a:gd name="T41" fmla="*/ 230 h 260"/>
                <a:gd name="T42" fmla="*/ 85 w 183"/>
                <a:gd name="T43" fmla="*/ 218 h 260"/>
                <a:gd name="T44" fmla="*/ 84 w 183"/>
                <a:gd name="T45" fmla="*/ 205 h 260"/>
                <a:gd name="T46" fmla="*/ 88 w 183"/>
                <a:gd name="T47" fmla="*/ 190 h 260"/>
                <a:gd name="T48" fmla="*/ 96 w 183"/>
                <a:gd name="T49" fmla="*/ 174 h 260"/>
                <a:gd name="T50" fmla="*/ 98 w 183"/>
                <a:gd name="T51" fmla="*/ 172 h 260"/>
                <a:gd name="T52" fmla="*/ 99 w 183"/>
                <a:gd name="T53" fmla="*/ 170 h 260"/>
                <a:gd name="T54" fmla="*/ 101 w 183"/>
                <a:gd name="T55" fmla="*/ 167 h 260"/>
                <a:gd name="T56" fmla="*/ 103 w 183"/>
                <a:gd name="T57" fmla="*/ 165 h 260"/>
                <a:gd name="T58" fmla="*/ 115 w 183"/>
                <a:gd name="T59" fmla="*/ 147 h 260"/>
                <a:gd name="T60" fmla="*/ 124 w 183"/>
                <a:gd name="T61" fmla="*/ 128 h 260"/>
                <a:gd name="T62" fmla="*/ 128 w 183"/>
                <a:gd name="T63" fmla="*/ 111 h 260"/>
                <a:gd name="T64" fmla="*/ 126 w 183"/>
                <a:gd name="T65" fmla="*/ 94 h 260"/>
                <a:gd name="T66" fmla="*/ 116 w 183"/>
                <a:gd name="T67" fmla="*/ 78 h 260"/>
                <a:gd name="T68" fmla="*/ 99 w 183"/>
                <a:gd name="T69" fmla="*/ 61 h 260"/>
                <a:gd name="T70" fmla="*/ 75 w 183"/>
                <a:gd name="T71" fmla="*/ 48 h 260"/>
                <a:gd name="T72" fmla="*/ 40 w 183"/>
                <a:gd name="T73" fmla="*/ 35 h 260"/>
                <a:gd name="T74" fmla="*/ 39 w 183"/>
                <a:gd name="T75" fmla="*/ 35 h 260"/>
                <a:gd name="T76" fmla="*/ 38 w 183"/>
                <a:gd name="T77" fmla="*/ 34 h 260"/>
                <a:gd name="T78" fmla="*/ 36 w 183"/>
                <a:gd name="T79" fmla="*/ 34 h 260"/>
                <a:gd name="T80" fmla="*/ 35 w 183"/>
                <a:gd name="T81" fmla="*/ 33 h 260"/>
                <a:gd name="T82" fmla="*/ 29 w 183"/>
                <a:gd name="T83" fmla="*/ 30 h 260"/>
                <a:gd name="T84" fmla="*/ 21 w 183"/>
                <a:gd name="T85" fmla="*/ 27 h 260"/>
                <a:gd name="T86" fmla="*/ 12 w 183"/>
                <a:gd name="T87" fmla="*/ 22 h 260"/>
                <a:gd name="T88" fmla="*/ 5 w 183"/>
                <a:gd name="T89" fmla="*/ 18 h 260"/>
                <a:gd name="T90" fmla="*/ 0 w 183"/>
                <a:gd name="T91" fmla="*/ 12 h 260"/>
                <a:gd name="T92" fmla="*/ 0 w 183"/>
                <a:gd name="T93" fmla="*/ 7 h 260"/>
                <a:gd name="T94" fmla="*/ 7 w 183"/>
                <a:gd name="T95" fmla="*/ 4 h 260"/>
                <a:gd name="T96" fmla="*/ 23 w 183"/>
                <a:gd name="T9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260">
                  <a:moveTo>
                    <a:pt x="23" y="0"/>
                  </a:moveTo>
                  <a:lnTo>
                    <a:pt x="59" y="2"/>
                  </a:lnTo>
                  <a:lnTo>
                    <a:pt x="91" y="10"/>
                  </a:lnTo>
                  <a:lnTo>
                    <a:pt x="120" y="26"/>
                  </a:lnTo>
                  <a:lnTo>
                    <a:pt x="144" y="48"/>
                  </a:lnTo>
                  <a:lnTo>
                    <a:pt x="164" y="75"/>
                  </a:lnTo>
                  <a:lnTo>
                    <a:pt x="176" y="109"/>
                  </a:lnTo>
                  <a:lnTo>
                    <a:pt x="183" y="147"/>
                  </a:lnTo>
                  <a:lnTo>
                    <a:pt x="182" y="189"/>
                  </a:lnTo>
                  <a:lnTo>
                    <a:pt x="181" y="193"/>
                  </a:lnTo>
                  <a:lnTo>
                    <a:pt x="177" y="202"/>
                  </a:lnTo>
                  <a:lnTo>
                    <a:pt x="172" y="215"/>
                  </a:lnTo>
                  <a:lnTo>
                    <a:pt x="165" y="228"/>
                  </a:lnTo>
                  <a:lnTo>
                    <a:pt x="157" y="242"/>
                  </a:lnTo>
                  <a:lnTo>
                    <a:pt x="148" y="254"/>
                  </a:lnTo>
                  <a:lnTo>
                    <a:pt x="138" y="260"/>
                  </a:lnTo>
                  <a:lnTo>
                    <a:pt x="128" y="260"/>
                  </a:lnTo>
                  <a:lnTo>
                    <a:pt x="118" y="255"/>
                  </a:lnTo>
                  <a:lnTo>
                    <a:pt x="108" y="248"/>
                  </a:lnTo>
                  <a:lnTo>
                    <a:pt x="98" y="240"/>
                  </a:lnTo>
                  <a:lnTo>
                    <a:pt x="91" y="230"/>
                  </a:lnTo>
                  <a:lnTo>
                    <a:pt x="85" y="218"/>
                  </a:lnTo>
                  <a:lnTo>
                    <a:pt x="84" y="205"/>
                  </a:lnTo>
                  <a:lnTo>
                    <a:pt x="88" y="190"/>
                  </a:lnTo>
                  <a:lnTo>
                    <a:pt x="96" y="174"/>
                  </a:lnTo>
                  <a:lnTo>
                    <a:pt x="98" y="172"/>
                  </a:lnTo>
                  <a:lnTo>
                    <a:pt x="99" y="170"/>
                  </a:lnTo>
                  <a:lnTo>
                    <a:pt x="101" y="167"/>
                  </a:lnTo>
                  <a:lnTo>
                    <a:pt x="103" y="165"/>
                  </a:lnTo>
                  <a:lnTo>
                    <a:pt x="115" y="147"/>
                  </a:lnTo>
                  <a:lnTo>
                    <a:pt x="124" y="128"/>
                  </a:lnTo>
                  <a:lnTo>
                    <a:pt x="128" y="111"/>
                  </a:lnTo>
                  <a:lnTo>
                    <a:pt x="126" y="94"/>
                  </a:lnTo>
                  <a:lnTo>
                    <a:pt x="116" y="78"/>
                  </a:lnTo>
                  <a:lnTo>
                    <a:pt x="99" y="61"/>
                  </a:lnTo>
                  <a:lnTo>
                    <a:pt x="75" y="48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5" y="33"/>
                  </a:lnTo>
                  <a:lnTo>
                    <a:pt x="29" y="30"/>
                  </a:lnTo>
                  <a:lnTo>
                    <a:pt x="21" y="27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7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60"/>
            <p:cNvSpPr>
              <a:spLocks/>
            </p:cNvSpPr>
            <p:nvPr/>
          </p:nvSpPr>
          <p:spPr bwMode="auto">
            <a:xfrm>
              <a:off x="2067" y="1305"/>
              <a:ext cx="85" cy="127"/>
            </a:xfrm>
            <a:custGeom>
              <a:avLst/>
              <a:gdLst>
                <a:gd name="T0" fmla="*/ 22 w 170"/>
                <a:gd name="T1" fmla="*/ 0 h 252"/>
                <a:gd name="T2" fmla="*/ 55 w 170"/>
                <a:gd name="T3" fmla="*/ 1 h 252"/>
                <a:gd name="T4" fmla="*/ 85 w 170"/>
                <a:gd name="T5" fmla="*/ 9 h 252"/>
                <a:gd name="T6" fmla="*/ 111 w 170"/>
                <a:gd name="T7" fmla="*/ 24 h 252"/>
                <a:gd name="T8" fmla="*/ 134 w 170"/>
                <a:gd name="T9" fmla="*/ 46 h 252"/>
                <a:gd name="T10" fmla="*/ 151 w 170"/>
                <a:gd name="T11" fmla="*/ 72 h 252"/>
                <a:gd name="T12" fmla="*/ 164 w 170"/>
                <a:gd name="T13" fmla="*/ 105 h 252"/>
                <a:gd name="T14" fmla="*/ 170 w 170"/>
                <a:gd name="T15" fmla="*/ 142 h 252"/>
                <a:gd name="T16" fmla="*/ 170 w 170"/>
                <a:gd name="T17" fmla="*/ 183 h 252"/>
                <a:gd name="T18" fmla="*/ 169 w 170"/>
                <a:gd name="T19" fmla="*/ 186 h 252"/>
                <a:gd name="T20" fmla="*/ 165 w 170"/>
                <a:gd name="T21" fmla="*/ 196 h 252"/>
                <a:gd name="T22" fmla="*/ 161 w 170"/>
                <a:gd name="T23" fmla="*/ 208 h 252"/>
                <a:gd name="T24" fmla="*/ 154 w 170"/>
                <a:gd name="T25" fmla="*/ 222 h 252"/>
                <a:gd name="T26" fmla="*/ 146 w 170"/>
                <a:gd name="T27" fmla="*/ 235 h 252"/>
                <a:gd name="T28" fmla="*/ 138 w 170"/>
                <a:gd name="T29" fmla="*/ 246 h 252"/>
                <a:gd name="T30" fmla="*/ 128 w 170"/>
                <a:gd name="T31" fmla="*/ 252 h 252"/>
                <a:gd name="T32" fmla="*/ 119 w 170"/>
                <a:gd name="T33" fmla="*/ 252 h 252"/>
                <a:gd name="T34" fmla="*/ 110 w 170"/>
                <a:gd name="T35" fmla="*/ 248 h 252"/>
                <a:gd name="T36" fmla="*/ 101 w 170"/>
                <a:gd name="T37" fmla="*/ 241 h 252"/>
                <a:gd name="T38" fmla="*/ 91 w 170"/>
                <a:gd name="T39" fmla="*/ 233 h 252"/>
                <a:gd name="T40" fmla="*/ 86 w 170"/>
                <a:gd name="T41" fmla="*/ 223 h 252"/>
                <a:gd name="T42" fmla="*/ 81 w 170"/>
                <a:gd name="T43" fmla="*/ 212 h 252"/>
                <a:gd name="T44" fmla="*/ 80 w 170"/>
                <a:gd name="T45" fmla="*/ 199 h 252"/>
                <a:gd name="T46" fmla="*/ 83 w 170"/>
                <a:gd name="T47" fmla="*/ 185 h 252"/>
                <a:gd name="T48" fmla="*/ 93 w 170"/>
                <a:gd name="T49" fmla="*/ 169 h 252"/>
                <a:gd name="T50" fmla="*/ 94 w 170"/>
                <a:gd name="T51" fmla="*/ 167 h 252"/>
                <a:gd name="T52" fmla="*/ 95 w 170"/>
                <a:gd name="T53" fmla="*/ 165 h 252"/>
                <a:gd name="T54" fmla="*/ 97 w 170"/>
                <a:gd name="T55" fmla="*/ 162 h 252"/>
                <a:gd name="T56" fmla="*/ 98 w 170"/>
                <a:gd name="T57" fmla="*/ 160 h 252"/>
                <a:gd name="T58" fmla="*/ 110 w 170"/>
                <a:gd name="T59" fmla="*/ 143 h 252"/>
                <a:gd name="T60" fmla="*/ 117 w 170"/>
                <a:gd name="T61" fmla="*/ 124 h 252"/>
                <a:gd name="T62" fmla="*/ 120 w 170"/>
                <a:gd name="T63" fmla="*/ 107 h 252"/>
                <a:gd name="T64" fmla="*/ 118 w 170"/>
                <a:gd name="T65" fmla="*/ 90 h 252"/>
                <a:gd name="T66" fmla="*/ 110 w 170"/>
                <a:gd name="T67" fmla="*/ 74 h 252"/>
                <a:gd name="T68" fmla="*/ 95 w 170"/>
                <a:gd name="T69" fmla="*/ 59 h 252"/>
                <a:gd name="T70" fmla="*/ 72 w 170"/>
                <a:gd name="T71" fmla="*/ 45 h 252"/>
                <a:gd name="T72" fmla="*/ 41 w 170"/>
                <a:gd name="T73" fmla="*/ 32 h 252"/>
                <a:gd name="T74" fmla="*/ 40 w 170"/>
                <a:gd name="T75" fmla="*/ 31 h 252"/>
                <a:gd name="T76" fmla="*/ 38 w 170"/>
                <a:gd name="T77" fmla="*/ 31 h 252"/>
                <a:gd name="T78" fmla="*/ 36 w 170"/>
                <a:gd name="T79" fmla="*/ 31 h 252"/>
                <a:gd name="T80" fmla="*/ 35 w 170"/>
                <a:gd name="T81" fmla="*/ 30 h 252"/>
                <a:gd name="T82" fmla="*/ 30 w 170"/>
                <a:gd name="T83" fmla="*/ 28 h 252"/>
                <a:gd name="T84" fmla="*/ 22 w 170"/>
                <a:gd name="T85" fmla="*/ 25 h 252"/>
                <a:gd name="T86" fmla="*/ 14 w 170"/>
                <a:gd name="T87" fmla="*/ 21 h 252"/>
                <a:gd name="T88" fmla="*/ 6 w 170"/>
                <a:gd name="T89" fmla="*/ 16 h 252"/>
                <a:gd name="T90" fmla="*/ 2 w 170"/>
                <a:gd name="T91" fmla="*/ 10 h 252"/>
                <a:gd name="T92" fmla="*/ 0 w 170"/>
                <a:gd name="T93" fmla="*/ 6 h 252"/>
                <a:gd name="T94" fmla="*/ 7 w 170"/>
                <a:gd name="T95" fmla="*/ 2 h 252"/>
                <a:gd name="T96" fmla="*/ 22 w 170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0" h="252">
                  <a:moveTo>
                    <a:pt x="22" y="0"/>
                  </a:moveTo>
                  <a:lnTo>
                    <a:pt x="55" y="1"/>
                  </a:lnTo>
                  <a:lnTo>
                    <a:pt x="85" y="9"/>
                  </a:lnTo>
                  <a:lnTo>
                    <a:pt x="111" y="24"/>
                  </a:lnTo>
                  <a:lnTo>
                    <a:pt x="134" y="46"/>
                  </a:lnTo>
                  <a:lnTo>
                    <a:pt x="151" y="72"/>
                  </a:lnTo>
                  <a:lnTo>
                    <a:pt x="164" y="105"/>
                  </a:lnTo>
                  <a:lnTo>
                    <a:pt x="170" y="142"/>
                  </a:lnTo>
                  <a:lnTo>
                    <a:pt x="170" y="183"/>
                  </a:lnTo>
                  <a:lnTo>
                    <a:pt x="169" y="186"/>
                  </a:lnTo>
                  <a:lnTo>
                    <a:pt x="165" y="196"/>
                  </a:lnTo>
                  <a:lnTo>
                    <a:pt x="161" y="208"/>
                  </a:lnTo>
                  <a:lnTo>
                    <a:pt x="154" y="222"/>
                  </a:lnTo>
                  <a:lnTo>
                    <a:pt x="146" y="235"/>
                  </a:lnTo>
                  <a:lnTo>
                    <a:pt x="138" y="246"/>
                  </a:lnTo>
                  <a:lnTo>
                    <a:pt x="128" y="252"/>
                  </a:lnTo>
                  <a:lnTo>
                    <a:pt x="119" y="252"/>
                  </a:lnTo>
                  <a:lnTo>
                    <a:pt x="110" y="248"/>
                  </a:lnTo>
                  <a:lnTo>
                    <a:pt x="101" y="241"/>
                  </a:lnTo>
                  <a:lnTo>
                    <a:pt x="91" y="233"/>
                  </a:lnTo>
                  <a:lnTo>
                    <a:pt x="86" y="223"/>
                  </a:lnTo>
                  <a:lnTo>
                    <a:pt x="81" y="212"/>
                  </a:lnTo>
                  <a:lnTo>
                    <a:pt x="80" y="199"/>
                  </a:lnTo>
                  <a:lnTo>
                    <a:pt x="83" y="185"/>
                  </a:lnTo>
                  <a:lnTo>
                    <a:pt x="93" y="169"/>
                  </a:lnTo>
                  <a:lnTo>
                    <a:pt x="94" y="167"/>
                  </a:lnTo>
                  <a:lnTo>
                    <a:pt x="95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10" y="143"/>
                  </a:lnTo>
                  <a:lnTo>
                    <a:pt x="117" y="124"/>
                  </a:lnTo>
                  <a:lnTo>
                    <a:pt x="120" y="107"/>
                  </a:lnTo>
                  <a:lnTo>
                    <a:pt x="118" y="90"/>
                  </a:lnTo>
                  <a:lnTo>
                    <a:pt x="110" y="74"/>
                  </a:lnTo>
                  <a:lnTo>
                    <a:pt x="95" y="59"/>
                  </a:lnTo>
                  <a:lnTo>
                    <a:pt x="72" y="45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5" y="30"/>
                  </a:lnTo>
                  <a:lnTo>
                    <a:pt x="30" y="28"/>
                  </a:lnTo>
                  <a:lnTo>
                    <a:pt x="22" y="25"/>
                  </a:lnTo>
                  <a:lnTo>
                    <a:pt x="14" y="21"/>
                  </a:lnTo>
                  <a:lnTo>
                    <a:pt x="6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C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61"/>
            <p:cNvSpPr>
              <a:spLocks/>
            </p:cNvSpPr>
            <p:nvPr/>
          </p:nvSpPr>
          <p:spPr bwMode="auto">
            <a:xfrm>
              <a:off x="2073" y="1307"/>
              <a:ext cx="77" cy="122"/>
            </a:xfrm>
            <a:custGeom>
              <a:avLst/>
              <a:gdLst>
                <a:gd name="T0" fmla="*/ 20 w 154"/>
                <a:gd name="T1" fmla="*/ 0 h 245"/>
                <a:gd name="T2" fmla="*/ 49 w 154"/>
                <a:gd name="T3" fmla="*/ 1 h 245"/>
                <a:gd name="T4" fmla="*/ 76 w 154"/>
                <a:gd name="T5" fmla="*/ 10 h 245"/>
                <a:gd name="T6" fmla="*/ 100 w 154"/>
                <a:gd name="T7" fmla="*/ 23 h 245"/>
                <a:gd name="T8" fmla="*/ 121 w 154"/>
                <a:gd name="T9" fmla="*/ 44 h 245"/>
                <a:gd name="T10" fmla="*/ 137 w 154"/>
                <a:gd name="T11" fmla="*/ 71 h 245"/>
                <a:gd name="T12" fmla="*/ 149 w 154"/>
                <a:gd name="T13" fmla="*/ 102 h 245"/>
                <a:gd name="T14" fmla="*/ 154 w 154"/>
                <a:gd name="T15" fmla="*/ 139 h 245"/>
                <a:gd name="T16" fmla="*/ 154 w 154"/>
                <a:gd name="T17" fmla="*/ 178 h 245"/>
                <a:gd name="T18" fmla="*/ 153 w 154"/>
                <a:gd name="T19" fmla="*/ 181 h 245"/>
                <a:gd name="T20" fmla="*/ 150 w 154"/>
                <a:gd name="T21" fmla="*/ 189 h 245"/>
                <a:gd name="T22" fmla="*/ 145 w 154"/>
                <a:gd name="T23" fmla="*/ 202 h 245"/>
                <a:gd name="T24" fmla="*/ 139 w 154"/>
                <a:gd name="T25" fmla="*/ 216 h 245"/>
                <a:gd name="T26" fmla="*/ 132 w 154"/>
                <a:gd name="T27" fmla="*/ 228 h 245"/>
                <a:gd name="T28" fmla="*/ 124 w 154"/>
                <a:gd name="T29" fmla="*/ 239 h 245"/>
                <a:gd name="T30" fmla="*/ 116 w 154"/>
                <a:gd name="T31" fmla="*/ 245 h 245"/>
                <a:gd name="T32" fmla="*/ 108 w 154"/>
                <a:gd name="T33" fmla="*/ 245 h 245"/>
                <a:gd name="T34" fmla="*/ 100 w 154"/>
                <a:gd name="T35" fmla="*/ 240 h 245"/>
                <a:gd name="T36" fmla="*/ 92 w 154"/>
                <a:gd name="T37" fmla="*/ 234 h 245"/>
                <a:gd name="T38" fmla="*/ 84 w 154"/>
                <a:gd name="T39" fmla="*/ 226 h 245"/>
                <a:gd name="T40" fmla="*/ 78 w 154"/>
                <a:gd name="T41" fmla="*/ 217 h 245"/>
                <a:gd name="T42" fmla="*/ 75 w 154"/>
                <a:gd name="T43" fmla="*/ 207 h 245"/>
                <a:gd name="T44" fmla="*/ 75 w 154"/>
                <a:gd name="T45" fmla="*/ 194 h 245"/>
                <a:gd name="T46" fmla="*/ 78 w 154"/>
                <a:gd name="T47" fmla="*/ 180 h 245"/>
                <a:gd name="T48" fmla="*/ 86 w 154"/>
                <a:gd name="T49" fmla="*/ 164 h 245"/>
                <a:gd name="T50" fmla="*/ 88 w 154"/>
                <a:gd name="T51" fmla="*/ 162 h 245"/>
                <a:gd name="T52" fmla="*/ 90 w 154"/>
                <a:gd name="T53" fmla="*/ 159 h 245"/>
                <a:gd name="T54" fmla="*/ 91 w 154"/>
                <a:gd name="T55" fmla="*/ 158 h 245"/>
                <a:gd name="T56" fmla="*/ 92 w 154"/>
                <a:gd name="T57" fmla="*/ 156 h 245"/>
                <a:gd name="T58" fmla="*/ 102 w 154"/>
                <a:gd name="T59" fmla="*/ 139 h 245"/>
                <a:gd name="T60" fmla="*/ 109 w 154"/>
                <a:gd name="T61" fmla="*/ 120 h 245"/>
                <a:gd name="T62" fmla="*/ 112 w 154"/>
                <a:gd name="T63" fmla="*/ 103 h 245"/>
                <a:gd name="T64" fmla="*/ 109 w 154"/>
                <a:gd name="T65" fmla="*/ 86 h 245"/>
                <a:gd name="T66" fmla="*/ 101 w 154"/>
                <a:gd name="T67" fmla="*/ 69 h 245"/>
                <a:gd name="T68" fmla="*/ 88 w 154"/>
                <a:gd name="T69" fmla="*/ 56 h 245"/>
                <a:gd name="T70" fmla="*/ 67 w 154"/>
                <a:gd name="T71" fmla="*/ 42 h 245"/>
                <a:gd name="T72" fmla="*/ 39 w 154"/>
                <a:gd name="T73" fmla="*/ 30 h 245"/>
                <a:gd name="T74" fmla="*/ 38 w 154"/>
                <a:gd name="T75" fmla="*/ 29 h 245"/>
                <a:gd name="T76" fmla="*/ 37 w 154"/>
                <a:gd name="T77" fmla="*/ 29 h 245"/>
                <a:gd name="T78" fmla="*/ 34 w 154"/>
                <a:gd name="T79" fmla="*/ 29 h 245"/>
                <a:gd name="T80" fmla="*/ 33 w 154"/>
                <a:gd name="T81" fmla="*/ 28 h 245"/>
                <a:gd name="T82" fmla="*/ 30 w 154"/>
                <a:gd name="T83" fmla="*/ 27 h 245"/>
                <a:gd name="T84" fmla="*/ 22 w 154"/>
                <a:gd name="T85" fmla="*/ 23 h 245"/>
                <a:gd name="T86" fmla="*/ 14 w 154"/>
                <a:gd name="T87" fmla="*/ 20 h 245"/>
                <a:gd name="T88" fmla="*/ 6 w 154"/>
                <a:gd name="T89" fmla="*/ 15 h 245"/>
                <a:gd name="T90" fmla="*/ 1 w 154"/>
                <a:gd name="T91" fmla="*/ 11 h 245"/>
                <a:gd name="T92" fmla="*/ 0 w 154"/>
                <a:gd name="T93" fmla="*/ 6 h 245"/>
                <a:gd name="T94" fmla="*/ 6 w 154"/>
                <a:gd name="T95" fmla="*/ 3 h 245"/>
                <a:gd name="T96" fmla="*/ 20 w 154"/>
                <a:gd name="T9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245">
                  <a:moveTo>
                    <a:pt x="20" y="0"/>
                  </a:moveTo>
                  <a:lnTo>
                    <a:pt x="49" y="1"/>
                  </a:lnTo>
                  <a:lnTo>
                    <a:pt x="76" y="10"/>
                  </a:lnTo>
                  <a:lnTo>
                    <a:pt x="100" y="23"/>
                  </a:lnTo>
                  <a:lnTo>
                    <a:pt x="121" y="44"/>
                  </a:lnTo>
                  <a:lnTo>
                    <a:pt x="137" y="71"/>
                  </a:lnTo>
                  <a:lnTo>
                    <a:pt x="149" y="102"/>
                  </a:lnTo>
                  <a:lnTo>
                    <a:pt x="154" y="139"/>
                  </a:lnTo>
                  <a:lnTo>
                    <a:pt x="154" y="178"/>
                  </a:lnTo>
                  <a:lnTo>
                    <a:pt x="153" y="181"/>
                  </a:lnTo>
                  <a:lnTo>
                    <a:pt x="150" y="189"/>
                  </a:lnTo>
                  <a:lnTo>
                    <a:pt x="145" y="202"/>
                  </a:lnTo>
                  <a:lnTo>
                    <a:pt x="139" y="216"/>
                  </a:lnTo>
                  <a:lnTo>
                    <a:pt x="132" y="228"/>
                  </a:lnTo>
                  <a:lnTo>
                    <a:pt x="124" y="239"/>
                  </a:lnTo>
                  <a:lnTo>
                    <a:pt x="116" y="245"/>
                  </a:lnTo>
                  <a:lnTo>
                    <a:pt x="108" y="245"/>
                  </a:lnTo>
                  <a:lnTo>
                    <a:pt x="100" y="240"/>
                  </a:lnTo>
                  <a:lnTo>
                    <a:pt x="92" y="234"/>
                  </a:lnTo>
                  <a:lnTo>
                    <a:pt x="84" y="226"/>
                  </a:lnTo>
                  <a:lnTo>
                    <a:pt x="78" y="217"/>
                  </a:lnTo>
                  <a:lnTo>
                    <a:pt x="75" y="207"/>
                  </a:lnTo>
                  <a:lnTo>
                    <a:pt x="75" y="194"/>
                  </a:lnTo>
                  <a:lnTo>
                    <a:pt x="78" y="180"/>
                  </a:lnTo>
                  <a:lnTo>
                    <a:pt x="86" y="164"/>
                  </a:lnTo>
                  <a:lnTo>
                    <a:pt x="88" y="162"/>
                  </a:lnTo>
                  <a:lnTo>
                    <a:pt x="90" y="159"/>
                  </a:lnTo>
                  <a:lnTo>
                    <a:pt x="91" y="158"/>
                  </a:lnTo>
                  <a:lnTo>
                    <a:pt x="92" y="156"/>
                  </a:lnTo>
                  <a:lnTo>
                    <a:pt x="102" y="139"/>
                  </a:lnTo>
                  <a:lnTo>
                    <a:pt x="109" y="120"/>
                  </a:lnTo>
                  <a:lnTo>
                    <a:pt x="112" y="103"/>
                  </a:lnTo>
                  <a:lnTo>
                    <a:pt x="109" y="86"/>
                  </a:lnTo>
                  <a:lnTo>
                    <a:pt x="101" y="69"/>
                  </a:lnTo>
                  <a:lnTo>
                    <a:pt x="88" y="56"/>
                  </a:lnTo>
                  <a:lnTo>
                    <a:pt x="67" y="42"/>
                  </a:lnTo>
                  <a:lnTo>
                    <a:pt x="39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0" y="27"/>
                  </a:lnTo>
                  <a:lnTo>
                    <a:pt x="22" y="23"/>
                  </a:lnTo>
                  <a:lnTo>
                    <a:pt x="14" y="20"/>
                  </a:lnTo>
                  <a:lnTo>
                    <a:pt x="6" y="15"/>
                  </a:lnTo>
                  <a:lnTo>
                    <a:pt x="1" y="11"/>
                  </a:lnTo>
                  <a:lnTo>
                    <a:pt x="0" y="6"/>
                  </a:lnTo>
                  <a:lnTo>
                    <a:pt x="6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A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62"/>
            <p:cNvSpPr>
              <a:spLocks/>
            </p:cNvSpPr>
            <p:nvPr/>
          </p:nvSpPr>
          <p:spPr bwMode="auto">
            <a:xfrm>
              <a:off x="2079" y="1308"/>
              <a:ext cx="69" cy="120"/>
            </a:xfrm>
            <a:custGeom>
              <a:avLst/>
              <a:gdLst>
                <a:gd name="T0" fmla="*/ 18 w 140"/>
                <a:gd name="T1" fmla="*/ 0 h 238"/>
                <a:gd name="T2" fmla="*/ 45 w 140"/>
                <a:gd name="T3" fmla="*/ 1 h 238"/>
                <a:gd name="T4" fmla="*/ 70 w 140"/>
                <a:gd name="T5" fmla="*/ 9 h 238"/>
                <a:gd name="T6" fmla="*/ 91 w 140"/>
                <a:gd name="T7" fmla="*/ 23 h 238"/>
                <a:gd name="T8" fmla="*/ 110 w 140"/>
                <a:gd name="T9" fmla="*/ 43 h 238"/>
                <a:gd name="T10" fmla="*/ 125 w 140"/>
                <a:gd name="T11" fmla="*/ 69 h 238"/>
                <a:gd name="T12" fmla="*/ 135 w 140"/>
                <a:gd name="T13" fmla="*/ 99 h 238"/>
                <a:gd name="T14" fmla="*/ 140 w 140"/>
                <a:gd name="T15" fmla="*/ 134 h 238"/>
                <a:gd name="T16" fmla="*/ 140 w 140"/>
                <a:gd name="T17" fmla="*/ 172 h 238"/>
                <a:gd name="T18" fmla="*/ 139 w 140"/>
                <a:gd name="T19" fmla="*/ 176 h 238"/>
                <a:gd name="T20" fmla="*/ 136 w 140"/>
                <a:gd name="T21" fmla="*/ 184 h 238"/>
                <a:gd name="T22" fmla="*/ 132 w 140"/>
                <a:gd name="T23" fmla="*/ 195 h 238"/>
                <a:gd name="T24" fmla="*/ 126 w 140"/>
                <a:gd name="T25" fmla="*/ 209 h 238"/>
                <a:gd name="T26" fmla="*/ 120 w 140"/>
                <a:gd name="T27" fmla="*/ 222 h 238"/>
                <a:gd name="T28" fmla="*/ 113 w 140"/>
                <a:gd name="T29" fmla="*/ 232 h 238"/>
                <a:gd name="T30" fmla="*/ 105 w 140"/>
                <a:gd name="T31" fmla="*/ 238 h 238"/>
                <a:gd name="T32" fmla="*/ 98 w 140"/>
                <a:gd name="T33" fmla="*/ 238 h 238"/>
                <a:gd name="T34" fmla="*/ 90 w 140"/>
                <a:gd name="T35" fmla="*/ 233 h 238"/>
                <a:gd name="T36" fmla="*/ 83 w 140"/>
                <a:gd name="T37" fmla="*/ 227 h 238"/>
                <a:gd name="T38" fmla="*/ 77 w 140"/>
                <a:gd name="T39" fmla="*/ 220 h 238"/>
                <a:gd name="T40" fmla="*/ 72 w 140"/>
                <a:gd name="T41" fmla="*/ 210 h 238"/>
                <a:gd name="T42" fmla="*/ 70 w 140"/>
                <a:gd name="T43" fmla="*/ 201 h 238"/>
                <a:gd name="T44" fmla="*/ 70 w 140"/>
                <a:gd name="T45" fmla="*/ 189 h 238"/>
                <a:gd name="T46" fmla="*/ 74 w 140"/>
                <a:gd name="T47" fmla="*/ 175 h 238"/>
                <a:gd name="T48" fmla="*/ 82 w 140"/>
                <a:gd name="T49" fmla="*/ 160 h 238"/>
                <a:gd name="T50" fmla="*/ 83 w 140"/>
                <a:gd name="T51" fmla="*/ 157 h 238"/>
                <a:gd name="T52" fmla="*/ 85 w 140"/>
                <a:gd name="T53" fmla="*/ 155 h 238"/>
                <a:gd name="T54" fmla="*/ 86 w 140"/>
                <a:gd name="T55" fmla="*/ 154 h 238"/>
                <a:gd name="T56" fmla="*/ 87 w 140"/>
                <a:gd name="T57" fmla="*/ 152 h 238"/>
                <a:gd name="T58" fmla="*/ 96 w 140"/>
                <a:gd name="T59" fmla="*/ 134 h 238"/>
                <a:gd name="T60" fmla="*/ 102 w 140"/>
                <a:gd name="T61" fmla="*/ 117 h 238"/>
                <a:gd name="T62" fmla="*/ 103 w 140"/>
                <a:gd name="T63" fmla="*/ 100 h 238"/>
                <a:gd name="T64" fmla="*/ 101 w 140"/>
                <a:gd name="T65" fmla="*/ 83 h 238"/>
                <a:gd name="T66" fmla="*/ 94 w 140"/>
                <a:gd name="T67" fmla="*/ 66 h 238"/>
                <a:gd name="T68" fmla="*/ 81 w 140"/>
                <a:gd name="T69" fmla="*/ 53 h 238"/>
                <a:gd name="T70" fmla="*/ 63 w 140"/>
                <a:gd name="T71" fmla="*/ 39 h 238"/>
                <a:gd name="T72" fmla="*/ 38 w 140"/>
                <a:gd name="T73" fmla="*/ 28 h 238"/>
                <a:gd name="T74" fmla="*/ 37 w 140"/>
                <a:gd name="T75" fmla="*/ 27 h 238"/>
                <a:gd name="T76" fmla="*/ 36 w 140"/>
                <a:gd name="T77" fmla="*/ 27 h 238"/>
                <a:gd name="T78" fmla="*/ 34 w 140"/>
                <a:gd name="T79" fmla="*/ 27 h 238"/>
                <a:gd name="T80" fmla="*/ 33 w 140"/>
                <a:gd name="T81" fmla="*/ 26 h 238"/>
                <a:gd name="T82" fmla="*/ 29 w 140"/>
                <a:gd name="T83" fmla="*/ 25 h 238"/>
                <a:gd name="T84" fmla="*/ 23 w 140"/>
                <a:gd name="T85" fmla="*/ 23 h 238"/>
                <a:gd name="T86" fmla="*/ 14 w 140"/>
                <a:gd name="T87" fmla="*/ 19 h 238"/>
                <a:gd name="T88" fmla="*/ 7 w 140"/>
                <a:gd name="T89" fmla="*/ 15 h 238"/>
                <a:gd name="T90" fmla="*/ 2 w 140"/>
                <a:gd name="T91" fmla="*/ 10 h 238"/>
                <a:gd name="T92" fmla="*/ 0 w 140"/>
                <a:gd name="T93" fmla="*/ 7 h 238"/>
                <a:gd name="T94" fmla="*/ 5 w 140"/>
                <a:gd name="T95" fmla="*/ 2 h 238"/>
                <a:gd name="T96" fmla="*/ 18 w 140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238">
                  <a:moveTo>
                    <a:pt x="18" y="0"/>
                  </a:moveTo>
                  <a:lnTo>
                    <a:pt x="45" y="1"/>
                  </a:lnTo>
                  <a:lnTo>
                    <a:pt x="70" y="9"/>
                  </a:lnTo>
                  <a:lnTo>
                    <a:pt x="91" y="23"/>
                  </a:lnTo>
                  <a:lnTo>
                    <a:pt x="110" y="43"/>
                  </a:lnTo>
                  <a:lnTo>
                    <a:pt x="125" y="69"/>
                  </a:lnTo>
                  <a:lnTo>
                    <a:pt x="135" y="99"/>
                  </a:lnTo>
                  <a:lnTo>
                    <a:pt x="140" y="134"/>
                  </a:lnTo>
                  <a:lnTo>
                    <a:pt x="140" y="172"/>
                  </a:lnTo>
                  <a:lnTo>
                    <a:pt x="139" y="176"/>
                  </a:lnTo>
                  <a:lnTo>
                    <a:pt x="136" y="184"/>
                  </a:lnTo>
                  <a:lnTo>
                    <a:pt x="132" y="195"/>
                  </a:lnTo>
                  <a:lnTo>
                    <a:pt x="126" y="209"/>
                  </a:lnTo>
                  <a:lnTo>
                    <a:pt x="120" y="222"/>
                  </a:lnTo>
                  <a:lnTo>
                    <a:pt x="113" y="232"/>
                  </a:lnTo>
                  <a:lnTo>
                    <a:pt x="105" y="238"/>
                  </a:lnTo>
                  <a:lnTo>
                    <a:pt x="98" y="238"/>
                  </a:lnTo>
                  <a:lnTo>
                    <a:pt x="90" y="233"/>
                  </a:lnTo>
                  <a:lnTo>
                    <a:pt x="83" y="227"/>
                  </a:lnTo>
                  <a:lnTo>
                    <a:pt x="77" y="220"/>
                  </a:lnTo>
                  <a:lnTo>
                    <a:pt x="72" y="210"/>
                  </a:lnTo>
                  <a:lnTo>
                    <a:pt x="70" y="201"/>
                  </a:lnTo>
                  <a:lnTo>
                    <a:pt x="70" y="189"/>
                  </a:lnTo>
                  <a:lnTo>
                    <a:pt x="74" y="175"/>
                  </a:lnTo>
                  <a:lnTo>
                    <a:pt x="82" y="160"/>
                  </a:lnTo>
                  <a:lnTo>
                    <a:pt x="83" y="157"/>
                  </a:lnTo>
                  <a:lnTo>
                    <a:pt x="85" y="155"/>
                  </a:lnTo>
                  <a:lnTo>
                    <a:pt x="86" y="154"/>
                  </a:lnTo>
                  <a:lnTo>
                    <a:pt x="87" y="152"/>
                  </a:lnTo>
                  <a:lnTo>
                    <a:pt x="96" y="134"/>
                  </a:lnTo>
                  <a:lnTo>
                    <a:pt x="102" y="117"/>
                  </a:lnTo>
                  <a:lnTo>
                    <a:pt x="103" y="100"/>
                  </a:lnTo>
                  <a:lnTo>
                    <a:pt x="101" y="83"/>
                  </a:lnTo>
                  <a:lnTo>
                    <a:pt x="94" y="66"/>
                  </a:lnTo>
                  <a:lnTo>
                    <a:pt x="81" y="53"/>
                  </a:lnTo>
                  <a:lnTo>
                    <a:pt x="63" y="39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29" y="25"/>
                  </a:lnTo>
                  <a:lnTo>
                    <a:pt x="23" y="23"/>
                  </a:lnTo>
                  <a:lnTo>
                    <a:pt x="14" y="19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7"/>
                  </a:lnTo>
                  <a:lnTo>
                    <a:pt x="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B9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63"/>
            <p:cNvSpPr>
              <a:spLocks/>
            </p:cNvSpPr>
            <p:nvPr/>
          </p:nvSpPr>
          <p:spPr bwMode="auto">
            <a:xfrm>
              <a:off x="2084" y="1310"/>
              <a:ext cx="63" cy="115"/>
            </a:xfrm>
            <a:custGeom>
              <a:avLst/>
              <a:gdLst>
                <a:gd name="T0" fmla="*/ 31 w 124"/>
                <a:gd name="T1" fmla="*/ 24 h 230"/>
                <a:gd name="T2" fmla="*/ 29 w 124"/>
                <a:gd name="T3" fmla="*/ 23 h 230"/>
                <a:gd name="T4" fmla="*/ 23 w 124"/>
                <a:gd name="T5" fmla="*/ 21 h 230"/>
                <a:gd name="T6" fmla="*/ 15 w 124"/>
                <a:gd name="T7" fmla="*/ 17 h 230"/>
                <a:gd name="T8" fmla="*/ 7 w 124"/>
                <a:gd name="T9" fmla="*/ 14 h 230"/>
                <a:gd name="T10" fmla="*/ 1 w 124"/>
                <a:gd name="T11" fmla="*/ 9 h 230"/>
                <a:gd name="T12" fmla="*/ 0 w 124"/>
                <a:gd name="T13" fmla="*/ 6 h 230"/>
                <a:gd name="T14" fmla="*/ 3 w 124"/>
                <a:gd name="T15" fmla="*/ 2 h 230"/>
                <a:gd name="T16" fmla="*/ 15 w 124"/>
                <a:gd name="T17" fmla="*/ 0 h 230"/>
                <a:gd name="T18" fmla="*/ 39 w 124"/>
                <a:gd name="T19" fmla="*/ 1 h 230"/>
                <a:gd name="T20" fmla="*/ 61 w 124"/>
                <a:gd name="T21" fmla="*/ 8 h 230"/>
                <a:gd name="T22" fmla="*/ 81 w 124"/>
                <a:gd name="T23" fmla="*/ 23 h 230"/>
                <a:gd name="T24" fmla="*/ 98 w 124"/>
                <a:gd name="T25" fmla="*/ 43 h 230"/>
                <a:gd name="T26" fmla="*/ 111 w 124"/>
                <a:gd name="T27" fmla="*/ 67 h 230"/>
                <a:gd name="T28" fmla="*/ 120 w 124"/>
                <a:gd name="T29" fmla="*/ 97 h 230"/>
                <a:gd name="T30" fmla="*/ 124 w 124"/>
                <a:gd name="T31" fmla="*/ 130 h 230"/>
                <a:gd name="T32" fmla="*/ 124 w 124"/>
                <a:gd name="T33" fmla="*/ 168 h 230"/>
                <a:gd name="T34" fmla="*/ 123 w 124"/>
                <a:gd name="T35" fmla="*/ 172 h 230"/>
                <a:gd name="T36" fmla="*/ 121 w 124"/>
                <a:gd name="T37" fmla="*/ 180 h 230"/>
                <a:gd name="T38" fmla="*/ 118 w 124"/>
                <a:gd name="T39" fmla="*/ 190 h 230"/>
                <a:gd name="T40" fmla="*/ 113 w 124"/>
                <a:gd name="T41" fmla="*/ 203 h 230"/>
                <a:gd name="T42" fmla="*/ 107 w 124"/>
                <a:gd name="T43" fmla="*/ 215 h 230"/>
                <a:gd name="T44" fmla="*/ 101 w 124"/>
                <a:gd name="T45" fmla="*/ 225 h 230"/>
                <a:gd name="T46" fmla="*/ 94 w 124"/>
                <a:gd name="T47" fmla="*/ 230 h 230"/>
                <a:gd name="T48" fmla="*/ 88 w 124"/>
                <a:gd name="T49" fmla="*/ 230 h 230"/>
                <a:gd name="T50" fmla="*/ 81 w 124"/>
                <a:gd name="T51" fmla="*/ 226 h 230"/>
                <a:gd name="T52" fmla="*/ 74 w 124"/>
                <a:gd name="T53" fmla="*/ 220 h 230"/>
                <a:gd name="T54" fmla="*/ 68 w 124"/>
                <a:gd name="T55" fmla="*/ 213 h 230"/>
                <a:gd name="T56" fmla="*/ 65 w 124"/>
                <a:gd name="T57" fmla="*/ 205 h 230"/>
                <a:gd name="T58" fmla="*/ 62 w 124"/>
                <a:gd name="T59" fmla="*/ 195 h 230"/>
                <a:gd name="T60" fmla="*/ 63 w 124"/>
                <a:gd name="T61" fmla="*/ 183 h 230"/>
                <a:gd name="T62" fmla="*/ 68 w 124"/>
                <a:gd name="T63" fmla="*/ 169 h 230"/>
                <a:gd name="T64" fmla="*/ 76 w 124"/>
                <a:gd name="T65" fmla="*/ 154 h 230"/>
                <a:gd name="T66" fmla="*/ 85 w 124"/>
                <a:gd name="T67" fmla="*/ 137 h 230"/>
                <a:gd name="T68" fmla="*/ 92 w 124"/>
                <a:gd name="T69" fmla="*/ 119 h 230"/>
                <a:gd name="T70" fmla="*/ 94 w 124"/>
                <a:gd name="T71" fmla="*/ 99 h 230"/>
                <a:gd name="T72" fmla="*/ 93 w 124"/>
                <a:gd name="T73" fmla="*/ 81 h 230"/>
                <a:gd name="T74" fmla="*/ 86 w 124"/>
                <a:gd name="T75" fmla="*/ 63 h 230"/>
                <a:gd name="T76" fmla="*/ 74 w 124"/>
                <a:gd name="T77" fmla="*/ 48 h 230"/>
                <a:gd name="T78" fmla="*/ 56 w 124"/>
                <a:gd name="T79" fmla="*/ 35 h 230"/>
                <a:gd name="T80" fmla="*/ 31 w 124"/>
                <a:gd name="T81" fmla="*/ 2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230">
                  <a:moveTo>
                    <a:pt x="31" y="24"/>
                  </a:moveTo>
                  <a:lnTo>
                    <a:pt x="29" y="23"/>
                  </a:lnTo>
                  <a:lnTo>
                    <a:pt x="23" y="21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1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15" y="0"/>
                  </a:lnTo>
                  <a:lnTo>
                    <a:pt x="39" y="1"/>
                  </a:lnTo>
                  <a:lnTo>
                    <a:pt x="61" y="8"/>
                  </a:lnTo>
                  <a:lnTo>
                    <a:pt x="81" y="23"/>
                  </a:lnTo>
                  <a:lnTo>
                    <a:pt x="98" y="43"/>
                  </a:lnTo>
                  <a:lnTo>
                    <a:pt x="111" y="67"/>
                  </a:lnTo>
                  <a:lnTo>
                    <a:pt x="120" y="97"/>
                  </a:lnTo>
                  <a:lnTo>
                    <a:pt x="124" y="130"/>
                  </a:lnTo>
                  <a:lnTo>
                    <a:pt x="124" y="168"/>
                  </a:lnTo>
                  <a:lnTo>
                    <a:pt x="123" y="172"/>
                  </a:lnTo>
                  <a:lnTo>
                    <a:pt x="121" y="180"/>
                  </a:lnTo>
                  <a:lnTo>
                    <a:pt x="118" y="190"/>
                  </a:lnTo>
                  <a:lnTo>
                    <a:pt x="113" y="203"/>
                  </a:lnTo>
                  <a:lnTo>
                    <a:pt x="107" y="215"/>
                  </a:lnTo>
                  <a:lnTo>
                    <a:pt x="101" y="225"/>
                  </a:lnTo>
                  <a:lnTo>
                    <a:pt x="94" y="230"/>
                  </a:lnTo>
                  <a:lnTo>
                    <a:pt x="88" y="230"/>
                  </a:lnTo>
                  <a:lnTo>
                    <a:pt x="81" y="226"/>
                  </a:lnTo>
                  <a:lnTo>
                    <a:pt x="74" y="220"/>
                  </a:lnTo>
                  <a:lnTo>
                    <a:pt x="68" y="213"/>
                  </a:lnTo>
                  <a:lnTo>
                    <a:pt x="65" y="205"/>
                  </a:lnTo>
                  <a:lnTo>
                    <a:pt x="62" y="195"/>
                  </a:lnTo>
                  <a:lnTo>
                    <a:pt x="63" y="183"/>
                  </a:lnTo>
                  <a:lnTo>
                    <a:pt x="68" y="169"/>
                  </a:lnTo>
                  <a:lnTo>
                    <a:pt x="76" y="154"/>
                  </a:lnTo>
                  <a:lnTo>
                    <a:pt x="85" y="137"/>
                  </a:lnTo>
                  <a:lnTo>
                    <a:pt x="92" y="119"/>
                  </a:lnTo>
                  <a:lnTo>
                    <a:pt x="94" y="99"/>
                  </a:lnTo>
                  <a:lnTo>
                    <a:pt x="93" y="81"/>
                  </a:lnTo>
                  <a:lnTo>
                    <a:pt x="86" y="63"/>
                  </a:lnTo>
                  <a:lnTo>
                    <a:pt x="74" y="48"/>
                  </a:lnTo>
                  <a:lnTo>
                    <a:pt x="56" y="35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89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64"/>
            <p:cNvSpPr>
              <a:spLocks/>
            </p:cNvSpPr>
            <p:nvPr/>
          </p:nvSpPr>
          <p:spPr bwMode="auto">
            <a:xfrm>
              <a:off x="1414" y="1777"/>
              <a:ext cx="73" cy="97"/>
            </a:xfrm>
            <a:custGeom>
              <a:avLst/>
              <a:gdLst>
                <a:gd name="T0" fmla="*/ 100 w 146"/>
                <a:gd name="T1" fmla="*/ 0 h 194"/>
                <a:gd name="T2" fmla="*/ 100 w 146"/>
                <a:gd name="T3" fmla="*/ 4 h 194"/>
                <a:gd name="T4" fmla="*/ 101 w 146"/>
                <a:gd name="T5" fmla="*/ 13 h 194"/>
                <a:gd name="T6" fmla="*/ 100 w 146"/>
                <a:gd name="T7" fmla="*/ 27 h 194"/>
                <a:gd name="T8" fmla="*/ 94 w 146"/>
                <a:gd name="T9" fmla="*/ 44 h 194"/>
                <a:gd name="T10" fmla="*/ 84 w 146"/>
                <a:gd name="T11" fmla="*/ 62 h 194"/>
                <a:gd name="T12" fmla="*/ 65 w 146"/>
                <a:gd name="T13" fmla="*/ 81 h 194"/>
                <a:gd name="T14" fmla="*/ 38 w 146"/>
                <a:gd name="T15" fmla="*/ 98 h 194"/>
                <a:gd name="T16" fmla="*/ 0 w 146"/>
                <a:gd name="T17" fmla="*/ 112 h 194"/>
                <a:gd name="T18" fmla="*/ 62 w 146"/>
                <a:gd name="T19" fmla="*/ 194 h 194"/>
                <a:gd name="T20" fmla="*/ 66 w 146"/>
                <a:gd name="T21" fmla="*/ 193 h 194"/>
                <a:gd name="T22" fmla="*/ 79 w 146"/>
                <a:gd name="T23" fmla="*/ 188 h 194"/>
                <a:gd name="T24" fmla="*/ 95 w 146"/>
                <a:gd name="T25" fmla="*/ 179 h 194"/>
                <a:gd name="T26" fmla="*/ 114 w 146"/>
                <a:gd name="T27" fmla="*/ 164 h 194"/>
                <a:gd name="T28" fmla="*/ 130 w 146"/>
                <a:gd name="T29" fmla="*/ 143 h 194"/>
                <a:gd name="T30" fmla="*/ 142 w 146"/>
                <a:gd name="T31" fmla="*/ 113 h 194"/>
                <a:gd name="T32" fmla="*/ 146 w 146"/>
                <a:gd name="T33" fmla="*/ 76 h 194"/>
                <a:gd name="T34" fmla="*/ 140 w 146"/>
                <a:gd name="T35" fmla="*/ 28 h 194"/>
                <a:gd name="T36" fmla="*/ 100 w 146"/>
                <a:gd name="T3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94">
                  <a:moveTo>
                    <a:pt x="100" y="0"/>
                  </a:moveTo>
                  <a:lnTo>
                    <a:pt x="100" y="4"/>
                  </a:lnTo>
                  <a:lnTo>
                    <a:pt x="101" y="13"/>
                  </a:lnTo>
                  <a:lnTo>
                    <a:pt x="100" y="27"/>
                  </a:lnTo>
                  <a:lnTo>
                    <a:pt x="94" y="44"/>
                  </a:lnTo>
                  <a:lnTo>
                    <a:pt x="84" y="62"/>
                  </a:lnTo>
                  <a:lnTo>
                    <a:pt x="65" y="81"/>
                  </a:lnTo>
                  <a:lnTo>
                    <a:pt x="38" y="98"/>
                  </a:lnTo>
                  <a:lnTo>
                    <a:pt x="0" y="112"/>
                  </a:lnTo>
                  <a:lnTo>
                    <a:pt x="62" y="194"/>
                  </a:lnTo>
                  <a:lnTo>
                    <a:pt x="66" y="193"/>
                  </a:lnTo>
                  <a:lnTo>
                    <a:pt x="79" y="188"/>
                  </a:lnTo>
                  <a:lnTo>
                    <a:pt x="95" y="179"/>
                  </a:lnTo>
                  <a:lnTo>
                    <a:pt x="114" y="164"/>
                  </a:lnTo>
                  <a:lnTo>
                    <a:pt x="130" y="143"/>
                  </a:lnTo>
                  <a:lnTo>
                    <a:pt x="142" y="113"/>
                  </a:lnTo>
                  <a:lnTo>
                    <a:pt x="146" y="76"/>
                  </a:lnTo>
                  <a:lnTo>
                    <a:pt x="140" y="2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65"/>
            <p:cNvSpPr>
              <a:spLocks/>
            </p:cNvSpPr>
            <p:nvPr/>
          </p:nvSpPr>
          <p:spPr bwMode="auto">
            <a:xfrm>
              <a:off x="1769" y="1877"/>
              <a:ext cx="76" cy="106"/>
            </a:xfrm>
            <a:custGeom>
              <a:avLst/>
              <a:gdLst>
                <a:gd name="T0" fmla="*/ 100 w 154"/>
                <a:gd name="T1" fmla="*/ 0 h 210"/>
                <a:gd name="T2" fmla="*/ 100 w 154"/>
                <a:gd name="T3" fmla="*/ 5 h 210"/>
                <a:gd name="T4" fmla="*/ 98 w 154"/>
                <a:gd name="T5" fmla="*/ 20 h 210"/>
                <a:gd name="T6" fmla="*/ 96 w 154"/>
                <a:gd name="T7" fmla="*/ 43 h 210"/>
                <a:gd name="T8" fmla="*/ 89 w 154"/>
                <a:gd name="T9" fmla="*/ 69 h 210"/>
                <a:gd name="T10" fmla="*/ 78 w 154"/>
                <a:gd name="T11" fmla="*/ 95 h 210"/>
                <a:gd name="T12" fmla="*/ 60 w 154"/>
                <a:gd name="T13" fmla="*/ 121 h 210"/>
                <a:gd name="T14" fmla="*/ 35 w 154"/>
                <a:gd name="T15" fmla="*/ 139 h 210"/>
                <a:gd name="T16" fmla="*/ 0 w 154"/>
                <a:gd name="T17" fmla="*/ 151 h 210"/>
                <a:gd name="T18" fmla="*/ 40 w 154"/>
                <a:gd name="T19" fmla="*/ 210 h 210"/>
                <a:gd name="T20" fmla="*/ 44 w 154"/>
                <a:gd name="T21" fmla="*/ 208 h 210"/>
                <a:gd name="T22" fmla="*/ 57 w 154"/>
                <a:gd name="T23" fmla="*/ 202 h 210"/>
                <a:gd name="T24" fmla="*/ 74 w 154"/>
                <a:gd name="T25" fmla="*/ 191 h 210"/>
                <a:gd name="T26" fmla="*/ 94 w 154"/>
                <a:gd name="T27" fmla="*/ 175 h 210"/>
                <a:gd name="T28" fmla="*/ 115 w 154"/>
                <a:gd name="T29" fmla="*/ 154 h 210"/>
                <a:gd name="T30" fmla="*/ 133 w 154"/>
                <a:gd name="T31" fmla="*/ 128 h 210"/>
                <a:gd name="T32" fmla="*/ 147 w 154"/>
                <a:gd name="T33" fmla="*/ 95 h 210"/>
                <a:gd name="T34" fmla="*/ 154 w 154"/>
                <a:gd name="T35" fmla="*/ 57 h 210"/>
                <a:gd name="T36" fmla="*/ 100 w 154"/>
                <a:gd name="T3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0">
                  <a:moveTo>
                    <a:pt x="100" y="0"/>
                  </a:moveTo>
                  <a:lnTo>
                    <a:pt x="100" y="5"/>
                  </a:lnTo>
                  <a:lnTo>
                    <a:pt x="98" y="20"/>
                  </a:lnTo>
                  <a:lnTo>
                    <a:pt x="96" y="43"/>
                  </a:lnTo>
                  <a:lnTo>
                    <a:pt x="89" y="69"/>
                  </a:lnTo>
                  <a:lnTo>
                    <a:pt x="78" y="95"/>
                  </a:lnTo>
                  <a:lnTo>
                    <a:pt x="60" y="121"/>
                  </a:lnTo>
                  <a:lnTo>
                    <a:pt x="35" y="139"/>
                  </a:lnTo>
                  <a:lnTo>
                    <a:pt x="0" y="151"/>
                  </a:lnTo>
                  <a:lnTo>
                    <a:pt x="40" y="210"/>
                  </a:lnTo>
                  <a:lnTo>
                    <a:pt x="44" y="208"/>
                  </a:lnTo>
                  <a:lnTo>
                    <a:pt x="57" y="202"/>
                  </a:lnTo>
                  <a:lnTo>
                    <a:pt x="74" y="191"/>
                  </a:lnTo>
                  <a:lnTo>
                    <a:pt x="94" y="175"/>
                  </a:lnTo>
                  <a:lnTo>
                    <a:pt x="115" y="154"/>
                  </a:lnTo>
                  <a:lnTo>
                    <a:pt x="133" y="128"/>
                  </a:lnTo>
                  <a:lnTo>
                    <a:pt x="147" y="95"/>
                  </a:lnTo>
                  <a:lnTo>
                    <a:pt x="154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66"/>
            <p:cNvSpPr>
              <a:spLocks/>
            </p:cNvSpPr>
            <p:nvPr/>
          </p:nvSpPr>
          <p:spPr bwMode="auto">
            <a:xfrm>
              <a:off x="1874" y="1581"/>
              <a:ext cx="238" cy="338"/>
            </a:xfrm>
            <a:custGeom>
              <a:avLst/>
              <a:gdLst>
                <a:gd name="T0" fmla="*/ 476 w 476"/>
                <a:gd name="T1" fmla="*/ 0 h 677"/>
                <a:gd name="T2" fmla="*/ 473 w 476"/>
                <a:gd name="T3" fmla="*/ 3 h 677"/>
                <a:gd name="T4" fmla="*/ 462 w 476"/>
                <a:gd name="T5" fmla="*/ 9 h 677"/>
                <a:gd name="T6" fmla="*/ 446 w 476"/>
                <a:gd name="T7" fmla="*/ 19 h 677"/>
                <a:gd name="T8" fmla="*/ 425 w 476"/>
                <a:gd name="T9" fmla="*/ 34 h 677"/>
                <a:gd name="T10" fmla="*/ 399 w 476"/>
                <a:gd name="T11" fmla="*/ 55 h 677"/>
                <a:gd name="T12" fmla="*/ 370 w 476"/>
                <a:gd name="T13" fmla="*/ 80 h 677"/>
                <a:gd name="T14" fmla="*/ 339 w 476"/>
                <a:gd name="T15" fmla="*/ 110 h 677"/>
                <a:gd name="T16" fmla="*/ 304 w 476"/>
                <a:gd name="T17" fmla="*/ 147 h 677"/>
                <a:gd name="T18" fmla="*/ 270 w 476"/>
                <a:gd name="T19" fmla="*/ 189 h 677"/>
                <a:gd name="T20" fmla="*/ 234 w 476"/>
                <a:gd name="T21" fmla="*/ 238 h 677"/>
                <a:gd name="T22" fmla="*/ 198 w 476"/>
                <a:gd name="T23" fmla="*/ 293 h 677"/>
                <a:gd name="T24" fmla="*/ 165 w 476"/>
                <a:gd name="T25" fmla="*/ 355 h 677"/>
                <a:gd name="T26" fmla="*/ 133 w 476"/>
                <a:gd name="T27" fmla="*/ 424 h 677"/>
                <a:gd name="T28" fmla="*/ 103 w 476"/>
                <a:gd name="T29" fmla="*/ 500 h 677"/>
                <a:gd name="T30" fmla="*/ 76 w 476"/>
                <a:gd name="T31" fmla="*/ 584 h 677"/>
                <a:gd name="T32" fmla="*/ 54 w 476"/>
                <a:gd name="T33" fmla="*/ 677 h 677"/>
                <a:gd name="T34" fmla="*/ 0 w 476"/>
                <a:gd name="T35" fmla="*/ 574 h 677"/>
                <a:gd name="T36" fmla="*/ 0 w 476"/>
                <a:gd name="T37" fmla="*/ 571 h 677"/>
                <a:gd name="T38" fmla="*/ 0 w 476"/>
                <a:gd name="T39" fmla="*/ 559 h 677"/>
                <a:gd name="T40" fmla="*/ 0 w 476"/>
                <a:gd name="T41" fmla="*/ 542 h 677"/>
                <a:gd name="T42" fmla="*/ 1 w 476"/>
                <a:gd name="T43" fmla="*/ 519 h 677"/>
                <a:gd name="T44" fmla="*/ 4 w 476"/>
                <a:gd name="T45" fmla="*/ 490 h 677"/>
                <a:gd name="T46" fmla="*/ 7 w 476"/>
                <a:gd name="T47" fmla="*/ 458 h 677"/>
                <a:gd name="T48" fmla="*/ 13 w 476"/>
                <a:gd name="T49" fmla="*/ 421 h 677"/>
                <a:gd name="T50" fmla="*/ 21 w 476"/>
                <a:gd name="T51" fmla="*/ 381 h 677"/>
                <a:gd name="T52" fmla="*/ 31 w 476"/>
                <a:gd name="T53" fmla="*/ 339 h 677"/>
                <a:gd name="T54" fmla="*/ 45 w 476"/>
                <a:gd name="T55" fmla="*/ 295 h 677"/>
                <a:gd name="T56" fmla="*/ 62 w 476"/>
                <a:gd name="T57" fmla="*/ 249 h 677"/>
                <a:gd name="T58" fmla="*/ 83 w 476"/>
                <a:gd name="T59" fmla="*/ 204 h 677"/>
                <a:gd name="T60" fmla="*/ 109 w 476"/>
                <a:gd name="T61" fmla="*/ 159 h 677"/>
                <a:gd name="T62" fmla="*/ 138 w 476"/>
                <a:gd name="T63" fmla="*/ 114 h 677"/>
                <a:gd name="T64" fmla="*/ 172 w 476"/>
                <a:gd name="T65" fmla="*/ 72 h 677"/>
                <a:gd name="T66" fmla="*/ 212 w 476"/>
                <a:gd name="T67" fmla="*/ 32 h 677"/>
                <a:gd name="T68" fmla="*/ 212 w 476"/>
                <a:gd name="T69" fmla="*/ 33 h 677"/>
                <a:gd name="T70" fmla="*/ 212 w 476"/>
                <a:gd name="T71" fmla="*/ 36 h 677"/>
                <a:gd name="T72" fmla="*/ 212 w 476"/>
                <a:gd name="T73" fmla="*/ 42 h 677"/>
                <a:gd name="T74" fmla="*/ 213 w 476"/>
                <a:gd name="T75" fmla="*/ 48 h 677"/>
                <a:gd name="T76" fmla="*/ 216 w 476"/>
                <a:gd name="T77" fmla="*/ 55 h 677"/>
                <a:gd name="T78" fmla="*/ 220 w 476"/>
                <a:gd name="T79" fmla="*/ 62 h 677"/>
                <a:gd name="T80" fmla="*/ 226 w 476"/>
                <a:gd name="T81" fmla="*/ 67 h 677"/>
                <a:gd name="T82" fmla="*/ 236 w 476"/>
                <a:gd name="T83" fmla="*/ 72 h 677"/>
                <a:gd name="T84" fmla="*/ 249 w 476"/>
                <a:gd name="T85" fmla="*/ 75 h 677"/>
                <a:gd name="T86" fmla="*/ 266 w 476"/>
                <a:gd name="T87" fmla="*/ 76 h 677"/>
                <a:gd name="T88" fmla="*/ 287 w 476"/>
                <a:gd name="T89" fmla="*/ 74 h 677"/>
                <a:gd name="T90" fmla="*/ 314 w 476"/>
                <a:gd name="T91" fmla="*/ 68 h 677"/>
                <a:gd name="T92" fmla="*/ 345 w 476"/>
                <a:gd name="T93" fmla="*/ 59 h 677"/>
                <a:gd name="T94" fmla="*/ 382 w 476"/>
                <a:gd name="T95" fmla="*/ 44 h 677"/>
                <a:gd name="T96" fmla="*/ 425 w 476"/>
                <a:gd name="T97" fmla="*/ 26 h 677"/>
                <a:gd name="T98" fmla="*/ 476 w 476"/>
                <a:gd name="T9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6" h="677">
                  <a:moveTo>
                    <a:pt x="476" y="0"/>
                  </a:moveTo>
                  <a:lnTo>
                    <a:pt x="473" y="3"/>
                  </a:lnTo>
                  <a:lnTo>
                    <a:pt x="462" y="9"/>
                  </a:lnTo>
                  <a:lnTo>
                    <a:pt x="446" y="19"/>
                  </a:lnTo>
                  <a:lnTo>
                    <a:pt x="425" y="34"/>
                  </a:lnTo>
                  <a:lnTo>
                    <a:pt x="399" y="55"/>
                  </a:lnTo>
                  <a:lnTo>
                    <a:pt x="370" y="80"/>
                  </a:lnTo>
                  <a:lnTo>
                    <a:pt x="339" y="110"/>
                  </a:lnTo>
                  <a:lnTo>
                    <a:pt x="304" y="147"/>
                  </a:lnTo>
                  <a:lnTo>
                    <a:pt x="270" y="189"/>
                  </a:lnTo>
                  <a:lnTo>
                    <a:pt x="234" y="238"/>
                  </a:lnTo>
                  <a:lnTo>
                    <a:pt x="198" y="293"/>
                  </a:lnTo>
                  <a:lnTo>
                    <a:pt x="165" y="355"/>
                  </a:lnTo>
                  <a:lnTo>
                    <a:pt x="133" y="424"/>
                  </a:lnTo>
                  <a:lnTo>
                    <a:pt x="103" y="500"/>
                  </a:lnTo>
                  <a:lnTo>
                    <a:pt x="76" y="584"/>
                  </a:lnTo>
                  <a:lnTo>
                    <a:pt x="54" y="677"/>
                  </a:lnTo>
                  <a:lnTo>
                    <a:pt x="0" y="574"/>
                  </a:lnTo>
                  <a:lnTo>
                    <a:pt x="0" y="571"/>
                  </a:lnTo>
                  <a:lnTo>
                    <a:pt x="0" y="559"/>
                  </a:lnTo>
                  <a:lnTo>
                    <a:pt x="0" y="542"/>
                  </a:lnTo>
                  <a:lnTo>
                    <a:pt x="1" y="519"/>
                  </a:lnTo>
                  <a:lnTo>
                    <a:pt x="4" y="490"/>
                  </a:lnTo>
                  <a:lnTo>
                    <a:pt x="7" y="458"/>
                  </a:lnTo>
                  <a:lnTo>
                    <a:pt x="13" y="421"/>
                  </a:lnTo>
                  <a:lnTo>
                    <a:pt x="21" y="381"/>
                  </a:lnTo>
                  <a:lnTo>
                    <a:pt x="31" y="339"/>
                  </a:lnTo>
                  <a:lnTo>
                    <a:pt x="45" y="295"/>
                  </a:lnTo>
                  <a:lnTo>
                    <a:pt x="62" y="249"/>
                  </a:lnTo>
                  <a:lnTo>
                    <a:pt x="83" y="204"/>
                  </a:lnTo>
                  <a:lnTo>
                    <a:pt x="109" y="159"/>
                  </a:lnTo>
                  <a:lnTo>
                    <a:pt x="138" y="114"/>
                  </a:lnTo>
                  <a:lnTo>
                    <a:pt x="172" y="72"/>
                  </a:lnTo>
                  <a:lnTo>
                    <a:pt x="212" y="32"/>
                  </a:lnTo>
                  <a:lnTo>
                    <a:pt x="212" y="33"/>
                  </a:lnTo>
                  <a:lnTo>
                    <a:pt x="212" y="36"/>
                  </a:lnTo>
                  <a:lnTo>
                    <a:pt x="212" y="42"/>
                  </a:lnTo>
                  <a:lnTo>
                    <a:pt x="213" y="48"/>
                  </a:lnTo>
                  <a:lnTo>
                    <a:pt x="216" y="55"/>
                  </a:lnTo>
                  <a:lnTo>
                    <a:pt x="220" y="62"/>
                  </a:lnTo>
                  <a:lnTo>
                    <a:pt x="226" y="67"/>
                  </a:lnTo>
                  <a:lnTo>
                    <a:pt x="236" y="72"/>
                  </a:lnTo>
                  <a:lnTo>
                    <a:pt x="249" y="75"/>
                  </a:lnTo>
                  <a:lnTo>
                    <a:pt x="266" y="76"/>
                  </a:lnTo>
                  <a:lnTo>
                    <a:pt x="287" y="74"/>
                  </a:lnTo>
                  <a:lnTo>
                    <a:pt x="314" y="68"/>
                  </a:lnTo>
                  <a:lnTo>
                    <a:pt x="345" y="59"/>
                  </a:lnTo>
                  <a:lnTo>
                    <a:pt x="382" y="44"/>
                  </a:lnTo>
                  <a:lnTo>
                    <a:pt x="425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67"/>
            <p:cNvSpPr>
              <a:spLocks/>
            </p:cNvSpPr>
            <p:nvPr/>
          </p:nvSpPr>
          <p:spPr bwMode="auto">
            <a:xfrm>
              <a:off x="1272" y="1198"/>
              <a:ext cx="403" cy="406"/>
            </a:xfrm>
            <a:custGeom>
              <a:avLst/>
              <a:gdLst>
                <a:gd name="T0" fmla="*/ 61 w 806"/>
                <a:gd name="T1" fmla="*/ 47 h 814"/>
                <a:gd name="T2" fmla="*/ 114 w 806"/>
                <a:gd name="T3" fmla="*/ 48 h 814"/>
                <a:gd name="T4" fmla="*/ 204 w 806"/>
                <a:gd name="T5" fmla="*/ 50 h 814"/>
                <a:gd name="T6" fmla="*/ 318 w 806"/>
                <a:gd name="T7" fmla="*/ 52 h 814"/>
                <a:gd name="T8" fmla="*/ 443 w 806"/>
                <a:gd name="T9" fmla="*/ 55 h 814"/>
                <a:gd name="T10" fmla="*/ 561 w 806"/>
                <a:gd name="T11" fmla="*/ 58 h 814"/>
                <a:gd name="T12" fmla="*/ 660 w 806"/>
                <a:gd name="T13" fmla="*/ 62 h 814"/>
                <a:gd name="T14" fmla="*/ 726 w 806"/>
                <a:gd name="T15" fmla="*/ 64 h 814"/>
                <a:gd name="T16" fmla="*/ 745 w 806"/>
                <a:gd name="T17" fmla="*/ 164 h 814"/>
                <a:gd name="T18" fmla="*/ 761 w 806"/>
                <a:gd name="T19" fmla="*/ 619 h 814"/>
                <a:gd name="T20" fmla="*/ 765 w 806"/>
                <a:gd name="T21" fmla="*/ 772 h 814"/>
                <a:gd name="T22" fmla="*/ 776 w 806"/>
                <a:gd name="T23" fmla="*/ 803 h 814"/>
                <a:gd name="T24" fmla="*/ 789 w 806"/>
                <a:gd name="T25" fmla="*/ 814 h 814"/>
                <a:gd name="T26" fmla="*/ 802 w 806"/>
                <a:gd name="T27" fmla="*/ 794 h 814"/>
                <a:gd name="T28" fmla="*/ 806 w 806"/>
                <a:gd name="T29" fmla="*/ 617 h 814"/>
                <a:gd name="T30" fmla="*/ 794 w 806"/>
                <a:gd name="T31" fmla="*/ 124 h 814"/>
                <a:gd name="T32" fmla="*/ 788 w 806"/>
                <a:gd name="T33" fmla="*/ 18 h 814"/>
                <a:gd name="T34" fmla="*/ 772 w 806"/>
                <a:gd name="T35" fmla="*/ 18 h 814"/>
                <a:gd name="T36" fmla="*/ 742 w 806"/>
                <a:gd name="T37" fmla="*/ 17 h 814"/>
                <a:gd name="T38" fmla="*/ 701 w 806"/>
                <a:gd name="T39" fmla="*/ 17 h 814"/>
                <a:gd name="T40" fmla="*/ 649 w 806"/>
                <a:gd name="T41" fmla="*/ 15 h 814"/>
                <a:gd name="T42" fmla="*/ 590 w 806"/>
                <a:gd name="T43" fmla="*/ 14 h 814"/>
                <a:gd name="T44" fmla="*/ 524 w 806"/>
                <a:gd name="T45" fmla="*/ 13 h 814"/>
                <a:gd name="T46" fmla="*/ 456 w 806"/>
                <a:gd name="T47" fmla="*/ 12 h 814"/>
                <a:gd name="T48" fmla="*/ 386 w 806"/>
                <a:gd name="T49" fmla="*/ 11 h 814"/>
                <a:gd name="T50" fmla="*/ 317 w 806"/>
                <a:gd name="T51" fmla="*/ 10 h 814"/>
                <a:gd name="T52" fmla="*/ 250 w 806"/>
                <a:gd name="T53" fmla="*/ 7 h 814"/>
                <a:gd name="T54" fmla="*/ 188 w 806"/>
                <a:gd name="T55" fmla="*/ 6 h 814"/>
                <a:gd name="T56" fmla="*/ 133 w 806"/>
                <a:gd name="T57" fmla="*/ 5 h 814"/>
                <a:gd name="T58" fmla="*/ 88 w 806"/>
                <a:gd name="T59" fmla="*/ 4 h 814"/>
                <a:gd name="T60" fmla="*/ 52 w 806"/>
                <a:gd name="T61" fmla="*/ 3 h 814"/>
                <a:gd name="T62" fmla="*/ 31 w 806"/>
                <a:gd name="T63" fmla="*/ 0 h 814"/>
                <a:gd name="T64" fmla="*/ 14 w 806"/>
                <a:gd name="T65" fmla="*/ 0 h 814"/>
                <a:gd name="T66" fmla="*/ 0 w 806"/>
                <a:gd name="T67" fmla="*/ 11 h 814"/>
                <a:gd name="T68" fmla="*/ 5 w 806"/>
                <a:gd name="T69" fmla="*/ 28 h 814"/>
                <a:gd name="T70" fmla="*/ 31 w 806"/>
                <a:gd name="T71" fmla="*/ 4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6" h="814">
                  <a:moveTo>
                    <a:pt x="54" y="47"/>
                  </a:moveTo>
                  <a:lnTo>
                    <a:pt x="61" y="47"/>
                  </a:lnTo>
                  <a:lnTo>
                    <a:pt x="82" y="47"/>
                  </a:lnTo>
                  <a:lnTo>
                    <a:pt x="114" y="48"/>
                  </a:lnTo>
                  <a:lnTo>
                    <a:pt x="156" y="49"/>
                  </a:lnTo>
                  <a:lnTo>
                    <a:pt x="204" y="50"/>
                  </a:lnTo>
                  <a:lnTo>
                    <a:pt x="259" y="51"/>
                  </a:lnTo>
                  <a:lnTo>
                    <a:pt x="318" y="52"/>
                  </a:lnTo>
                  <a:lnTo>
                    <a:pt x="380" y="53"/>
                  </a:lnTo>
                  <a:lnTo>
                    <a:pt x="443" y="55"/>
                  </a:lnTo>
                  <a:lnTo>
                    <a:pt x="504" y="57"/>
                  </a:lnTo>
                  <a:lnTo>
                    <a:pt x="561" y="58"/>
                  </a:lnTo>
                  <a:lnTo>
                    <a:pt x="614" y="59"/>
                  </a:lnTo>
                  <a:lnTo>
                    <a:pt x="660" y="62"/>
                  </a:lnTo>
                  <a:lnTo>
                    <a:pt x="698" y="63"/>
                  </a:lnTo>
                  <a:lnTo>
                    <a:pt x="726" y="64"/>
                  </a:lnTo>
                  <a:lnTo>
                    <a:pt x="741" y="65"/>
                  </a:lnTo>
                  <a:lnTo>
                    <a:pt x="745" y="164"/>
                  </a:lnTo>
                  <a:lnTo>
                    <a:pt x="753" y="386"/>
                  </a:lnTo>
                  <a:lnTo>
                    <a:pt x="761" y="619"/>
                  </a:lnTo>
                  <a:lnTo>
                    <a:pt x="764" y="751"/>
                  </a:lnTo>
                  <a:lnTo>
                    <a:pt x="765" y="772"/>
                  </a:lnTo>
                  <a:lnTo>
                    <a:pt x="770" y="789"/>
                  </a:lnTo>
                  <a:lnTo>
                    <a:pt x="776" y="803"/>
                  </a:lnTo>
                  <a:lnTo>
                    <a:pt x="783" y="811"/>
                  </a:lnTo>
                  <a:lnTo>
                    <a:pt x="789" y="814"/>
                  </a:lnTo>
                  <a:lnTo>
                    <a:pt x="796" y="808"/>
                  </a:lnTo>
                  <a:lnTo>
                    <a:pt x="802" y="794"/>
                  </a:lnTo>
                  <a:lnTo>
                    <a:pt x="806" y="769"/>
                  </a:lnTo>
                  <a:lnTo>
                    <a:pt x="806" y="617"/>
                  </a:lnTo>
                  <a:lnTo>
                    <a:pt x="800" y="362"/>
                  </a:lnTo>
                  <a:lnTo>
                    <a:pt x="794" y="124"/>
                  </a:lnTo>
                  <a:lnTo>
                    <a:pt x="791" y="18"/>
                  </a:lnTo>
                  <a:lnTo>
                    <a:pt x="788" y="18"/>
                  </a:lnTo>
                  <a:lnTo>
                    <a:pt x="783" y="18"/>
                  </a:lnTo>
                  <a:lnTo>
                    <a:pt x="772" y="18"/>
                  </a:lnTo>
                  <a:lnTo>
                    <a:pt x="760" y="18"/>
                  </a:lnTo>
                  <a:lnTo>
                    <a:pt x="742" y="17"/>
                  </a:lnTo>
                  <a:lnTo>
                    <a:pt x="723" y="17"/>
                  </a:lnTo>
                  <a:lnTo>
                    <a:pt x="701" y="17"/>
                  </a:lnTo>
                  <a:lnTo>
                    <a:pt x="675" y="15"/>
                  </a:lnTo>
                  <a:lnTo>
                    <a:pt x="649" y="15"/>
                  </a:lnTo>
                  <a:lnTo>
                    <a:pt x="620" y="15"/>
                  </a:lnTo>
                  <a:lnTo>
                    <a:pt x="590" y="14"/>
                  </a:lnTo>
                  <a:lnTo>
                    <a:pt x="558" y="14"/>
                  </a:lnTo>
                  <a:lnTo>
                    <a:pt x="524" y="13"/>
                  </a:lnTo>
                  <a:lnTo>
                    <a:pt x="491" y="13"/>
                  </a:lnTo>
                  <a:lnTo>
                    <a:pt x="456" y="12"/>
                  </a:lnTo>
                  <a:lnTo>
                    <a:pt x="421" y="11"/>
                  </a:lnTo>
                  <a:lnTo>
                    <a:pt x="386" y="11"/>
                  </a:lnTo>
                  <a:lnTo>
                    <a:pt x="352" y="10"/>
                  </a:lnTo>
                  <a:lnTo>
                    <a:pt x="317" y="10"/>
                  </a:lnTo>
                  <a:lnTo>
                    <a:pt x="282" y="9"/>
                  </a:lnTo>
                  <a:lnTo>
                    <a:pt x="250" y="7"/>
                  </a:lnTo>
                  <a:lnTo>
                    <a:pt x="218" y="7"/>
                  </a:lnTo>
                  <a:lnTo>
                    <a:pt x="188" y="6"/>
                  </a:lnTo>
                  <a:lnTo>
                    <a:pt x="159" y="5"/>
                  </a:lnTo>
                  <a:lnTo>
                    <a:pt x="133" y="5"/>
                  </a:lnTo>
                  <a:lnTo>
                    <a:pt x="108" y="4"/>
                  </a:lnTo>
                  <a:lnTo>
                    <a:pt x="88" y="4"/>
                  </a:lnTo>
                  <a:lnTo>
                    <a:pt x="68" y="3"/>
                  </a:lnTo>
                  <a:lnTo>
                    <a:pt x="52" y="3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15" y="36"/>
                  </a:lnTo>
                  <a:lnTo>
                    <a:pt x="31" y="43"/>
                  </a:lnTo>
                  <a:lnTo>
                    <a:pt x="54" y="47"/>
                  </a:lnTo>
                  <a:close/>
                </a:path>
              </a:pathLst>
            </a:custGeom>
            <a:solidFill>
              <a:srgbClr val="93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68"/>
            <p:cNvSpPr>
              <a:spLocks/>
            </p:cNvSpPr>
            <p:nvPr/>
          </p:nvSpPr>
          <p:spPr bwMode="auto">
            <a:xfrm>
              <a:off x="1919" y="1403"/>
              <a:ext cx="32" cy="166"/>
            </a:xfrm>
            <a:custGeom>
              <a:avLst/>
              <a:gdLst>
                <a:gd name="T0" fmla="*/ 52 w 65"/>
                <a:gd name="T1" fmla="*/ 0 h 332"/>
                <a:gd name="T2" fmla="*/ 37 w 65"/>
                <a:gd name="T3" fmla="*/ 12 h 332"/>
                <a:gd name="T4" fmla="*/ 26 w 65"/>
                <a:gd name="T5" fmla="*/ 26 h 332"/>
                <a:gd name="T6" fmla="*/ 15 w 65"/>
                <a:gd name="T7" fmla="*/ 42 h 332"/>
                <a:gd name="T8" fmla="*/ 8 w 65"/>
                <a:gd name="T9" fmla="*/ 61 h 332"/>
                <a:gd name="T10" fmla="*/ 4 w 65"/>
                <a:gd name="T11" fmla="*/ 79 h 332"/>
                <a:gd name="T12" fmla="*/ 0 w 65"/>
                <a:gd name="T13" fmla="*/ 97 h 332"/>
                <a:gd name="T14" fmla="*/ 0 w 65"/>
                <a:gd name="T15" fmla="*/ 117 h 332"/>
                <a:gd name="T16" fmla="*/ 3 w 65"/>
                <a:gd name="T17" fmla="*/ 135 h 332"/>
                <a:gd name="T18" fmla="*/ 5 w 65"/>
                <a:gd name="T19" fmla="*/ 145 h 332"/>
                <a:gd name="T20" fmla="*/ 7 w 65"/>
                <a:gd name="T21" fmla="*/ 154 h 332"/>
                <a:gd name="T22" fmla="*/ 9 w 65"/>
                <a:gd name="T23" fmla="*/ 164 h 332"/>
                <a:gd name="T24" fmla="*/ 14 w 65"/>
                <a:gd name="T25" fmla="*/ 172 h 332"/>
                <a:gd name="T26" fmla="*/ 22 w 65"/>
                <a:gd name="T27" fmla="*/ 186 h 332"/>
                <a:gd name="T28" fmla="*/ 28 w 65"/>
                <a:gd name="T29" fmla="*/ 201 h 332"/>
                <a:gd name="T30" fmla="*/ 32 w 65"/>
                <a:gd name="T31" fmla="*/ 216 h 332"/>
                <a:gd name="T32" fmla="*/ 35 w 65"/>
                <a:gd name="T33" fmla="*/ 232 h 332"/>
                <a:gd name="T34" fmla="*/ 39 w 65"/>
                <a:gd name="T35" fmla="*/ 256 h 332"/>
                <a:gd name="T36" fmla="*/ 46 w 65"/>
                <a:gd name="T37" fmla="*/ 282 h 332"/>
                <a:gd name="T38" fmla="*/ 54 w 65"/>
                <a:gd name="T39" fmla="*/ 307 h 332"/>
                <a:gd name="T40" fmla="*/ 60 w 65"/>
                <a:gd name="T41" fmla="*/ 331 h 332"/>
                <a:gd name="T42" fmla="*/ 61 w 65"/>
                <a:gd name="T43" fmla="*/ 332 h 332"/>
                <a:gd name="T44" fmla="*/ 62 w 65"/>
                <a:gd name="T45" fmla="*/ 331 h 332"/>
                <a:gd name="T46" fmla="*/ 64 w 65"/>
                <a:gd name="T47" fmla="*/ 330 h 332"/>
                <a:gd name="T48" fmla="*/ 65 w 65"/>
                <a:gd name="T49" fmla="*/ 329 h 332"/>
                <a:gd name="T50" fmla="*/ 64 w 65"/>
                <a:gd name="T51" fmla="*/ 311 h 332"/>
                <a:gd name="T52" fmla="*/ 61 w 65"/>
                <a:gd name="T53" fmla="*/ 293 h 332"/>
                <a:gd name="T54" fmla="*/ 59 w 65"/>
                <a:gd name="T55" fmla="*/ 276 h 332"/>
                <a:gd name="T56" fmla="*/ 56 w 65"/>
                <a:gd name="T57" fmla="*/ 259 h 332"/>
                <a:gd name="T58" fmla="*/ 53 w 65"/>
                <a:gd name="T59" fmla="*/ 248 h 332"/>
                <a:gd name="T60" fmla="*/ 51 w 65"/>
                <a:gd name="T61" fmla="*/ 238 h 332"/>
                <a:gd name="T62" fmla="*/ 50 w 65"/>
                <a:gd name="T63" fmla="*/ 229 h 332"/>
                <a:gd name="T64" fmla="*/ 50 w 65"/>
                <a:gd name="T65" fmla="*/ 218 h 332"/>
                <a:gd name="T66" fmla="*/ 50 w 65"/>
                <a:gd name="T67" fmla="*/ 209 h 332"/>
                <a:gd name="T68" fmla="*/ 50 w 65"/>
                <a:gd name="T69" fmla="*/ 200 h 332"/>
                <a:gd name="T70" fmla="*/ 49 w 65"/>
                <a:gd name="T71" fmla="*/ 190 h 332"/>
                <a:gd name="T72" fmla="*/ 46 w 65"/>
                <a:gd name="T73" fmla="*/ 182 h 332"/>
                <a:gd name="T74" fmla="*/ 41 w 65"/>
                <a:gd name="T75" fmla="*/ 164 h 332"/>
                <a:gd name="T76" fmla="*/ 34 w 65"/>
                <a:gd name="T77" fmla="*/ 148 h 332"/>
                <a:gd name="T78" fmla="*/ 27 w 65"/>
                <a:gd name="T79" fmla="*/ 132 h 332"/>
                <a:gd name="T80" fmla="*/ 22 w 65"/>
                <a:gd name="T81" fmla="*/ 114 h 332"/>
                <a:gd name="T82" fmla="*/ 20 w 65"/>
                <a:gd name="T83" fmla="*/ 100 h 332"/>
                <a:gd name="T84" fmla="*/ 20 w 65"/>
                <a:gd name="T85" fmla="*/ 85 h 332"/>
                <a:gd name="T86" fmla="*/ 21 w 65"/>
                <a:gd name="T87" fmla="*/ 69 h 332"/>
                <a:gd name="T88" fmla="*/ 23 w 65"/>
                <a:gd name="T89" fmla="*/ 53 h 332"/>
                <a:gd name="T90" fmla="*/ 28 w 65"/>
                <a:gd name="T91" fmla="*/ 38 h 332"/>
                <a:gd name="T92" fmla="*/ 35 w 65"/>
                <a:gd name="T93" fmla="*/ 23 h 332"/>
                <a:gd name="T94" fmla="*/ 42 w 65"/>
                <a:gd name="T95" fmla="*/ 10 h 332"/>
                <a:gd name="T96" fmla="*/ 52 w 65"/>
                <a:gd name="T97" fmla="*/ 0 h 332"/>
                <a:gd name="T98" fmla="*/ 52 w 65"/>
                <a:gd name="T99" fmla="*/ 0 h 332"/>
                <a:gd name="T100" fmla="*/ 52 w 65"/>
                <a:gd name="T101" fmla="*/ 0 h 332"/>
                <a:gd name="T102" fmla="*/ 52 w 65"/>
                <a:gd name="T103" fmla="*/ 0 h 332"/>
                <a:gd name="T104" fmla="*/ 52 w 65"/>
                <a:gd name="T105" fmla="*/ 0 h 332"/>
                <a:gd name="T106" fmla="*/ 52 w 65"/>
                <a:gd name="T10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" h="332">
                  <a:moveTo>
                    <a:pt x="52" y="0"/>
                  </a:moveTo>
                  <a:lnTo>
                    <a:pt x="37" y="12"/>
                  </a:lnTo>
                  <a:lnTo>
                    <a:pt x="26" y="26"/>
                  </a:lnTo>
                  <a:lnTo>
                    <a:pt x="15" y="42"/>
                  </a:lnTo>
                  <a:lnTo>
                    <a:pt x="8" y="61"/>
                  </a:lnTo>
                  <a:lnTo>
                    <a:pt x="4" y="79"/>
                  </a:lnTo>
                  <a:lnTo>
                    <a:pt x="0" y="97"/>
                  </a:lnTo>
                  <a:lnTo>
                    <a:pt x="0" y="117"/>
                  </a:lnTo>
                  <a:lnTo>
                    <a:pt x="3" y="135"/>
                  </a:lnTo>
                  <a:lnTo>
                    <a:pt x="5" y="145"/>
                  </a:lnTo>
                  <a:lnTo>
                    <a:pt x="7" y="154"/>
                  </a:lnTo>
                  <a:lnTo>
                    <a:pt x="9" y="164"/>
                  </a:lnTo>
                  <a:lnTo>
                    <a:pt x="14" y="172"/>
                  </a:lnTo>
                  <a:lnTo>
                    <a:pt x="22" y="186"/>
                  </a:lnTo>
                  <a:lnTo>
                    <a:pt x="28" y="201"/>
                  </a:lnTo>
                  <a:lnTo>
                    <a:pt x="32" y="216"/>
                  </a:lnTo>
                  <a:lnTo>
                    <a:pt x="35" y="232"/>
                  </a:lnTo>
                  <a:lnTo>
                    <a:pt x="39" y="256"/>
                  </a:lnTo>
                  <a:lnTo>
                    <a:pt x="46" y="282"/>
                  </a:lnTo>
                  <a:lnTo>
                    <a:pt x="54" y="307"/>
                  </a:lnTo>
                  <a:lnTo>
                    <a:pt x="60" y="331"/>
                  </a:lnTo>
                  <a:lnTo>
                    <a:pt x="61" y="332"/>
                  </a:lnTo>
                  <a:lnTo>
                    <a:pt x="62" y="331"/>
                  </a:lnTo>
                  <a:lnTo>
                    <a:pt x="64" y="330"/>
                  </a:lnTo>
                  <a:lnTo>
                    <a:pt x="65" y="329"/>
                  </a:lnTo>
                  <a:lnTo>
                    <a:pt x="64" y="311"/>
                  </a:lnTo>
                  <a:lnTo>
                    <a:pt x="61" y="293"/>
                  </a:lnTo>
                  <a:lnTo>
                    <a:pt x="59" y="276"/>
                  </a:lnTo>
                  <a:lnTo>
                    <a:pt x="56" y="259"/>
                  </a:lnTo>
                  <a:lnTo>
                    <a:pt x="53" y="248"/>
                  </a:lnTo>
                  <a:lnTo>
                    <a:pt x="51" y="238"/>
                  </a:lnTo>
                  <a:lnTo>
                    <a:pt x="50" y="229"/>
                  </a:lnTo>
                  <a:lnTo>
                    <a:pt x="50" y="218"/>
                  </a:lnTo>
                  <a:lnTo>
                    <a:pt x="50" y="209"/>
                  </a:lnTo>
                  <a:lnTo>
                    <a:pt x="50" y="200"/>
                  </a:lnTo>
                  <a:lnTo>
                    <a:pt x="49" y="190"/>
                  </a:lnTo>
                  <a:lnTo>
                    <a:pt x="46" y="182"/>
                  </a:lnTo>
                  <a:lnTo>
                    <a:pt x="41" y="164"/>
                  </a:lnTo>
                  <a:lnTo>
                    <a:pt x="34" y="148"/>
                  </a:lnTo>
                  <a:lnTo>
                    <a:pt x="27" y="132"/>
                  </a:lnTo>
                  <a:lnTo>
                    <a:pt x="22" y="114"/>
                  </a:lnTo>
                  <a:lnTo>
                    <a:pt x="20" y="100"/>
                  </a:lnTo>
                  <a:lnTo>
                    <a:pt x="20" y="85"/>
                  </a:lnTo>
                  <a:lnTo>
                    <a:pt x="21" y="69"/>
                  </a:lnTo>
                  <a:lnTo>
                    <a:pt x="23" y="53"/>
                  </a:lnTo>
                  <a:lnTo>
                    <a:pt x="28" y="38"/>
                  </a:lnTo>
                  <a:lnTo>
                    <a:pt x="35" y="23"/>
                  </a:lnTo>
                  <a:lnTo>
                    <a:pt x="42" y="1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69"/>
            <p:cNvSpPr>
              <a:spLocks/>
            </p:cNvSpPr>
            <p:nvPr/>
          </p:nvSpPr>
          <p:spPr bwMode="auto">
            <a:xfrm>
              <a:off x="1951" y="1503"/>
              <a:ext cx="133" cy="78"/>
            </a:xfrm>
            <a:custGeom>
              <a:avLst/>
              <a:gdLst>
                <a:gd name="T0" fmla="*/ 267 w 267"/>
                <a:gd name="T1" fmla="*/ 0 h 157"/>
                <a:gd name="T2" fmla="*/ 262 w 267"/>
                <a:gd name="T3" fmla="*/ 21 h 157"/>
                <a:gd name="T4" fmla="*/ 255 w 267"/>
                <a:gd name="T5" fmla="*/ 38 h 157"/>
                <a:gd name="T6" fmla="*/ 249 w 267"/>
                <a:gd name="T7" fmla="*/ 54 h 157"/>
                <a:gd name="T8" fmla="*/ 238 w 267"/>
                <a:gd name="T9" fmla="*/ 69 h 157"/>
                <a:gd name="T10" fmla="*/ 228 w 267"/>
                <a:gd name="T11" fmla="*/ 81 h 157"/>
                <a:gd name="T12" fmla="*/ 214 w 267"/>
                <a:gd name="T13" fmla="*/ 92 h 157"/>
                <a:gd name="T14" fmla="*/ 199 w 267"/>
                <a:gd name="T15" fmla="*/ 101 h 157"/>
                <a:gd name="T16" fmla="*/ 182 w 267"/>
                <a:gd name="T17" fmla="*/ 111 h 157"/>
                <a:gd name="T18" fmla="*/ 161 w 267"/>
                <a:gd name="T19" fmla="*/ 119 h 157"/>
                <a:gd name="T20" fmla="*/ 140 w 267"/>
                <a:gd name="T21" fmla="*/ 126 h 157"/>
                <a:gd name="T22" fmla="*/ 117 w 267"/>
                <a:gd name="T23" fmla="*/ 131 h 157"/>
                <a:gd name="T24" fmla="*/ 95 w 267"/>
                <a:gd name="T25" fmla="*/ 135 h 157"/>
                <a:gd name="T26" fmla="*/ 72 w 267"/>
                <a:gd name="T27" fmla="*/ 138 h 157"/>
                <a:gd name="T28" fmla="*/ 49 w 267"/>
                <a:gd name="T29" fmla="*/ 139 h 157"/>
                <a:gd name="T30" fmla="*/ 27 w 267"/>
                <a:gd name="T31" fmla="*/ 138 h 157"/>
                <a:gd name="T32" fmla="*/ 5 w 267"/>
                <a:gd name="T33" fmla="*/ 135 h 157"/>
                <a:gd name="T34" fmla="*/ 3 w 267"/>
                <a:gd name="T35" fmla="*/ 135 h 157"/>
                <a:gd name="T36" fmla="*/ 1 w 267"/>
                <a:gd name="T37" fmla="*/ 137 h 157"/>
                <a:gd name="T38" fmla="*/ 0 w 267"/>
                <a:gd name="T39" fmla="*/ 140 h 157"/>
                <a:gd name="T40" fmla="*/ 1 w 267"/>
                <a:gd name="T41" fmla="*/ 143 h 157"/>
                <a:gd name="T42" fmla="*/ 11 w 267"/>
                <a:gd name="T43" fmla="*/ 150 h 157"/>
                <a:gd name="T44" fmla="*/ 22 w 267"/>
                <a:gd name="T45" fmla="*/ 153 h 157"/>
                <a:gd name="T46" fmla="*/ 33 w 267"/>
                <a:gd name="T47" fmla="*/ 155 h 157"/>
                <a:gd name="T48" fmla="*/ 46 w 267"/>
                <a:gd name="T49" fmla="*/ 157 h 157"/>
                <a:gd name="T50" fmla="*/ 57 w 267"/>
                <a:gd name="T51" fmla="*/ 155 h 157"/>
                <a:gd name="T52" fmla="*/ 70 w 267"/>
                <a:gd name="T53" fmla="*/ 154 h 157"/>
                <a:gd name="T54" fmla="*/ 81 w 267"/>
                <a:gd name="T55" fmla="*/ 153 h 157"/>
                <a:gd name="T56" fmla="*/ 94 w 267"/>
                <a:gd name="T57" fmla="*/ 151 h 157"/>
                <a:gd name="T58" fmla="*/ 108 w 267"/>
                <a:gd name="T59" fmla="*/ 147 h 157"/>
                <a:gd name="T60" fmla="*/ 122 w 267"/>
                <a:gd name="T61" fmla="*/ 144 h 157"/>
                <a:gd name="T62" fmla="*/ 134 w 267"/>
                <a:gd name="T63" fmla="*/ 139 h 157"/>
                <a:gd name="T64" fmla="*/ 148 w 267"/>
                <a:gd name="T65" fmla="*/ 135 h 157"/>
                <a:gd name="T66" fmla="*/ 162 w 267"/>
                <a:gd name="T67" fmla="*/ 129 h 157"/>
                <a:gd name="T68" fmla="*/ 175 w 267"/>
                <a:gd name="T69" fmla="*/ 122 h 157"/>
                <a:gd name="T70" fmla="*/ 187 w 267"/>
                <a:gd name="T71" fmla="*/ 115 h 157"/>
                <a:gd name="T72" fmla="*/ 200 w 267"/>
                <a:gd name="T73" fmla="*/ 108 h 157"/>
                <a:gd name="T74" fmla="*/ 215 w 267"/>
                <a:gd name="T75" fmla="*/ 99 h 157"/>
                <a:gd name="T76" fmla="*/ 228 w 267"/>
                <a:gd name="T77" fmla="*/ 88 h 157"/>
                <a:gd name="T78" fmla="*/ 239 w 267"/>
                <a:gd name="T79" fmla="*/ 76 h 157"/>
                <a:gd name="T80" fmla="*/ 249 w 267"/>
                <a:gd name="T81" fmla="*/ 62 h 157"/>
                <a:gd name="T82" fmla="*/ 255 w 267"/>
                <a:gd name="T83" fmla="*/ 48 h 157"/>
                <a:gd name="T84" fmla="*/ 261 w 267"/>
                <a:gd name="T85" fmla="*/ 33 h 157"/>
                <a:gd name="T86" fmla="*/ 265 w 267"/>
                <a:gd name="T87" fmla="*/ 17 h 157"/>
                <a:gd name="T88" fmla="*/ 267 w 267"/>
                <a:gd name="T89" fmla="*/ 0 h 157"/>
                <a:gd name="T90" fmla="*/ 267 w 267"/>
                <a:gd name="T91" fmla="*/ 0 h 157"/>
                <a:gd name="T92" fmla="*/ 267 w 267"/>
                <a:gd name="T93" fmla="*/ 0 h 157"/>
                <a:gd name="T94" fmla="*/ 267 w 267"/>
                <a:gd name="T95" fmla="*/ 0 h 157"/>
                <a:gd name="T96" fmla="*/ 267 w 267"/>
                <a:gd name="T97" fmla="*/ 0 h 157"/>
                <a:gd name="T98" fmla="*/ 267 w 267"/>
                <a:gd name="T9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" h="157">
                  <a:moveTo>
                    <a:pt x="267" y="0"/>
                  </a:moveTo>
                  <a:lnTo>
                    <a:pt x="262" y="21"/>
                  </a:lnTo>
                  <a:lnTo>
                    <a:pt x="255" y="38"/>
                  </a:lnTo>
                  <a:lnTo>
                    <a:pt x="249" y="54"/>
                  </a:lnTo>
                  <a:lnTo>
                    <a:pt x="238" y="69"/>
                  </a:lnTo>
                  <a:lnTo>
                    <a:pt x="228" y="81"/>
                  </a:lnTo>
                  <a:lnTo>
                    <a:pt x="214" y="92"/>
                  </a:lnTo>
                  <a:lnTo>
                    <a:pt x="199" y="101"/>
                  </a:lnTo>
                  <a:lnTo>
                    <a:pt x="182" y="111"/>
                  </a:lnTo>
                  <a:lnTo>
                    <a:pt x="161" y="119"/>
                  </a:lnTo>
                  <a:lnTo>
                    <a:pt x="140" y="126"/>
                  </a:lnTo>
                  <a:lnTo>
                    <a:pt x="117" y="131"/>
                  </a:lnTo>
                  <a:lnTo>
                    <a:pt x="95" y="135"/>
                  </a:lnTo>
                  <a:lnTo>
                    <a:pt x="72" y="138"/>
                  </a:lnTo>
                  <a:lnTo>
                    <a:pt x="49" y="139"/>
                  </a:lnTo>
                  <a:lnTo>
                    <a:pt x="27" y="138"/>
                  </a:lnTo>
                  <a:lnTo>
                    <a:pt x="5" y="135"/>
                  </a:lnTo>
                  <a:lnTo>
                    <a:pt x="3" y="135"/>
                  </a:lnTo>
                  <a:lnTo>
                    <a:pt x="1" y="137"/>
                  </a:lnTo>
                  <a:lnTo>
                    <a:pt x="0" y="140"/>
                  </a:lnTo>
                  <a:lnTo>
                    <a:pt x="1" y="143"/>
                  </a:lnTo>
                  <a:lnTo>
                    <a:pt x="11" y="150"/>
                  </a:lnTo>
                  <a:lnTo>
                    <a:pt x="22" y="153"/>
                  </a:lnTo>
                  <a:lnTo>
                    <a:pt x="33" y="155"/>
                  </a:lnTo>
                  <a:lnTo>
                    <a:pt x="46" y="157"/>
                  </a:lnTo>
                  <a:lnTo>
                    <a:pt x="57" y="155"/>
                  </a:lnTo>
                  <a:lnTo>
                    <a:pt x="70" y="154"/>
                  </a:lnTo>
                  <a:lnTo>
                    <a:pt x="81" y="153"/>
                  </a:lnTo>
                  <a:lnTo>
                    <a:pt x="94" y="151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34" y="139"/>
                  </a:lnTo>
                  <a:lnTo>
                    <a:pt x="148" y="135"/>
                  </a:lnTo>
                  <a:lnTo>
                    <a:pt x="162" y="129"/>
                  </a:lnTo>
                  <a:lnTo>
                    <a:pt x="175" y="122"/>
                  </a:lnTo>
                  <a:lnTo>
                    <a:pt x="187" y="115"/>
                  </a:lnTo>
                  <a:lnTo>
                    <a:pt x="200" y="108"/>
                  </a:lnTo>
                  <a:lnTo>
                    <a:pt x="215" y="99"/>
                  </a:lnTo>
                  <a:lnTo>
                    <a:pt x="228" y="88"/>
                  </a:lnTo>
                  <a:lnTo>
                    <a:pt x="239" y="76"/>
                  </a:lnTo>
                  <a:lnTo>
                    <a:pt x="249" y="62"/>
                  </a:lnTo>
                  <a:lnTo>
                    <a:pt x="255" y="48"/>
                  </a:lnTo>
                  <a:lnTo>
                    <a:pt x="261" y="33"/>
                  </a:lnTo>
                  <a:lnTo>
                    <a:pt x="265" y="17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70"/>
            <p:cNvSpPr>
              <a:spLocks/>
            </p:cNvSpPr>
            <p:nvPr/>
          </p:nvSpPr>
          <p:spPr bwMode="auto">
            <a:xfrm>
              <a:off x="1927" y="1366"/>
              <a:ext cx="32" cy="134"/>
            </a:xfrm>
            <a:custGeom>
              <a:avLst/>
              <a:gdLst>
                <a:gd name="T0" fmla="*/ 0 w 64"/>
                <a:gd name="T1" fmla="*/ 0 h 267"/>
                <a:gd name="T2" fmla="*/ 10 w 64"/>
                <a:gd name="T3" fmla="*/ 7 h 267"/>
                <a:gd name="T4" fmla="*/ 18 w 64"/>
                <a:gd name="T5" fmla="*/ 15 h 267"/>
                <a:gd name="T6" fmla="*/ 26 w 64"/>
                <a:gd name="T7" fmla="*/ 23 h 267"/>
                <a:gd name="T8" fmla="*/ 33 w 64"/>
                <a:gd name="T9" fmla="*/ 31 h 267"/>
                <a:gd name="T10" fmla="*/ 40 w 64"/>
                <a:gd name="T11" fmla="*/ 40 h 267"/>
                <a:gd name="T12" fmla="*/ 44 w 64"/>
                <a:gd name="T13" fmla="*/ 49 h 267"/>
                <a:gd name="T14" fmla="*/ 49 w 64"/>
                <a:gd name="T15" fmla="*/ 60 h 267"/>
                <a:gd name="T16" fmla="*/ 52 w 64"/>
                <a:gd name="T17" fmla="*/ 70 h 267"/>
                <a:gd name="T18" fmla="*/ 53 w 64"/>
                <a:gd name="T19" fmla="*/ 91 h 267"/>
                <a:gd name="T20" fmla="*/ 50 w 64"/>
                <a:gd name="T21" fmla="*/ 113 h 267"/>
                <a:gd name="T22" fmla="*/ 43 w 64"/>
                <a:gd name="T23" fmla="*/ 135 h 267"/>
                <a:gd name="T24" fmla="*/ 37 w 64"/>
                <a:gd name="T25" fmla="*/ 155 h 267"/>
                <a:gd name="T26" fmla="*/ 33 w 64"/>
                <a:gd name="T27" fmla="*/ 183 h 267"/>
                <a:gd name="T28" fmla="*/ 34 w 64"/>
                <a:gd name="T29" fmla="*/ 212 h 267"/>
                <a:gd name="T30" fmla="*/ 38 w 64"/>
                <a:gd name="T31" fmla="*/ 241 h 267"/>
                <a:gd name="T32" fmla="*/ 46 w 64"/>
                <a:gd name="T33" fmla="*/ 267 h 267"/>
                <a:gd name="T34" fmla="*/ 46 w 64"/>
                <a:gd name="T35" fmla="*/ 267 h 267"/>
                <a:gd name="T36" fmla="*/ 46 w 64"/>
                <a:gd name="T37" fmla="*/ 267 h 267"/>
                <a:gd name="T38" fmla="*/ 46 w 64"/>
                <a:gd name="T39" fmla="*/ 267 h 267"/>
                <a:gd name="T40" fmla="*/ 46 w 64"/>
                <a:gd name="T41" fmla="*/ 266 h 267"/>
                <a:gd name="T42" fmla="*/ 41 w 64"/>
                <a:gd name="T43" fmla="*/ 246 h 267"/>
                <a:gd name="T44" fmla="*/ 37 w 64"/>
                <a:gd name="T45" fmla="*/ 227 h 267"/>
                <a:gd name="T46" fmla="*/ 36 w 64"/>
                <a:gd name="T47" fmla="*/ 207 h 267"/>
                <a:gd name="T48" fmla="*/ 35 w 64"/>
                <a:gd name="T49" fmla="*/ 185 h 267"/>
                <a:gd name="T50" fmla="*/ 38 w 64"/>
                <a:gd name="T51" fmla="*/ 161 h 267"/>
                <a:gd name="T52" fmla="*/ 44 w 64"/>
                <a:gd name="T53" fmla="*/ 138 h 267"/>
                <a:gd name="T54" fmla="*/ 52 w 64"/>
                <a:gd name="T55" fmla="*/ 116 h 267"/>
                <a:gd name="T56" fmla="*/ 60 w 64"/>
                <a:gd name="T57" fmla="*/ 93 h 267"/>
                <a:gd name="T58" fmla="*/ 64 w 64"/>
                <a:gd name="T59" fmla="*/ 76 h 267"/>
                <a:gd name="T60" fmla="*/ 63 w 64"/>
                <a:gd name="T61" fmla="*/ 61 h 267"/>
                <a:gd name="T62" fmla="*/ 58 w 64"/>
                <a:gd name="T63" fmla="*/ 48 h 267"/>
                <a:gd name="T64" fmla="*/ 50 w 64"/>
                <a:gd name="T65" fmla="*/ 36 h 267"/>
                <a:gd name="T66" fmla="*/ 41 w 64"/>
                <a:gd name="T67" fmla="*/ 25 h 267"/>
                <a:gd name="T68" fmla="*/ 28 w 64"/>
                <a:gd name="T69" fmla="*/ 16 h 267"/>
                <a:gd name="T70" fmla="*/ 15 w 64"/>
                <a:gd name="T71" fmla="*/ 8 h 267"/>
                <a:gd name="T72" fmla="*/ 2 w 64"/>
                <a:gd name="T73" fmla="*/ 0 h 267"/>
                <a:gd name="T74" fmla="*/ 2 w 64"/>
                <a:gd name="T75" fmla="*/ 0 h 267"/>
                <a:gd name="T76" fmla="*/ 2 w 64"/>
                <a:gd name="T77" fmla="*/ 0 h 267"/>
                <a:gd name="T78" fmla="*/ 0 w 64"/>
                <a:gd name="T79" fmla="*/ 0 h 267"/>
                <a:gd name="T80" fmla="*/ 0 w 64"/>
                <a:gd name="T81" fmla="*/ 0 h 267"/>
                <a:gd name="T82" fmla="*/ 0 w 64"/>
                <a:gd name="T8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267">
                  <a:moveTo>
                    <a:pt x="0" y="0"/>
                  </a:moveTo>
                  <a:lnTo>
                    <a:pt x="10" y="7"/>
                  </a:lnTo>
                  <a:lnTo>
                    <a:pt x="18" y="15"/>
                  </a:lnTo>
                  <a:lnTo>
                    <a:pt x="26" y="23"/>
                  </a:lnTo>
                  <a:lnTo>
                    <a:pt x="33" y="31"/>
                  </a:lnTo>
                  <a:lnTo>
                    <a:pt x="40" y="40"/>
                  </a:lnTo>
                  <a:lnTo>
                    <a:pt x="44" y="49"/>
                  </a:lnTo>
                  <a:lnTo>
                    <a:pt x="49" y="60"/>
                  </a:lnTo>
                  <a:lnTo>
                    <a:pt x="52" y="70"/>
                  </a:lnTo>
                  <a:lnTo>
                    <a:pt x="53" y="91"/>
                  </a:lnTo>
                  <a:lnTo>
                    <a:pt x="50" y="113"/>
                  </a:lnTo>
                  <a:lnTo>
                    <a:pt x="43" y="135"/>
                  </a:lnTo>
                  <a:lnTo>
                    <a:pt x="37" y="155"/>
                  </a:lnTo>
                  <a:lnTo>
                    <a:pt x="33" y="183"/>
                  </a:lnTo>
                  <a:lnTo>
                    <a:pt x="34" y="212"/>
                  </a:lnTo>
                  <a:lnTo>
                    <a:pt x="38" y="241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6"/>
                  </a:lnTo>
                  <a:lnTo>
                    <a:pt x="41" y="246"/>
                  </a:lnTo>
                  <a:lnTo>
                    <a:pt x="37" y="227"/>
                  </a:lnTo>
                  <a:lnTo>
                    <a:pt x="36" y="207"/>
                  </a:lnTo>
                  <a:lnTo>
                    <a:pt x="35" y="185"/>
                  </a:lnTo>
                  <a:lnTo>
                    <a:pt x="38" y="161"/>
                  </a:lnTo>
                  <a:lnTo>
                    <a:pt x="44" y="138"/>
                  </a:lnTo>
                  <a:lnTo>
                    <a:pt x="52" y="116"/>
                  </a:lnTo>
                  <a:lnTo>
                    <a:pt x="60" y="93"/>
                  </a:lnTo>
                  <a:lnTo>
                    <a:pt x="64" y="76"/>
                  </a:lnTo>
                  <a:lnTo>
                    <a:pt x="63" y="61"/>
                  </a:lnTo>
                  <a:lnTo>
                    <a:pt x="58" y="48"/>
                  </a:lnTo>
                  <a:lnTo>
                    <a:pt x="50" y="36"/>
                  </a:lnTo>
                  <a:lnTo>
                    <a:pt x="41" y="25"/>
                  </a:lnTo>
                  <a:lnTo>
                    <a:pt x="28" y="16"/>
                  </a:lnTo>
                  <a:lnTo>
                    <a:pt x="15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71"/>
            <p:cNvSpPr>
              <a:spLocks/>
            </p:cNvSpPr>
            <p:nvPr/>
          </p:nvSpPr>
          <p:spPr bwMode="auto">
            <a:xfrm>
              <a:off x="1938" y="1402"/>
              <a:ext cx="20" cy="13"/>
            </a:xfrm>
            <a:custGeom>
              <a:avLst/>
              <a:gdLst>
                <a:gd name="T0" fmla="*/ 0 w 41"/>
                <a:gd name="T1" fmla="*/ 0 h 27"/>
                <a:gd name="T2" fmla="*/ 0 w 41"/>
                <a:gd name="T3" fmla="*/ 3 h 27"/>
                <a:gd name="T4" fmla="*/ 0 w 41"/>
                <a:gd name="T5" fmla="*/ 6 h 27"/>
                <a:gd name="T6" fmla="*/ 0 w 41"/>
                <a:gd name="T7" fmla="*/ 9 h 27"/>
                <a:gd name="T8" fmla="*/ 1 w 41"/>
                <a:gd name="T9" fmla="*/ 12 h 27"/>
                <a:gd name="T10" fmla="*/ 4 w 41"/>
                <a:gd name="T11" fmla="*/ 15 h 27"/>
                <a:gd name="T12" fmla="*/ 6 w 41"/>
                <a:gd name="T13" fmla="*/ 18 h 27"/>
                <a:gd name="T14" fmla="*/ 8 w 41"/>
                <a:gd name="T15" fmla="*/ 20 h 27"/>
                <a:gd name="T16" fmla="*/ 11 w 41"/>
                <a:gd name="T17" fmla="*/ 22 h 27"/>
                <a:gd name="T18" fmla="*/ 14 w 41"/>
                <a:gd name="T19" fmla="*/ 23 h 27"/>
                <a:gd name="T20" fmla="*/ 18 w 41"/>
                <a:gd name="T21" fmla="*/ 24 h 27"/>
                <a:gd name="T22" fmla="*/ 21 w 41"/>
                <a:gd name="T23" fmla="*/ 26 h 27"/>
                <a:gd name="T24" fmla="*/ 24 w 41"/>
                <a:gd name="T25" fmla="*/ 26 h 27"/>
                <a:gd name="T26" fmla="*/ 28 w 41"/>
                <a:gd name="T27" fmla="*/ 27 h 27"/>
                <a:gd name="T28" fmla="*/ 31 w 41"/>
                <a:gd name="T29" fmla="*/ 26 h 27"/>
                <a:gd name="T30" fmla="*/ 35 w 41"/>
                <a:gd name="T31" fmla="*/ 26 h 27"/>
                <a:gd name="T32" fmla="*/ 37 w 41"/>
                <a:gd name="T33" fmla="*/ 23 h 27"/>
                <a:gd name="T34" fmla="*/ 38 w 41"/>
                <a:gd name="T35" fmla="*/ 22 h 27"/>
                <a:gd name="T36" fmla="*/ 41 w 41"/>
                <a:gd name="T37" fmla="*/ 21 h 27"/>
                <a:gd name="T38" fmla="*/ 41 w 41"/>
                <a:gd name="T39" fmla="*/ 19 h 27"/>
                <a:gd name="T40" fmla="*/ 41 w 41"/>
                <a:gd name="T41" fmla="*/ 18 h 27"/>
                <a:gd name="T42" fmla="*/ 38 w 41"/>
                <a:gd name="T43" fmla="*/ 14 h 27"/>
                <a:gd name="T44" fmla="*/ 34 w 41"/>
                <a:gd name="T45" fmla="*/ 12 h 27"/>
                <a:gd name="T46" fmla="*/ 28 w 41"/>
                <a:gd name="T47" fmla="*/ 12 h 27"/>
                <a:gd name="T48" fmla="*/ 23 w 41"/>
                <a:gd name="T49" fmla="*/ 12 h 27"/>
                <a:gd name="T50" fmla="*/ 20 w 41"/>
                <a:gd name="T51" fmla="*/ 12 h 27"/>
                <a:gd name="T52" fmla="*/ 16 w 41"/>
                <a:gd name="T53" fmla="*/ 11 h 27"/>
                <a:gd name="T54" fmla="*/ 13 w 41"/>
                <a:gd name="T55" fmla="*/ 11 h 27"/>
                <a:gd name="T56" fmla="*/ 11 w 41"/>
                <a:gd name="T57" fmla="*/ 9 h 27"/>
                <a:gd name="T58" fmla="*/ 7 w 41"/>
                <a:gd name="T59" fmla="*/ 7 h 27"/>
                <a:gd name="T60" fmla="*/ 5 w 41"/>
                <a:gd name="T61" fmla="*/ 5 h 27"/>
                <a:gd name="T62" fmla="*/ 3 w 41"/>
                <a:gd name="T63" fmla="*/ 3 h 27"/>
                <a:gd name="T64" fmla="*/ 0 w 41"/>
                <a:gd name="T65" fmla="*/ 0 h 27"/>
                <a:gd name="T66" fmla="*/ 0 w 41"/>
                <a:gd name="T67" fmla="*/ 0 h 27"/>
                <a:gd name="T68" fmla="*/ 0 w 41"/>
                <a:gd name="T69" fmla="*/ 0 h 27"/>
                <a:gd name="T70" fmla="*/ 0 w 41"/>
                <a:gd name="T71" fmla="*/ 0 h 27"/>
                <a:gd name="T72" fmla="*/ 0 w 41"/>
                <a:gd name="T73" fmla="*/ 0 h 27"/>
                <a:gd name="T74" fmla="*/ 0 w 41"/>
                <a:gd name="T7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27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1" y="22"/>
                  </a:lnTo>
                  <a:lnTo>
                    <a:pt x="14" y="23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28" y="27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8" y="22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72"/>
            <p:cNvSpPr>
              <a:spLocks/>
            </p:cNvSpPr>
            <p:nvPr/>
          </p:nvSpPr>
          <p:spPr bwMode="auto">
            <a:xfrm>
              <a:off x="1992" y="1419"/>
              <a:ext cx="53" cy="14"/>
            </a:xfrm>
            <a:custGeom>
              <a:avLst/>
              <a:gdLst>
                <a:gd name="T0" fmla="*/ 0 w 106"/>
                <a:gd name="T1" fmla="*/ 0 h 27"/>
                <a:gd name="T2" fmla="*/ 2 w 106"/>
                <a:gd name="T3" fmla="*/ 6 h 27"/>
                <a:gd name="T4" fmla="*/ 4 w 106"/>
                <a:gd name="T5" fmla="*/ 10 h 27"/>
                <a:gd name="T6" fmla="*/ 8 w 106"/>
                <a:gd name="T7" fmla="*/ 15 h 27"/>
                <a:gd name="T8" fmla="*/ 13 w 106"/>
                <a:gd name="T9" fmla="*/ 17 h 27"/>
                <a:gd name="T10" fmla="*/ 19 w 106"/>
                <a:gd name="T11" fmla="*/ 21 h 27"/>
                <a:gd name="T12" fmla="*/ 25 w 106"/>
                <a:gd name="T13" fmla="*/ 22 h 27"/>
                <a:gd name="T14" fmla="*/ 30 w 106"/>
                <a:gd name="T15" fmla="*/ 24 h 27"/>
                <a:gd name="T16" fmla="*/ 35 w 106"/>
                <a:gd name="T17" fmla="*/ 25 h 27"/>
                <a:gd name="T18" fmla="*/ 43 w 106"/>
                <a:gd name="T19" fmla="*/ 27 h 27"/>
                <a:gd name="T20" fmla="*/ 52 w 106"/>
                <a:gd name="T21" fmla="*/ 27 h 27"/>
                <a:gd name="T22" fmla="*/ 62 w 106"/>
                <a:gd name="T23" fmla="*/ 27 h 27"/>
                <a:gd name="T24" fmla="*/ 71 w 106"/>
                <a:gd name="T25" fmla="*/ 27 h 27"/>
                <a:gd name="T26" fmla="*/ 80 w 106"/>
                <a:gd name="T27" fmla="*/ 26 h 27"/>
                <a:gd name="T28" fmla="*/ 89 w 106"/>
                <a:gd name="T29" fmla="*/ 24 h 27"/>
                <a:gd name="T30" fmla="*/ 97 w 106"/>
                <a:gd name="T31" fmla="*/ 22 h 27"/>
                <a:gd name="T32" fmla="*/ 105 w 106"/>
                <a:gd name="T33" fmla="*/ 18 h 27"/>
                <a:gd name="T34" fmla="*/ 105 w 106"/>
                <a:gd name="T35" fmla="*/ 18 h 27"/>
                <a:gd name="T36" fmla="*/ 106 w 106"/>
                <a:gd name="T37" fmla="*/ 17 h 27"/>
                <a:gd name="T38" fmla="*/ 106 w 106"/>
                <a:gd name="T39" fmla="*/ 17 h 27"/>
                <a:gd name="T40" fmla="*/ 105 w 106"/>
                <a:gd name="T41" fmla="*/ 17 h 27"/>
                <a:gd name="T42" fmla="*/ 97 w 106"/>
                <a:gd name="T43" fmla="*/ 18 h 27"/>
                <a:gd name="T44" fmla="*/ 89 w 106"/>
                <a:gd name="T45" fmla="*/ 19 h 27"/>
                <a:gd name="T46" fmla="*/ 82 w 106"/>
                <a:gd name="T47" fmla="*/ 18 h 27"/>
                <a:gd name="T48" fmla="*/ 74 w 106"/>
                <a:gd name="T49" fmla="*/ 18 h 27"/>
                <a:gd name="T50" fmla="*/ 66 w 106"/>
                <a:gd name="T51" fmla="*/ 17 h 27"/>
                <a:gd name="T52" fmla="*/ 59 w 106"/>
                <a:gd name="T53" fmla="*/ 15 h 27"/>
                <a:gd name="T54" fmla="*/ 51 w 106"/>
                <a:gd name="T55" fmla="*/ 14 h 27"/>
                <a:gd name="T56" fmla="*/ 43 w 106"/>
                <a:gd name="T57" fmla="*/ 11 h 27"/>
                <a:gd name="T58" fmla="*/ 37 w 106"/>
                <a:gd name="T59" fmla="*/ 10 h 27"/>
                <a:gd name="T60" fmla="*/ 33 w 106"/>
                <a:gd name="T61" fmla="*/ 8 h 27"/>
                <a:gd name="T62" fmla="*/ 27 w 106"/>
                <a:gd name="T63" fmla="*/ 7 h 27"/>
                <a:gd name="T64" fmla="*/ 22 w 106"/>
                <a:gd name="T65" fmla="*/ 4 h 27"/>
                <a:gd name="T66" fmla="*/ 17 w 106"/>
                <a:gd name="T67" fmla="*/ 2 h 27"/>
                <a:gd name="T68" fmla="*/ 12 w 106"/>
                <a:gd name="T69" fmla="*/ 1 h 27"/>
                <a:gd name="T70" fmla="*/ 6 w 106"/>
                <a:gd name="T71" fmla="*/ 0 h 27"/>
                <a:gd name="T72" fmla="*/ 0 w 106"/>
                <a:gd name="T73" fmla="*/ 0 h 27"/>
                <a:gd name="T74" fmla="*/ 0 w 106"/>
                <a:gd name="T75" fmla="*/ 0 h 27"/>
                <a:gd name="T76" fmla="*/ 0 w 106"/>
                <a:gd name="T77" fmla="*/ 0 h 27"/>
                <a:gd name="T78" fmla="*/ 0 w 106"/>
                <a:gd name="T79" fmla="*/ 0 h 27"/>
                <a:gd name="T80" fmla="*/ 0 w 106"/>
                <a:gd name="T81" fmla="*/ 0 h 27"/>
                <a:gd name="T82" fmla="*/ 0 w 106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27">
                  <a:moveTo>
                    <a:pt x="0" y="0"/>
                  </a:moveTo>
                  <a:lnTo>
                    <a:pt x="2" y="6"/>
                  </a:lnTo>
                  <a:lnTo>
                    <a:pt x="4" y="10"/>
                  </a:lnTo>
                  <a:lnTo>
                    <a:pt x="8" y="15"/>
                  </a:lnTo>
                  <a:lnTo>
                    <a:pt x="13" y="17"/>
                  </a:lnTo>
                  <a:lnTo>
                    <a:pt x="19" y="21"/>
                  </a:lnTo>
                  <a:lnTo>
                    <a:pt x="25" y="22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3" y="27"/>
                  </a:lnTo>
                  <a:lnTo>
                    <a:pt x="52" y="27"/>
                  </a:lnTo>
                  <a:lnTo>
                    <a:pt x="62" y="27"/>
                  </a:lnTo>
                  <a:lnTo>
                    <a:pt x="71" y="27"/>
                  </a:lnTo>
                  <a:lnTo>
                    <a:pt x="80" y="26"/>
                  </a:lnTo>
                  <a:lnTo>
                    <a:pt x="89" y="24"/>
                  </a:lnTo>
                  <a:lnTo>
                    <a:pt x="97" y="22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97" y="18"/>
                  </a:lnTo>
                  <a:lnTo>
                    <a:pt x="89" y="19"/>
                  </a:lnTo>
                  <a:lnTo>
                    <a:pt x="82" y="18"/>
                  </a:lnTo>
                  <a:lnTo>
                    <a:pt x="74" y="18"/>
                  </a:lnTo>
                  <a:lnTo>
                    <a:pt x="66" y="17"/>
                  </a:lnTo>
                  <a:lnTo>
                    <a:pt x="59" y="15"/>
                  </a:lnTo>
                  <a:lnTo>
                    <a:pt x="51" y="14"/>
                  </a:lnTo>
                  <a:lnTo>
                    <a:pt x="43" y="11"/>
                  </a:lnTo>
                  <a:lnTo>
                    <a:pt x="37" y="10"/>
                  </a:lnTo>
                  <a:lnTo>
                    <a:pt x="33" y="8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73"/>
            <p:cNvSpPr>
              <a:spLocks/>
            </p:cNvSpPr>
            <p:nvPr/>
          </p:nvSpPr>
          <p:spPr bwMode="auto">
            <a:xfrm>
              <a:off x="1985" y="1387"/>
              <a:ext cx="80" cy="32"/>
            </a:xfrm>
            <a:custGeom>
              <a:avLst/>
              <a:gdLst>
                <a:gd name="T0" fmla="*/ 0 w 160"/>
                <a:gd name="T1" fmla="*/ 10 h 65"/>
                <a:gd name="T2" fmla="*/ 0 w 160"/>
                <a:gd name="T3" fmla="*/ 10 h 65"/>
                <a:gd name="T4" fmla="*/ 0 w 160"/>
                <a:gd name="T5" fmla="*/ 10 h 65"/>
                <a:gd name="T6" fmla="*/ 0 w 160"/>
                <a:gd name="T7" fmla="*/ 11 h 65"/>
                <a:gd name="T8" fmla="*/ 0 w 160"/>
                <a:gd name="T9" fmla="*/ 11 h 65"/>
                <a:gd name="T10" fmla="*/ 1 w 160"/>
                <a:gd name="T11" fmla="*/ 12 h 65"/>
                <a:gd name="T12" fmla="*/ 1 w 160"/>
                <a:gd name="T13" fmla="*/ 12 h 65"/>
                <a:gd name="T14" fmla="*/ 1 w 160"/>
                <a:gd name="T15" fmla="*/ 12 h 65"/>
                <a:gd name="T16" fmla="*/ 1 w 160"/>
                <a:gd name="T17" fmla="*/ 13 h 65"/>
                <a:gd name="T18" fmla="*/ 10 w 160"/>
                <a:gd name="T19" fmla="*/ 15 h 65"/>
                <a:gd name="T20" fmla="*/ 19 w 160"/>
                <a:gd name="T21" fmla="*/ 18 h 65"/>
                <a:gd name="T22" fmla="*/ 29 w 160"/>
                <a:gd name="T23" fmla="*/ 20 h 65"/>
                <a:gd name="T24" fmla="*/ 39 w 160"/>
                <a:gd name="T25" fmla="*/ 21 h 65"/>
                <a:gd name="T26" fmla="*/ 48 w 160"/>
                <a:gd name="T27" fmla="*/ 23 h 65"/>
                <a:gd name="T28" fmla="*/ 57 w 160"/>
                <a:gd name="T29" fmla="*/ 25 h 65"/>
                <a:gd name="T30" fmla="*/ 67 w 160"/>
                <a:gd name="T31" fmla="*/ 26 h 65"/>
                <a:gd name="T32" fmla="*/ 76 w 160"/>
                <a:gd name="T33" fmla="*/ 27 h 65"/>
                <a:gd name="T34" fmla="*/ 87 w 160"/>
                <a:gd name="T35" fmla="*/ 29 h 65"/>
                <a:gd name="T36" fmla="*/ 99 w 160"/>
                <a:gd name="T37" fmla="*/ 32 h 65"/>
                <a:gd name="T38" fmla="*/ 109 w 160"/>
                <a:gd name="T39" fmla="*/ 36 h 65"/>
                <a:gd name="T40" fmla="*/ 118 w 160"/>
                <a:gd name="T41" fmla="*/ 41 h 65"/>
                <a:gd name="T42" fmla="*/ 129 w 160"/>
                <a:gd name="T43" fmla="*/ 47 h 65"/>
                <a:gd name="T44" fmla="*/ 138 w 160"/>
                <a:gd name="T45" fmla="*/ 52 h 65"/>
                <a:gd name="T46" fmla="*/ 147 w 160"/>
                <a:gd name="T47" fmla="*/ 59 h 65"/>
                <a:gd name="T48" fmla="*/ 158 w 160"/>
                <a:gd name="T49" fmla="*/ 65 h 65"/>
                <a:gd name="T50" fmla="*/ 159 w 160"/>
                <a:gd name="T51" fmla="*/ 65 h 65"/>
                <a:gd name="T52" fmla="*/ 160 w 160"/>
                <a:gd name="T53" fmla="*/ 64 h 65"/>
                <a:gd name="T54" fmla="*/ 160 w 160"/>
                <a:gd name="T55" fmla="*/ 63 h 65"/>
                <a:gd name="T56" fmla="*/ 160 w 160"/>
                <a:gd name="T57" fmla="*/ 61 h 65"/>
                <a:gd name="T58" fmla="*/ 155 w 160"/>
                <a:gd name="T59" fmla="*/ 56 h 65"/>
                <a:gd name="T60" fmla="*/ 150 w 160"/>
                <a:gd name="T61" fmla="*/ 51 h 65"/>
                <a:gd name="T62" fmla="*/ 145 w 160"/>
                <a:gd name="T63" fmla="*/ 45 h 65"/>
                <a:gd name="T64" fmla="*/ 140 w 160"/>
                <a:gd name="T65" fmla="*/ 40 h 65"/>
                <a:gd name="T66" fmla="*/ 136 w 160"/>
                <a:gd name="T67" fmla="*/ 34 h 65"/>
                <a:gd name="T68" fmla="*/ 131 w 160"/>
                <a:gd name="T69" fmla="*/ 28 h 65"/>
                <a:gd name="T70" fmla="*/ 125 w 160"/>
                <a:gd name="T71" fmla="*/ 23 h 65"/>
                <a:gd name="T72" fmla="*/ 120 w 160"/>
                <a:gd name="T73" fmla="*/ 19 h 65"/>
                <a:gd name="T74" fmla="*/ 114 w 160"/>
                <a:gd name="T75" fmla="*/ 15 h 65"/>
                <a:gd name="T76" fmla="*/ 108 w 160"/>
                <a:gd name="T77" fmla="*/ 12 h 65"/>
                <a:gd name="T78" fmla="*/ 101 w 160"/>
                <a:gd name="T79" fmla="*/ 10 h 65"/>
                <a:gd name="T80" fmla="*/ 94 w 160"/>
                <a:gd name="T81" fmla="*/ 7 h 65"/>
                <a:gd name="T82" fmla="*/ 87 w 160"/>
                <a:gd name="T83" fmla="*/ 6 h 65"/>
                <a:gd name="T84" fmla="*/ 80 w 160"/>
                <a:gd name="T85" fmla="*/ 5 h 65"/>
                <a:gd name="T86" fmla="*/ 74 w 160"/>
                <a:gd name="T87" fmla="*/ 4 h 65"/>
                <a:gd name="T88" fmla="*/ 67 w 160"/>
                <a:gd name="T89" fmla="*/ 3 h 65"/>
                <a:gd name="T90" fmla="*/ 62 w 160"/>
                <a:gd name="T91" fmla="*/ 2 h 65"/>
                <a:gd name="T92" fmla="*/ 54 w 160"/>
                <a:gd name="T93" fmla="*/ 2 h 65"/>
                <a:gd name="T94" fmla="*/ 42 w 160"/>
                <a:gd name="T95" fmla="*/ 0 h 65"/>
                <a:gd name="T96" fmla="*/ 31 w 160"/>
                <a:gd name="T97" fmla="*/ 0 h 65"/>
                <a:gd name="T98" fmla="*/ 19 w 160"/>
                <a:gd name="T99" fmla="*/ 2 h 65"/>
                <a:gd name="T100" fmla="*/ 9 w 160"/>
                <a:gd name="T101" fmla="*/ 3 h 65"/>
                <a:gd name="T102" fmla="*/ 2 w 160"/>
                <a:gd name="T103" fmla="*/ 5 h 65"/>
                <a:gd name="T104" fmla="*/ 0 w 160"/>
                <a:gd name="T105" fmla="*/ 10 h 65"/>
                <a:gd name="T106" fmla="*/ 0 w 160"/>
                <a:gd name="T10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65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0" y="15"/>
                  </a:lnTo>
                  <a:lnTo>
                    <a:pt x="19" y="18"/>
                  </a:lnTo>
                  <a:lnTo>
                    <a:pt x="29" y="20"/>
                  </a:lnTo>
                  <a:lnTo>
                    <a:pt x="39" y="21"/>
                  </a:lnTo>
                  <a:lnTo>
                    <a:pt x="48" y="23"/>
                  </a:lnTo>
                  <a:lnTo>
                    <a:pt x="57" y="25"/>
                  </a:lnTo>
                  <a:lnTo>
                    <a:pt x="67" y="26"/>
                  </a:lnTo>
                  <a:lnTo>
                    <a:pt x="76" y="27"/>
                  </a:lnTo>
                  <a:lnTo>
                    <a:pt x="87" y="29"/>
                  </a:lnTo>
                  <a:lnTo>
                    <a:pt x="99" y="32"/>
                  </a:lnTo>
                  <a:lnTo>
                    <a:pt x="109" y="36"/>
                  </a:lnTo>
                  <a:lnTo>
                    <a:pt x="118" y="41"/>
                  </a:lnTo>
                  <a:lnTo>
                    <a:pt x="129" y="47"/>
                  </a:lnTo>
                  <a:lnTo>
                    <a:pt x="138" y="52"/>
                  </a:lnTo>
                  <a:lnTo>
                    <a:pt x="147" y="59"/>
                  </a:lnTo>
                  <a:lnTo>
                    <a:pt x="158" y="65"/>
                  </a:lnTo>
                  <a:lnTo>
                    <a:pt x="159" y="65"/>
                  </a:lnTo>
                  <a:lnTo>
                    <a:pt x="160" y="64"/>
                  </a:lnTo>
                  <a:lnTo>
                    <a:pt x="160" y="63"/>
                  </a:lnTo>
                  <a:lnTo>
                    <a:pt x="160" y="61"/>
                  </a:lnTo>
                  <a:lnTo>
                    <a:pt x="155" y="56"/>
                  </a:lnTo>
                  <a:lnTo>
                    <a:pt x="150" y="51"/>
                  </a:lnTo>
                  <a:lnTo>
                    <a:pt x="145" y="45"/>
                  </a:lnTo>
                  <a:lnTo>
                    <a:pt x="140" y="40"/>
                  </a:lnTo>
                  <a:lnTo>
                    <a:pt x="136" y="34"/>
                  </a:lnTo>
                  <a:lnTo>
                    <a:pt x="131" y="28"/>
                  </a:lnTo>
                  <a:lnTo>
                    <a:pt x="125" y="23"/>
                  </a:lnTo>
                  <a:lnTo>
                    <a:pt x="120" y="19"/>
                  </a:lnTo>
                  <a:lnTo>
                    <a:pt x="114" y="15"/>
                  </a:lnTo>
                  <a:lnTo>
                    <a:pt x="108" y="12"/>
                  </a:lnTo>
                  <a:lnTo>
                    <a:pt x="101" y="10"/>
                  </a:lnTo>
                  <a:lnTo>
                    <a:pt x="94" y="7"/>
                  </a:lnTo>
                  <a:lnTo>
                    <a:pt x="87" y="6"/>
                  </a:lnTo>
                  <a:lnTo>
                    <a:pt x="80" y="5"/>
                  </a:lnTo>
                  <a:lnTo>
                    <a:pt x="74" y="4"/>
                  </a:lnTo>
                  <a:lnTo>
                    <a:pt x="67" y="3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74"/>
            <p:cNvSpPr>
              <a:spLocks/>
            </p:cNvSpPr>
            <p:nvPr/>
          </p:nvSpPr>
          <p:spPr bwMode="auto">
            <a:xfrm>
              <a:off x="1889" y="1410"/>
              <a:ext cx="57" cy="64"/>
            </a:xfrm>
            <a:custGeom>
              <a:avLst/>
              <a:gdLst>
                <a:gd name="T0" fmla="*/ 113 w 113"/>
                <a:gd name="T1" fmla="*/ 74 h 128"/>
                <a:gd name="T2" fmla="*/ 111 w 113"/>
                <a:gd name="T3" fmla="*/ 61 h 128"/>
                <a:gd name="T4" fmla="*/ 109 w 113"/>
                <a:gd name="T5" fmla="*/ 49 h 128"/>
                <a:gd name="T6" fmla="*/ 104 w 113"/>
                <a:gd name="T7" fmla="*/ 38 h 128"/>
                <a:gd name="T8" fmla="*/ 98 w 113"/>
                <a:gd name="T9" fmla="*/ 28 h 128"/>
                <a:gd name="T10" fmla="*/ 91 w 113"/>
                <a:gd name="T11" fmla="*/ 19 h 128"/>
                <a:gd name="T12" fmla="*/ 82 w 113"/>
                <a:gd name="T13" fmla="*/ 12 h 128"/>
                <a:gd name="T14" fmla="*/ 72 w 113"/>
                <a:gd name="T15" fmla="*/ 6 h 128"/>
                <a:gd name="T16" fmla="*/ 59 w 113"/>
                <a:gd name="T17" fmla="*/ 2 h 128"/>
                <a:gd name="T18" fmla="*/ 50 w 113"/>
                <a:gd name="T19" fmla="*/ 0 h 128"/>
                <a:gd name="T20" fmla="*/ 41 w 113"/>
                <a:gd name="T21" fmla="*/ 2 h 128"/>
                <a:gd name="T22" fmla="*/ 33 w 113"/>
                <a:gd name="T23" fmla="*/ 5 h 128"/>
                <a:gd name="T24" fmla="*/ 24 w 113"/>
                <a:gd name="T25" fmla="*/ 10 h 128"/>
                <a:gd name="T26" fmla="*/ 18 w 113"/>
                <a:gd name="T27" fmla="*/ 15 h 128"/>
                <a:gd name="T28" fmla="*/ 12 w 113"/>
                <a:gd name="T29" fmla="*/ 23 h 128"/>
                <a:gd name="T30" fmla="*/ 7 w 113"/>
                <a:gd name="T31" fmla="*/ 30 h 128"/>
                <a:gd name="T32" fmla="*/ 4 w 113"/>
                <a:gd name="T33" fmla="*/ 38 h 128"/>
                <a:gd name="T34" fmla="*/ 0 w 113"/>
                <a:gd name="T35" fmla="*/ 57 h 128"/>
                <a:gd name="T36" fmla="*/ 4 w 113"/>
                <a:gd name="T37" fmla="*/ 76 h 128"/>
                <a:gd name="T38" fmla="*/ 13 w 113"/>
                <a:gd name="T39" fmla="*/ 95 h 128"/>
                <a:gd name="T40" fmla="*/ 27 w 113"/>
                <a:gd name="T41" fmla="*/ 111 h 128"/>
                <a:gd name="T42" fmla="*/ 44 w 113"/>
                <a:gd name="T43" fmla="*/ 122 h 128"/>
                <a:gd name="T44" fmla="*/ 63 w 113"/>
                <a:gd name="T45" fmla="*/ 128 h 128"/>
                <a:gd name="T46" fmla="*/ 81 w 113"/>
                <a:gd name="T47" fmla="*/ 127 h 128"/>
                <a:gd name="T48" fmla="*/ 98 w 113"/>
                <a:gd name="T49" fmla="*/ 117 h 128"/>
                <a:gd name="T50" fmla="*/ 98 w 113"/>
                <a:gd name="T51" fmla="*/ 116 h 128"/>
                <a:gd name="T52" fmla="*/ 98 w 113"/>
                <a:gd name="T53" fmla="*/ 114 h 128"/>
                <a:gd name="T54" fmla="*/ 98 w 113"/>
                <a:gd name="T55" fmla="*/ 114 h 128"/>
                <a:gd name="T56" fmla="*/ 97 w 113"/>
                <a:gd name="T57" fmla="*/ 116 h 128"/>
                <a:gd name="T58" fmla="*/ 82 w 113"/>
                <a:gd name="T59" fmla="*/ 120 h 128"/>
                <a:gd name="T60" fmla="*/ 67 w 113"/>
                <a:gd name="T61" fmla="*/ 119 h 128"/>
                <a:gd name="T62" fmla="*/ 52 w 113"/>
                <a:gd name="T63" fmla="*/ 113 h 128"/>
                <a:gd name="T64" fmla="*/ 39 w 113"/>
                <a:gd name="T65" fmla="*/ 103 h 128"/>
                <a:gd name="T66" fmla="*/ 28 w 113"/>
                <a:gd name="T67" fmla="*/ 90 h 128"/>
                <a:gd name="T68" fmla="*/ 19 w 113"/>
                <a:gd name="T69" fmla="*/ 76 h 128"/>
                <a:gd name="T70" fmla="*/ 13 w 113"/>
                <a:gd name="T71" fmla="*/ 63 h 128"/>
                <a:gd name="T72" fmla="*/ 11 w 113"/>
                <a:gd name="T73" fmla="*/ 49 h 128"/>
                <a:gd name="T74" fmla="*/ 13 w 113"/>
                <a:gd name="T75" fmla="*/ 35 h 128"/>
                <a:gd name="T76" fmla="*/ 19 w 113"/>
                <a:gd name="T77" fmla="*/ 23 h 128"/>
                <a:gd name="T78" fmla="*/ 27 w 113"/>
                <a:gd name="T79" fmla="*/ 15 h 128"/>
                <a:gd name="T80" fmla="*/ 38 w 113"/>
                <a:gd name="T81" fmla="*/ 10 h 128"/>
                <a:gd name="T82" fmla="*/ 50 w 113"/>
                <a:gd name="T83" fmla="*/ 8 h 128"/>
                <a:gd name="T84" fmla="*/ 63 w 113"/>
                <a:gd name="T85" fmla="*/ 8 h 128"/>
                <a:gd name="T86" fmla="*/ 75 w 113"/>
                <a:gd name="T87" fmla="*/ 12 h 128"/>
                <a:gd name="T88" fmla="*/ 87 w 113"/>
                <a:gd name="T89" fmla="*/ 19 h 128"/>
                <a:gd name="T90" fmla="*/ 97 w 113"/>
                <a:gd name="T91" fmla="*/ 30 h 128"/>
                <a:gd name="T92" fmla="*/ 105 w 113"/>
                <a:gd name="T93" fmla="*/ 44 h 128"/>
                <a:gd name="T94" fmla="*/ 110 w 113"/>
                <a:gd name="T95" fmla="*/ 59 h 128"/>
                <a:gd name="T96" fmla="*/ 112 w 113"/>
                <a:gd name="T97" fmla="*/ 75 h 128"/>
                <a:gd name="T98" fmla="*/ 112 w 113"/>
                <a:gd name="T99" fmla="*/ 75 h 128"/>
                <a:gd name="T100" fmla="*/ 113 w 113"/>
                <a:gd name="T101" fmla="*/ 74 h 128"/>
                <a:gd name="T102" fmla="*/ 113 w 113"/>
                <a:gd name="T103" fmla="*/ 74 h 128"/>
                <a:gd name="T104" fmla="*/ 113 w 113"/>
                <a:gd name="T105" fmla="*/ 74 h 128"/>
                <a:gd name="T106" fmla="*/ 113 w 113"/>
                <a:gd name="T107" fmla="*/ 7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28">
                  <a:moveTo>
                    <a:pt x="113" y="74"/>
                  </a:moveTo>
                  <a:lnTo>
                    <a:pt x="111" y="61"/>
                  </a:lnTo>
                  <a:lnTo>
                    <a:pt x="109" y="49"/>
                  </a:lnTo>
                  <a:lnTo>
                    <a:pt x="104" y="38"/>
                  </a:lnTo>
                  <a:lnTo>
                    <a:pt x="98" y="28"/>
                  </a:lnTo>
                  <a:lnTo>
                    <a:pt x="91" y="19"/>
                  </a:lnTo>
                  <a:lnTo>
                    <a:pt x="82" y="12"/>
                  </a:lnTo>
                  <a:lnTo>
                    <a:pt x="72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33" y="5"/>
                  </a:lnTo>
                  <a:lnTo>
                    <a:pt x="24" y="10"/>
                  </a:lnTo>
                  <a:lnTo>
                    <a:pt x="18" y="15"/>
                  </a:lnTo>
                  <a:lnTo>
                    <a:pt x="12" y="23"/>
                  </a:lnTo>
                  <a:lnTo>
                    <a:pt x="7" y="30"/>
                  </a:lnTo>
                  <a:lnTo>
                    <a:pt x="4" y="38"/>
                  </a:lnTo>
                  <a:lnTo>
                    <a:pt x="0" y="57"/>
                  </a:lnTo>
                  <a:lnTo>
                    <a:pt x="4" y="76"/>
                  </a:lnTo>
                  <a:lnTo>
                    <a:pt x="13" y="95"/>
                  </a:lnTo>
                  <a:lnTo>
                    <a:pt x="27" y="111"/>
                  </a:lnTo>
                  <a:lnTo>
                    <a:pt x="44" y="122"/>
                  </a:lnTo>
                  <a:lnTo>
                    <a:pt x="63" y="128"/>
                  </a:lnTo>
                  <a:lnTo>
                    <a:pt x="81" y="127"/>
                  </a:lnTo>
                  <a:lnTo>
                    <a:pt x="98" y="117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7" y="116"/>
                  </a:lnTo>
                  <a:lnTo>
                    <a:pt x="82" y="120"/>
                  </a:lnTo>
                  <a:lnTo>
                    <a:pt x="67" y="119"/>
                  </a:lnTo>
                  <a:lnTo>
                    <a:pt x="52" y="113"/>
                  </a:lnTo>
                  <a:lnTo>
                    <a:pt x="39" y="103"/>
                  </a:lnTo>
                  <a:lnTo>
                    <a:pt x="28" y="90"/>
                  </a:lnTo>
                  <a:lnTo>
                    <a:pt x="19" y="76"/>
                  </a:lnTo>
                  <a:lnTo>
                    <a:pt x="13" y="63"/>
                  </a:lnTo>
                  <a:lnTo>
                    <a:pt x="11" y="49"/>
                  </a:lnTo>
                  <a:lnTo>
                    <a:pt x="13" y="35"/>
                  </a:lnTo>
                  <a:lnTo>
                    <a:pt x="19" y="23"/>
                  </a:lnTo>
                  <a:lnTo>
                    <a:pt x="27" y="15"/>
                  </a:lnTo>
                  <a:lnTo>
                    <a:pt x="38" y="10"/>
                  </a:lnTo>
                  <a:lnTo>
                    <a:pt x="50" y="8"/>
                  </a:lnTo>
                  <a:lnTo>
                    <a:pt x="63" y="8"/>
                  </a:lnTo>
                  <a:lnTo>
                    <a:pt x="75" y="12"/>
                  </a:lnTo>
                  <a:lnTo>
                    <a:pt x="87" y="19"/>
                  </a:lnTo>
                  <a:lnTo>
                    <a:pt x="97" y="30"/>
                  </a:lnTo>
                  <a:lnTo>
                    <a:pt x="105" y="44"/>
                  </a:lnTo>
                  <a:lnTo>
                    <a:pt x="110" y="59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3" y="74"/>
                  </a:lnTo>
                  <a:lnTo>
                    <a:pt x="113" y="74"/>
                  </a:lnTo>
                  <a:lnTo>
                    <a:pt x="113" y="74"/>
                  </a:lnTo>
                  <a:lnTo>
                    <a:pt x="113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75"/>
            <p:cNvSpPr>
              <a:spLocks/>
            </p:cNvSpPr>
            <p:nvPr/>
          </p:nvSpPr>
          <p:spPr bwMode="auto">
            <a:xfrm>
              <a:off x="1944" y="1441"/>
              <a:ext cx="25" cy="19"/>
            </a:xfrm>
            <a:custGeom>
              <a:avLst/>
              <a:gdLst>
                <a:gd name="T0" fmla="*/ 0 w 48"/>
                <a:gd name="T1" fmla="*/ 15 h 39"/>
                <a:gd name="T2" fmla="*/ 5 w 48"/>
                <a:gd name="T3" fmla="*/ 8 h 39"/>
                <a:gd name="T4" fmla="*/ 14 w 48"/>
                <a:gd name="T5" fmla="*/ 8 h 39"/>
                <a:gd name="T6" fmla="*/ 22 w 48"/>
                <a:gd name="T7" fmla="*/ 12 h 39"/>
                <a:gd name="T8" fmla="*/ 29 w 48"/>
                <a:gd name="T9" fmla="*/ 18 h 39"/>
                <a:gd name="T10" fmla="*/ 31 w 48"/>
                <a:gd name="T11" fmla="*/ 21 h 39"/>
                <a:gd name="T12" fmla="*/ 33 w 48"/>
                <a:gd name="T13" fmla="*/ 24 h 39"/>
                <a:gd name="T14" fmla="*/ 35 w 48"/>
                <a:gd name="T15" fmla="*/ 27 h 39"/>
                <a:gd name="T16" fmla="*/ 37 w 48"/>
                <a:gd name="T17" fmla="*/ 31 h 39"/>
                <a:gd name="T18" fmla="*/ 38 w 48"/>
                <a:gd name="T19" fmla="*/ 33 h 39"/>
                <a:gd name="T20" fmla="*/ 39 w 48"/>
                <a:gd name="T21" fmla="*/ 36 h 39"/>
                <a:gd name="T22" fmla="*/ 41 w 48"/>
                <a:gd name="T23" fmla="*/ 38 h 39"/>
                <a:gd name="T24" fmla="*/ 44 w 48"/>
                <a:gd name="T25" fmla="*/ 39 h 39"/>
                <a:gd name="T26" fmla="*/ 46 w 48"/>
                <a:gd name="T27" fmla="*/ 39 h 39"/>
                <a:gd name="T28" fmla="*/ 47 w 48"/>
                <a:gd name="T29" fmla="*/ 38 h 39"/>
                <a:gd name="T30" fmla="*/ 48 w 48"/>
                <a:gd name="T31" fmla="*/ 35 h 39"/>
                <a:gd name="T32" fmla="*/ 48 w 48"/>
                <a:gd name="T33" fmla="*/ 33 h 39"/>
                <a:gd name="T34" fmla="*/ 46 w 48"/>
                <a:gd name="T35" fmla="*/ 21 h 39"/>
                <a:gd name="T36" fmla="*/ 41 w 48"/>
                <a:gd name="T37" fmla="*/ 11 h 39"/>
                <a:gd name="T38" fmla="*/ 33 w 48"/>
                <a:gd name="T39" fmla="*/ 3 h 39"/>
                <a:gd name="T40" fmla="*/ 22 w 48"/>
                <a:gd name="T41" fmla="*/ 0 h 39"/>
                <a:gd name="T42" fmla="*/ 14 w 48"/>
                <a:gd name="T43" fmla="*/ 0 h 39"/>
                <a:gd name="T44" fmla="*/ 7 w 48"/>
                <a:gd name="T45" fmla="*/ 2 h 39"/>
                <a:gd name="T46" fmla="*/ 2 w 48"/>
                <a:gd name="T47" fmla="*/ 8 h 39"/>
                <a:gd name="T48" fmla="*/ 0 w 48"/>
                <a:gd name="T49" fmla="*/ 15 h 39"/>
                <a:gd name="T50" fmla="*/ 0 w 48"/>
                <a:gd name="T51" fmla="*/ 15 h 39"/>
                <a:gd name="T52" fmla="*/ 0 w 48"/>
                <a:gd name="T53" fmla="*/ 15 h 39"/>
                <a:gd name="T54" fmla="*/ 0 w 48"/>
                <a:gd name="T55" fmla="*/ 15 h 39"/>
                <a:gd name="T56" fmla="*/ 0 w 48"/>
                <a:gd name="T57" fmla="*/ 15 h 39"/>
                <a:gd name="T58" fmla="*/ 0 w 48"/>
                <a:gd name="T59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39">
                  <a:moveTo>
                    <a:pt x="0" y="15"/>
                  </a:moveTo>
                  <a:lnTo>
                    <a:pt x="5" y="8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31"/>
                  </a:lnTo>
                  <a:lnTo>
                    <a:pt x="38" y="33"/>
                  </a:lnTo>
                  <a:lnTo>
                    <a:pt x="39" y="36"/>
                  </a:lnTo>
                  <a:lnTo>
                    <a:pt x="41" y="38"/>
                  </a:lnTo>
                  <a:lnTo>
                    <a:pt x="44" y="39"/>
                  </a:lnTo>
                  <a:lnTo>
                    <a:pt x="46" y="39"/>
                  </a:lnTo>
                  <a:lnTo>
                    <a:pt x="47" y="38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6" y="21"/>
                  </a:lnTo>
                  <a:lnTo>
                    <a:pt x="41" y="11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76"/>
            <p:cNvSpPr>
              <a:spLocks/>
            </p:cNvSpPr>
            <p:nvPr/>
          </p:nvSpPr>
          <p:spPr bwMode="auto">
            <a:xfrm>
              <a:off x="1965" y="1437"/>
              <a:ext cx="62" cy="61"/>
            </a:xfrm>
            <a:custGeom>
              <a:avLst/>
              <a:gdLst>
                <a:gd name="T0" fmla="*/ 10 w 124"/>
                <a:gd name="T1" fmla="*/ 38 h 121"/>
                <a:gd name="T2" fmla="*/ 23 w 124"/>
                <a:gd name="T3" fmla="*/ 16 h 121"/>
                <a:gd name="T4" fmla="*/ 45 w 124"/>
                <a:gd name="T5" fmla="*/ 5 h 121"/>
                <a:gd name="T6" fmla="*/ 72 w 124"/>
                <a:gd name="T7" fmla="*/ 7 h 121"/>
                <a:gd name="T8" fmla="*/ 98 w 124"/>
                <a:gd name="T9" fmla="*/ 20 h 121"/>
                <a:gd name="T10" fmla="*/ 112 w 124"/>
                <a:gd name="T11" fmla="*/ 49 h 121"/>
                <a:gd name="T12" fmla="*/ 112 w 124"/>
                <a:gd name="T13" fmla="*/ 77 h 121"/>
                <a:gd name="T14" fmla="*/ 103 w 124"/>
                <a:gd name="T15" fmla="*/ 95 h 121"/>
                <a:gd name="T16" fmla="*/ 86 w 124"/>
                <a:gd name="T17" fmla="*/ 106 h 121"/>
                <a:gd name="T18" fmla="*/ 64 w 124"/>
                <a:gd name="T19" fmla="*/ 109 h 121"/>
                <a:gd name="T20" fmla="*/ 43 w 124"/>
                <a:gd name="T21" fmla="*/ 106 h 121"/>
                <a:gd name="T22" fmla="*/ 27 w 124"/>
                <a:gd name="T23" fmla="*/ 98 h 121"/>
                <a:gd name="T24" fmla="*/ 15 w 124"/>
                <a:gd name="T25" fmla="*/ 84 h 121"/>
                <a:gd name="T26" fmla="*/ 6 w 124"/>
                <a:gd name="T27" fmla="*/ 68 h 121"/>
                <a:gd name="T28" fmla="*/ 3 w 124"/>
                <a:gd name="T29" fmla="*/ 60 h 121"/>
                <a:gd name="T30" fmla="*/ 0 w 124"/>
                <a:gd name="T31" fmla="*/ 60 h 121"/>
                <a:gd name="T32" fmla="*/ 5 w 124"/>
                <a:gd name="T33" fmla="*/ 73 h 121"/>
                <a:gd name="T34" fmla="*/ 18 w 124"/>
                <a:gd name="T35" fmla="*/ 96 h 121"/>
                <a:gd name="T36" fmla="*/ 37 w 124"/>
                <a:gd name="T37" fmla="*/ 114 h 121"/>
                <a:gd name="T38" fmla="*/ 63 w 124"/>
                <a:gd name="T39" fmla="*/ 121 h 121"/>
                <a:gd name="T40" fmla="*/ 89 w 124"/>
                <a:gd name="T41" fmla="*/ 115 h 121"/>
                <a:gd name="T42" fmla="*/ 108 w 124"/>
                <a:gd name="T43" fmla="*/ 103 h 121"/>
                <a:gd name="T44" fmla="*/ 119 w 124"/>
                <a:gd name="T45" fmla="*/ 88 h 121"/>
                <a:gd name="T46" fmla="*/ 124 w 124"/>
                <a:gd name="T47" fmla="*/ 68 h 121"/>
                <a:gd name="T48" fmla="*/ 119 w 124"/>
                <a:gd name="T49" fmla="*/ 43 h 121"/>
                <a:gd name="T50" fmla="*/ 108 w 124"/>
                <a:gd name="T51" fmla="*/ 23 h 121"/>
                <a:gd name="T52" fmla="*/ 89 w 124"/>
                <a:gd name="T53" fmla="*/ 8 h 121"/>
                <a:gd name="T54" fmla="*/ 65 w 124"/>
                <a:gd name="T55" fmla="*/ 1 h 121"/>
                <a:gd name="T56" fmla="*/ 42 w 124"/>
                <a:gd name="T57" fmla="*/ 1 h 121"/>
                <a:gd name="T58" fmla="*/ 26 w 124"/>
                <a:gd name="T59" fmla="*/ 10 h 121"/>
                <a:gd name="T60" fmla="*/ 13 w 124"/>
                <a:gd name="T61" fmla="*/ 24 h 121"/>
                <a:gd name="T62" fmla="*/ 6 w 124"/>
                <a:gd name="T63" fmla="*/ 42 h 121"/>
                <a:gd name="T64" fmla="*/ 6 w 124"/>
                <a:gd name="T65" fmla="*/ 53 h 121"/>
                <a:gd name="T66" fmla="*/ 7 w 124"/>
                <a:gd name="T67" fmla="*/ 53 h 121"/>
                <a:gd name="T68" fmla="*/ 7 w 124"/>
                <a:gd name="T6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21">
                  <a:moveTo>
                    <a:pt x="7" y="53"/>
                  </a:moveTo>
                  <a:lnTo>
                    <a:pt x="10" y="38"/>
                  </a:lnTo>
                  <a:lnTo>
                    <a:pt x="15" y="26"/>
                  </a:lnTo>
                  <a:lnTo>
                    <a:pt x="23" y="16"/>
                  </a:lnTo>
                  <a:lnTo>
                    <a:pt x="34" y="9"/>
                  </a:lnTo>
                  <a:lnTo>
                    <a:pt x="45" y="5"/>
                  </a:lnTo>
                  <a:lnTo>
                    <a:pt x="58" y="4"/>
                  </a:lnTo>
                  <a:lnTo>
                    <a:pt x="72" y="7"/>
                  </a:lnTo>
                  <a:lnTo>
                    <a:pt x="85" y="11"/>
                  </a:lnTo>
                  <a:lnTo>
                    <a:pt x="98" y="20"/>
                  </a:lnTo>
                  <a:lnTo>
                    <a:pt x="106" y="34"/>
                  </a:lnTo>
                  <a:lnTo>
                    <a:pt x="112" y="49"/>
                  </a:lnTo>
                  <a:lnTo>
                    <a:pt x="113" y="65"/>
                  </a:lnTo>
                  <a:lnTo>
                    <a:pt x="112" y="77"/>
                  </a:lnTo>
                  <a:lnTo>
                    <a:pt x="109" y="87"/>
                  </a:lnTo>
                  <a:lnTo>
                    <a:pt x="103" y="95"/>
                  </a:lnTo>
                  <a:lnTo>
                    <a:pt x="95" y="101"/>
                  </a:lnTo>
                  <a:lnTo>
                    <a:pt x="86" y="106"/>
                  </a:lnTo>
                  <a:lnTo>
                    <a:pt x="75" y="108"/>
                  </a:lnTo>
                  <a:lnTo>
                    <a:pt x="64" y="109"/>
                  </a:lnTo>
                  <a:lnTo>
                    <a:pt x="52" y="108"/>
                  </a:lnTo>
                  <a:lnTo>
                    <a:pt x="43" y="106"/>
                  </a:lnTo>
                  <a:lnTo>
                    <a:pt x="35" y="102"/>
                  </a:lnTo>
                  <a:lnTo>
                    <a:pt x="27" y="98"/>
                  </a:lnTo>
                  <a:lnTo>
                    <a:pt x="21" y="91"/>
                  </a:lnTo>
                  <a:lnTo>
                    <a:pt x="15" y="84"/>
                  </a:lnTo>
                  <a:lnTo>
                    <a:pt x="10" y="77"/>
                  </a:lnTo>
                  <a:lnTo>
                    <a:pt x="6" y="68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5" y="73"/>
                  </a:lnTo>
                  <a:lnTo>
                    <a:pt x="11" y="86"/>
                  </a:lnTo>
                  <a:lnTo>
                    <a:pt x="18" y="96"/>
                  </a:lnTo>
                  <a:lnTo>
                    <a:pt x="27" y="107"/>
                  </a:lnTo>
                  <a:lnTo>
                    <a:pt x="37" y="114"/>
                  </a:lnTo>
                  <a:lnTo>
                    <a:pt x="49" y="118"/>
                  </a:lnTo>
                  <a:lnTo>
                    <a:pt x="63" y="121"/>
                  </a:lnTo>
                  <a:lnTo>
                    <a:pt x="78" y="118"/>
                  </a:lnTo>
                  <a:lnTo>
                    <a:pt x="89" y="115"/>
                  </a:lnTo>
                  <a:lnTo>
                    <a:pt x="98" y="110"/>
                  </a:lnTo>
                  <a:lnTo>
                    <a:pt x="108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3" y="79"/>
                  </a:lnTo>
                  <a:lnTo>
                    <a:pt x="124" y="68"/>
                  </a:lnTo>
                  <a:lnTo>
                    <a:pt x="123" y="56"/>
                  </a:lnTo>
                  <a:lnTo>
                    <a:pt x="119" y="43"/>
                  </a:lnTo>
                  <a:lnTo>
                    <a:pt x="115" y="32"/>
                  </a:lnTo>
                  <a:lnTo>
                    <a:pt x="108" y="23"/>
                  </a:lnTo>
                  <a:lnTo>
                    <a:pt x="98" y="13"/>
                  </a:lnTo>
                  <a:lnTo>
                    <a:pt x="89" y="8"/>
                  </a:lnTo>
                  <a:lnTo>
                    <a:pt x="78" y="3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3" y="4"/>
                  </a:lnTo>
                  <a:lnTo>
                    <a:pt x="26" y="10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8" y="33"/>
                  </a:lnTo>
                  <a:lnTo>
                    <a:pt x="6" y="42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77"/>
            <p:cNvSpPr>
              <a:spLocks/>
            </p:cNvSpPr>
            <p:nvPr/>
          </p:nvSpPr>
          <p:spPr bwMode="auto">
            <a:xfrm>
              <a:off x="2018" y="1460"/>
              <a:ext cx="65" cy="14"/>
            </a:xfrm>
            <a:custGeom>
              <a:avLst/>
              <a:gdLst>
                <a:gd name="T0" fmla="*/ 131 w 131"/>
                <a:gd name="T1" fmla="*/ 0 h 28"/>
                <a:gd name="T2" fmla="*/ 115 w 131"/>
                <a:gd name="T3" fmla="*/ 2 h 28"/>
                <a:gd name="T4" fmla="*/ 98 w 131"/>
                <a:gd name="T5" fmla="*/ 4 h 28"/>
                <a:gd name="T6" fmla="*/ 82 w 131"/>
                <a:gd name="T7" fmla="*/ 6 h 28"/>
                <a:gd name="T8" fmla="*/ 67 w 131"/>
                <a:gd name="T9" fmla="*/ 9 h 28"/>
                <a:gd name="T10" fmla="*/ 51 w 131"/>
                <a:gd name="T11" fmla="*/ 12 h 28"/>
                <a:gd name="T12" fmla="*/ 35 w 131"/>
                <a:gd name="T13" fmla="*/ 15 h 28"/>
                <a:gd name="T14" fmla="*/ 20 w 131"/>
                <a:gd name="T15" fmla="*/ 18 h 28"/>
                <a:gd name="T16" fmla="*/ 4 w 131"/>
                <a:gd name="T17" fmla="*/ 23 h 28"/>
                <a:gd name="T18" fmla="*/ 2 w 131"/>
                <a:gd name="T19" fmla="*/ 24 h 28"/>
                <a:gd name="T20" fmla="*/ 0 w 131"/>
                <a:gd name="T21" fmla="*/ 26 h 28"/>
                <a:gd name="T22" fmla="*/ 0 w 131"/>
                <a:gd name="T23" fmla="*/ 28 h 28"/>
                <a:gd name="T24" fmla="*/ 3 w 131"/>
                <a:gd name="T25" fmla="*/ 28 h 28"/>
                <a:gd name="T26" fmla="*/ 19 w 131"/>
                <a:gd name="T27" fmla="*/ 25 h 28"/>
                <a:gd name="T28" fmla="*/ 35 w 131"/>
                <a:gd name="T29" fmla="*/ 21 h 28"/>
                <a:gd name="T30" fmla="*/ 50 w 131"/>
                <a:gd name="T31" fmla="*/ 18 h 28"/>
                <a:gd name="T32" fmla="*/ 66 w 131"/>
                <a:gd name="T33" fmla="*/ 13 h 28"/>
                <a:gd name="T34" fmla="*/ 82 w 131"/>
                <a:gd name="T35" fmla="*/ 10 h 28"/>
                <a:gd name="T36" fmla="*/ 98 w 131"/>
                <a:gd name="T37" fmla="*/ 6 h 28"/>
                <a:gd name="T38" fmla="*/ 115 w 131"/>
                <a:gd name="T39" fmla="*/ 3 h 28"/>
                <a:gd name="T40" fmla="*/ 131 w 131"/>
                <a:gd name="T41" fmla="*/ 0 h 28"/>
                <a:gd name="T42" fmla="*/ 131 w 131"/>
                <a:gd name="T43" fmla="*/ 0 h 28"/>
                <a:gd name="T44" fmla="*/ 131 w 131"/>
                <a:gd name="T45" fmla="*/ 0 h 28"/>
                <a:gd name="T46" fmla="*/ 131 w 131"/>
                <a:gd name="T47" fmla="*/ 0 h 28"/>
                <a:gd name="T48" fmla="*/ 131 w 131"/>
                <a:gd name="T49" fmla="*/ 0 h 28"/>
                <a:gd name="T50" fmla="*/ 131 w 131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28">
                  <a:moveTo>
                    <a:pt x="131" y="0"/>
                  </a:moveTo>
                  <a:lnTo>
                    <a:pt x="115" y="2"/>
                  </a:lnTo>
                  <a:lnTo>
                    <a:pt x="98" y="4"/>
                  </a:lnTo>
                  <a:lnTo>
                    <a:pt x="82" y="6"/>
                  </a:lnTo>
                  <a:lnTo>
                    <a:pt x="67" y="9"/>
                  </a:lnTo>
                  <a:lnTo>
                    <a:pt x="51" y="12"/>
                  </a:lnTo>
                  <a:lnTo>
                    <a:pt x="35" y="15"/>
                  </a:lnTo>
                  <a:lnTo>
                    <a:pt x="20" y="18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19" y="25"/>
                  </a:lnTo>
                  <a:lnTo>
                    <a:pt x="35" y="21"/>
                  </a:lnTo>
                  <a:lnTo>
                    <a:pt x="50" y="18"/>
                  </a:lnTo>
                  <a:lnTo>
                    <a:pt x="66" y="13"/>
                  </a:lnTo>
                  <a:lnTo>
                    <a:pt x="82" y="10"/>
                  </a:lnTo>
                  <a:lnTo>
                    <a:pt x="98" y="6"/>
                  </a:lnTo>
                  <a:lnTo>
                    <a:pt x="115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78"/>
            <p:cNvSpPr>
              <a:spLocks/>
            </p:cNvSpPr>
            <p:nvPr/>
          </p:nvSpPr>
          <p:spPr bwMode="auto">
            <a:xfrm>
              <a:off x="2071" y="1318"/>
              <a:ext cx="53" cy="159"/>
            </a:xfrm>
            <a:custGeom>
              <a:avLst/>
              <a:gdLst>
                <a:gd name="T0" fmla="*/ 12 w 106"/>
                <a:gd name="T1" fmla="*/ 4 h 319"/>
                <a:gd name="T2" fmla="*/ 35 w 106"/>
                <a:gd name="T3" fmla="*/ 12 h 319"/>
                <a:gd name="T4" fmla="*/ 56 w 106"/>
                <a:gd name="T5" fmla="*/ 23 h 319"/>
                <a:gd name="T6" fmla="*/ 74 w 106"/>
                <a:gd name="T7" fmla="*/ 37 h 319"/>
                <a:gd name="T8" fmla="*/ 93 w 106"/>
                <a:gd name="T9" fmla="*/ 63 h 319"/>
                <a:gd name="T10" fmla="*/ 93 w 106"/>
                <a:gd name="T11" fmla="*/ 101 h 319"/>
                <a:gd name="T12" fmla="*/ 74 w 106"/>
                <a:gd name="T13" fmla="*/ 121 h 319"/>
                <a:gd name="T14" fmla="*/ 65 w 106"/>
                <a:gd name="T15" fmla="*/ 127 h 319"/>
                <a:gd name="T16" fmla="*/ 56 w 106"/>
                <a:gd name="T17" fmla="*/ 134 h 319"/>
                <a:gd name="T18" fmla="*/ 47 w 106"/>
                <a:gd name="T19" fmla="*/ 141 h 319"/>
                <a:gd name="T20" fmla="*/ 32 w 106"/>
                <a:gd name="T21" fmla="*/ 158 h 319"/>
                <a:gd name="T22" fmla="*/ 22 w 106"/>
                <a:gd name="T23" fmla="*/ 187 h 319"/>
                <a:gd name="T24" fmla="*/ 24 w 106"/>
                <a:gd name="T25" fmla="*/ 214 h 319"/>
                <a:gd name="T26" fmla="*/ 28 w 106"/>
                <a:gd name="T27" fmla="*/ 238 h 319"/>
                <a:gd name="T28" fmla="*/ 28 w 106"/>
                <a:gd name="T29" fmla="*/ 267 h 319"/>
                <a:gd name="T30" fmla="*/ 18 w 106"/>
                <a:gd name="T31" fmla="*/ 302 h 319"/>
                <a:gd name="T32" fmla="*/ 13 w 106"/>
                <a:gd name="T33" fmla="*/ 319 h 319"/>
                <a:gd name="T34" fmla="*/ 14 w 106"/>
                <a:gd name="T35" fmla="*/ 319 h 319"/>
                <a:gd name="T36" fmla="*/ 19 w 106"/>
                <a:gd name="T37" fmla="*/ 303 h 319"/>
                <a:gd name="T38" fmla="*/ 28 w 106"/>
                <a:gd name="T39" fmla="*/ 275 h 319"/>
                <a:gd name="T40" fmla="*/ 33 w 106"/>
                <a:gd name="T41" fmla="*/ 248 h 319"/>
                <a:gd name="T42" fmla="*/ 32 w 106"/>
                <a:gd name="T43" fmla="*/ 220 h 319"/>
                <a:gd name="T44" fmla="*/ 34 w 106"/>
                <a:gd name="T45" fmla="*/ 191 h 319"/>
                <a:gd name="T46" fmla="*/ 49 w 106"/>
                <a:gd name="T47" fmla="*/ 165 h 319"/>
                <a:gd name="T48" fmla="*/ 72 w 106"/>
                <a:gd name="T49" fmla="*/ 144 h 319"/>
                <a:gd name="T50" fmla="*/ 94 w 106"/>
                <a:gd name="T51" fmla="*/ 122 h 319"/>
                <a:gd name="T52" fmla="*/ 106 w 106"/>
                <a:gd name="T53" fmla="*/ 88 h 319"/>
                <a:gd name="T54" fmla="*/ 95 w 106"/>
                <a:gd name="T55" fmla="*/ 50 h 319"/>
                <a:gd name="T56" fmla="*/ 63 w 106"/>
                <a:gd name="T57" fmla="*/ 22 h 319"/>
                <a:gd name="T58" fmla="*/ 21 w 106"/>
                <a:gd name="T59" fmla="*/ 5 h 319"/>
                <a:gd name="T60" fmla="*/ 0 w 106"/>
                <a:gd name="T61" fmla="*/ 0 h 319"/>
                <a:gd name="T62" fmla="*/ 0 w 106"/>
                <a:gd name="T63" fmla="*/ 1 h 319"/>
                <a:gd name="T64" fmla="*/ 0 w 106"/>
                <a:gd name="T65" fmla="*/ 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319">
                  <a:moveTo>
                    <a:pt x="0" y="1"/>
                  </a:moveTo>
                  <a:lnTo>
                    <a:pt x="12" y="4"/>
                  </a:lnTo>
                  <a:lnTo>
                    <a:pt x="24" y="8"/>
                  </a:lnTo>
                  <a:lnTo>
                    <a:pt x="35" y="12"/>
                  </a:lnTo>
                  <a:lnTo>
                    <a:pt x="45" y="16"/>
                  </a:lnTo>
                  <a:lnTo>
                    <a:pt x="56" y="23"/>
                  </a:lnTo>
                  <a:lnTo>
                    <a:pt x="65" y="29"/>
                  </a:lnTo>
                  <a:lnTo>
                    <a:pt x="74" y="37"/>
                  </a:lnTo>
                  <a:lnTo>
                    <a:pt x="82" y="46"/>
                  </a:lnTo>
                  <a:lnTo>
                    <a:pt x="93" y="63"/>
                  </a:lnTo>
                  <a:lnTo>
                    <a:pt x="96" y="83"/>
                  </a:lnTo>
                  <a:lnTo>
                    <a:pt x="93" y="101"/>
                  </a:lnTo>
                  <a:lnTo>
                    <a:pt x="79" y="118"/>
                  </a:lnTo>
                  <a:lnTo>
                    <a:pt x="74" y="121"/>
                  </a:lnTo>
                  <a:lnTo>
                    <a:pt x="70" y="124"/>
                  </a:lnTo>
                  <a:lnTo>
                    <a:pt x="65" y="127"/>
                  </a:lnTo>
                  <a:lnTo>
                    <a:pt x="60" y="130"/>
                  </a:lnTo>
                  <a:lnTo>
                    <a:pt x="56" y="134"/>
                  </a:lnTo>
                  <a:lnTo>
                    <a:pt x="51" y="137"/>
                  </a:lnTo>
                  <a:lnTo>
                    <a:pt x="47" y="141"/>
                  </a:lnTo>
                  <a:lnTo>
                    <a:pt x="42" y="145"/>
                  </a:lnTo>
                  <a:lnTo>
                    <a:pt x="32" y="158"/>
                  </a:lnTo>
                  <a:lnTo>
                    <a:pt x="26" y="172"/>
                  </a:lnTo>
                  <a:lnTo>
                    <a:pt x="22" y="187"/>
                  </a:lnTo>
                  <a:lnTo>
                    <a:pt x="22" y="203"/>
                  </a:lnTo>
                  <a:lnTo>
                    <a:pt x="24" y="214"/>
                  </a:lnTo>
                  <a:lnTo>
                    <a:pt x="26" y="227"/>
                  </a:lnTo>
                  <a:lnTo>
                    <a:pt x="28" y="238"/>
                  </a:lnTo>
                  <a:lnTo>
                    <a:pt x="29" y="251"/>
                  </a:lnTo>
                  <a:lnTo>
                    <a:pt x="28" y="267"/>
                  </a:lnTo>
                  <a:lnTo>
                    <a:pt x="24" y="285"/>
                  </a:lnTo>
                  <a:lnTo>
                    <a:pt x="18" y="302"/>
                  </a:lnTo>
                  <a:lnTo>
                    <a:pt x="13" y="318"/>
                  </a:lnTo>
                  <a:lnTo>
                    <a:pt x="13" y="319"/>
                  </a:lnTo>
                  <a:lnTo>
                    <a:pt x="14" y="319"/>
                  </a:lnTo>
                  <a:lnTo>
                    <a:pt x="14" y="319"/>
                  </a:lnTo>
                  <a:lnTo>
                    <a:pt x="14" y="318"/>
                  </a:lnTo>
                  <a:lnTo>
                    <a:pt x="19" y="303"/>
                  </a:lnTo>
                  <a:lnTo>
                    <a:pt x="24" y="289"/>
                  </a:lnTo>
                  <a:lnTo>
                    <a:pt x="28" y="275"/>
                  </a:lnTo>
                  <a:lnTo>
                    <a:pt x="32" y="260"/>
                  </a:lnTo>
                  <a:lnTo>
                    <a:pt x="33" y="248"/>
                  </a:lnTo>
                  <a:lnTo>
                    <a:pt x="33" y="234"/>
                  </a:lnTo>
                  <a:lnTo>
                    <a:pt x="32" y="220"/>
                  </a:lnTo>
                  <a:lnTo>
                    <a:pt x="32" y="207"/>
                  </a:lnTo>
                  <a:lnTo>
                    <a:pt x="34" y="191"/>
                  </a:lnTo>
                  <a:lnTo>
                    <a:pt x="40" y="177"/>
                  </a:lnTo>
                  <a:lnTo>
                    <a:pt x="49" y="165"/>
                  </a:lnTo>
                  <a:lnTo>
                    <a:pt x="60" y="154"/>
                  </a:lnTo>
                  <a:lnTo>
                    <a:pt x="72" y="144"/>
                  </a:lnTo>
                  <a:lnTo>
                    <a:pt x="83" y="134"/>
                  </a:lnTo>
                  <a:lnTo>
                    <a:pt x="94" y="122"/>
                  </a:lnTo>
                  <a:lnTo>
                    <a:pt x="102" y="109"/>
                  </a:lnTo>
                  <a:lnTo>
                    <a:pt x="106" y="88"/>
                  </a:lnTo>
                  <a:lnTo>
                    <a:pt x="104" y="68"/>
                  </a:lnTo>
                  <a:lnTo>
                    <a:pt x="95" y="50"/>
                  </a:lnTo>
                  <a:lnTo>
                    <a:pt x="80" y="35"/>
                  </a:lnTo>
                  <a:lnTo>
                    <a:pt x="63" y="22"/>
                  </a:lnTo>
                  <a:lnTo>
                    <a:pt x="42" y="12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79"/>
            <p:cNvSpPr>
              <a:spLocks/>
            </p:cNvSpPr>
            <p:nvPr/>
          </p:nvSpPr>
          <p:spPr bwMode="auto">
            <a:xfrm>
              <a:off x="1933" y="1306"/>
              <a:ext cx="85" cy="107"/>
            </a:xfrm>
            <a:custGeom>
              <a:avLst/>
              <a:gdLst>
                <a:gd name="T0" fmla="*/ 169 w 169"/>
                <a:gd name="T1" fmla="*/ 0 h 214"/>
                <a:gd name="T2" fmla="*/ 150 w 169"/>
                <a:gd name="T3" fmla="*/ 0 h 214"/>
                <a:gd name="T4" fmla="*/ 131 w 169"/>
                <a:gd name="T5" fmla="*/ 3 h 214"/>
                <a:gd name="T6" fmla="*/ 113 w 169"/>
                <a:gd name="T7" fmla="*/ 9 h 214"/>
                <a:gd name="T8" fmla="*/ 96 w 169"/>
                <a:gd name="T9" fmla="*/ 17 h 214"/>
                <a:gd name="T10" fmla="*/ 78 w 169"/>
                <a:gd name="T11" fmla="*/ 28 h 214"/>
                <a:gd name="T12" fmla="*/ 62 w 169"/>
                <a:gd name="T13" fmla="*/ 40 h 214"/>
                <a:gd name="T14" fmla="*/ 48 w 169"/>
                <a:gd name="T15" fmla="*/ 53 h 214"/>
                <a:gd name="T16" fmla="*/ 36 w 169"/>
                <a:gd name="T17" fmla="*/ 67 h 214"/>
                <a:gd name="T18" fmla="*/ 24 w 169"/>
                <a:gd name="T19" fmla="*/ 82 h 214"/>
                <a:gd name="T20" fmla="*/ 15 w 169"/>
                <a:gd name="T21" fmla="*/ 99 h 214"/>
                <a:gd name="T22" fmla="*/ 7 w 169"/>
                <a:gd name="T23" fmla="*/ 118 h 214"/>
                <a:gd name="T24" fmla="*/ 2 w 169"/>
                <a:gd name="T25" fmla="*/ 137 h 214"/>
                <a:gd name="T26" fmla="*/ 0 w 169"/>
                <a:gd name="T27" fmla="*/ 158 h 214"/>
                <a:gd name="T28" fmla="*/ 1 w 169"/>
                <a:gd name="T29" fmla="*/ 177 h 214"/>
                <a:gd name="T30" fmla="*/ 6 w 169"/>
                <a:gd name="T31" fmla="*/ 196 h 214"/>
                <a:gd name="T32" fmla="*/ 15 w 169"/>
                <a:gd name="T33" fmla="*/ 213 h 214"/>
                <a:gd name="T34" fmla="*/ 17 w 169"/>
                <a:gd name="T35" fmla="*/ 214 h 214"/>
                <a:gd name="T36" fmla="*/ 21 w 169"/>
                <a:gd name="T37" fmla="*/ 212 h 214"/>
                <a:gd name="T38" fmla="*/ 23 w 169"/>
                <a:gd name="T39" fmla="*/ 210 h 214"/>
                <a:gd name="T40" fmla="*/ 24 w 169"/>
                <a:gd name="T41" fmla="*/ 206 h 214"/>
                <a:gd name="T42" fmla="*/ 23 w 169"/>
                <a:gd name="T43" fmla="*/ 194 h 214"/>
                <a:gd name="T44" fmla="*/ 21 w 169"/>
                <a:gd name="T45" fmla="*/ 182 h 214"/>
                <a:gd name="T46" fmla="*/ 18 w 169"/>
                <a:gd name="T47" fmla="*/ 169 h 214"/>
                <a:gd name="T48" fmla="*/ 15 w 169"/>
                <a:gd name="T49" fmla="*/ 158 h 214"/>
                <a:gd name="T50" fmla="*/ 15 w 169"/>
                <a:gd name="T51" fmla="*/ 139 h 214"/>
                <a:gd name="T52" fmla="*/ 18 w 169"/>
                <a:gd name="T53" fmla="*/ 119 h 214"/>
                <a:gd name="T54" fmla="*/ 25 w 169"/>
                <a:gd name="T55" fmla="*/ 100 h 214"/>
                <a:gd name="T56" fmla="*/ 33 w 169"/>
                <a:gd name="T57" fmla="*/ 83 h 214"/>
                <a:gd name="T58" fmla="*/ 44 w 169"/>
                <a:gd name="T59" fmla="*/ 66 h 214"/>
                <a:gd name="T60" fmla="*/ 58 w 169"/>
                <a:gd name="T61" fmla="*/ 50 h 214"/>
                <a:gd name="T62" fmla="*/ 72 w 169"/>
                <a:gd name="T63" fmla="*/ 36 h 214"/>
                <a:gd name="T64" fmla="*/ 90 w 169"/>
                <a:gd name="T65" fmla="*/ 23 h 214"/>
                <a:gd name="T66" fmla="*/ 109 w 169"/>
                <a:gd name="T67" fmla="*/ 14 h 214"/>
                <a:gd name="T68" fmla="*/ 129 w 169"/>
                <a:gd name="T69" fmla="*/ 6 h 214"/>
                <a:gd name="T70" fmla="*/ 149 w 169"/>
                <a:gd name="T71" fmla="*/ 1 h 214"/>
                <a:gd name="T72" fmla="*/ 169 w 169"/>
                <a:gd name="T73" fmla="*/ 0 h 214"/>
                <a:gd name="T74" fmla="*/ 169 w 169"/>
                <a:gd name="T75" fmla="*/ 0 h 214"/>
                <a:gd name="T76" fmla="*/ 169 w 169"/>
                <a:gd name="T77" fmla="*/ 0 h 214"/>
                <a:gd name="T78" fmla="*/ 169 w 169"/>
                <a:gd name="T79" fmla="*/ 0 h 214"/>
                <a:gd name="T80" fmla="*/ 169 w 169"/>
                <a:gd name="T81" fmla="*/ 0 h 214"/>
                <a:gd name="T82" fmla="*/ 169 w 169"/>
                <a:gd name="T8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214">
                  <a:moveTo>
                    <a:pt x="169" y="0"/>
                  </a:moveTo>
                  <a:lnTo>
                    <a:pt x="150" y="0"/>
                  </a:lnTo>
                  <a:lnTo>
                    <a:pt x="131" y="3"/>
                  </a:lnTo>
                  <a:lnTo>
                    <a:pt x="113" y="9"/>
                  </a:lnTo>
                  <a:lnTo>
                    <a:pt x="96" y="17"/>
                  </a:lnTo>
                  <a:lnTo>
                    <a:pt x="78" y="28"/>
                  </a:lnTo>
                  <a:lnTo>
                    <a:pt x="62" y="40"/>
                  </a:lnTo>
                  <a:lnTo>
                    <a:pt x="48" y="53"/>
                  </a:lnTo>
                  <a:lnTo>
                    <a:pt x="36" y="67"/>
                  </a:lnTo>
                  <a:lnTo>
                    <a:pt x="24" y="82"/>
                  </a:lnTo>
                  <a:lnTo>
                    <a:pt x="15" y="99"/>
                  </a:lnTo>
                  <a:lnTo>
                    <a:pt x="7" y="118"/>
                  </a:lnTo>
                  <a:lnTo>
                    <a:pt x="2" y="137"/>
                  </a:lnTo>
                  <a:lnTo>
                    <a:pt x="0" y="158"/>
                  </a:lnTo>
                  <a:lnTo>
                    <a:pt x="1" y="177"/>
                  </a:lnTo>
                  <a:lnTo>
                    <a:pt x="6" y="196"/>
                  </a:lnTo>
                  <a:lnTo>
                    <a:pt x="15" y="213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3" y="210"/>
                  </a:lnTo>
                  <a:lnTo>
                    <a:pt x="24" y="206"/>
                  </a:lnTo>
                  <a:lnTo>
                    <a:pt x="23" y="194"/>
                  </a:lnTo>
                  <a:lnTo>
                    <a:pt x="21" y="182"/>
                  </a:lnTo>
                  <a:lnTo>
                    <a:pt x="18" y="169"/>
                  </a:lnTo>
                  <a:lnTo>
                    <a:pt x="15" y="158"/>
                  </a:lnTo>
                  <a:lnTo>
                    <a:pt x="15" y="139"/>
                  </a:lnTo>
                  <a:lnTo>
                    <a:pt x="18" y="119"/>
                  </a:lnTo>
                  <a:lnTo>
                    <a:pt x="25" y="100"/>
                  </a:lnTo>
                  <a:lnTo>
                    <a:pt x="33" y="83"/>
                  </a:lnTo>
                  <a:lnTo>
                    <a:pt x="44" y="66"/>
                  </a:lnTo>
                  <a:lnTo>
                    <a:pt x="58" y="50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09" y="14"/>
                  </a:lnTo>
                  <a:lnTo>
                    <a:pt x="129" y="6"/>
                  </a:lnTo>
                  <a:lnTo>
                    <a:pt x="149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80"/>
            <p:cNvSpPr>
              <a:spLocks/>
            </p:cNvSpPr>
            <p:nvPr/>
          </p:nvSpPr>
          <p:spPr bwMode="auto">
            <a:xfrm>
              <a:off x="2018" y="1288"/>
              <a:ext cx="144" cy="163"/>
            </a:xfrm>
            <a:custGeom>
              <a:avLst/>
              <a:gdLst>
                <a:gd name="T0" fmla="*/ 15 w 290"/>
                <a:gd name="T1" fmla="*/ 24 h 327"/>
                <a:gd name="T2" fmla="*/ 44 w 290"/>
                <a:gd name="T3" fmla="*/ 14 h 327"/>
                <a:gd name="T4" fmla="*/ 75 w 290"/>
                <a:gd name="T5" fmla="*/ 9 h 327"/>
                <a:gd name="T6" fmla="*/ 106 w 290"/>
                <a:gd name="T7" fmla="*/ 11 h 327"/>
                <a:gd name="T8" fmla="*/ 136 w 290"/>
                <a:gd name="T9" fmla="*/ 19 h 327"/>
                <a:gd name="T10" fmla="*/ 165 w 290"/>
                <a:gd name="T11" fmla="*/ 30 h 327"/>
                <a:gd name="T12" fmla="*/ 194 w 290"/>
                <a:gd name="T13" fmla="*/ 45 h 327"/>
                <a:gd name="T14" fmla="*/ 219 w 290"/>
                <a:gd name="T15" fmla="*/ 65 h 327"/>
                <a:gd name="T16" fmla="*/ 241 w 290"/>
                <a:gd name="T17" fmla="*/ 87 h 327"/>
                <a:gd name="T18" fmla="*/ 257 w 290"/>
                <a:gd name="T19" fmla="*/ 113 h 327"/>
                <a:gd name="T20" fmla="*/ 269 w 290"/>
                <a:gd name="T21" fmla="*/ 143 h 327"/>
                <a:gd name="T22" fmla="*/ 276 w 290"/>
                <a:gd name="T23" fmla="*/ 174 h 327"/>
                <a:gd name="T24" fmla="*/ 278 w 290"/>
                <a:gd name="T25" fmla="*/ 207 h 327"/>
                <a:gd name="T26" fmla="*/ 273 w 290"/>
                <a:gd name="T27" fmla="*/ 246 h 327"/>
                <a:gd name="T28" fmla="*/ 260 w 290"/>
                <a:gd name="T29" fmla="*/ 280 h 327"/>
                <a:gd name="T30" fmla="*/ 238 w 290"/>
                <a:gd name="T31" fmla="*/ 312 h 327"/>
                <a:gd name="T32" fmla="*/ 224 w 290"/>
                <a:gd name="T33" fmla="*/ 326 h 327"/>
                <a:gd name="T34" fmla="*/ 224 w 290"/>
                <a:gd name="T35" fmla="*/ 327 h 327"/>
                <a:gd name="T36" fmla="*/ 249 w 290"/>
                <a:gd name="T37" fmla="*/ 302 h 327"/>
                <a:gd name="T38" fmla="*/ 281 w 290"/>
                <a:gd name="T39" fmla="*/ 241 h 327"/>
                <a:gd name="T40" fmla="*/ 290 w 290"/>
                <a:gd name="T41" fmla="*/ 173 h 327"/>
                <a:gd name="T42" fmla="*/ 271 w 290"/>
                <a:gd name="T43" fmla="*/ 106 h 327"/>
                <a:gd name="T44" fmla="*/ 241 w 290"/>
                <a:gd name="T45" fmla="*/ 61 h 327"/>
                <a:gd name="T46" fmla="*/ 215 w 290"/>
                <a:gd name="T47" fmla="*/ 36 h 327"/>
                <a:gd name="T48" fmla="*/ 185 w 290"/>
                <a:gd name="T49" fmla="*/ 19 h 327"/>
                <a:gd name="T50" fmla="*/ 152 w 290"/>
                <a:gd name="T51" fmla="*/ 6 h 327"/>
                <a:gd name="T52" fmla="*/ 118 w 290"/>
                <a:gd name="T53" fmla="*/ 1 h 327"/>
                <a:gd name="T54" fmla="*/ 83 w 290"/>
                <a:gd name="T55" fmla="*/ 1 h 327"/>
                <a:gd name="T56" fmla="*/ 49 w 290"/>
                <a:gd name="T57" fmla="*/ 9 h 327"/>
                <a:gd name="T58" fmla="*/ 16 w 290"/>
                <a:gd name="T59" fmla="*/ 23 h 327"/>
                <a:gd name="T60" fmla="*/ 0 w 290"/>
                <a:gd name="T61" fmla="*/ 32 h 327"/>
                <a:gd name="T62" fmla="*/ 0 w 290"/>
                <a:gd name="T63" fmla="*/ 32 h 327"/>
                <a:gd name="T64" fmla="*/ 0 w 290"/>
                <a:gd name="T65" fmla="*/ 3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327">
                  <a:moveTo>
                    <a:pt x="0" y="32"/>
                  </a:moveTo>
                  <a:lnTo>
                    <a:pt x="15" y="24"/>
                  </a:lnTo>
                  <a:lnTo>
                    <a:pt x="29" y="17"/>
                  </a:lnTo>
                  <a:lnTo>
                    <a:pt x="44" y="14"/>
                  </a:lnTo>
                  <a:lnTo>
                    <a:pt x="60" y="11"/>
                  </a:lnTo>
                  <a:lnTo>
                    <a:pt x="75" y="9"/>
                  </a:lnTo>
                  <a:lnTo>
                    <a:pt x="90" y="9"/>
                  </a:lnTo>
                  <a:lnTo>
                    <a:pt x="106" y="11"/>
                  </a:lnTo>
                  <a:lnTo>
                    <a:pt x="121" y="14"/>
                  </a:lnTo>
                  <a:lnTo>
                    <a:pt x="136" y="19"/>
                  </a:lnTo>
                  <a:lnTo>
                    <a:pt x="151" y="23"/>
                  </a:lnTo>
                  <a:lnTo>
                    <a:pt x="165" y="30"/>
                  </a:lnTo>
                  <a:lnTo>
                    <a:pt x="180" y="37"/>
                  </a:lnTo>
                  <a:lnTo>
                    <a:pt x="194" y="45"/>
                  </a:lnTo>
                  <a:lnTo>
                    <a:pt x="207" y="54"/>
                  </a:lnTo>
                  <a:lnTo>
                    <a:pt x="219" y="65"/>
                  </a:lnTo>
                  <a:lnTo>
                    <a:pt x="231" y="75"/>
                  </a:lnTo>
                  <a:lnTo>
                    <a:pt x="241" y="87"/>
                  </a:lnTo>
                  <a:lnTo>
                    <a:pt x="249" y="99"/>
                  </a:lnTo>
                  <a:lnTo>
                    <a:pt x="257" y="113"/>
                  </a:lnTo>
                  <a:lnTo>
                    <a:pt x="263" y="128"/>
                  </a:lnTo>
                  <a:lnTo>
                    <a:pt x="269" y="143"/>
                  </a:lnTo>
                  <a:lnTo>
                    <a:pt x="272" y="159"/>
                  </a:lnTo>
                  <a:lnTo>
                    <a:pt x="276" y="174"/>
                  </a:lnTo>
                  <a:lnTo>
                    <a:pt x="278" y="189"/>
                  </a:lnTo>
                  <a:lnTo>
                    <a:pt x="278" y="207"/>
                  </a:lnTo>
                  <a:lnTo>
                    <a:pt x="277" y="227"/>
                  </a:lnTo>
                  <a:lnTo>
                    <a:pt x="273" y="246"/>
                  </a:lnTo>
                  <a:lnTo>
                    <a:pt x="268" y="263"/>
                  </a:lnTo>
                  <a:lnTo>
                    <a:pt x="260" y="280"/>
                  </a:lnTo>
                  <a:lnTo>
                    <a:pt x="249" y="297"/>
                  </a:lnTo>
                  <a:lnTo>
                    <a:pt x="238" y="312"/>
                  </a:lnTo>
                  <a:lnTo>
                    <a:pt x="225" y="326"/>
                  </a:lnTo>
                  <a:lnTo>
                    <a:pt x="224" y="326"/>
                  </a:lnTo>
                  <a:lnTo>
                    <a:pt x="224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49" y="302"/>
                  </a:lnTo>
                  <a:lnTo>
                    <a:pt x="269" y="273"/>
                  </a:lnTo>
                  <a:lnTo>
                    <a:pt x="281" y="241"/>
                  </a:lnTo>
                  <a:lnTo>
                    <a:pt x="288" y="207"/>
                  </a:lnTo>
                  <a:lnTo>
                    <a:pt x="290" y="173"/>
                  </a:lnTo>
                  <a:lnTo>
                    <a:pt x="284" y="138"/>
                  </a:lnTo>
                  <a:lnTo>
                    <a:pt x="271" y="106"/>
                  </a:lnTo>
                  <a:lnTo>
                    <a:pt x="253" y="75"/>
                  </a:lnTo>
                  <a:lnTo>
                    <a:pt x="241" y="61"/>
                  </a:lnTo>
                  <a:lnTo>
                    <a:pt x="228" y="47"/>
                  </a:lnTo>
                  <a:lnTo>
                    <a:pt x="215" y="36"/>
                  </a:lnTo>
                  <a:lnTo>
                    <a:pt x="200" y="27"/>
                  </a:lnTo>
                  <a:lnTo>
                    <a:pt x="185" y="19"/>
                  </a:lnTo>
                  <a:lnTo>
                    <a:pt x="169" y="12"/>
                  </a:lnTo>
                  <a:lnTo>
                    <a:pt x="152" y="6"/>
                  </a:lnTo>
                  <a:lnTo>
                    <a:pt x="135" y="2"/>
                  </a:lnTo>
                  <a:lnTo>
                    <a:pt x="118" y="1"/>
                  </a:lnTo>
                  <a:lnTo>
                    <a:pt x="101" y="0"/>
                  </a:lnTo>
                  <a:lnTo>
                    <a:pt x="83" y="1"/>
                  </a:lnTo>
                  <a:lnTo>
                    <a:pt x="66" y="5"/>
                  </a:lnTo>
                  <a:lnTo>
                    <a:pt x="49" y="9"/>
                  </a:lnTo>
                  <a:lnTo>
                    <a:pt x="33" y="15"/>
                  </a:lnTo>
                  <a:lnTo>
                    <a:pt x="16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81"/>
            <p:cNvSpPr>
              <a:spLocks/>
            </p:cNvSpPr>
            <p:nvPr/>
          </p:nvSpPr>
          <p:spPr bwMode="auto">
            <a:xfrm>
              <a:off x="2034" y="1312"/>
              <a:ext cx="127" cy="67"/>
            </a:xfrm>
            <a:custGeom>
              <a:avLst/>
              <a:gdLst>
                <a:gd name="T0" fmla="*/ 0 w 253"/>
                <a:gd name="T1" fmla="*/ 0 h 133"/>
                <a:gd name="T2" fmla="*/ 17 w 253"/>
                <a:gd name="T3" fmla="*/ 9 h 133"/>
                <a:gd name="T4" fmla="*/ 34 w 253"/>
                <a:gd name="T5" fmla="*/ 15 h 133"/>
                <a:gd name="T6" fmla="*/ 53 w 253"/>
                <a:gd name="T7" fmla="*/ 18 h 133"/>
                <a:gd name="T8" fmla="*/ 71 w 253"/>
                <a:gd name="T9" fmla="*/ 20 h 133"/>
                <a:gd name="T10" fmla="*/ 90 w 253"/>
                <a:gd name="T11" fmla="*/ 23 h 133"/>
                <a:gd name="T12" fmla="*/ 108 w 253"/>
                <a:gd name="T13" fmla="*/ 24 h 133"/>
                <a:gd name="T14" fmla="*/ 126 w 253"/>
                <a:gd name="T15" fmla="*/ 26 h 133"/>
                <a:gd name="T16" fmla="*/ 145 w 253"/>
                <a:gd name="T17" fmla="*/ 29 h 133"/>
                <a:gd name="T18" fmla="*/ 162 w 253"/>
                <a:gd name="T19" fmla="*/ 35 h 133"/>
                <a:gd name="T20" fmla="*/ 179 w 253"/>
                <a:gd name="T21" fmla="*/ 44 h 133"/>
                <a:gd name="T22" fmla="*/ 196 w 253"/>
                <a:gd name="T23" fmla="*/ 56 h 133"/>
                <a:gd name="T24" fmla="*/ 209 w 253"/>
                <a:gd name="T25" fmla="*/ 70 h 133"/>
                <a:gd name="T26" fmla="*/ 223 w 253"/>
                <a:gd name="T27" fmla="*/ 85 h 133"/>
                <a:gd name="T28" fmla="*/ 235 w 253"/>
                <a:gd name="T29" fmla="*/ 100 h 133"/>
                <a:gd name="T30" fmla="*/ 245 w 253"/>
                <a:gd name="T31" fmla="*/ 117 h 133"/>
                <a:gd name="T32" fmla="*/ 253 w 253"/>
                <a:gd name="T33" fmla="*/ 133 h 133"/>
                <a:gd name="T34" fmla="*/ 253 w 253"/>
                <a:gd name="T35" fmla="*/ 133 h 133"/>
                <a:gd name="T36" fmla="*/ 253 w 253"/>
                <a:gd name="T37" fmla="*/ 133 h 133"/>
                <a:gd name="T38" fmla="*/ 253 w 253"/>
                <a:gd name="T39" fmla="*/ 133 h 133"/>
                <a:gd name="T40" fmla="*/ 253 w 253"/>
                <a:gd name="T41" fmla="*/ 133 h 133"/>
                <a:gd name="T42" fmla="*/ 245 w 253"/>
                <a:gd name="T43" fmla="*/ 116 h 133"/>
                <a:gd name="T44" fmla="*/ 237 w 253"/>
                <a:gd name="T45" fmla="*/ 101 h 133"/>
                <a:gd name="T46" fmla="*/ 227 w 253"/>
                <a:gd name="T47" fmla="*/ 86 h 133"/>
                <a:gd name="T48" fmla="*/ 215 w 253"/>
                <a:gd name="T49" fmla="*/ 72 h 133"/>
                <a:gd name="T50" fmla="*/ 203 w 253"/>
                <a:gd name="T51" fmla="*/ 59 h 133"/>
                <a:gd name="T52" fmla="*/ 189 w 253"/>
                <a:gd name="T53" fmla="*/ 48 h 133"/>
                <a:gd name="T54" fmla="*/ 174 w 253"/>
                <a:gd name="T55" fmla="*/ 38 h 133"/>
                <a:gd name="T56" fmla="*/ 158 w 253"/>
                <a:gd name="T57" fmla="*/ 27 h 133"/>
                <a:gd name="T58" fmla="*/ 139 w 253"/>
                <a:gd name="T59" fmla="*/ 19 h 133"/>
                <a:gd name="T60" fmla="*/ 121 w 253"/>
                <a:gd name="T61" fmla="*/ 15 h 133"/>
                <a:gd name="T62" fmla="*/ 100 w 253"/>
                <a:gd name="T63" fmla="*/ 12 h 133"/>
                <a:gd name="T64" fmla="*/ 80 w 253"/>
                <a:gd name="T65" fmla="*/ 10 h 133"/>
                <a:gd name="T66" fmla="*/ 60 w 253"/>
                <a:gd name="T67" fmla="*/ 10 h 133"/>
                <a:gd name="T68" fmla="*/ 39 w 253"/>
                <a:gd name="T69" fmla="*/ 8 h 133"/>
                <a:gd name="T70" fmla="*/ 19 w 253"/>
                <a:gd name="T71" fmla="*/ 5 h 133"/>
                <a:gd name="T72" fmla="*/ 1 w 253"/>
                <a:gd name="T73" fmla="*/ 0 h 133"/>
                <a:gd name="T74" fmla="*/ 0 w 253"/>
                <a:gd name="T75" fmla="*/ 0 h 133"/>
                <a:gd name="T76" fmla="*/ 0 w 253"/>
                <a:gd name="T77" fmla="*/ 0 h 133"/>
                <a:gd name="T78" fmla="*/ 0 w 253"/>
                <a:gd name="T79" fmla="*/ 0 h 133"/>
                <a:gd name="T80" fmla="*/ 0 w 253"/>
                <a:gd name="T81" fmla="*/ 0 h 133"/>
                <a:gd name="T82" fmla="*/ 0 w 253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133">
                  <a:moveTo>
                    <a:pt x="0" y="0"/>
                  </a:moveTo>
                  <a:lnTo>
                    <a:pt x="17" y="9"/>
                  </a:lnTo>
                  <a:lnTo>
                    <a:pt x="34" y="15"/>
                  </a:lnTo>
                  <a:lnTo>
                    <a:pt x="53" y="18"/>
                  </a:lnTo>
                  <a:lnTo>
                    <a:pt x="71" y="20"/>
                  </a:lnTo>
                  <a:lnTo>
                    <a:pt x="90" y="23"/>
                  </a:lnTo>
                  <a:lnTo>
                    <a:pt x="108" y="24"/>
                  </a:lnTo>
                  <a:lnTo>
                    <a:pt x="126" y="26"/>
                  </a:lnTo>
                  <a:lnTo>
                    <a:pt x="145" y="29"/>
                  </a:lnTo>
                  <a:lnTo>
                    <a:pt x="162" y="35"/>
                  </a:lnTo>
                  <a:lnTo>
                    <a:pt x="179" y="44"/>
                  </a:lnTo>
                  <a:lnTo>
                    <a:pt x="196" y="56"/>
                  </a:lnTo>
                  <a:lnTo>
                    <a:pt x="209" y="70"/>
                  </a:lnTo>
                  <a:lnTo>
                    <a:pt x="223" y="85"/>
                  </a:lnTo>
                  <a:lnTo>
                    <a:pt x="235" y="100"/>
                  </a:lnTo>
                  <a:lnTo>
                    <a:pt x="245" y="117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45" y="116"/>
                  </a:lnTo>
                  <a:lnTo>
                    <a:pt x="237" y="101"/>
                  </a:lnTo>
                  <a:lnTo>
                    <a:pt x="227" y="86"/>
                  </a:lnTo>
                  <a:lnTo>
                    <a:pt x="215" y="72"/>
                  </a:lnTo>
                  <a:lnTo>
                    <a:pt x="203" y="59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58" y="27"/>
                  </a:lnTo>
                  <a:lnTo>
                    <a:pt x="139" y="19"/>
                  </a:lnTo>
                  <a:lnTo>
                    <a:pt x="121" y="15"/>
                  </a:lnTo>
                  <a:lnTo>
                    <a:pt x="100" y="12"/>
                  </a:lnTo>
                  <a:lnTo>
                    <a:pt x="80" y="10"/>
                  </a:lnTo>
                  <a:lnTo>
                    <a:pt x="60" y="10"/>
                  </a:lnTo>
                  <a:lnTo>
                    <a:pt x="39" y="8"/>
                  </a:lnTo>
                  <a:lnTo>
                    <a:pt x="19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82"/>
            <p:cNvSpPr>
              <a:spLocks/>
            </p:cNvSpPr>
            <p:nvPr/>
          </p:nvSpPr>
          <p:spPr bwMode="auto">
            <a:xfrm>
              <a:off x="2079" y="1434"/>
              <a:ext cx="54" cy="69"/>
            </a:xfrm>
            <a:custGeom>
              <a:avLst/>
              <a:gdLst>
                <a:gd name="T0" fmla="*/ 2 w 109"/>
                <a:gd name="T1" fmla="*/ 76 h 138"/>
                <a:gd name="T2" fmla="*/ 7 w 109"/>
                <a:gd name="T3" fmla="*/ 64 h 138"/>
                <a:gd name="T4" fmla="*/ 12 w 109"/>
                <a:gd name="T5" fmla="*/ 53 h 138"/>
                <a:gd name="T6" fmla="*/ 18 w 109"/>
                <a:gd name="T7" fmla="*/ 42 h 138"/>
                <a:gd name="T8" fmla="*/ 25 w 109"/>
                <a:gd name="T9" fmla="*/ 31 h 138"/>
                <a:gd name="T10" fmla="*/ 32 w 109"/>
                <a:gd name="T11" fmla="*/ 22 h 138"/>
                <a:gd name="T12" fmla="*/ 40 w 109"/>
                <a:gd name="T13" fmla="*/ 15 h 138"/>
                <a:gd name="T14" fmla="*/ 49 w 109"/>
                <a:gd name="T15" fmla="*/ 10 h 138"/>
                <a:gd name="T16" fmla="*/ 59 w 109"/>
                <a:gd name="T17" fmla="*/ 8 h 138"/>
                <a:gd name="T18" fmla="*/ 68 w 109"/>
                <a:gd name="T19" fmla="*/ 8 h 138"/>
                <a:gd name="T20" fmla="*/ 77 w 109"/>
                <a:gd name="T21" fmla="*/ 11 h 138"/>
                <a:gd name="T22" fmla="*/ 83 w 109"/>
                <a:gd name="T23" fmla="*/ 18 h 138"/>
                <a:gd name="T24" fmla="*/ 89 w 109"/>
                <a:gd name="T25" fmla="*/ 30 h 138"/>
                <a:gd name="T26" fmla="*/ 91 w 109"/>
                <a:gd name="T27" fmla="*/ 44 h 138"/>
                <a:gd name="T28" fmla="*/ 89 w 109"/>
                <a:gd name="T29" fmla="*/ 60 h 138"/>
                <a:gd name="T30" fmla="*/ 82 w 109"/>
                <a:gd name="T31" fmla="*/ 75 h 138"/>
                <a:gd name="T32" fmla="*/ 72 w 109"/>
                <a:gd name="T33" fmla="*/ 88 h 138"/>
                <a:gd name="T34" fmla="*/ 59 w 109"/>
                <a:gd name="T35" fmla="*/ 102 h 138"/>
                <a:gd name="T36" fmla="*/ 47 w 109"/>
                <a:gd name="T37" fmla="*/ 114 h 138"/>
                <a:gd name="T38" fmla="*/ 33 w 109"/>
                <a:gd name="T39" fmla="*/ 123 h 138"/>
                <a:gd name="T40" fmla="*/ 20 w 109"/>
                <a:gd name="T41" fmla="*/ 130 h 138"/>
                <a:gd name="T42" fmla="*/ 18 w 109"/>
                <a:gd name="T43" fmla="*/ 132 h 138"/>
                <a:gd name="T44" fmla="*/ 15 w 109"/>
                <a:gd name="T45" fmla="*/ 135 h 138"/>
                <a:gd name="T46" fmla="*/ 15 w 109"/>
                <a:gd name="T47" fmla="*/ 137 h 138"/>
                <a:gd name="T48" fmla="*/ 17 w 109"/>
                <a:gd name="T49" fmla="*/ 138 h 138"/>
                <a:gd name="T50" fmla="*/ 36 w 109"/>
                <a:gd name="T51" fmla="*/ 136 h 138"/>
                <a:gd name="T52" fmla="*/ 56 w 109"/>
                <a:gd name="T53" fmla="*/ 128 h 138"/>
                <a:gd name="T54" fmla="*/ 73 w 109"/>
                <a:gd name="T55" fmla="*/ 115 h 138"/>
                <a:gd name="T56" fmla="*/ 89 w 109"/>
                <a:gd name="T57" fmla="*/ 98 h 138"/>
                <a:gd name="T58" fmla="*/ 101 w 109"/>
                <a:gd name="T59" fmla="*/ 79 h 138"/>
                <a:gd name="T60" fmla="*/ 109 w 109"/>
                <a:gd name="T61" fmla="*/ 60 h 138"/>
                <a:gd name="T62" fmla="*/ 109 w 109"/>
                <a:gd name="T63" fmla="*/ 40 h 138"/>
                <a:gd name="T64" fmla="*/ 103 w 109"/>
                <a:gd name="T65" fmla="*/ 20 h 138"/>
                <a:gd name="T66" fmla="*/ 97 w 109"/>
                <a:gd name="T67" fmla="*/ 11 h 138"/>
                <a:gd name="T68" fmla="*/ 91 w 109"/>
                <a:gd name="T69" fmla="*/ 5 h 138"/>
                <a:gd name="T70" fmla="*/ 83 w 109"/>
                <a:gd name="T71" fmla="*/ 2 h 138"/>
                <a:gd name="T72" fmla="*/ 77 w 109"/>
                <a:gd name="T73" fmla="*/ 0 h 138"/>
                <a:gd name="T74" fmla="*/ 68 w 109"/>
                <a:gd name="T75" fmla="*/ 0 h 138"/>
                <a:gd name="T76" fmla="*/ 59 w 109"/>
                <a:gd name="T77" fmla="*/ 1 h 138"/>
                <a:gd name="T78" fmla="*/ 51 w 109"/>
                <a:gd name="T79" fmla="*/ 3 h 138"/>
                <a:gd name="T80" fmla="*/ 42 w 109"/>
                <a:gd name="T81" fmla="*/ 8 h 138"/>
                <a:gd name="T82" fmla="*/ 34 w 109"/>
                <a:gd name="T83" fmla="*/ 12 h 138"/>
                <a:gd name="T84" fmla="*/ 28 w 109"/>
                <a:gd name="T85" fmla="*/ 20 h 138"/>
                <a:gd name="T86" fmla="*/ 22 w 109"/>
                <a:gd name="T87" fmla="*/ 29 h 138"/>
                <a:gd name="T88" fmla="*/ 17 w 109"/>
                <a:gd name="T89" fmla="*/ 38 h 138"/>
                <a:gd name="T90" fmla="*/ 12 w 109"/>
                <a:gd name="T91" fmla="*/ 48 h 138"/>
                <a:gd name="T92" fmla="*/ 9 w 109"/>
                <a:gd name="T93" fmla="*/ 58 h 138"/>
                <a:gd name="T94" fmla="*/ 4 w 109"/>
                <a:gd name="T95" fmla="*/ 68 h 138"/>
                <a:gd name="T96" fmla="*/ 0 w 109"/>
                <a:gd name="T97" fmla="*/ 76 h 138"/>
                <a:gd name="T98" fmla="*/ 0 w 109"/>
                <a:gd name="T99" fmla="*/ 76 h 138"/>
                <a:gd name="T100" fmla="*/ 2 w 109"/>
                <a:gd name="T101" fmla="*/ 76 h 138"/>
                <a:gd name="T102" fmla="*/ 2 w 109"/>
                <a:gd name="T103" fmla="*/ 76 h 138"/>
                <a:gd name="T104" fmla="*/ 2 w 109"/>
                <a:gd name="T105" fmla="*/ 76 h 138"/>
                <a:gd name="T106" fmla="*/ 2 w 109"/>
                <a:gd name="T10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138">
                  <a:moveTo>
                    <a:pt x="2" y="76"/>
                  </a:moveTo>
                  <a:lnTo>
                    <a:pt x="7" y="64"/>
                  </a:lnTo>
                  <a:lnTo>
                    <a:pt x="12" y="53"/>
                  </a:lnTo>
                  <a:lnTo>
                    <a:pt x="18" y="42"/>
                  </a:lnTo>
                  <a:lnTo>
                    <a:pt x="25" y="31"/>
                  </a:lnTo>
                  <a:lnTo>
                    <a:pt x="32" y="22"/>
                  </a:lnTo>
                  <a:lnTo>
                    <a:pt x="40" y="15"/>
                  </a:lnTo>
                  <a:lnTo>
                    <a:pt x="49" y="10"/>
                  </a:lnTo>
                  <a:lnTo>
                    <a:pt x="59" y="8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3" y="18"/>
                  </a:lnTo>
                  <a:lnTo>
                    <a:pt x="89" y="30"/>
                  </a:lnTo>
                  <a:lnTo>
                    <a:pt x="91" y="44"/>
                  </a:lnTo>
                  <a:lnTo>
                    <a:pt x="89" y="60"/>
                  </a:lnTo>
                  <a:lnTo>
                    <a:pt x="82" y="75"/>
                  </a:lnTo>
                  <a:lnTo>
                    <a:pt x="72" y="88"/>
                  </a:lnTo>
                  <a:lnTo>
                    <a:pt x="59" y="102"/>
                  </a:lnTo>
                  <a:lnTo>
                    <a:pt x="47" y="114"/>
                  </a:lnTo>
                  <a:lnTo>
                    <a:pt x="33" y="123"/>
                  </a:lnTo>
                  <a:lnTo>
                    <a:pt x="20" y="130"/>
                  </a:lnTo>
                  <a:lnTo>
                    <a:pt x="18" y="132"/>
                  </a:lnTo>
                  <a:lnTo>
                    <a:pt x="15" y="135"/>
                  </a:lnTo>
                  <a:lnTo>
                    <a:pt x="15" y="137"/>
                  </a:lnTo>
                  <a:lnTo>
                    <a:pt x="17" y="138"/>
                  </a:lnTo>
                  <a:lnTo>
                    <a:pt x="36" y="136"/>
                  </a:lnTo>
                  <a:lnTo>
                    <a:pt x="56" y="128"/>
                  </a:lnTo>
                  <a:lnTo>
                    <a:pt x="73" y="115"/>
                  </a:lnTo>
                  <a:lnTo>
                    <a:pt x="89" y="98"/>
                  </a:lnTo>
                  <a:lnTo>
                    <a:pt x="101" y="79"/>
                  </a:lnTo>
                  <a:lnTo>
                    <a:pt x="109" y="60"/>
                  </a:lnTo>
                  <a:lnTo>
                    <a:pt x="109" y="40"/>
                  </a:lnTo>
                  <a:lnTo>
                    <a:pt x="103" y="20"/>
                  </a:lnTo>
                  <a:lnTo>
                    <a:pt x="97" y="11"/>
                  </a:lnTo>
                  <a:lnTo>
                    <a:pt x="91" y="5"/>
                  </a:lnTo>
                  <a:lnTo>
                    <a:pt x="83" y="2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8" y="20"/>
                  </a:lnTo>
                  <a:lnTo>
                    <a:pt x="22" y="29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9" y="58"/>
                  </a:lnTo>
                  <a:lnTo>
                    <a:pt x="4" y="6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83"/>
            <p:cNvSpPr>
              <a:spLocks/>
            </p:cNvSpPr>
            <p:nvPr/>
          </p:nvSpPr>
          <p:spPr bwMode="auto">
            <a:xfrm>
              <a:off x="2105" y="1488"/>
              <a:ext cx="248" cy="268"/>
            </a:xfrm>
            <a:custGeom>
              <a:avLst/>
              <a:gdLst>
                <a:gd name="T0" fmla="*/ 1 w 497"/>
                <a:gd name="T1" fmla="*/ 45 h 536"/>
                <a:gd name="T2" fmla="*/ 4 w 497"/>
                <a:gd name="T3" fmla="*/ 141 h 536"/>
                <a:gd name="T4" fmla="*/ 22 w 497"/>
                <a:gd name="T5" fmla="*/ 205 h 536"/>
                <a:gd name="T6" fmla="*/ 45 w 497"/>
                <a:gd name="T7" fmla="*/ 241 h 536"/>
                <a:gd name="T8" fmla="*/ 74 w 497"/>
                <a:gd name="T9" fmla="*/ 273 h 536"/>
                <a:gd name="T10" fmla="*/ 107 w 497"/>
                <a:gd name="T11" fmla="*/ 301 h 536"/>
                <a:gd name="T12" fmla="*/ 135 w 497"/>
                <a:gd name="T13" fmla="*/ 321 h 536"/>
                <a:gd name="T14" fmla="*/ 158 w 497"/>
                <a:gd name="T15" fmla="*/ 335 h 536"/>
                <a:gd name="T16" fmla="*/ 180 w 497"/>
                <a:gd name="T17" fmla="*/ 348 h 536"/>
                <a:gd name="T18" fmla="*/ 203 w 497"/>
                <a:gd name="T19" fmla="*/ 359 h 536"/>
                <a:gd name="T20" fmla="*/ 227 w 497"/>
                <a:gd name="T21" fmla="*/ 370 h 536"/>
                <a:gd name="T22" fmla="*/ 250 w 497"/>
                <a:gd name="T23" fmla="*/ 380 h 536"/>
                <a:gd name="T24" fmla="*/ 275 w 497"/>
                <a:gd name="T25" fmla="*/ 390 h 536"/>
                <a:gd name="T26" fmla="*/ 299 w 497"/>
                <a:gd name="T27" fmla="*/ 401 h 536"/>
                <a:gd name="T28" fmla="*/ 323 w 497"/>
                <a:gd name="T29" fmla="*/ 412 h 536"/>
                <a:gd name="T30" fmla="*/ 348 w 497"/>
                <a:gd name="T31" fmla="*/ 426 h 536"/>
                <a:gd name="T32" fmla="*/ 373 w 497"/>
                <a:gd name="T33" fmla="*/ 440 h 536"/>
                <a:gd name="T34" fmla="*/ 396 w 497"/>
                <a:gd name="T35" fmla="*/ 455 h 536"/>
                <a:gd name="T36" fmla="*/ 419 w 497"/>
                <a:gd name="T37" fmla="*/ 471 h 536"/>
                <a:gd name="T38" fmla="*/ 442 w 497"/>
                <a:gd name="T39" fmla="*/ 488 h 536"/>
                <a:gd name="T40" fmla="*/ 464 w 497"/>
                <a:gd name="T41" fmla="*/ 507 h 536"/>
                <a:gd name="T42" fmla="*/ 484 w 497"/>
                <a:gd name="T43" fmla="*/ 525 h 536"/>
                <a:gd name="T44" fmla="*/ 496 w 497"/>
                <a:gd name="T45" fmla="*/ 536 h 536"/>
                <a:gd name="T46" fmla="*/ 497 w 497"/>
                <a:gd name="T47" fmla="*/ 534 h 536"/>
                <a:gd name="T48" fmla="*/ 481 w 497"/>
                <a:gd name="T49" fmla="*/ 517 h 536"/>
                <a:gd name="T50" fmla="*/ 449 w 497"/>
                <a:gd name="T51" fmla="*/ 487 h 536"/>
                <a:gd name="T52" fmla="*/ 415 w 497"/>
                <a:gd name="T53" fmla="*/ 458 h 536"/>
                <a:gd name="T54" fmla="*/ 381 w 497"/>
                <a:gd name="T55" fmla="*/ 432 h 536"/>
                <a:gd name="T56" fmla="*/ 340 w 497"/>
                <a:gd name="T57" fmla="*/ 405 h 536"/>
                <a:gd name="T58" fmla="*/ 298 w 497"/>
                <a:gd name="T59" fmla="*/ 380 h 536"/>
                <a:gd name="T60" fmla="*/ 253 w 497"/>
                <a:gd name="T61" fmla="*/ 357 h 536"/>
                <a:gd name="T62" fmla="*/ 209 w 497"/>
                <a:gd name="T63" fmla="*/ 333 h 536"/>
                <a:gd name="T64" fmla="*/ 167 w 497"/>
                <a:gd name="T65" fmla="*/ 308 h 536"/>
                <a:gd name="T66" fmla="*/ 129 w 497"/>
                <a:gd name="T67" fmla="*/ 282 h 536"/>
                <a:gd name="T68" fmla="*/ 94 w 497"/>
                <a:gd name="T69" fmla="*/ 253 h 536"/>
                <a:gd name="T70" fmla="*/ 61 w 497"/>
                <a:gd name="T71" fmla="*/ 221 h 536"/>
                <a:gd name="T72" fmla="*/ 31 w 497"/>
                <a:gd name="T73" fmla="*/ 181 h 536"/>
                <a:gd name="T74" fmla="*/ 12 w 497"/>
                <a:gd name="T75" fmla="*/ 132 h 536"/>
                <a:gd name="T76" fmla="*/ 4 w 497"/>
                <a:gd name="T77" fmla="*/ 79 h 536"/>
                <a:gd name="T78" fmla="*/ 5 w 497"/>
                <a:gd name="T79" fmla="*/ 25 h 536"/>
                <a:gd name="T80" fmla="*/ 10 w 497"/>
                <a:gd name="T81" fmla="*/ 0 h 536"/>
                <a:gd name="T82" fmla="*/ 10 w 497"/>
                <a:gd name="T83" fmla="*/ 0 h 536"/>
                <a:gd name="T84" fmla="*/ 10 w 497"/>
                <a:gd name="T8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536">
                  <a:moveTo>
                    <a:pt x="10" y="0"/>
                  </a:moveTo>
                  <a:lnTo>
                    <a:pt x="1" y="45"/>
                  </a:lnTo>
                  <a:lnTo>
                    <a:pt x="0" y="93"/>
                  </a:lnTo>
                  <a:lnTo>
                    <a:pt x="4" y="141"/>
                  </a:lnTo>
                  <a:lnTo>
                    <a:pt x="14" y="185"/>
                  </a:lnTo>
                  <a:lnTo>
                    <a:pt x="22" y="205"/>
                  </a:lnTo>
                  <a:lnTo>
                    <a:pt x="33" y="223"/>
                  </a:lnTo>
                  <a:lnTo>
                    <a:pt x="45" y="241"/>
                  </a:lnTo>
                  <a:lnTo>
                    <a:pt x="59" y="258"/>
                  </a:lnTo>
                  <a:lnTo>
                    <a:pt x="74" y="273"/>
                  </a:lnTo>
                  <a:lnTo>
                    <a:pt x="91" y="287"/>
                  </a:lnTo>
                  <a:lnTo>
                    <a:pt x="107" y="301"/>
                  </a:lnTo>
                  <a:lnTo>
                    <a:pt x="125" y="313"/>
                  </a:lnTo>
                  <a:lnTo>
                    <a:pt x="135" y="321"/>
                  </a:lnTo>
                  <a:lnTo>
                    <a:pt x="147" y="328"/>
                  </a:lnTo>
                  <a:lnTo>
                    <a:pt x="158" y="335"/>
                  </a:lnTo>
                  <a:lnTo>
                    <a:pt x="170" y="341"/>
                  </a:lnTo>
                  <a:lnTo>
                    <a:pt x="180" y="348"/>
                  </a:lnTo>
                  <a:lnTo>
                    <a:pt x="192" y="354"/>
                  </a:lnTo>
                  <a:lnTo>
                    <a:pt x="203" y="359"/>
                  </a:lnTo>
                  <a:lnTo>
                    <a:pt x="216" y="365"/>
                  </a:lnTo>
                  <a:lnTo>
                    <a:pt x="227" y="370"/>
                  </a:lnTo>
                  <a:lnTo>
                    <a:pt x="239" y="376"/>
                  </a:lnTo>
                  <a:lnTo>
                    <a:pt x="250" y="380"/>
                  </a:lnTo>
                  <a:lnTo>
                    <a:pt x="263" y="386"/>
                  </a:lnTo>
                  <a:lnTo>
                    <a:pt x="275" y="390"/>
                  </a:lnTo>
                  <a:lnTo>
                    <a:pt x="286" y="396"/>
                  </a:lnTo>
                  <a:lnTo>
                    <a:pt x="299" y="401"/>
                  </a:lnTo>
                  <a:lnTo>
                    <a:pt x="310" y="407"/>
                  </a:lnTo>
                  <a:lnTo>
                    <a:pt x="323" y="412"/>
                  </a:lnTo>
                  <a:lnTo>
                    <a:pt x="336" y="419"/>
                  </a:lnTo>
                  <a:lnTo>
                    <a:pt x="348" y="426"/>
                  </a:lnTo>
                  <a:lnTo>
                    <a:pt x="361" y="433"/>
                  </a:lnTo>
                  <a:lnTo>
                    <a:pt x="373" y="440"/>
                  </a:lnTo>
                  <a:lnTo>
                    <a:pt x="384" y="448"/>
                  </a:lnTo>
                  <a:lnTo>
                    <a:pt x="396" y="455"/>
                  </a:lnTo>
                  <a:lnTo>
                    <a:pt x="408" y="463"/>
                  </a:lnTo>
                  <a:lnTo>
                    <a:pt x="419" y="471"/>
                  </a:lnTo>
                  <a:lnTo>
                    <a:pt x="430" y="480"/>
                  </a:lnTo>
                  <a:lnTo>
                    <a:pt x="442" y="488"/>
                  </a:lnTo>
                  <a:lnTo>
                    <a:pt x="452" y="498"/>
                  </a:lnTo>
                  <a:lnTo>
                    <a:pt x="464" y="507"/>
                  </a:lnTo>
                  <a:lnTo>
                    <a:pt x="474" y="516"/>
                  </a:lnTo>
                  <a:lnTo>
                    <a:pt x="484" y="525"/>
                  </a:lnTo>
                  <a:lnTo>
                    <a:pt x="495" y="536"/>
                  </a:lnTo>
                  <a:lnTo>
                    <a:pt x="496" y="536"/>
                  </a:lnTo>
                  <a:lnTo>
                    <a:pt x="496" y="534"/>
                  </a:lnTo>
                  <a:lnTo>
                    <a:pt x="497" y="534"/>
                  </a:lnTo>
                  <a:lnTo>
                    <a:pt x="497" y="533"/>
                  </a:lnTo>
                  <a:lnTo>
                    <a:pt x="481" y="517"/>
                  </a:lnTo>
                  <a:lnTo>
                    <a:pt x="466" y="502"/>
                  </a:lnTo>
                  <a:lnTo>
                    <a:pt x="449" y="487"/>
                  </a:lnTo>
                  <a:lnTo>
                    <a:pt x="432" y="472"/>
                  </a:lnTo>
                  <a:lnTo>
                    <a:pt x="415" y="458"/>
                  </a:lnTo>
                  <a:lnTo>
                    <a:pt x="398" y="446"/>
                  </a:lnTo>
                  <a:lnTo>
                    <a:pt x="381" y="432"/>
                  </a:lnTo>
                  <a:lnTo>
                    <a:pt x="362" y="419"/>
                  </a:lnTo>
                  <a:lnTo>
                    <a:pt x="340" y="405"/>
                  </a:lnTo>
                  <a:lnTo>
                    <a:pt x="320" y="393"/>
                  </a:lnTo>
                  <a:lnTo>
                    <a:pt x="298" y="380"/>
                  </a:lnTo>
                  <a:lnTo>
                    <a:pt x="275" y="369"/>
                  </a:lnTo>
                  <a:lnTo>
                    <a:pt x="253" y="357"/>
                  </a:lnTo>
                  <a:lnTo>
                    <a:pt x="231" y="344"/>
                  </a:lnTo>
                  <a:lnTo>
                    <a:pt x="209" y="333"/>
                  </a:lnTo>
                  <a:lnTo>
                    <a:pt x="187" y="320"/>
                  </a:lnTo>
                  <a:lnTo>
                    <a:pt x="167" y="308"/>
                  </a:lnTo>
                  <a:lnTo>
                    <a:pt x="148" y="295"/>
                  </a:lnTo>
                  <a:lnTo>
                    <a:pt x="129" y="282"/>
                  </a:lnTo>
                  <a:lnTo>
                    <a:pt x="111" y="268"/>
                  </a:lnTo>
                  <a:lnTo>
                    <a:pt x="94" y="253"/>
                  </a:lnTo>
                  <a:lnTo>
                    <a:pt x="78" y="237"/>
                  </a:lnTo>
                  <a:lnTo>
                    <a:pt x="61" y="221"/>
                  </a:lnTo>
                  <a:lnTo>
                    <a:pt x="46" y="203"/>
                  </a:lnTo>
                  <a:lnTo>
                    <a:pt x="31" y="181"/>
                  </a:lnTo>
                  <a:lnTo>
                    <a:pt x="21" y="157"/>
                  </a:lnTo>
                  <a:lnTo>
                    <a:pt x="12" y="132"/>
                  </a:lnTo>
                  <a:lnTo>
                    <a:pt x="6" y="106"/>
                  </a:lnTo>
                  <a:lnTo>
                    <a:pt x="4" y="79"/>
                  </a:lnTo>
                  <a:lnTo>
                    <a:pt x="3" y="52"/>
                  </a:lnTo>
                  <a:lnTo>
                    <a:pt x="5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84"/>
            <p:cNvSpPr>
              <a:spLocks/>
            </p:cNvSpPr>
            <p:nvPr/>
          </p:nvSpPr>
          <p:spPr bwMode="auto">
            <a:xfrm>
              <a:off x="2012" y="1732"/>
              <a:ext cx="333" cy="428"/>
            </a:xfrm>
            <a:custGeom>
              <a:avLst/>
              <a:gdLst>
                <a:gd name="T0" fmla="*/ 654 w 665"/>
                <a:gd name="T1" fmla="*/ 59 h 856"/>
                <a:gd name="T2" fmla="*/ 627 w 665"/>
                <a:gd name="T3" fmla="*/ 174 h 856"/>
                <a:gd name="T4" fmla="*/ 590 w 665"/>
                <a:gd name="T5" fmla="*/ 287 h 856"/>
                <a:gd name="T6" fmla="*/ 543 w 665"/>
                <a:gd name="T7" fmla="*/ 396 h 856"/>
                <a:gd name="T8" fmla="*/ 493 w 665"/>
                <a:gd name="T9" fmla="*/ 486 h 856"/>
                <a:gd name="T10" fmla="*/ 446 w 665"/>
                <a:gd name="T11" fmla="*/ 555 h 856"/>
                <a:gd name="T12" fmla="*/ 392 w 665"/>
                <a:gd name="T13" fmla="*/ 619 h 856"/>
                <a:gd name="T14" fmla="*/ 332 w 665"/>
                <a:gd name="T15" fmla="*/ 675 h 856"/>
                <a:gd name="T16" fmla="*/ 267 w 665"/>
                <a:gd name="T17" fmla="*/ 726 h 856"/>
                <a:gd name="T18" fmla="*/ 197 w 665"/>
                <a:gd name="T19" fmla="*/ 769 h 856"/>
                <a:gd name="T20" fmla="*/ 122 w 665"/>
                <a:gd name="T21" fmla="*/ 807 h 856"/>
                <a:gd name="T22" fmla="*/ 44 w 665"/>
                <a:gd name="T23" fmla="*/ 837 h 856"/>
                <a:gd name="T24" fmla="*/ 1 w 665"/>
                <a:gd name="T25" fmla="*/ 850 h 856"/>
                <a:gd name="T26" fmla="*/ 0 w 665"/>
                <a:gd name="T27" fmla="*/ 855 h 856"/>
                <a:gd name="T28" fmla="*/ 23 w 665"/>
                <a:gd name="T29" fmla="*/ 851 h 856"/>
                <a:gd name="T30" fmla="*/ 67 w 665"/>
                <a:gd name="T31" fmla="*/ 842 h 856"/>
                <a:gd name="T32" fmla="*/ 111 w 665"/>
                <a:gd name="T33" fmla="*/ 830 h 856"/>
                <a:gd name="T34" fmla="*/ 153 w 665"/>
                <a:gd name="T35" fmla="*/ 815 h 856"/>
                <a:gd name="T36" fmla="*/ 195 w 665"/>
                <a:gd name="T37" fmla="*/ 796 h 856"/>
                <a:gd name="T38" fmla="*/ 235 w 665"/>
                <a:gd name="T39" fmla="*/ 777 h 856"/>
                <a:gd name="T40" fmla="*/ 274 w 665"/>
                <a:gd name="T41" fmla="*/ 754 h 856"/>
                <a:gd name="T42" fmla="*/ 311 w 665"/>
                <a:gd name="T43" fmla="*/ 729 h 856"/>
                <a:gd name="T44" fmla="*/ 346 w 665"/>
                <a:gd name="T45" fmla="*/ 703 h 856"/>
                <a:gd name="T46" fmla="*/ 376 w 665"/>
                <a:gd name="T47" fmla="*/ 678 h 856"/>
                <a:gd name="T48" fmla="*/ 404 w 665"/>
                <a:gd name="T49" fmla="*/ 650 h 856"/>
                <a:gd name="T50" fmla="*/ 431 w 665"/>
                <a:gd name="T51" fmla="*/ 621 h 856"/>
                <a:gd name="T52" fmla="*/ 456 w 665"/>
                <a:gd name="T53" fmla="*/ 590 h 856"/>
                <a:gd name="T54" fmla="*/ 480 w 665"/>
                <a:gd name="T55" fmla="*/ 559 h 856"/>
                <a:gd name="T56" fmla="*/ 504 w 665"/>
                <a:gd name="T57" fmla="*/ 526 h 856"/>
                <a:gd name="T58" fmla="*/ 524 w 665"/>
                <a:gd name="T59" fmla="*/ 492 h 856"/>
                <a:gd name="T60" fmla="*/ 562 w 665"/>
                <a:gd name="T61" fmla="*/ 420 h 856"/>
                <a:gd name="T62" fmla="*/ 605 w 665"/>
                <a:gd name="T63" fmla="*/ 304 h 856"/>
                <a:gd name="T64" fmla="*/ 635 w 665"/>
                <a:gd name="T65" fmla="*/ 185 h 856"/>
                <a:gd name="T66" fmla="*/ 657 w 665"/>
                <a:gd name="T67" fmla="*/ 62 h 856"/>
                <a:gd name="T68" fmla="*/ 665 w 665"/>
                <a:gd name="T69" fmla="*/ 0 h 856"/>
                <a:gd name="T70" fmla="*/ 665 w 665"/>
                <a:gd name="T71" fmla="*/ 0 h 856"/>
                <a:gd name="T72" fmla="*/ 665 w 665"/>
                <a:gd name="T73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5" h="856">
                  <a:moveTo>
                    <a:pt x="665" y="0"/>
                  </a:moveTo>
                  <a:lnTo>
                    <a:pt x="654" y="59"/>
                  </a:lnTo>
                  <a:lnTo>
                    <a:pt x="642" y="117"/>
                  </a:lnTo>
                  <a:lnTo>
                    <a:pt x="627" y="174"/>
                  </a:lnTo>
                  <a:lnTo>
                    <a:pt x="610" y="232"/>
                  </a:lnTo>
                  <a:lnTo>
                    <a:pt x="590" y="287"/>
                  </a:lnTo>
                  <a:lnTo>
                    <a:pt x="567" y="342"/>
                  </a:lnTo>
                  <a:lnTo>
                    <a:pt x="543" y="396"/>
                  </a:lnTo>
                  <a:lnTo>
                    <a:pt x="515" y="449"/>
                  </a:lnTo>
                  <a:lnTo>
                    <a:pt x="493" y="486"/>
                  </a:lnTo>
                  <a:lnTo>
                    <a:pt x="470" y="522"/>
                  </a:lnTo>
                  <a:lnTo>
                    <a:pt x="446" y="555"/>
                  </a:lnTo>
                  <a:lnTo>
                    <a:pt x="419" y="588"/>
                  </a:lnTo>
                  <a:lnTo>
                    <a:pt x="392" y="619"/>
                  </a:lnTo>
                  <a:lnTo>
                    <a:pt x="363" y="648"/>
                  </a:lnTo>
                  <a:lnTo>
                    <a:pt x="332" y="675"/>
                  </a:lnTo>
                  <a:lnTo>
                    <a:pt x="301" y="701"/>
                  </a:lnTo>
                  <a:lnTo>
                    <a:pt x="267" y="726"/>
                  </a:lnTo>
                  <a:lnTo>
                    <a:pt x="233" y="748"/>
                  </a:lnTo>
                  <a:lnTo>
                    <a:pt x="197" y="769"/>
                  </a:lnTo>
                  <a:lnTo>
                    <a:pt x="160" y="788"/>
                  </a:lnTo>
                  <a:lnTo>
                    <a:pt x="122" y="807"/>
                  </a:lnTo>
                  <a:lnTo>
                    <a:pt x="84" y="822"/>
                  </a:lnTo>
                  <a:lnTo>
                    <a:pt x="44" y="837"/>
                  </a:lnTo>
                  <a:lnTo>
                    <a:pt x="3" y="849"/>
                  </a:lnTo>
                  <a:lnTo>
                    <a:pt x="1" y="850"/>
                  </a:lnTo>
                  <a:lnTo>
                    <a:pt x="0" y="853"/>
                  </a:lnTo>
                  <a:lnTo>
                    <a:pt x="0" y="855"/>
                  </a:lnTo>
                  <a:lnTo>
                    <a:pt x="1" y="856"/>
                  </a:lnTo>
                  <a:lnTo>
                    <a:pt x="23" y="851"/>
                  </a:lnTo>
                  <a:lnTo>
                    <a:pt x="45" y="847"/>
                  </a:lnTo>
                  <a:lnTo>
                    <a:pt x="67" y="842"/>
                  </a:lnTo>
                  <a:lnTo>
                    <a:pt x="89" y="835"/>
                  </a:lnTo>
                  <a:lnTo>
                    <a:pt x="111" y="830"/>
                  </a:lnTo>
                  <a:lnTo>
                    <a:pt x="131" y="822"/>
                  </a:lnTo>
                  <a:lnTo>
                    <a:pt x="153" y="815"/>
                  </a:lnTo>
                  <a:lnTo>
                    <a:pt x="174" y="805"/>
                  </a:lnTo>
                  <a:lnTo>
                    <a:pt x="195" y="796"/>
                  </a:lnTo>
                  <a:lnTo>
                    <a:pt x="215" y="787"/>
                  </a:lnTo>
                  <a:lnTo>
                    <a:pt x="235" y="777"/>
                  </a:lnTo>
                  <a:lnTo>
                    <a:pt x="255" y="766"/>
                  </a:lnTo>
                  <a:lnTo>
                    <a:pt x="274" y="754"/>
                  </a:lnTo>
                  <a:lnTo>
                    <a:pt x="293" y="742"/>
                  </a:lnTo>
                  <a:lnTo>
                    <a:pt x="311" y="729"/>
                  </a:lnTo>
                  <a:lnTo>
                    <a:pt x="330" y="716"/>
                  </a:lnTo>
                  <a:lnTo>
                    <a:pt x="346" y="703"/>
                  </a:lnTo>
                  <a:lnTo>
                    <a:pt x="361" y="690"/>
                  </a:lnTo>
                  <a:lnTo>
                    <a:pt x="376" y="678"/>
                  </a:lnTo>
                  <a:lnTo>
                    <a:pt x="389" y="664"/>
                  </a:lnTo>
                  <a:lnTo>
                    <a:pt x="404" y="650"/>
                  </a:lnTo>
                  <a:lnTo>
                    <a:pt x="417" y="635"/>
                  </a:lnTo>
                  <a:lnTo>
                    <a:pt x="431" y="621"/>
                  </a:lnTo>
                  <a:lnTo>
                    <a:pt x="444" y="605"/>
                  </a:lnTo>
                  <a:lnTo>
                    <a:pt x="456" y="590"/>
                  </a:lnTo>
                  <a:lnTo>
                    <a:pt x="469" y="575"/>
                  </a:lnTo>
                  <a:lnTo>
                    <a:pt x="480" y="559"/>
                  </a:lnTo>
                  <a:lnTo>
                    <a:pt x="492" y="543"/>
                  </a:lnTo>
                  <a:lnTo>
                    <a:pt x="504" y="526"/>
                  </a:lnTo>
                  <a:lnTo>
                    <a:pt x="514" y="509"/>
                  </a:lnTo>
                  <a:lnTo>
                    <a:pt x="524" y="492"/>
                  </a:lnTo>
                  <a:lnTo>
                    <a:pt x="533" y="475"/>
                  </a:lnTo>
                  <a:lnTo>
                    <a:pt x="562" y="420"/>
                  </a:lnTo>
                  <a:lnTo>
                    <a:pt x="585" y="362"/>
                  </a:lnTo>
                  <a:lnTo>
                    <a:pt x="605" y="304"/>
                  </a:lnTo>
                  <a:lnTo>
                    <a:pt x="622" y="244"/>
                  </a:lnTo>
                  <a:lnTo>
                    <a:pt x="635" y="185"/>
                  </a:lnTo>
                  <a:lnTo>
                    <a:pt x="646" y="124"/>
                  </a:lnTo>
                  <a:lnTo>
                    <a:pt x="657" y="62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85"/>
            <p:cNvSpPr>
              <a:spLocks/>
            </p:cNvSpPr>
            <p:nvPr/>
          </p:nvSpPr>
          <p:spPr bwMode="auto">
            <a:xfrm>
              <a:off x="1772" y="1873"/>
              <a:ext cx="46" cy="77"/>
            </a:xfrm>
            <a:custGeom>
              <a:avLst/>
              <a:gdLst>
                <a:gd name="T0" fmla="*/ 94 w 94"/>
                <a:gd name="T1" fmla="*/ 0 h 153"/>
                <a:gd name="T2" fmla="*/ 91 w 94"/>
                <a:gd name="T3" fmla="*/ 27 h 153"/>
                <a:gd name="T4" fmla="*/ 85 w 94"/>
                <a:gd name="T5" fmla="*/ 53 h 153"/>
                <a:gd name="T6" fmla="*/ 76 w 94"/>
                <a:gd name="T7" fmla="*/ 77 h 153"/>
                <a:gd name="T8" fmla="*/ 61 w 94"/>
                <a:gd name="T9" fmla="*/ 100 h 153"/>
                <a:gd name="T10" fmla="*/ 56 w 94"/>
                <a:gd name="T11" fmla="*/ 107 h 153"/>
                <a:gd name="T12" fmla="*/ 51 w 94"/>
                <a:gd name="T13" fmla="*/ 115 h 153"/>
                <a:gd name="T14" fmla="*/ 44 w 94"/>
                <a:gd name="T15" fmla="*/ 122 h 153"/>
                <a:gd name="T16" fmla="*/ 38 w 94"/>
                <a:gd name="T17" fmla="*/ 129 h 153"/>
                <a:gd name="T18" fmla="*/ 31 w 94"/>
                <a:gd name="T19" fmla="*/ 134 h 153"/>
                <a:gd name="T20" fmla="*/ 23 w 94"/>
                <a:gd name="T21" fmla="*/ 139 h 153"/>
                <a:gd name="T22" fmla="*/ 15 w 94"/>
                <a:gd name="T23" fmla="*/ 141 h 153"/>
                <a:gd name="T24" fmla="*/ 6 w 94"/>
                <a:gd name="T25" fmla="*/ 144 h 153"/>
                <a:gd name="T26" fmla="*/ 4 w 94"/>
                <a:gd name="T27" fmla="*/ 144 h 153"/>
                <a:gd name="T28" fmla="*/ 1 w 94"/>
                <a:gd name="T29" fmla="*/ 146 h 153"/>
                <a:gd name="T30" fmla="*/ 0 w 94"/>
                <a:gd name="T31" fmla="*/ 147 h 153"/>
                <a:gd name="T32" fmla="*/ 1 w 94"/>
                <a:gd name="T33" fmla="*/ 149 h 153"/>
                <a:gd name="T34" fmla="*/ 9 w 94"/>
                <a:gd name="T35" fmla="*/ 153 h 153"/>
                <a:gd name="T36" fmla="*/ 17 w 94"/>
                <a:gd name="T37" fmla="*/ 153 h 153"/>
                <a:gd name="T38" fmla="*/ 26 w 94"/>
                <a:gd name="T39" fmla="*/ 148 h 153"/>
                <a:gd name="T40" fmla="*/ 34 w 94"/>
                <a:gd name="T41" fmla="*/ 142 h 153"/>
                <a:gd name="T42" fmla="*/ 42 w 94"/>
                <a:gd name="T43" fmla="*/ 136 h 153"/>
                <a:gd name="T44" fmla="*/ 49 w 94"/>
                <a:gd name="T45" fmla="*/ 127 h 153"/>
                <a:gd name="T46" fmla="*/ 54 w 94"/>
                <a:gd name="T47" fmla="*/ 121 h 153"/>
                <a:gd name="T48" fmla="*/ 59 w 94"/>
                <a:gd name="T49" fmla="*/ 115 h 153"/>
                <a:gd name="T50" fmla="*/ 68 w 94"/>
                <a:gd name="T51" fmla="*/ 102 h 153"/>
                <a:gd name="T52" fmla="*/ 75 w 94"/>
                <a:gd name="T53" fmla="*/ 88 h 153"/>
                <a:gd name="T54" fmla="*/ 81 w 94"/>
                <a:gd name="T55" fmla="*/ 74 h 153"/>
                <a:gd name="T56" fmla="*/ 87 w 94"/>
                <a:gd name="T57" fmla="*/ 61 h 153"/>
                <a:gd name="T58" fmla="*/ 90 w 94"/>
                <a:gd name="T59" fmla="*/ 46 h 153"/>
                <a:gd name="T60" fmla="*/ 92 w 94"/>
                <a:gd name="T61" fmla="*/ 31 h 153"/>
                <a:gd name="T62" fmla="*/ 94 w 94"/>
                <a:gd name="T63" fmla="*/ 16 h 153"/>
                <a:gd name="T64" fmla="*/ 94 w 94"/>
                <a:gd name="T65" fmla="*/ 0 h 153"/>
                <a:gd name="T66" fmla="*/ 94 w 94"/>
                <a:gd name="T67" fmla="*/ 0 h 153"/>
                <a:gd name="T68" fmla="*/ 94 w 94"/>
                <a:gd name="T69" fmla="*/ 0 h 153"/>
                <a:gd name="T70" fmla="*/ 94 w 94"/>
                <a:gd name="T71" fmla="*/ 0 h 153"/>
                <a:gd name="T72" fmla="*/ 94 w 94"/>
                <a:gd name="T73" fmla="*/ 0 h 153"/>
                <a:gd name="T74" fmla="*/ 94 w 94"/>
                <a:gd name="T7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153">
                  <a:moveTo>
                    <a:pt x="94" y="0"/>
                  </a:moveTo>
                  <a:lnTo>
                    <a:pt x="91" y="27"/>
                  </a:lnTo>
                  <a:lnTo>
                    <a:pt x="85" y="53"/>
                  </a:lnTo>
                  <a:lnTo>
                    <a:pt x="76" y="77"/>
                  </a:lnTo>
                  <a:lnTo>
                    <a:pt x="61" y="100"/>
                  </a:lnTo>
                  <a:lnTo>
                    <a:pt x="56" y="107"/>
                  </a:lnTo>
                  <a:lnTo>
                    <a:pt x="51" y="115"/>
                  </a:lnTo>
                  <a:lnTo>
                    <a:pt x="44" y="122"/>
                  </a:lnTo>
                  <a:lnTo>
                    <a:pt x="38" y="129"/>
                  </a:lnTo>
                  <a:lnTo>
                    <a:pt x="31" y="134"/>
                  </a:lnTo>
                  <a:lnTo>
                    <a:pt x="23" y="139"/>
                  </a:lnTo>
                  <a:lnTo>
                    <a:pt x="15" y="141"/>
                  </a:lnTo>
                  <a:lnTo>
                    <a:pt x="6" y="144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9" y="153"/>
                  </a:lnTo>
                  <a:lnTo>
                    <a:pt x="17" y="153"/>
                  </a:lnTo>
                  <a:lnTo>
                    <a:pt x="26" y="148"/>
                  </a:lnTo>
                  <a:lnTo>
                    <a:pt x="34" y="142"/>
                  </a:lnTo>
                  <a:lnTo>
                    <a:pt x="42" y="136"/>
                  </a:lnTo>
                  <a:lnTo>
                    <a:pt x="49" y="127"/>
                  </a:lnTo>
                  <a:lnTo>
                    <a:pt x="54" y="121"/>
                  </a:lnTo>
                  <a:lnTo>
                    <a:pt x="59" y="115"/>
                  </a:lnTo>
                  <a:lnTo>
                    <a:pt x="68" y="102"/>
                  </a:lnTo>
                  <a:lnTo>
                    <a:pt x="75" y="88"/>
                  </a:lnTo>
                  <a:lnTo>
                    <a:pt x="81" y="74"/>
                  </a:lnTo>
                  <a:lnTo>
                    <a:pt x="87" y="61"/>
                  </a:lnTo>
                  <a:lnTo>
                    <a:pt x="90" y="46"/>
                  </a:lnTo>
                  <a:lnTo>
                    <a:pt x="92" y="31"/>
                  </a:lnTo>
                  <a:lnTo>
                    <a:pt x="94" y="16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86"/>
            <p:cNvSpPr>
              <a:spLocks/>
            </p:cNvSpPr>
            <p:nvPr/>
          </p:nvSpPr>
          <p:spPr bwMode="auto">
            <a:xfrm>
              <a:off x="1779" y="1889"/>
              <a:ext cx="60" cy="105"/>
            </a:xfrm>
            <a:custGeom>
              <a:avLst/>
              <a:gdLst>
                <a:gd name="T0" fmla="*/ 121 w 121"/>
                <a:gd name="T1" fmla="*/ 0 h 210"/>
                <a:gd name="T2" fmla="*/ 120 w 121"/>
                <a:gd name="T3" fmla="*/ 17 h 210"/>
                <a:gd name="T4" fmla="*/ 118 w 121"/>
                <a:gd name="T5" fmla="*/ 34 h 210"/>
                <a:gd name="T6" fmla="*/ 115 w 121"/>
                <a:gd name="T7" fmla="*/ 52 h 210"/>
                <a:gd name="T8" fmla="*/ 112 w 121"/>
                <a:gd name="T9" fmla="*/ 68 h 210"/>
                <a:gd name="T10" fmla="*/ 106 w 121"/>
                <a:gd name="T11" fmla="*/ 84 h 210"/>
                <a:gd name="T12" fmla="*/ 99 w 121"/>
                <a:gd name="T13" fmla="*/ 100 h 210"/>
                <a:gd name="T14" fmla="*/ 91 w 121"/>
                <a:gd name="T15" fmla="*/ 115 h 210"/>
                <a:gd name="T16" fmla="*/ 81 w 121"/>
                <a:gd name="T17" fmla="*/ 129 h 210"/>
                <a:gd name="T18" fmla="*/ 71 w 121"/>
                <a:gd name="T19" fmla="*/ 138 h 210"/>
                <a:gd name="T20" fmla="*/ 62 w 121"/>
                <a:gd name="T21" fmla="*/ 146 h 210"/>
                <a:gd name="T22" fmla="*/ 52 w 121"/>
                <a:gd name="T23" fmla="*/ 154 h 210"/>
                <a:gd name="T24" fmla="*/ 42 w 121"/>
                <a:gd name="T25" fmla="*/ 161 h 210"/>
                <a:gd name="T26" fmla="*/ 31 w 121"/>
                <a:gd name="T27" fmla="*/ 169 h 210"/>
                <a:gd name="T28" fmla="*/ 21 w 121"/>
                <a:gd name="T29" fmla="*/ 177 h 210"/>
                <a:gd name="T30" fmla="*/ 12 w 121"/>
                <a:gd name="T31" fmla="*/ 185 h 210"/>
                <a:gd name="T32" fmla="*/ 3 w 121"/>
                <a:gd name="T33" fmla="*/ 195 h 210"/>
                <a:gd name="T34" fmla="*/ 1 w 121"/>
                <a:gd name="T35" fmla="*/ 198 h 210"/>
                <a:gd name="T36" fmla="*/ 0 w 121"/>
                <a:gd name="T37" fmla="*/ 204 h 210"/>
                <a:gd name="T38" fmla="*/ 0 w 121"/>
                <a:gd name="T39" fmla="*/ 208 h 210"/>
                <a:gd name="T40" fmla="*/ 3 w 121"/>
                <a:gd name="T41" fmla="*/ 210 h 210"/>
                <a:gd name="T42" fmla="*/ 17 w 121"/>
                <a:gd name="T43" fmla="*/ 205 h 210"/>
                <a:gd name="T44" fmla="*/ 31 w 121"/>
                <a:gd name="T45" fmla="*/ 198 h 210"/>
                <a:gd name="T46" fmla="*/ 45 w 121"/>
                <a:gd name="T47" fmla="*/ 188 h 210"/>
                <a:gd name="T48" fmla="*/ 58 w 121"/>
                <a:gd name="T49" fmla="*/ 176 h 210"/>
                <a:gd name="T50" fmla="*/ 69 w 121"/>
                <a:gd name="T51" fmla="*/ 163 h 210"/>
                <a:gd name="T52" fmla="*/ 81 w 121"/>
                <a:gd name="T53" fmla="*/ 150 h 210"/>
                <a:gd name="T54" fmla="*/ 90 w 121"/>
                <a:gd name="T55" fmla="*/ 136 h 210"/>
                <a:gd name="T56" fmla="*/ 97 w 121"/>
                <a:gd name="T57" fmla="*/ 124 h 210"/>
                <a:gd name="T58" fmla="*/ 110 w 121"/>
                <a:gd name="T59" fmla="*/ 95 h 210"/>
                <a:gd name="T60" fmla="*/ 118 w 121"/>
                <a:gd name="T61" fmla="*/ 63 h 210"/>
                <a:gd name="T62" fmla="*/ 121 w 121"/>
                <a:gd name="T63" fmla="*/ 32 h 210"/>
                <a:gd name="T64" fmla="*/ 121 w 121"/>
                <a:gd name="T65" fmla="*/ 0 h 210"/>
                <a:gd name="T66" fmla="*/ 121 w 121"/>
                <a:gd name="T67" fmla="*/ 0 h 210"/>
                <a:gd name="T68" fmla="*/ 121 w 121"/>
                <a:gd name="T69" fmla="*/ 0 h 210"/>
                <a:gd name="T70" fmla="*/ 121 w 121"/>
                <a:gd name="T71" fmla="*/ 0 h 210"/>
                <a:gd name="T72" fmla="*/ 121 w 121"/>
                <a:gd name="T73" fmla="*/ 0 h 210"/>
                <a:gd name="T74" fmla="*/ 121 w 121"/>
                <a:gd name="T7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210">
                  <a:moveTo>
                    <a:pt x="121" y="0"/>
                  </a:moveTo>
                  <a:lnTo>
                    <a:pt x="120" y="17"/>
                  </a:lnTo>
                  <a:lnTo>
                    <a:pt x="118" y="34"/>
                  </a:lnTo>
                  <a:lnTo>
                    <a:pt x="115" y="52"/>
                  </a:lnTo>
                  <a:lnTo>
                    <a:pt x="112" y="68"/>
                  </a:lnTo>
                  <a:lnTo>
                    <a:pt x="106" y="84"/>
                  </a:lnTo>
                  <a:lnTo>
                    <a:pt x="99" y="100"/>
                  </a:lnTo>
                  <a:lnTo>
                    <a:pt x="91" y="115"/>
                  </a:lnTo>
                  <a:lnTo>
                    <a:pt x="81" y="129"/>
                  </a:lnTo>
                  <a:lnTo>
                    <a:pt x="71" y="138"/>
                  </a:lnTo>
                  <a:lnTo>
                    <a:pt x="62" y="146"/>
                  </a:lnTo>
                  <a:lnTo>
                    <a:pt x="52" y="154"/>
                  </a:lnTo>
                  <a:lnTo>
                    <a:pt x="42" y="161"/>
                  </a:lnTo>
                  <a:lnTo>
                    <a:pt x="31" y="169"/>
                  </a:lnTo>
                  <a:lnTo>
                    <a:pt x="21" y="177"/>
                  </a:lnTo>
                  <a:lnTo>
                    <a:pt x="12" y="185"/>
                  </a:lnTo>
                  <a:lnTo>
                    <a:pt x="3" y="195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3" y="210"/>
                  </a:lnTo>
                  <a:lnTo>
                    <a:pt x="17" y="205"/>
                  </a:lnTo>
                  <a:lnTo>
                    <a:pt x="31" y="198"/>
                  </a:lnTo>
                  <a:lnTo>
                    <a:pt x="45" y="188"/>
                  </a:lnTo>
                  <a:lnTo>
                    <a:pt x="58" y="176"/>
                  </a:lnTo>
                  <a:lnTo>
                    <a:pt x="69" y="163"/>
                  </a:lnTo>
                  <a:lnTo>
                    <a:pt x="81" y="150"/>
                  </a:lnTo>
                  <a:lnTo>
                    <a:pt x="90" y="136"/>
                  </a:lnTo>
                  <a:lnTo>
                    <a:pt x="97" y="124"/>
                  </a:lnTo>
                  <a:lnTo>
                    <a:pt x="110" y="95"/>
                  </a:lnTo>
                  <a:lnTo>
                    <a:pt x="118" y="63"/>
                  </a:lnTo>
                  <a:lnTo>
                    <a:pt x="121" y="3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87"/>
            <p:cNvSpPr>
              <a:spLocks/>
            </p:cNvSpPr>
            <p:nvPr/>
          </p:nvSpPr>
          <p:spPr bwMode="auto">
            <a:xfrm>
              <a:off x="1644" y="1699"/>
              <a:ext cx="174" cy="197"/>
            </a:xfrm>
            <a:custGeom>
              <a:avLst/>
              <a:gdLst>
                <a:gd name="T0" fmla="*/ 337 w 348"/>
                <a:gd name="T1" fmla="*/ 381 h 395"/>
                <a:gd name="T2" fmla="*/ 319 w 348"/>
                <a:gd name="T3" fmla="*/ 354 h 395"/>
                <a:gd name="T4" fmla="*/ 303 w 348"/>
                <a:gd name="T5" fmla="*/ 327 h 395"/>
                <a:gd name="T6" fmla="*/ 286 w 348"/>
                <a:gd name="T7" fmla="*/ 299 h 395"/>
                <a:gd name="T8" fmla="*/ 274 w 348"/>
                <a:gd name="T9" fmla="*/ 266 h 395"/>
                <a:gd name="T10" fmla="*/ 267 w 348"/>
                <a:gd name="T11" fmla="*/ 227 h 395"/>
                <a:gd name="T12" fmla="*/ 259 w 348"/>
                <a:gd name="T13" fmla="*/ 190 h 395"/>
                <a:gd name="T14" fmla="*/ 246 w 348"/>
                <a:gd name="T15" fmla="*/ 156 h 395"/>
                <a:gd name="T16" fmla="*/ 231 w 348"/>
                <a:gd name="T17" fmla="*/ 134 h 395"/>
                <a:gd name="T18" fmla="*/ 220 w 348"/>
                <a:gd name="T19" fmla="*/ 122 h 395"/>
                <a:gd name="T20" fmla="*/ 206 w 348"/>
                <a:gd name="T21" fmla="*/ 110 h 395"/>
                <a:gd name="T22" fmla="*/ 193 w 348"/>
                <a:gd name="T23" fmla="*/ 98 h 395"/>
                <a:gd name="T24" fmla="*/ 182 w 348"/>
                <a:gd name="T25" fmla="*/ 86 h 395"/>
                <a:gd name="T26" fmla="*/ 170 w 348"/>
                <a:gd name="T27" fmla="*/ 77 h 395"/>
                <a:gd name="T28" fmla="*/ 159 w 348"/>
                <a:gd name="T29" fmla="*/ 70 h 395"/>
                <a:gd name="T30" fmla="*/ 146 w 348"/>
                <a:gd name="T31" fmla="*/ 63 h 395"/>
                <a:gd name="T32" fmla="*/ 122 w 348"/>
                <a:gd name="T33" fmla="*/ 54 h 395"/>
                <a:gd name="T34" fmla="*/ 87 w 348"/>
                <a:gd name="T35" fmla="*/ 41 h 395"/>
                <a:gd name="T36" fmla="*/ 53 w 348"/>
                <a:gd name="T37" fmla="*/ 27 h 395"/>
                <a:gd name="T38" fmla="*/ 20 w 348"/>
                <a:gd name="T39" fmla="*/ 10 h 395"/>
                <a:gd name="T40" fmla="*/ 3 w 348"/>
                <a:gd name="T41" fmla="*/ 1 h 395"/>
                <a:gd name="T42" fmla="*/ 0 w 348"/>
                <a:gd name="T43" fmla="*/ 7 h 395"/>
                <a:gd name="T44" fmla="*/ 12 w 348"/>
                <a:gd name="T45" fmla="*/ 19 h 395"/>
                <a:gd name="T46" fmla="*/ 39 w 348"/>
                <a:gd name="T47" fmla="*/ 38 h 395"/>
                <a:gd name="T48" fmla="*/ 65 w 348"/>
                <a:gd name="T49" fmla="*/ 53 h 395"/>
                <a:gd name="T50" fmla="*/ 94 w 348"/>
                <a:gd name="T51" fmla="*/ 66 h 395"/>
                <a:gd name="T52" fmla="*/ 118 w 348"/>
                <a:gd name="T53" fmla="*/ 76 h 395"/>
                <a:gd name="T54" fmla="*/ 136 w 348"/>
                <a:gd name="T55" fmla="*/ 83 h 395"/>
                <a:gd name="T56" fmla="*/ 153 w 348"/>
                <a:gd name="T57" fmla="*/ 91 h 395"/>
                <a:gd name="T58" fmla="*/ 168 w 348"/>
                <a:gd name="T59" fmla="*/ 101 h 395"/>
                <a:gd name="T60" fmla="*/ 182 w 348"/>
                <a:gd name="T61" fmla="*/ 114 h 395"/>
                <a:gd name="T62" fmla="*/ 195 w 348"/>
                <a:gd name="T63" fmla="*/ 124 h 395"/>
                <a:gd name="T64" fmla="*/ 209 w 348"/>
                <a:gd name="T65" fmla="*/ 134 h 395"/>
                <a:gd name="T66" fmla="*/ 223 w 348"/>
                <a:gd name="T67" fmla="*/ 145 h 395"/>
                <a:gd name="T68" fmla="*/ 243 w 348"/>
                <a:gd name="T69" fmla="*/ 164 h 395"/>
                <a:gd name="T70" fmla="*/ 257 w 348"/>
                <a:gd name="T71" fmla="*/ 199 h 395"/>
                <a:gd name="T72" fmla="*/ 263 w 348"/>
                <a:gd name="T73" fmla="*/ 238 h 395"/>
                <a:gd name="T74" fmla="*/ 271 w 348"/>
                <a:gd name="T75" fmla="*/ 275 h 395"/>
                <a:gd name="T76" fmla="*/ 285 w 348"/>
                <a:gd name="T77" fmla="*/ 306 h 395"/>
                <a:gd name="T78" fmla="*/ 301 w 348"/>
                <a:gd name="T79" fmla="*/ 332 h 395"/>
                <a:gd name="T80" fmla="*/ 319 w 348"/>
                <a:gd name="T81" fmla="*/ 358 h 395"/>
                <a:gd name="T82" fmla="*/ 337 w 348"/>
                <a:gd name="T83" fmla="*/ 382 h 395"/>
                <a:gd name="T84" fmla="*/ 348 w 348"/>
                <a:gd name="T85" fmla="*/ 395 h 395"/>
                <a:gd name="T86" fmla="*/ 348 w 348"/>
                <a:gd name="T87" fmla="*/ 395 h 395"/>
                <a:gd name="T88" fmla="*/ 348 w 348"/>
                <a:gd name="T89" fmla="*/ 39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395">
                  <a:moveTo>
                    <a:pt x="348" y="394"/>
                  </a:moveTo>
                  <a:lnTo>
                    <a:pt x="337" y="381"/>
                  </a:lnTo>
                  <a:lnTo>
                    <a:pt x="328" y="368"/>
                  </a:lnTo>
                  <a:lnTo>
                    <a:pt x="319" y="354"/>
                  </a:lnTo>
                  <a:lnTo>
                    <a:pt x="311" y="341"/>
                  </a:lnTo>
                  <a:lnTo>
                    <a:pt x="303" y="327"/>
                  </a:lnTo>
                  <a:lnTo>
                    <a:pt x="295" y="313"/>
                  </a:lnTo>
                  <a:lnTo>
                    <a:pt x="286" y="299"/>
                  </a:lnTo>
                  <a:lnTo>
                    <a:pt x="280" y="284"/>
                  </a:lnTo>
                  <a:lnTo>
                    <a:pt x="274" y="266"/>
                  </a:lnTo>
                  <a:lnTo>
                    <a:pt x="270" y="246"/>
                  </a:lnTo>
                  <a:lnTo>
                    <a:pt x="267" y="227"/>
                  </a:lnTo>
                  <a:lnTo>
                    <a:pt x="263" y="207"/>
                  </a:lnTo>
                  <a:lnTo>
                    <a:pt x="259" y="190"/>
                  </a:lnTo>
                  <a:lnTo>
                    <a:pt x="253" y="172"/>
                  </a:lnTo>
                  <a:lnTo>
                    <a:pt x="246" y="156"/>
                  </a:lnTo>
                  <a:lnTo>
                    <a:pt x="237" y="141"/>
                  </a:lnTo>
                  <a:lnTo>
                    <a:pt x="231" y="134"/>
                  </a:lnTo>
                  <a:lnTo>
                    <a:pt x="225" y="129"/>
                  </a:lnTo>
                  <a:lnTo>
                    <a:pt x="220" y="122"/>
                  </a:lnTo>
                  <a:lnTo>
                    <a:pt x="213" y="116"/>
                  </a:lnTo>
                  <a:lnTo>
                    <a:pt x="206" y="110"/>
                  </a:lnTo>
                  <a:lnTo>
                    <a:pt x="200" y="104"/>
                  </a:lnTo>
                  <a:lnTo>
                    <a:pt x="193" y="98"/>
                  </a:lnTo>
                  <a:lnTo>
                    <a:pt x="187" y="92"/>
                  </a:lnTo>
                  <a:lnTo>
                    <a:pt x="182" y="86"/>
                  </a:lnTo>
                  <a:lnTo>
                    <a:pt x="176" y="81"/>
                  </a:lnTo>
                  <a:lnTo>
                    <a:pt x="170" y="77"/>
                  </a:lnTo>
                  <a:lnTo>
                    <a:pt x="164" y="73"/>
                  </a:lnTo>
                  <a:lnTo>
                    <a:pt x="159" y="70"/>
                  </a:lnTo>
                  <a:lnTo>
                    <a:pt x="152" y="66"/>
                  </a:lnTo>
                  <a:lnTo>
                    <a:pt x="146" y="63"/>
                  </a:lnTo>
                  <a:lnTo>
                    <a:pt x="139" y="61"/>
                  </a:lnTo>
                  <a:lnTo>
                    <a:pt x="122" y="54"/>
                  </a:lnTo>
                  <a:lnTo>
                    <a:pt x="104" y="47"/>
                  </a:lnTo>
                  <a:lnTo>
                    <a:pt x="87" y="41"/>
                  </a:lnTo>
                  <a:lnTo>
                    <a:pt x="70" y="34"/>
                  </a:lnTo>
                  <a:lnTo>
                    <a:pt x="53" y="27"/>
                  </a:lnTo>
                  <a:lnTo>
                    <a:pt x="36" y="19"/>
                  </a:lnTo>
                  <a:lnTo>
                    <a:pt x="20" y="1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12" y="19"/>
                  </a:lnTo>
                  <a:lnTo>
                    <a:pt x="25" y="28"/>
                  </a:lnTo>
                  <a:lnTo>
                    <a:pt x="39" y="38"/>
                  </a:lnTo>
                  <a:lnTo>
                    <a:pt x="51" y="46"/>
                  </a:lnTo>
                  <a:lnTo>
                    <a:pt x="65" y="53"/>
                  </a:lnTo>
                  <a:lnTo>
                    <a:pt x="80" y="59"/>
                  </a:lnTo>
                  <a:lnTo>
                    <a:pt x="94" y="66"/>
                  </a:lnTo>
                  <a:lnTo>
                    <a:pt x="109" y="72"/>
                  </a:lnTo>
                  <a:lnTo>
                    <a:pt x="118" y="76"/>
                  </a:lnTo>
                  <a:lnTo>
                    <a:pt x="127" y="79"/>
                  </a:lnTo>
                  <a:lnTo>
                    <a:pt x="136" y="83"/>
                  </a:lnTo>
                  <a:lnTo>
                    <a:pt x="145" y="86"/>
                  </a:lnTo>
                  <a:lnTo>
                    <a:pt x="153" y="91"/>
                  </a:lnTo>
                  <a:lnTo>
                    <a:pt x="161" y="95"/>
                  </a:lnTo>
                  <a:lnTo>
                    <a:pt x="168" y="101"/>
                  </a:lnTo>
                  <a:lnTo>
                    <a:pt x="176" y="108"/>
                  </a:lnTo>
                  <a:lnTo>
                    <a:pt x="182" y="114"/>
                  </a:lnTo>
                  <a:lnTo>
                    <a:pt x="189" y="119"/>
                  </a:lnTo>
                  <a:lnTo>
                    <a:pt x="195" y="124"/>
                  </a:lnTo>
                  <a:lnTo>
                    <a:pt x="202" y="130"/>
                  </a:lnTo>
                  <a:lnTo>
                    <a:pt x="209" y="134"/>
                  </a:lnTo>
                  <a:lnTo>
                    <a:pt x="216" y="140"/>
                  </a:lnTo>
                  <a:lnTo>
                    <a:pt x="223" y="145"/>
                  </a:lnTo>
                  <a:lnTo>
                    <a:pt x="230" y="150"/>
                  </a:lnTo>
                  <a:lnTo>
                    <a:pt x="243" y="164"/>
                  </a:lnTo>
                  <a:lnTo>
                    <a:pt x="251" y="182"/>
                  </a:lnTo>
                  <a:lnTo>
                    <a:pt x="257" y="199"/>
                  </a:lnTo>
                  <a:lnTo>
                    <a:pt x="261" y="218"/>
                  </a:lnTo>
                  <a:lnTo>
                    <a:pt x="263" y="238"/>
                  </a:lnTo>
                  <a:lnTo>
                    <a:pt x="267" y="256"/>
                  </a:lnTo>
                  <a:lnTo>
                    <a:pt x="271" y="275"/>
                  </a:lnTo>
                  <a:lnTo>
                    <a:pt x="278" y="292"/>
                  </a:lnTo>
                  <a:lnTo>
                    <a:pt x="285" y="306"/>
                  </a:lnTo>
                  <a:lnTo>
                    <a:pt x="293" y="319"/>
                  </a:lnTo>
                  <a:lnTo>
                    <a:pt x="301" y="332"/>
                  </a:lnTo>
                  <a:lnTo>
                    <a:pt x="310" y="345"/>
                  </a:lnTo>
                  <a:lnTo>
                    <a:pt x="319" y="358"/>
                  </a:lnTo>
                  <a:lnTo>
                    <a:pt x="327" y="370"/>
                  </a:lnTo>
                  <a:lnTo>
                    <a:pt x="337" y="382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4"/>
                  </a:lnTo>
                  <a:lnTo>
                    <a:pt x="348" y="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88"/>
            <p:cNvSpPr>
              <a:spLocks/>
            </p:cNvSpPr>
            <p:nvPr/>
          </p:nvSpPr>
          <p:spPr bwMode="auto">
            <a:xfrm>
              <a:off x="1698" y="1824"/>
              <a:ext cx="91" cy="118"/>
            </a:xfrm>
            <a:custGeom>
              <a:avLst/>
              <a:gdLst>
                <a:gd name="T0" fmla="*/ 4 w 183"/>
                <a:gd name="T1" fmla="*/ 19 h 237"/>
                <a:gd name="T2" fmla="*/ 7 w 183"/>
                <a:gd name="T3" fmla="*/ 58 h 237"/>
                <a:gd name="T4" fmla="*/ 9 w 183"/>
                <a:gd name="T5" fmla="*/ 99 h 237"/>
                <a:gd name="T6" fmla="*/ 19 w 183"/>
                <a:gd name="T7" fmla="*/ 135 h 237"/>
                <a:gd name="T8" fmla="*/ 38 w 183"/>
                <a:gd name="T9" fmla="*/ 161 h 237"/>
                <a:gd name="T10" fmla="*/ 53 w 183"/>
                <a:gd name="T11" fmla="*/ 175 h 237"/>
                <a:gd name="T12" fmla="*/ 70 w 183"/>
                <a:gd name="T13" fmla="*/ 186 h 237"/>
                <a:gd name="T14" fmla="*/ 88 w 183"/>
                <a:gd name="T15" fmla="*/ 195 h 237"/>
                <a:gd name="T16" fmla="*/ 102 w 183"/>
                <a:gd name="T17" fmla="*/ 201 h 237"/>
                <a:gd name="T18" fmla="*/ 111 w 183"/>
                <a:gd name="T19" fmla="*/ 205 h 237"/>
                <a:gd name="T20" fmla="*/ 122 w 183"/>
                <a:gd name="T21" fmla="*/ 207 h 237"/>
                <a:gd name="T22" fmla="*/ 132 w 183"/>
                <a:gd name="T23" fmla="*/ 209 h 237"/>
                <a:gd name="T24" fmla="*/ 141 w 183"/>
                <a:gd name="T25" fmla="*/ 214 h 237"/>
                <a:gd name="T26" fmla="*/ 151 w 183"/>
                <a:gd name="T27" fmla="*/ 221 h 237"/>
                <a:gd name="T28" fmla="*/ 161 w 183"/>
                <a:gd name="T29" fmla="*/ 228 h 237"/>
                <a:gd name="T30" fmla="*/ 170 w 183"/>
                <a:gd name="T31" fmla="*/ 233 h 237"/>
                <a:gd name="T32" fmla="*/ 178 w 183"/>
                <a:gd name="T33" fmla="*/ 237 h 237"/>
                <a:gd name="T34" fmla="*/ 183 w 183"/>
                <a:gd name="T35" fmla="*/ 232 h 237"/>
                <a:gd name="T36" fmla="*/ 176 w 183"/>
                <a:gd name="T37" fmla="*/ 222 h 237"/>
                <a:gd name="T38" fmla="*/ 167 w 183"/>
                <a:gd name="T39" fmla="*/ 209 h 237"/>
                <a:gd name="T40" fmla="*/ 156 w 183"/>
                <a:gd name="T41" fmla="*/ 197 h 237"/>
                <a:gd name="T42" fmla="*/ 144 w 183"/>
                <a:gd name="T43" fmla="*/ 186 h 237"/>
                <a:gd name="T44" fmla="*/ 125 w 183"/>
                <a:gd name="T45" fmla="*/ 178 h 237"/>
                <a:gd name="T46" fmla="*/ 107 w 183"/>
                <a:gd name="T47" fmla="*/ 170 h 237"/>
                <a:gd name="T48" fmla="*/ 88 w 183"/>
                <a:gd name="T49" fmla="*/ 161 h 237"/>
                <a:gd name="T50" fmla="*/ 71 w 183"/>
                <a:gd name="T51" fmla="*/ 149 h 237"/>
                <a:gd name="T52" fmla="*/ 48 w 183"/>
                <a:gd name="T53" fmla="*/ 127 h 237"/>
                <a:gd name="T54" fmla="*/ 29 w 183"/>
                <a:gd name="T55" fmla="*/ 94 h 237"/>
                <a:gd name="T56" fmla="*/ 18 w 183"/>
                <a:gd name="T57" fmla="*/ 57 h 237"/>
                <a:gd name="T58" fmla="*/ 8 w 183"/>
                <a:gd name="T59" fmla="*/ 19 h 237"/>
                <a:gd name="T60" fmla="*/ 0 w 183"/>
                <a:gd name="T61" fmla="*/ 0 h 237"/>
                <a:gd name="T62" fmla="*/ 0 w 183"/>
                <a:gd name="T63" fmla="*/ 0 h 237"/>
                <a:gd name="T64" fmla="*/ 0 w 183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237">
                  <a:moveTo>
                    <a:pt x="0" y="0"/>
                  </a:moveTo>
                  <a:lnTo>
                    <a:pt x="4" y="19"/>
                  </a:lnTo>
                  <a:lnTo>
                    <a:pt x="5" y="39"/>
                  </a:lnTo>
                  <a:lnTo>
                    <a:pt x="7" y="58"/>
                  </a:lnTo>
                  <a:lnTo>
                    <a:pt x="8" y="79"/>
                  </a:lnTo>
                  <a:lnTo>
                    <a:pt x="9" y="99"/>
                  </a:lnTo>
                  <a:lnTo>
                    <a:pt x="14" y="117"/>
                  </a:lnTo>
                  <a:lnTo>
                    <a:pt x="19" y="135"/>
                  </a:lnTo>
                  <a:lnTo>
                    <a:pt x="31" y="153"/>
                  </a:lnTo>
                  <a:lnTo>
                    <a:pt x="38" y="161"/>
                  </a:lnTo>
                  <a:lnTo>
                    <a:pt x="46" y="168"/>
                  </a:lnTo>
                  <a:lnTo>
                    <a:pt x="53" y="175"/>
                  </a:lnTo>
                  <a:lnTo>
                    <a:pt x="61" y="180"/>
                  </a:lnTo>
                  <a:lnTo>
                    <a:pt x="70" y="186"/>
                  </a:lnTo>
                  <a:lnTo>
                    <a:pt x="78" y="191"/>
                  </a:lnTo>
                  <a:lnTo>
                    <a:pt x="88" y="195"/>
                  </a:lnTo>
                  <a:lnTo>
                    <a:pt x="98" y="200"/>
                  </a:lnTo>
                  <a:lnTo>
                    <a:pt x="102" y="201"/>
                  </a:lnTo>
                  <a:lnTo>
                    <a:pt x="107" y="203"/>
                  </a:lnTo>
                  <a:lnTo>
                    <a:pt x="111" y="205"/>
                  </a:lnTo>
                  <a:lnTo>
                    <a:pt x="117" y="206"/>
                  </a:lnTo>
                  <a:lnTo>
                    <a:pt x="122" y="207"/>
                  </a:lnTo>
                  <a:lnTo>
                    <a:pt x="126" y="208"/>
                  </a:lnTo>
                  <a:lnTo>
                    <a:pt x="132" y="209"/>
                  </a:lnTo>
                  <a:lnTo>
                    <a:pt x="137" y="211"/>
                  </a:lnTo>
                  <a:lnTo>
                    <a:pt x="141" y="214"/>
                  </a:lnTo>
                  <a:lnTo>
                    <a:pt x="146" y="217"/>
                  </a:lnTo>
                  <a:lnTo>
                    <a:pt x="151" y="221"/>
                  </a:lnTo>
                  <a:lnTo>
                    <a:pt x="156" y="224"/>
                  </a:lnTo>
                  <a:lnTo>
                    <a:pt x="161" y="228"/>
                  </a:lnTo>
                  <a:lnTo>
                    <a:pt x="166" y="230"/>
                  </a:lnTo>
                  <a:lnTo>
                    <a:pt x="170" y="233"/>
                  </a:lnTo>
                  <a:lnTo>
                    <a:pt x="175" y="237"/>
                  </a:lnTo>
                  <a:lnTo>
                    <a:pt x="178" y="237"/>
                  </a:lnTo>
                  <a:lnTo>
                    <a:pt x="181" y="235"/>
                  </a:lnTo>
                  <a:lnTo>
                    <a:pt x="183" y="232"/>
                  </a:lnTo>
                  <a:lnTo>
                    <a:pt x="182" y="229"/>
                  </a:lnTo>
                  <a:lnTo>
                    <a:pt x="176" y="222"/>
                  </a:lnTo>
                  <a:lnTo>
                    <a:pt x="171" y="216"/>
                  </a:lnTo>
                  <a:lnTo>
                    <a:pt x="167" y="209"/>
                  </a:lnTo>
                  <a:lnTo>
                    <a:pt x="161" y="202"/>
                  </a:lnTo>
                  <a:lnTo>
                    <a:pt x="156" y="197"/>
                  </a:lnTo>
                  <a:lnTo>
                    <a:pt x="150" y="192"/>
                  </a:lnTo>
                  <a:lnTo>
                    <a:pt x="144" y="186"/>
                  </a:lnTo>
                  <a:lnTo>
                    <a:pt x="136" y="183"/>
                  </a:lnTo>
                  <a:lnTo>
                    <a:pt x="125" y="178"/>
                  </a:lnTo>
                  <a:lnTo>
                    <a:pt x="116" y="173"/>
                  </a:lnTo>
                  <a:lnTo>
                    <a:pt x="107" y="170"/>
                  </a:lnTo>
                  <a:lnTo>
                    <a:pt x="98" y="165"/>
                  </a:lnTo>
                  <a:lnTo>
                    <a:pt x="88" y="161"/>
                  </a:lnTo>
                  <a:lnTo>
                    <a:pt x="79" y="156"/>
                  </a:lnTo>
                  <a:lnTo>
                    <a:pt x="71" y="149"/>
                  </a:lnTo>
                  <a:lnTo>
                    <a:pt x="62" y="142"/>
                  </a:lnTo>
                  <a:lnTo>
                    <a:pt x="48" y="127"/>
                  </a:lnTo>
                  <a:lnTo>
                    <a:pt x="37" y="111"/>
                  </a:lnTo>
                  <a:lnTo>
                    <a:pt x="29" y="94"/>
                  </a:lnTo>
                  <a:lnTo>
                    <a:pt x="23" y="76"/>
                  </a:lnTo>
                  <a:lnTo>
                    <a:pt x="18" y="57"/>
                  </a:lnTo>
                  <a:lnTo>
                    <a:pt x="14" y="38"/>
                  </a:lnTo>
                  <a:lnTo>
                    <a:pt x="8" y="1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89"/>
            <p:cNvSpPr>
              <a:spLocks/>
            </p:cNvSpPr>
            <p:nvPr/>
          </p:nvSpPr>
          <p:spPr bwMode="auto">
            <a:xfrm>
              <a:off x="1660" y="1804"/>
              <a:ext cx="68" cy="36"/>
            </a:xfrm>
            <a:custGeom>
              <a:avLst/>
              <a:gdLst>
                <a:gd name="T0" fmla="*/ 1 w 136"/>
                <a:gd name="T1" fmla="*/ 72 h 72"/>
                <a:gd name="T2" fmla="*/ 0 w 136"/>
                <a:gd name="T3" fmla="*/ 58 h 72"/>
                <a:gd name="T4" fmla="*/ 4 w 136"/>
                <a:gd name="T5" fmla="*/ 48 h 72"/>
                <a:gd name="T6" fmla="*/ 11 w 136"/>
                <a:gd name="T7" fmla="*/ 40 h 72"/>
                <a:gd name="T8" fmla="*/ 21 w 136"/>
                <a:gd name="T9" fmla="*/ 35 h 72"/>
                <a:gd name="T10" fmla="*/ 32 w 136"/>
                <a:gd name="T11" fmla="*/ 31 h 72"/>
                <a:gd name="T12" fmla="*/ 44 w 136"/>
                <a:gd name="T13" fmla="*/ 30 h 72"/>
                <a:gd name="T14" fmla="*/ 55 w 136"/>
                <a:gd name="T15" fmla="*/ 28 h 72"/>
                <a:gd name="T16" fmla="*/ 65 w 136"/>
                <a:gd name="T17" fmla="*/ 27 h 72"/>
                <a:gd name="T18" fmla="*/ 74 w 136"/>
                <a:gd name="T19" fmla="*/ 25 h 72"/>
                <a:gd name="T20" fmla="*/ 82 w 136"/>
                <a:gd name="T21" fmla="*/ 22 h 72"/>
                <a:gd name="T22" fmla="*/ 90 w 136"/>
                <a:gd name="T23" fmla="*/ 20 h 72"/>
                <a:gd name="T24" fmla="*/ 99 w 136"/>
                <a:gd name="T25" fmla="*/ 18 h 72"/>
                <a:gd name="T26" fmla="*/ 107 w 136"/>
                <a:gd name="T27" fmla="*/ 15 h 72"/>
                <a:gd name="T28" fmla="*/ 115 w 136"/>
                <a:gd name="T29" fmla="*/ 13 h 72"/>
                <a:gd name="T30" fmla="*/ 123 w 136"/>
                <a:gd name="T31" fmla="*/ 10 h 72"/>
                <a:gd name="T32" fmla="*/ 131 w 136"/>
                <a:gd name="T33" fmla="*/ 7 h 72"/>
                <a:gd name="T34" fmla="*/ 133 w 136"/>
                <a:gd name="T35" fmla="*/ 6 h 72"/>
                <a:gd name="T36" fmla="*/ 135 w 136"/>
                <a:gd name="T37" fmla="*/ 4 h 72"/>
                <a:gd name="T38" fmla="*/ 136 w 136"/>
                <a:gd name="T39" fmla="*/ 2 h 72"/>
                <a:gd name="T40" fmla="*/ 133 w 136"/>
                <a:gd name="T41" fmla="*/ 0 h 72"/>
                <a:gd name="T42" fmla="*/ 117 w 136"/>
                <a:gd name="T43" fmla="*/ 3 h 72"/>
                <a:gd name="T44" fmla="*/ 95 w 136"/>
                <a:gd name="T45" fmla="*/ 5 h 72"/>
                <a:gd name="T46" fmla="*/ 71 w 136"/>
                <a:gd name="T47" fmla="*/ 8 h 72"/>
                <a:gd name="T48" fmla="*/ 47 w 136"/>
                <a:gd name="T49" fmla="*/ 14 h 72"/>
                <a:gd name="T50" fmla="*/ 25 w 136"/>
                <a:gd name="T51" fmla="*/ 23 h 72"/>
                <a:gd name="T52" fmla="*/ 9 w 136"/>
                <a:gd name="T53" fmla="*/ 35 h 72"/>
                <a:gd name="T54" fmla="*/ 0 w 136"/>
                <a:gd name="T55" fmla="*/ 51 h 72"/>
                <a:gd name="T56" fmla="*/ 0 w 136"/>
                <a:gd name="T57" fmla="*/ 72 h 72"/>
                <a:gd name="T58" fmla="*/ 0 w 136"/>
                <a:gd name="T59" fmla="*/ 72 h 72"/>
                <a:gd name="T60" fmla="*/ 1 w 136"/>
                <a:gd name="T61" fmla="*/ 72 h 72"/>
                <a:gd name="T62" fmla="*/ 1 w 136"/>
                <a:gd name="T63" fmla="*/ 72 h 72"/>
                <a:gd name="T64" fmla="*/ 1 w 136"/>
                <a:gd name="T65" fmla="*/ 72 h 72"/>
                <a:gd name="T66" fmla="*/ 1 w 136"/>
                <a:gd name="T6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72">
                  <a:moveTo>
                    <a:pt x="1" y="72"/>
                  </a:moveTo>
                  <a:lnTo>
                    <a:pt x="0" y="58"/>
                  </a:lnTo>
                  <a:lnTo>
                    <a:pt x="4" y="48"/>
                  </a:lnTo>
                  <a:lnTo>
                    <a:pt x="11" y="40"/>
                  </a:lnTo>
                  <a:lnTo>
                    <a:pt x="21" y="35"/>
                  </a:lnTo>
                  <a:lnTo>
                    <a:pt x="32" y="31"/>
                  </a:lnTo>
                  <a:lnTo>
                    <a:pt x="44" y="30"/>
                  </a:lnTo>
                  <a:lnTo>
                    <a:pt x="55" y="28"/>
                  </a:lnTo>
                  <a:lnTo>
                    <a:pt x="65" y="27"/>
                  </a:lnTo>
                  <a:lnTo>
                    <a:pt x="74" y="25"/>
                  </a:lnTo>
                  <a:lnTo>
                    <a:pt x="82" y="22"/>
                  </a:lnTo>
                  <a:lnTo>
                    <a:pt x="90" y="20"/>
                  </a:lnTo>
                  <a:lnTo>
                    <a:pt x="99" y="18"/>
                  </a:lnTo>
                  <a:lnTo>
                    <a:pt x="107" y="15"/>
                  </a:lnTo>
                  <a:lnTo>
                    <a:pt x="115" y="13"/>
                  </a:lnTo>
                  <a:lnTo>
                    <a:pt x="123" y="10"/>
                  </a:lnTo>
                  <a:lnTo>
                    <a:pt x="131" y="7"/>
                  </a:lnTo>
                  <a:lnTo>
                    <a:pt x="133" y="6"/>
                  </a:lnTo>
                  <a:lnTo>
                    <a:pt x="135" y="4"/>
                  </a:lnTo>
                  <a:lnTo>
                    <a:pt x="136" y="2"/>
                  </a:lnTo>
                  <a:lnTo>
                    <a:pt x="133" y="0"/>
                  </a:lnTo>
                  <a:lnTo>
                    <a:pt x="117" y="3"/>
                  </a:lnTo>
                  <a:lnTo>
                    <a:pt x="95" y="5"/>
                  </a:lnTo>
                  <a:lnTo>
                    <a:pt x="71" y="8"/>
                  </a:lnTo>
                  <a:lnTo>
                    <a:pt x="47" y="14"/>
                  </a:lnTo>
                  <a:lnTo>
                    <a:pt x="25" y="23"/>
                  </a:lnTo>
                  <a:lnTo>
                    <a:pt x="9" y="35"/>
                  </a:lnTo>
                  <a:lnTo>
                    <a:pt x="0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90"/>
            <p:cNvSpPr>
              <a:spLocks/>
            </p:cNvSpPr>
            <p:nvPr/>
          </p:nvSpPr>
          <p:spPr bwMode="auto">
            <a:xfrm>
              <a:off x="1678" y="1831"/>
              <a:ext cx="32" cy="21"/>
            </a:xfrm>
            <a:custGeom>
              <a:avLst/>
              <a:gdLst>
                <a:gd name="T0" fmla="*/ 0 w 63"/>
                <a:gd name="T1" fmla="*/ 1 h 41"/>
                <a:gd name="T2" fmla="*/ 5 w 63"/>
                <a:gd name="T3" fmla="*/ 6 h 41"/>
                <a:gd name="T4" fmla="*/ 12 w 63"/>
                <a:gd name="T5" fmla="*/ 13 h 41"/>
                <a:gd name="T6" fmla="*/ 19 w 63"/>
                <a:gd name="T7" fmla="*/ 19 h 41"/>
                <a:gd name="T8" fmla="*/ 27 w 63"/>
                <a:gd name="T9" fmla="*/ 25 h 41"/>
                <a:gd name="T10" fmla="*/ 33 w 63"/>
                <a:gd name="T11" fmla="*/ 29 h 41"/>
                <a:gd name="T12" fmla="*/ 40 w 63"/>
                <a:gd name="T13" fmla="*/ 34 h 41"/>
                <a:gd name="T14" fmla="*/ 47 w 63"/>
                <a:gd name="T15" fmla="*/ 39 h 41"/>
                <a:gd name="T16" fmla="*/ 54 w 63"/>
                <a:gd name="T17" fmla="*/ 41 h 41"/>
                <a:gd name="T18" fmla="*/ 57 w 63"/>
                <a:gd name="T19" fmla="*/ 41 h 41"/>
                <a:gd name="T20" fmla="*/ 61 w 63"/>
                <a:gd name="T21" fmla="*/ 39 h 41"/>
                <a:gd name="T22" fmla="*/ 63 w 63"/>
                <a:gd name="T23" fmla="*/ 34 h 41"/>
                <a:gd name="T24" fmla="*/ 63 w 63"/>
                <a:gd name="T25" fmla="*/ 31 h 41"/>
                <a:gd name="T26" fmla="*/ 63 w 63"/>
                <a:gd name="T27" fmla="*/ 31 h 41"/>
                <a:gd name="T28" fmla="*/ 63 w 63"/>
                <a:gd name="T29" fmla="*/ 29 h 41"/>
                <a:gd name="T30" fmla="*/ 63 w 63"/>
                <a:gd name="T31" fmla="*/ 29 h 41"/>
                <a:gd name="T32" fmla="*/ 63 w 63"/>
                <a:gd name="T33" fmla="*/ 29 h 41"/>
                <a:gd name="T34" fmla="*/ 62 w 63"/>
                <a:gd name="T35" fmla="*/ 28 h 41"/>
                <a:gd name="T36" fmla="*/ 62 w 63"/>
                <a:gd name="T37" fmla="*/ 27 h 41"/>
                <a:gd name="T38" fmla="*/ 61 w 63"/>
                <a:gd name="T39" fmla="*/ 26 h 41"/>
                <a:gd name="T40" fmla="*/ 59 w 63"/>
                <a:gd name="T41" fmla="*/ 26 h 41"/>
                <a:gd name="T42" fmla="*/ 53 w 63"/>
                <a:gd name="T43" fmla="*/ 24 h 41"/>
                <a:gd name="T44" fmla="*/ 46 w 63"/>
                <a:gd name="T45" fmla="*/ 21 h 41"/>
                <a:gd name="T46" fmla="*/ 39 w 63"/>
                <a:gd name="T47" fmla="*/ 20 h 41"/>
                <a:gd name="T48" fmla="*/ 32 w 63"/>
                <a:gd name="T49" fmla="*/ 18 h 41"/>
                <a:gd name="T50" fmla="*/ 23 w 63"/>
                <a:gd name="T51" fmla="*/ 14 h 41"/>
                <a:gd name="T52" fmla="*/ 14 w 63"/>
                <a:gd name="T53" fmla="*/ 10 h 41"/>
                <a:gd name="T54" fmla="*/ 8 w 63"/>
                <a:gd name="T55" fmla="*/ 5 h 41"/>
                <a:gd name="T56" fmla="*/ 0 w 63"/>
                <a:gd name="T57" fmla="*/ 0 h 41"/>
                <a:gd name="T58" fmla="*/ 0 w 63"/>
                <a:gd name="T59" fmla="*/ 0 h 41"/>
                <a:gd name="T60" fmla="*/ 0 w 63"/>
                <a:gd name="T61" fmla="*/ 0 h 41"/>
                <a:gd name="T62" fmla="*/ 0 w 63"/>
                <a:gd name="T63" fmla="*/ 0 h 41"/>
                <a:gd name="T64" fmla="*/ 0 w 63"/>
                <a:gd name="T65" fmla="*/ 1 h 41"/>
                <a:gd name="T66" fmla="*/ 0 w 63"/>
                <a:gd name="T6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41">
                  <a:moveTo>
                    <a:pt x="0" y="1"/>
                  </a:moveTo>
                  <a:lnTo>
                    <a:pt x="5" y="6"/>
                  </a:lnTo>
                  <a:lnTo>
                    <a:pt x="12" y="13"/>
                  </a:lnTo>
                  <a:lnTo>
                    <a:pt x="19" y="19"/>
                  </a:lnTo>
                  <a:lnTo>
                    <a:pt x="27" y="25"/>
                  </a:lnTo>
                  <a:lnTo>
                    <a:pt x="33" y="29"/>
                  </a:lnTo>
                  <a:lnTo>
                    <a:pt x="40" y="34"/>
                  </a:lnTo>
                  <a:lnTo>
                    <a:pt x="47" y="39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61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3" y="24"/>
                  </a:lnTo>
                  <a:lnTo>
                    <a:pt x="46" y="21"/>
                  </a:lnTo>
                  <a:lnTo>
                    <a:pt x="39" y="20"/>
                  </a:lnTo>
                  <a:lnTo>
                    <a:pt x="32" y="18"/>
                  </a:lnTo>
                  <a:lnTo>
                    <a:pt x="23" y="14"/>
                  </a:lnTo>
                  <a:lnTo>
                    <a:pt x="14" y="10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91"/>
            <p:cNvSpPr>
              <a:spLocks/>
            </p:cNvSpPr>
            <p:nvPr/>
          </p:nvSpPr>
          <p:spPr bwMode="auto">
            <a:xfrm>
              <a:off x="1662" y="1842"/>
              <a:ext cx="54" cy="39"/>
            </a:xfrm>
            <a:custGeom>
              <a:avLst/>
              <a:gdLst>
                <a:gd name="T0" fmla="*/ 0 w 107"/>
                <a:gd name="T1" fmla="*/ 2 h 78"/>
                <a:gd name="T2" fmla="*/ 5 w 107"/>
                <a:gd name="T3" fmla="*/ 6 h 78"/>
                <a:gd name="T4" fmla="*/ 9 w 107"/>
                <a:gd name="T5" fmla="*/ 11 h 78"/>
                <a:gd name="T6" fmla="*/ 15 w 107"/>
                <a:gd name="T7" fmla="*/ 14 h 78"/>
                <a:gd name="T8" fmla="*/ 21 w 107"/>
                <a:gd name="T9" fmla="*/ 18 h 78"/>
                <a:gd name="T10" fmla="*/ 27 w 107"/>
                <a:gd name="T11" fmla="*/ 21 h 78"/>
                <a:gd name="T12" fmla="*/ 33 w 107"/>
                <a:gd name="T13" fmla="*/ 25 h 78"/>
                <a:gd name="T14" fmla="*/ 38 w 107"/>
                <a:gd name="T15" fmla="*/ 28 h 78"/>
                <a:gd name="T16" fmla="*/ 44 w 107"/>
                <a:gd name="T17" fmla="*/ 32 h 78"/>
                <a:gd name="T18" fmla="*/ 52 w 107"/>
                <a:gd name="T19" fmla="*/ 37 h 78"/>
                <a:gd name="T20" fmla="*/ 60 w 107"/>
                <a:gd name="T21" fmla="*/ 42 h 78"/>
                <a:gd name="T22" fmla="*/ 68 w 107"/>
                <a:gd name="T23" fmla="*/ 48 h 78"/>
                <a:gd name="T24" fmla="*/ 75 w 107"/>
                <a:gd name="T25" fmla="*/ 53 h 78"/>
                <a:gd name="T26" fmla="*/ 83 w 107"/>
                <a:gd name="T27" fmla="*/ 59 h 78"/>
                <a:gd name="T28" fmla="*/ 91 w 107"/>
                <a:gd name="T29" fmla="*/ 66 h 78"/>
                <a:gd name="T30" fmla="*/ 98 w 107"/>
                <a:gd name="T31" fmla="*/ 72 h 78"/>
                <a:gd name="T32" fmla="*/ 106 w 107"/>
                <a:gd name="T33" fmla="*/ 78 h 78"/>
                <a:gd name="T34" fmla="*/ 107 w 107"/>
                <a:gd name="T35" fmla="*/ 78 h 78"/>
                <a:gd name="T36" fmla="*/ 107 w 107"/>
                <a:gd name="T37" fmla="*/ 76 h 78"/>
                <a:gd name="T38" fmla="*/ 107 w 107"/>
                <a:gd name="T39" fmla="*/ 75 h 78"/>
                <a:gd name="T40" fmla="*/ 107 w 107"/>
                <a:gd name="T41" fmla="*/ 74 h 78"/>
                <a:gd name="T42" fmla="*/ 102 w 107"/>
                <a:gd name="T43" fmla="*/ 68 h 78"/>
                <a:gd name="T44" fmla="*/ 96 w 107"/>
                <a:gd name="T45" fmla="*/ 63 h 78"/>
                <a:gd name="T46" fmla="*/ 90 w 107"/>
                <a:gd name="T47" fmla="*/ 57 h 78"/>
                <a:gd name="T48" fmla="*/ 84 w 107"/>
                <a:gd name="T49" fmla="*/ 52 h 78"/>
                <a:gd name="T50" fmla="*/ 77 w 107"/>
                <a:gd name="T51" fmla="*/ 48 h 78"/>
                <a:gd name="T52" fmla="*/ 72 w 107"/>
                <a:gd name="T53" fmla="*/ 43 h 78"/>
                <a:gd name="T54" fmla="*/ 65 w 107"/>
                <a:gd name="T55" fmla="*/ 38 h 78"/>
                <a:gd name="T56" fmla="*/ 58 w 107"/>
                <a:gd name="T57" fmla="*/ 34 h 78"/>
                <a:gd name="T58" fmla="*/ 51 w 107"/>
                <a:gd name="T59" fmla="*/ 30 h 78"/>
                <a:gd name="T60" fmla="*/ 43 w 107"/>
                <a:gd name="T61" fmla="*/ 27 h 78"/>
                <a:gd name="T62" fmla="*/ 36 w 107"/>
                <a:gd name="T63" fmla="*/ 23 h 78"/>
                <a:gd name="T64" fmla="*/ 28 w 107"/>
                <a:gd name="T65" fmla="*/ 19 h 78"/>
                <a:gd name="T66" fmla="*/ 20 w 107"/>
                <a:gd name="T67" fmla="*/ 15 h 78"/>
                <a:gd name="T68" fmla="*/ 13 w 107"/>
                <a:gd name="T69" fmla="*/ 11 h 78"/>
                <a:gd name="T70" fmla="*/ 6 w 107"/>
                <a:gd name="T71" fmla="*/ 6 h 78"/>
                <a:gd name="T72" fmla="*/ 0 w 107"/>
                <a:gd name="T73" fmla="*/ 0 h 78"/>
                <a:gd name="T74" fmla="*/ 0 w 107"/>
                <a:gd name="T75" fmla="*/ 0 h 78"/>
                <a:gd name="T76" fmla="*/ 0 w 107"/>
                <a:gd name="T77" fmla="*/ 0 h 78"/>
                <a:gd name="T78" fmla="*/ 0 w 107"/>
                <a:gd name="T79" fmla="*/ 2 h 78"/>
                <a:gd name="T80" fmla="*/ 0 w 107"/>
                <a:gd name="T81" fmla="*/ 2 h 78"/>
                <a:gd name="T82" fmla="*/ 0 w 107"/>
                <a:gd name="T8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78">
                  <a:moveTo>
                    <a:pt x="0" y="2"/>
                  </a:moveTo>
                  <a:lnTo>
                    <a:pt x="5" y="6"/>
                  </a:lnTo>
                  <a:lnTo>
                    <a:pt x="9" y="11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3" y="25"/>
                  </a:lnTo>
                  <a:lnTo>
                    <a:pt x="38" y="28"/>
                  </a:lnTo>
                  <a:lnTo>
                    <a:pt x="44" y="32"/>
                  </a:lnTo>
                  <a:lnTo>
                    <a:pt x="52" y="37"/>
                  </a:lnTo>
                  <a:lnTo>
                    <a:pt x="60" y="42"/>
                  </a:lnTo>
                  <a:lnTo>
                    <a:pt x="68" y="48"/>
                  </a:lnTo>
                  <a:lnTo>
                    <a:pt x="75" y="53"/>
                  </a:lnTo>
                  <a:lnTo>
                    <a:pt x="83" y="59"/>
                  </a:lnTo>
                  <a:lnTo>
                    <a:pt x="91" y="66"/>
                  </a:lnTo>
                  <a:lnTo>
                    <a:pt x="98" y="72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2" y="68"/>
                  </a:lnTo>
                  <a:lnTo>
                    <a:pt x="96" y="63"/>
                  </a:lnTo>
                  <a:lnTo>
                    <a:pt x="90" y="57"/>
                  </a:lnTo>
                  <a:lnTo>
                    <a:pt x="84" y="52"/>
                  </a:lnTo>
                  <a:lnTo>
                    <a:pt x="77" y="48"/>
                  </a:lnTo>
                  <a:lnTo>
                    <a:pt x="72" y="43"/>
                  </a:lnTo>
                  <a:lnTo>
                    <a:pt x="65" y="38"/>
                  </a:lnTo>
                  <a:lnTo>
                    <a:pt x="58" y="34"/>
                  </a:lnTo>
                  <a:lnTo>
                    <a:pt x="51" y="30"/>
                  </a:lnTo>
                  <a:lnTo>
                    <a:pt x="43" y="27"/>
                  </a:lnTo>
                  <a:lnTo>
                    <a:pt x="36" y="23"/>
                  </a:lnTo>
                  <a:lnTo>
                    <a:pt x="28" y="19"/>
                  </a:lnTo>
                  <a:lnTo>
                    <a:pt x="20" y="15"/>
                  </a:lnTo>
                  <a:lnTo>
                    <a:pt x="13" y="11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92"/>
            <p:cNvSpPr>
              <a:spLocks/>
            </p:cNvSpPr>
            <p:nvPr/>
          </p:nvSpPr>
          <p:spPr bwMode="auto">
            <a:xfrm>
              <a:off x="1655" y="1789"/>
              <a:ext cx="84" cy="37"/>
            </a:xfrm>
            <a:custGeom>
              <a:avLst/>
              <a:gdLst>
                <a:gd name="T0" fmla="*/ 7 w 170"/>
                <a:gd name="T1" fmla="*/ 73 h 73"/>
                <a:gd name="T2" fmla="*/ 3 w 170"/>
                <a:gd name="T3" fmla="*/ 56 h 73"/>
                <a:gd name="T4" fmla="*/ 5 w 170"/>
                <a:gd name="T5" fmla="*/ 43 h 73"/>
                <a:gd name="T6" fmla="*/ 13 w 170"/>
                <a:gd name="T7" fmla="*/ 34 h 73"/>
                <a:gd name="T8" fmla="*/ 24 w 170"/>
                <a:gd name="T9" fmla="*/ 28 h 73"/>
                <a:gd name="T10" fmla="*/ 39 w 170"/>
                <a:gd name="T11" fmla="*/ 25 h 73"/>
                <a:gd name="T12" fmla="*/ 54 w 170"/>
                <a:gd name="T13" fmla="*/ 23 h 73"/>
                <a:gd name="T14" fmla="*/ 69 w 170"/>
                <a:gd name="T15" fmla="*/ 23 h 73"/>
                <a:gd name="T16" fmla="*/ 82 w 170"/>
                <a:gd name="T17" fmla="*/ 22 h 73"/>
                <a:gd name="T18" fmla="*/ 92 w 170"/>
                <a:gd name="T19" fmla="*/ 21 h 73"/>
                <a:gd name="T20" fmla="*/ 103 w 170"/>
                <a:gd name="T21" fmla="*/ 19 h 73"/>
                <a:gd name="T22" fmla="*/ 114 w 170"/>
                <a:gd name="T23" fmla="*/ 17 h 73"/>
                <a:gd name="T24" fmla="*/ 125 w 170"/>
                <a:gd name="T25" fmla="*/ 13 h 73"/>
                <a:gd name="T26" fmla="*/ 135 w 170"/>
                <a:gd name="T27" fmla="*/ 11 h 73"/>
                <a:gd name="T28" fmla="*/ 147 w 170"/>
                <a:gd name="T29" fmla="*/ 9 h 73"/>
                <a:gd name="T30" fmla="*/ 157 w 170"/>
                <a:gd name="T31" fmla="*/ 9 h 73"/>
                <a:gd name="T32" fmla="*/ 167 w 170"/>
                <a:gd name="T33" fmla="*/ 10 h 73"/>
                <a:gd name="T34" fmla="*/ 169 w 170"/>
                <a:gd name="T35" fmla="*/ 10 h 73"/>
                <a:gd name="T36" fmla="*/ 170 w 170"/>
                <a:gd name="T37" fmla="*/ 9 h 73"/>
                <a:gd name="T38" fmla="*/ 170 w 170"/>
                <a:gd name="T39" fmla="*/ 7 h 73"/>
                <a:gd name="T40" fmla="*/ 170 w 170"/>
                <a:gd name="T41" fmla="*/ 7 h 73"/>
                <a:gd name="T42" fmla="*/ 164 w 170"/>
                <a:gd name="T43" fmla="*/ 4 h 73"/>
                <a:gd name="T44" fmla="*/ 157 w 170"/>
                <a:gd name="T45" fmla="*/ 3 h 73"/>
                <a:gd name="T46" fmla="*/ 151 w 170"/>
                <a:gd name="T47" fmla="*/ 2 h 73"/>
                <a:gd name="T48" fmla="*/ 144 w 170"/>
                <a:gd name="T49" fmla="*/ 0 h 73"/>
                <a:gd name="T50" fmla="*/ 139 w 170"/>
                <a:gd name="T51" fmla="*/ 0 h 73"/>
                <a:gd name="T52" fmla="*/ 132 w 170"/>
                <a:gd name="T53" fmla="*/ 2 h 73"/>
                <a:gd name="T54" fmla="*/ 126 w 170"/>
                <a:gd name="T55" fmla="*/ 2 h 73"/>
                <a:gd name="T56" fmla="*/ 119 w 170"/>
                <a:gd name="T57" fmla="*/ 2 h 73"/>
                <a:gd name="T58" fmla="*/ 109 w 170"/>
                <a:gd name="T59" fmla="*/ 2 h 73"/>
                <a:gd name="T60" fmla="*/ 98 w 170"/>
                <a:gd name="T61" fmla="*/ 3 h 73"/>
                <a:gd name="T62" fmla="*/ 88 w 170"/>
                <a:gd name="T63" fmla="*/ 3 h 73"/>
                <a:gd name="T64" fmla="*/ 79 w 170"/>
                <a:gd name="T65" fmla="*/ 4 h 73"/>
                <a:gd name="T66" fmla="*/ 68 w 170"/>
                <a:gd name="T67" fmla="*/ 5 h 73"/>
                <a:gd name="T68" fmla="*/ 58 w 170"/>
                <a:gd name="T69" fmla="*/ 6 h 73"/>
                <a:gd name="T70" fmla="*/ 48 w 170"/>
                <a:gd name="T71" fmla="*/ 9 h 73"/>
                <a:gd name="T72" fmla="*/ 37 w 170"/>
                <a:gd name="T73" fmla="*/ 11 h 73"/>
                <a:gd name="T74" fmla="*/ 26 w 170"/>
                <a:gd name="T75" fmla="*/ 14 h 73"/>
                <a:gd name="T76" fmla="*/ 16 w 170"/>
                <a:gd name="T77" fmla="*/ 19 h 73"/>
                <a:gd name="T78" fmla="*/ 8 w 170"/>
                <a:gd name="T79" fmla="*/ 26 h 73"/>
                <a:gd name="T80" fmla="*/ 4 w 170"/>
                <a:gd name="T81" fmla="*/ 34 h 73"/>
                <a:gd name="T82" fmla="*/ 0 w 170"/>
                <a:gd name="T83" fmla="*/ 43 h 73"/>
                <a:gd name="T84" fmla="*/ 0 w 170"/>
                <a:gd name="T85" fmla="*/ 52 h 73"/>
                <a:gd name="T86" fmla="*/ 3 w 170"/>
                <a:gd name="T87" fmla="*/ 63 h 73"/>
                <a:gd name="T88" fmla="*/ 7 w 170"/>
                <a:gd name="T89" fmla="*/ 73 h 73"/>
                <a:gd name="T90" fmla="*/ 7 w 170"/>
                <a:gd name="T91" fmla="*/ 73 h 73"/>
                <a:gd name="T92" fmla="*/ 7 w 170"/>
                <a:gd name="T93" fmla="*/ 73 h 73"/>
                <a:gd name="T94" fmla="*/ 7 w 170"/>
                <a:gd name="T95" fmla="*/ 73 h 73"/>
                <a:gd name="T96" fmla="*/ 7 w 170"/>
                <a:gd name="T97" fmla="*/ 73 h 73"/>
                <a:gd name="T98" fmla="*/ 7 w 170"/>
                <a:gd name="T9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0" h="73">
                  <a:moveTo>
                    <a:pt x="7" y="73"/>
                  </a:moveTo>
                  <a:lnTo>
                    <a:pt x="3" y="56"/>
                  </a:lnTo>
                  <a:lnTo>
                    <a:pt x="5" y="43"/>
                  </a:lnTo>
                  <a:lnTo>
                    <a:pt x="13" y="34"/>
                  </a:lnTo>
                  <a:lnTo>
                    <a:pt x="24" y="28"/>
                  </a:lnTo>
                  <a:lnTo>
                    <a:pt x="39" y="25"/>
                  </a:lnTo>
                  <a:lnTo>
                    <a:pt x="54" y="23"/>
                  </a:lnTo>
                  <a:lnTo>
                    <a:pt x="69" y="23"/>
                  </a:lnTo>
                  <a:lnTo>
                    <a:pt x="82" y="22"/>
                  </a:lnTo>
                  <a:lnTo>
                    <a:pt x="92" y="21"/>
                  </a:lnTo>
                  <a:lnTo>
                    <a:pt x="103" y="19"/>
                  </a:lnTo>
                  <a:lnTo>
                    <a:pt x="114" y="17"/>
                  </a:lnTo>
                  <a:lnTo>
                    <a:pt x="125" y="13"/>
                  </a:lnTo>
                  <a:lnTo>
                    <a:pt x="135" y="11"/>
                  </a:lnTo>
                  <a:lnTo>
                    <a:pt x="147" y="9"/>
                  </a:lnTo>
                  <a:lnTo>
                    <a:pt x="157" y="9"/>
                  </a:lnTo>
                  <a:lnTo>
                    <a:pt x="167" y="10"/>
                  </a:lnTo>
                  <a:lnTo>
                    <a:pt x="169" y="10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4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19" y="2"/>
                  </a:lnTo>
                  <a:lnTo>
                    <a:pt x="109" y="2"/>
                  </a:lnTo>
                  <a:lnTo>
                    <a:pt x="98" y="3"/>
                  </a:lnTo>
                  <a:lnTo>
                    <a:pt x="88" y="3"/>
                  </a:lnTo>
                  <a:lnTo>
                    <a:pt x="79" y="4"/>
                  </a:lnTo>
                  <a:lnTo>
                    <a:pt x="68" y="5"/>
                  </a:lnTo>
                  <a:lnTo>
                    <a:pt x="58" y="6"/>
                  </a:lnTo>
                  <a:lnTo>
                    <a:pt x="48" y="9"/>
                  </a:lnTo>
                  <a:lnTo>
                    <a:pt x="37" y="11"/>
                  </a:lnTo>
                  <a:lnTo>
                    <a:pt x="26" y="14"/>
                  </a:lnTo>
                  <a:lnTo>
                    <a:pt x="16" y="19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3" y="6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93"/>
            <p:cNvSpPr>
              <a:spLocks/>
            </p:cNvSpPr>
            <p:nvPr/>
          </p:nvSpPr>
          <p:spPr bwMode="auto">
            <a:xfrm>
              <a:off x="1664" y="1764"/>
              <a:ext cx="82" cy="32"/>
            </a:xfrm>
            <a:custGeom>
              <a:avLst/>
              <a:gdLst>
                <a:gd name="T0" fmla="*/ 2 w 162"/>
                <a:gd name="T1" fmla="*/ 64 h 64"/>
                <a:gd name="T2" fmla="*/ 4 w 162"/>
                <a:gd name="T3" fmla="*/ 49 h 64"/>
                <a:gd name="T4" fmla="*/ 10 w 162"/>
                <a:gd name="T5" fmla="*/ 39 h 64"/>
                <a:gd name="T6" fmla="*/ 19 w 162"/>
                <a:gd name="T7" fmla="*/ 31 h 64"/>
                <a:gd name="T8" fmla="*/ 36 w 162"/>
                <a:gd name="T9" fmla="*/ 27 h 64"/>
                <a:gd name="T10" fmla="*/ 40 w 162"/>
                <a:gd name="T11" fmla="*/ 26 h 64"/>
                <a:gd name="T12" fmla="*/ 45 w 162"/>
                <a:gd name="T13" fmla="*/ 26 h 64"/>
                <a:gd name="T14" fmla="*/ 49 w 162"/>
                <a:gd name="T15" fmla="*/ 26 h 64"/>
                <a:gd name="T16" fmla="*/ 54 w 162"/>
                <a:gd name="T17" fmla="*/ 26 h 64"/>
                <a:gd name="T18" fmla="*/ 59 w 162"/>
                <a:gd name="T19" fmla="*/ 27 h 64"/>
                <a:gd name="T20" fmla="*/ 63 w 162"/>
                <a:gd name="T21" fmla="*/ 27 h 64"/>
                <a:gd name="T22" fmla="*/ 68 w 162"/>
                <a:gd name="T23" fmla="*/ 29 h 64"/>
                <a:gd name="T24" fmla="*/ 72 w 162"/>
                <a:gd name="T25" fmla="*/ 29 h 64"/>
                <a:gd name="T26" fmla="*/ 84 w 162"/>
                <a:gd name="T27" fmla="*/ 29 h 64"/>
                <a:gd name="T28" fmla="*/ 94 w 162"/>
                <a:gd name="T29" fmla="*/ 29 h 64"/>
                <a:gd name="T30" fmla="*/ 106 w 162"/>
                <a:gd name="T31" fmla="*/ 29 h 64"/>
                <a:gd name="T32" fmla="*/ 117 w 162"/>
                <a:gd name="T33" fmla="*/ 29 h 64"/>
                <a:gd name="T34" fmla="*/ 129 w 162"/>
                <a:gd name="T35" fmla="*/ 30 h 64"/>
                <a:gd name="T36" fmla="*/ 139 w 162"/>
                <a:gd name="T37" fmla="*/ 31 h 64"/>
                <a:gd name="T38" fmla="*/ 151 w 162"/>
                <a:gd name="T39" fmla="*/ 32 h 64"/>
                <a:gd name="T40" fmla="*/ 161 w 162"/>
                <a:gd name="T41" fmla="*/ 35 h 64"/>
                <a:gd name="T42" fmla="*/ 162 w 162"/>
                <a:gd name="T43" fmla="*/ 35 h 64"/>
                <a:gd name="T44" fmla="*/ 162 w 162"/>
                <a:gd name="T45" fmla="*/ 33 h 64"/>
                <a:gd name="T46" fmla="*/ 162 w 162"/>
                <a:gd name="T47" fmla="*/ 32 h 64"/>
                <a:gd name="T48" fmla="*/ 162 w 162"/>
                <a:gd name="T49" fmla="*/ 32 h 64"/>
                <a:gd name="T50" fmla="*/ 154 w 162"/>
                <a:gd name="T51" fmla="*/ 29 h 64"/>
                <a:gd name="T52" fmla="*/ 147 w 162"/>
                <a:gd name="T53" fmla="*/ 26 h 64"/>
                <a:gd name="T54" fmla="*/ 139 w 162"/>
                <a:gd name="T55" fmla="*/ 24 h 64"/>
                <a:gd name="T56" fmla="*/ 130 w 162"/>
                <a:gd name="T57" fmla="*/ 22 h 64"/>
                <a:gd name="T58" fmla="*/ 122 w 162"/>
                <a:gd name="T59" fmla="*/ 20 h 64"/>
                <a:gd name="T60" fmla="*/ 114 w 162"/>
                <a:gd name="T61" fmla="*/ 18 h 64"/>
                <a:gd name="T62" fmla="*/ 106 w 162"/>
                <a:gd name="T63" fmla="*/ 17 h 64"/>
                <a:gd name="T64" fmla="*/ 98 w 162"/>
                <a:gd name="T65" fmla="*/ 15 h 64"/>
                <a:gd name="T66" fmla="*/ 91 w 162"/>
                <a:gd name="T67" fmla="*/ 12 h 64"/>
                <a:gd name="T68" fmla="*/ 84 w 162"/>
                <a:gd name="T69" fmla="*/ 9 h 64"/>
                <a:gd name="T70" fmla="*/ 76 w 162"/>
                <a:gd name="T71" fmla="*/ 7 h 64"/>
                <a:gd name="T72" fmla="*/ 69 w 162"/>
                <a:gd name="T73" fmla="*/ 4 h 64"/>
                <a:gd name="T74" fmla="*/ 61 w 162"/>
                <a:gd name="T75" fmla="*/ 2 h 64"/>
                <a:gd name="T76" fmla="*/ 53 w 162"/>
                <a:gd name="T77" fmla="*/ 0 h 64"/>
                <a:gd name="T78" fmla="*/ 46 w 162"/>
                <a:gd name="T79" fmla="*/ 0 h 64"/>
                <a:gd name="T80" fmla="*/ 38 w 162"/>
                <a:gd name="T81" fmla="*/ 1 h 64"/>
                <a:gd name="T82" fmla="*/ 33 w 162"/>
                <a:gd name="T83" fmla="*/ 2 h 64"/>
                <a:gd name="T84" fmla="*/ 28 w 162"/>
                <a:gd name="T85" fmla="*/ 4 h 64"/>
                <a:gd name="T86" fmla="*/ 22 w 162"/>
                <a:gd name="T87" fmla="*/ 7 h 64"/>
                <a:gd name="T88" fmla="*/ 17 w 162"/>
                <a:gd name="T89" fmla="*/ 9 h 64"/>
                <a:gd name="T90" fmla="*/ 13 w 162"/>
                <a:gd name="T91" fmla="*/ 12 h 64"/>
                <a:gd name="T92" fmla="*/ 8 w 162"/>
                <a:gd name="T93" fmla="*/ 16 h 64"/>
                <a:gd name="T94" fmla="*/ 4 w 162"/>
                <a:gd name="T95" fmla="*/ 20 h 64"/>
                <a:gd name="T96" fmla="*/ 2 w 162"/>
                <a:gd name="T97" fmla="*/ 25 h 64"/>
                <a:gd name="T98" fmla="*/ 0 w 162"/>
                <a:gd name="T99" fmla="*/ 35 h 64"/>
                <a:gd name="T100" fmla="*/ 0 w 162"/>
                <a:gd name="T101" fmla="*/ 45 h 64"/>
                <a:gd name="T102" fmla="*/ 1 w 162"/>
                <a:gd name="T103" fmla="*/ 54 h 64"/>
                <a:gd name="T104" fmla="*/ 2 w 162"/>
                <a:gd name="T105" fmla="*/ 64 h 64"/>
                <a:gd name="T106" fmla="*/ 2 w 162"/>
                <a:gd name="T107" fmla="*/ 64 h 64"/>
                <a:gd name="T108" fmla="*/ 2 w 162"/>
                <a:gd name="T109" fmla="*/ 64 h 64"/>
                <a:gd name="T110" fmla="*/ 2 w 162"/>
                <a:gd name="T111" fmla="*/ 64 h 64"/>
                <a:gd name="T112" fmla="*/ 2 w 162"/>
                <a:gd name="T113" fmla="*/ 64 h 64"/>
                <a:gd name="T114" fmla="*/ 2 w 162"/>
                <a:gd name="T1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2" h="64">
                  <a:moveTo>
                    <a:pt x="2" y="64"/>
                  </a:moveTo>
                  <a:lnTo>
                    <a:pt x="4" y="49"/>
                  </a:lnTo>
                  <a:lnTo>
                    <a:pt x="10" y="39"/>
                  </a:lnTo>
                  <a:lnTo>
                    <a:pt x="19" y="31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9" y="27"/>
                  </a:lnTo>
                  <a:lnTo>
                    <a:pt x="63" y="27"/>
                  </a:lnTo>
                  <a:lnTo>
                    <a:pt x="68" y="29"/>
                  </a:lnTo>
                  <a:lnTo>
                    <a:pt x="72" y="29"/>
                  </a:lnTo>
                  <a:lnTo>
                    <a:pt x="84" y="29"/>
                  </a:lnTo>
                  <a:lnTo>
                    <a:pt x="94" y="29"/>
                  </a:lnTo>
                  <a:lnTo>
                    <a:pt x="106" y="29"/>
                  </a:lnTo>
                  <a:lnTo>
                    <a:pt x="117" y="29"/>
                  </a:lnTo>
                  <a:lnTo>
                    <a:pt x="129" y="30"/>
                  </a:lnTo>
                  <a:lnTo>
                    <a:pt x="139" y="31"/>
                  </a:lnTo>
                  <a:lnTo>
                    <a:pt x="15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54" y="29"/>
                  </a:lnTo>
                  <a:lnTo>
                    <a:pt x="147" y="26"/>
                  </a:lnTo>
                  <a:lnTo>
                    <a:pt x="139" y="24"/>
                  </a:lnTo>
                  <a:lnTo>
                    <a:pt x="130" y="22"/>
                  </a:lnTo>
                  <a:lnTo>
                    <a:pt x="122" y="20"/>
                  </a:lnTo>
                  <a:lnTo>
                    <a:pt x="114" y="18"/>
                  </a:lnTo>
                  <a:lnTo>
                    <a:pt x="106" y="17"/>
                  </a:lnTo>
                  <a:lnTo>
                    <a:pt x="98" y="15"/>
                  </a:lnTo>
                  <a:lnTo>
                    <a:pt x="91" y="12"/>
                  </a:lnTo>
                  <a:lnTo>
                    <a:pt x="84" y="9"/>
                  </a:lnTo>
                  <a:lnTo>
                    <a:pt x="76" y="7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3" y="2"/>
                  </a:lnTo>
                  <a:lnTo>
                    <a:pt x="28" y="4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2" y="25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94"/>
            <p:cNvSpPr>
              <a:spLocks/>
            </p:cNvSpPr>
            <p:nvPr/>
          </p:nvSpPr>
          <p:spPr bwMode="auto">
            <a:xfrm>
              <a:off x="1716" y="1805"/>
              <a:ext cx="22" cy="26"/>
            </a:xfrm>
            <a:custGeom>
              <a:avLst/>
              <a:gdLst>
                <a:gd name="T0" fmla="*/ 0 w 45"/>
                <a:gd name="T1" fmla="*/ 5 h 53"/>
                <a:gd name="T2" fmla="*/ 5 w 45"/>
                <a:gd name="T3" fmla="*/ 4 h 53"/>
                <a:gd name="T4" fmla="*/ 11 w 45"/>
                <a:gd name="T5" fmla="*/ 4 h 53"/>
                <a:gd name="T6" fmla="*/ 15 w 45"/>
                <a:gd name="T7" fmla="*/ 4 h 53"/>
                <a:gd name="T8" fmla="*/ 20 w 45"/>
                <a:gd name="T9" fmla="*/ 6 h 53"/>
                <a:gd name="T10" fmla="*/ 25 w 45"/>
                <a:gd name="T11" fmla="*/ 9 h 53"/>
                <a:gd name="T12" fmla="*/ 28 w 45"/>
                <a:gd name="T13" fmla="*/ 11 h 53"/>
                <a:gd name="T14" fmla="*/ 32 w 45"/>
                <a:gd name="T15" fmla="*/ 15 h 53"/>
                <a:gd name="T16" fmla="*/ 34 w 45"/>
                <a:gd name="T17" fmla="*/ 19 h 53"/>
                <a:gd name="T18" fmla="*/ 37 w 45"/>
                <a:gd name="T19" fmla="*/ 26 h 53"/>
                <a:gd name="T20" fmla="*/ 40 w 45"/>
                <a:gd name="T21" fmla="*/ 34 h 53"/>
                <a:gd name="T22" fmla="*/ 40 w 45"/>
                <a:gd name="T23" fmla="*/ 43 h 53"/>
                <a:gd name="T24" fmla="*/ 41 w 45"/>
                <a:gd name="T25" fmla="*/ 51 h 53"/>
                <a:gd name="T26" fmla="*/ 41 w 45"/>
                <a:gd name="T27" fmla="*/ 53 h 53"/>
                <a:gd name="T28" fmla="*/ 43 w 45"/>
                <a:gd name="T29" fmla="*/ 51 h 53"/>
                <a:gd name="T30" fmla="*/ 44 w 45"/>
                <a:gd name="T31" fmla="*/ 50 h 53"/>
                <a:gd name="T32" fmla="*/ 44 w 45"/>
                <a:gd name="T33" fmla="*/ 49 h 53"/>
                <a:gd name="T34" fmla="*/ 45 w 45"/>
                <a:gd name="T35" fmla="*/ 39 h 53"/>
                <a:gd name="T36" fmla="*/ 45 w 45"/>
                <a:gd name="T37" fmla="*/ 28 h 53"/>
                <a:gd name="T38" fmla="*/ 44 w 45"/>
                <a:gd name="T39" fmla="*/ 19 h 53"/>
                <a:gd name="T40" fmla="*/ 40 w 45"/>
                <a:gd name="T41" fmla="*/ 10 h 53"/>
                <a:gd name="T42" fmla="*/ 36 w 45"/>
                <a:gd name="T43" fmla="*/ 5 h 53"/>
                <a:gd name="T44" fmla="*/ 32 w 45"/>
                <a:gd name="T45" fmla="*/ 2 h 53"/>
                <a:gd name="T46" fmla="*/ 27 w 45"/>
                <a:gd name="T47" fmla="*/ 0 h 53"/>
                <a:gd name="T48" fmla="*/ 22 w 45"/>
                <a:gd name="T49" fmla="*/ 0 h 53"/>
                <a:gd name="T50" fmla="*/ 17 w 45"/>
                <a:gd name="T51" fmla="*/ 0 h 53"/>
                <a:gd name="T52" fmla="*/ 11 w 45"/>
                <a:gd name="T53" fmla="*/ 2 h 53"/>
                <a:gd name="T54" fmla="*/ 6 w 45"/>
                <a:gd name="T55" fmla="*/ 3 h 53"/>
                <a:gd name="T56" fmla="*/ 0 w 45"/>
                <a:gd name="T57" fmla="*/ 5 h 53"/>
                <a:gd name="T58" fmla="*/ 0 w 45"/>
                <a:gd name="T59" fmla="*/ 5 h 53"/>
                <a:gd name="T60" fmla="*/ 0 w 45"/>
                <a:gd name="T61" fmla="*/ 5 h 53"/>
                <a:gd name="T62" fmla="*/ 0 w 45"/>
                <a:gd name="T63" fmla="*/ 5 h 53"/>
                <a:gd name="T64" fmla="*/ 0 w 45"/>
                <a:gd name="T65" fmla="*/ 5 h 53"/>
                <a:gd name="T66" fmla="*/ 0 w 45"/>
                <a:gd name="T67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53">
                  <a:moveTo>
                    <a:pt x="0" y="5"/>
                  </a:moveTo>
                  <a:lnTo>
                    <a:pt x="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2" y="15"/>
                  </a:lnTo>
                  <a:lnTo>
                    <a:pt x="34" y="19"/>
                  </a:lnTo>
                  <a:lnTo>
                    <a:pt x="37" y="26"/>
                  </a:lnTo>
                  <a:lnTo>
                    <a:pt x="40" y="34"/>
                  </a:lnTo>
                  <a:lnTo>
                    <a:pt x="40" y="43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4" y="50"/>
                  </a:lnTo>
                  <a:lnTo>
                    <a:pt x="44" y="49"/>
                  </a:lnTo>
                  <a:lnTo>
                    <a:pt x="45" y="39"/>
                  </a:lnTo>
                  <a:lnTo>
                    <a:pt x="45" y="28"/>
                  </a:lnTo>
                  <a:lnTo>
                    <a:pt x="44" y="19"/>
                  </a:lnTo>
                  <a:lnTo>
                    <a:pt x="40" y="10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95"/>
            <p:cNvSpPr>
              <a:spLocks/>
            </p:cNvSpPr>
            <p:nvPr/>
          </p:nvSpPr>
          <p:spPr bwMode="auto">
            <a:xfrm>
              <a:off x="1730" y="1792"/>
              <a:ext cx="23" cy="20"/>
            </a:xfrm>
            <a:custGeom>
              <a:avLst/>
              <a:gdLst>
                <a:gd name="T0" fmla="*/ 0 w 46"/>
                <a:gd name="T1" fmla="*/ 0 h 42"/>
                <a:gd name="T2" fmla="*/ 8 w 46"/>
                <a:gd name="T3" fmla="*/ 2 h 42"/>
                <a:gd name="T4" fmla="*/ 16 w 46"/>
                <a:gd name="T5" fmla="*/ 5 h 42"/>
                <a:gd name="T6" fmla="*/ 23 w 46"/>
                <a:gd name="T7" fmla="*/ 8 h 42"/>
                <a:gd name="T8" fmla="*/ 30 w 46"/>
                <a:gd name="T9" fmla="*/ 14 h 42"/>
                <a:gd name="T10" fmla="*/ 35 w 46"/>
                <a:gd name="T11" fmla="*/ 20 h 42"/>
                <a:gd name="T12" fmla="*/ 39 w 46"/>
                <a:gd name="T13" fmla="*/ 25 h 42"/>
                <a:gd name="T14" fmla="*/ 43 w 46"/>
                <a:gd name="T15" fmla="*/ 33 h 42"/>
                <a:gd name="T16" fmla="*/ 45 w 46"/>
                <a:gd name="T17" fmla="*/ 42 h 42"/>
                <a:gd name="T18" fmla="*/ 45 w 46"/>
                <a:gd name="T19" fmla="*/ 42 h 42"/>
                <a:gd name="T20" fmla="*/ 46 w 46"/>
                <a:gd name="T21" fmla="*/ 42 h 42"/>
                <a:gd name="T22" fmla="*/ 46 w 46"/>
                <a:gd name="T23" fmla="*/ 42 h 42"/>
                <a:gd name="T24" fmla="*/ 46 w 46"/>
                <a:gd name="T25" fmla="*/ 40 h 42"/>
                <a:gd name="T26" fmla="*/ 45 w 46"/>
                <a:gd name="T27" fmla="*/ 32 h 42"/>
                <a:gd name="T28" fmla="*/ 43 w 46"/>
                <a:gd name="T29" fmla="*/ 25 h 42"/>
                <a:gd name="T30" fmla="*/ 39 w 46"/>
                <a:gd name="T31" fmla="*/ 20 h 42"/>
                <a:gd name="T32" fmla="*/ 35 w 46"/>
                <a:gd name="T33" fmla="*/ 14 h 42"/>
                <a:gd name="T34" fmla="*/ 31 w 46"/>
                <a:gd name="T35" fmla="*/ 10 h 42"/>
                <a:gd name="T36" fmla="*/ 27 w 46"/>
                <a:gd name="T37" fmla="*/ 8 h 42"/>
                <a:gd name="T38" fmla="*/ 23 w 46"/>
                <a:gd name="T39" fmla="*/ 6 h 42"/>
                <a:gd name="T40" fmla="*/ 19 w 46"/>
                <a:gd name="T41" fmla="*/ 4 h 42"/>
                <a:gd name="T42" fmla="*/ 14 w 46"/>
                <a:gd name="T43" fmla="*/ 2 h 42"/>
                <a:gd name="T44" fmla="*/ 9 w 46"/>
                <a:gd name="T45" fmla="*/ 1 h 42"/>
                <a:gd name="T46" fmla="*/ 5 w 46"/>
                <a:gd name="T47" fmla="*/ 0 h 42"/>
                <a:gd name="T48" fmla="*/ 0 w 46"/>
                <a:gd name="T49" fmla="*/ 0 h 42"/>
                <a:gd name="T50" fmla="*/ 0 w 46"/>
                <a:gd name="T51" fmla="*/ 0 h 42"/>
                <a:gd name="T52" fmla="*/ 0 w 46"/>
                <a:gd name="T53" fmla="*/ 0 h 42"/>
                <a:gd name="T54" fmla="*/ 0 w 46"/>
                <a:gd name="T55" fmla="*/ 0 h 42"/>
                <a:gd name="T56" fmla="*/ 0 w 46"/>
                <a:gd name="T57" fmla="*/ 0 h 42"/>
                <a:gd name="T58" fmla="*/ 0 w 46"/>
                <a:gd name="T5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2">
                  <a:moveTo>
                    <a:pt x="0" y="0"/>
                  </a:moveTo>
                  <a:lnTo>
                    <a:pt x="8" y="2"/>
                  </a:lnTo>
                  <a:lnTo>
                    <a:pt x="16" y="5"/>
                  </a:lnTo>
                  <a:lnTo>
                    <a:pt x="23" y="8"/>
                  </a:lnTo>
                  <a:lnTo>
                    <a:pt x="30" y="14"/>
                  </a:lnTo>
                  <a:lnTo>
                    <a:pt x="35" y="20"/>
                  </a:lnTo>
                  <a:lnTo>
                    <a:pt x="39" y="25"/>
                  </a:lnTo>
                  <a:lnTo>
                    <a:pt x="43" y="33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5" y="32"/>
                  </a:lnTo>
                  <a:lnTo>
                    <a:pt x="43" y="25"/>
                  </a:lnTo>
                  <a:lnTo>
                    <a:pt x="39" y="20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96"/>
            <p:cNvSpPr>
              <a:spLocks/>
            </p:cNvSpPr>
            <p:nvPr/>
          </p:nvSpPr>
          <p:spPr bwMode="auto">
            <a:xfrm>
              <a:off x="1738" y="1779"/>
              <a:ext cx="23" cy="21"/>
            </a:xfrm>
            <a:custGeom>
              <a:avLst/>
              <a:gdLst>
                <a:gd name="T0" fmla="*/ 0 w 45"/>
                <a:gd name="T1" fmla="*/ 0 h 42"/>
                <a:gd name="T2" fmla="*/ 8 w 45"/>
                <a:gd name="T3" fmla="*/ 2 h 42"/>
                <a:gd name="T4" fmla="*/ 16 w 45"/>
                <a:gd name="T5" fmla="*/ 4 h 42"/>
                <a:gd name="T6" fmla="*/ 23 w 45"/>
                <a:gd name="T7" fmla="*/ 8 h 42"/>
                <a:gd name="T8" fmla="*/ 29 w 45"/>
                <a:gd name="T9" fmla="*/ 14 h 42"/>
                <a:gd name="T10" fmla="*/ 33 w 45"/>
                <a:gd name="T11" fmla="*/ 20 h 42"/>
                <a:gd name="T12" fmla="*/ 36 w 45"/>
                <a:gd name="T13" fmla="*/ 27 h 42"/>
                <a:gd name="T14" fmla="*/ 38 w 45"/>
                <a:gd name="T15" fmla="*/ 34 h 42"/>
                <a:gd name="T16" fmla="*/ 42 w 45"/>
                <a:gd name="T17" fmla="*/ 41 h 42"/>
                <a:gd name="T18" fmla="*/ 42 w 45"/>
                <a:gd name="T19" fmla="*/ 42 h 42"/>
                <a:gd name="T20" fmla="*/ 44 w 45"/>
                <a:gd name="T21" fmla="*/ 41 h 42"/>
                <a:gd name="T22" fmla="*/ 45 w 45"/>
                <a:gd name="T23" fmla="*/ 40 h 42"/>
                <a:gd name="T24" fmla="*/ 45 w 45"/>
                <a:gd name="T25" fmla="*/ 39 h 42"/>
                <a:gd name="T26" fmla="*/ 44 w 45"/>
                <a:gd name="T27" fmla="*/ 32 h 42"/>
                <a:gd name="T28" fmla="*/ 42 w 45"/>
                <a:gd name="T29" fmla="*/ 24 h 42"/>
                <a:gd name="T30" fmla="*/ 40 w 45"/>
                <a:gd name="T31" fmla="*/ 17 h 42"/>
                <a:gd name="T32" fmla="*/ 35 w 45"/>
                <a:gd name="T33" fmla="*/ 10 h 42"/>
                <a:gd name="T34" fmla="*/ 28 w 45"/>
                <a:gd name="T35" fmla="*/ 4 h 42"/>
                <a:gd name="T36" fmla="*/ 19 w 45"/>
                <a:gd name="T37" fmla="*/ 2 h 42"/>
                <a:gd name="T38" fmla="*/ 10 w 45"/>
                <a:gd name="T39" fmla="*/ 1 h 42"/>
                <a:gd name="T40" fmla="*/ 2 w 45"/>
                <a:gd name="T41" fmla="*/ 0 h 42"/>
                <a:gd name="T42" fmla="*/ 2 w 45"/>
                <a:gd name="T43" fmla="*/ 0 h 42"/>
                <a:gd name="T44" fmla="*/ 2 w 45"/>
                <a:gd name="T45" fmla="*/ 0 h 42"/>
                <a:gd name="T46" fmla="*/ 0 w 45"/>
                <a:gd name="T47" fmla="*/ 0 h 42"/>
                <a:gd name="T48" fmla="*/ 0 w 45"/>
                <a:gd name="T49" fmla="*/ 0 h 42"/>
                <a:gd name="T50" fmla="*/ 0 w 45"/>
                <a:gd name="T5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42">
                  <a:moveTo>
                    <a:pt x="0" y="0"/>
                  </a:moveTo>
                  <a:lnTo>
                    <a:pt x="8" y="2"/>
                  </a:lnTo>
                  <a:lnTo>
                    <a:pt x="16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3" y="20"/>
                  </a:lnTo>
                  <a:lnTo>
                    <a:pt x="36" y="27"/>
                  </a:lnTo>
                  <a:lnTo>
                    <a:pt x="38" y="34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4" y="32"/>
                  </a:lnTo>
                  <a:lnTo>
                    <a:pt x="42" y="24"/>
                  </a:lnTo>
                  <a:lnTo>
                    <a:pt x="40" y="17"/>
                  </a:lnTo>
                  <a:lnTo>
                    <a:pt x="35" y="10"/>
                  </a:lnTo>
                  <a:lnTo>
                    <a:pt x="28" y="4"/>
                  </a:lnTo>
                  <a:lnTo>
                    <a:pt x="19" y="2"/>
                  </a:lnTo>
                  <a:lnTo>
                    <a:pt x="1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97"/>
            <p:cNvSpPr>
              <a:spLocks/>
            </p:cNvSpPr>
            <p:nvPr/>
          </p:nvSpPr>
          <p:spPr bwMode="auto">
            <a:xfrm>
              <a:off x="1769" y="1953"/>
              <a:ext cx="272" cy="209"/>
            </a:xfrm>
            <a:custGeom>
              <a:avLst/>
              <a:gdLst>
                <a:gd name="T0" fmla="*/ 19 w 544"/>
                <a:gd name="T1" fmla="*/ 25 h 418"/>
                <a:gd name="T2" fmla="*/ 56 w 544"/>
                <a:gd name="T3" fmla="*/ 76 h 418"/>
                <a:gd name="T4" fmla="*/ 96 w 544"/>
                <a:gd name="T5" fmla="*/ 125 h 418"/>
                <a:gd name="T6" fmla="*/ 138 w 544"/>
                <a:gd name="T7" fmla="*/ 172 h 418"/>
                <a:gd name="T8" fmla="*/ 183 w 544"/>
                <a:gd name="T9" fmla="*/ 217 h 418"/>
                <a:gd name="T10" fmla="*/ 230 w 544"/>
                <a:gd name="T11" fmla="*/ 259 h 418"/>
                <a:gd name="T12" fmla="*/ 279 w 544"/>
                <a:gd name="T13" fmla="*/ 298 h 418"/>
                <a:gd name="T14" fmla="*/ 331 w 544"/>
                <a:gd name="T15" fmla="*/ 332 h 418"/>
                <a:gd name="T16" fmla="*/ 374 w 544"/>
                <a:gd name="T17" fmla="*/ 357 h 418"/>
                <a:gd name="T18" fmla="*/ 404 w 544"/>
                <a:gd name="T19" fmla="*/ 372 h 418"/>
                <a:gd name="T20" fmla="*/ 435 w 544"/>
                <a:gd name="T21" fmla="*/ 385 h 418"/>
                <a:gd name="T22" fmla="*/ 466 w 544"/>
                <a:gd name="T23" fmla="*/ 397 h 418"/>
                <a:gd name="T24" fmla="*/ 486 w 544"/>
                <a:gd name="T25" fmla="*/ 404 h 418"/>
                <a:gd name="T26" fmla="*/ 495 w 544"/>
                <a:gd name="T27" fmla="*/ 407 h 418"/>
                <a:gd name="T28" fmla="*/ 505 w 544"/>
                <a:gd name="T29" fmla="*/ 411 h 418"/>
                <a:gd name="T30" fmla="*/ 514 w 544"/>
                <a:gd name="T31" fmla="*/ 413 h 418"/>
                <a:gd name="T32" fmla="*/ 524 w 544"/>
                <a:gd name="T33" fmla="*/ 415 h 418"/>
                <a:gd name="T34" fmla="*/ 535 w 544"/>
                <a:gd name="T35" fmla="*/ 417 h 418"/>
                <a:gd name="T36" fmla="*/ 540 w 544"/>
                <a:gd name="T37" fmla="*/ 418 h 418"/>
                <a:gd name="T38" fmla="*/ 544 w 544"/>
                <a:gd name="T39" fmla="*/ 412 h 418"/>
                <a:gd name="T40" fmla="*/ 541 w 544"/>
                <a:gd name="T41" fmla="*/ 405 h 418"/>
                <a:gd name="T42" fmla="*/ 531 w 544"/>
                <a:gd name="T43" fmla="*/ 398 h 418"/>
                <a:gd name="T44" fmla="*/ 518 w 544"/>
                <a:gd name="T45" fmla="*/ 395 h 418"/>
                <a:gd name="T46" fmla="*/ 506 w 544"/>
                <a:gd name="T47" fmla="*/ 391 h 418"/>
                <a:gd name="T48" fmla="*/ 486 w 544"/>
                <a:gd name="T49" fmla="*/ 385 h 418"/>
                <a:gd name="T50" fmla="*/ 454 w 544"/>
                <a:gd name="T51" fmla="*/ 374 h 418"/>
                <a:gd name="T52" fmla="*/ 423 w 544"/>
                <a:gd name="T53" fmla="*/ 361 h 418"/>
                <a:gd name="T54" fmla="*/ 393 w 544"/>
                <a:gd name="T55" fmla="*/ 347 h 418"/>
                <a:gd name="T56" fmla="*/ 350 w 544"/>
                <a:gd name="T57" fmla="*/ 326 h 418"/>
                <a:gd name="T58" fmla="*/ 294 w 544"/>
                <a:gd name="T59" fmla="*/ 292 h 418"/>
                <a:gd name="T60" fmla="*/ 242 w 544"/>
                <a:gd name="T61" fmla="*/ 255 h 418"/>
                <a:gd name="T62" fmla="*/ 193 w 544"/>
                <a:gd name="T63" fmla="*/ 215 h 418"/>
                <a:gd name="T64" fmla="*/ 146 w 544"/>
                <a:gd name="T65" fmla="*/ 171 h 418"/>
                <a:gd name="T66" fmla="*/ 102 w 544"/>
                <a:gd name="T67" fmla="*/ 125 h 418"/>
                <a:gd name="T68" fmla="*/ 59 w 544"/>
                <a:gd name="T69" fmla="*/ 77 h 418"/>
                <a:gd name="T70" fmla="*/ 20 w 544"/>
                <a:gd name="T71" fmla="*/ 26 h 418"/>
                <a:gd name="T72" fmla="*/ 0 w 544"/>
                <a:gd name="T73" fmla="*/ 0 h 418"/>
                <a:gd name="T74" fmla="*/ 0 w 544"/>
                <a:gd name="T75" fmla="*/ 0 h 418"/>
                <a:gd name="T76" fmla="*/ 0 w 544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4" h="418">
                  <a:moveTo>
                    <a:pt x="0" y="0"/>
                  </a:moveTo>
                  <a:lnTo>
                    <a:pt x="19" y="25"/>
                  </a:lnTo>
                  <a:lnTo>
                    <a:pt x="37" y="50"/>
                  </a:lnTo>
                  <a:lnTo>
                    <a:pt x="56" y="76"/>
                  </a:lnTo>
                  <a:lnTo>
                    <a:pt x="75" y="101"/>
                  </a:lnTo>
                  <a:lnTo>
                    <a:pt x="96" y="125"/>
                  </a:lnTo>
                  <a:lnTo>
                    <a:pt x="117" y="148"/>
                  </a:lnTo>
                  <a:lnTo>
                    <a:pt x="138" y="172"/>
                  </a:lnTo>
                  <a:lnTo>
                    <a:pt x="159" y="194"/>
                  </a:lnTo>
                  <a:lnTo>
                    <a:pt x="183" y="217"/>
                  </a:lnTo>
                  <a:lnTo>
                    <a:pt x="206" y="238"/>
                  </a:lnTo>
                  <a:lnTo>
                    <a:pt x="230" y="259"/>
                  </a:lnTo>
                  <a:lnTo>
                    <a:pt x="254" y="278"/>
                  </a:lnTo>
                  <a:lnTo>
                    <a:pt x="279" y="298"/>
                  </a:lnTo>
                  <a:lnTo>
                    <a:pt x="305" y="315"/>
                  </a:lnTo>
                  <a:lnTo>
                    <a:pt x="331" y="332"/>
                  </a:lnTo>
                  <a:lnTo>
                    <a:pt x="359" y="349"/>
                  </a:lnTo>
                  <a:lnTo>
                    <a:pt x="374" y="357"/>
                  </a:lnTo>
                  <a:lnTo>
                    <a:pt x="389" y="365"/>
                  </a:lnTo>
                  <a:lnTo>
                    <a:pt x="404" y="372"/>
                  </a:lnTo>
                  <a:lnTo>
                    <a:pt x="419" y="379"/>
                  </a:lnTo>
                  <a:lnTo>
                    <a:pt x="435" y="385"/>
                  </a:lnTo>
                  <a:lnTo>
                    <a:pt x="450" y="391"/>
                  </a:lnTo>
                  <a:lnTo>
                    <a:pt x="466" y="397"/>
                  </a:lnTo>
                  <a:lnTo>
                    <a:pt x="481" y="403"/>
                  </a:lnTo>
                  <a:lnTo>
                    <a:pt x="486" y="404"/>
                  </a:lnTo>
                  <a:lnTo>
                    <a:pt x="490" y="406"/>
                  </a:lnTo>
                  <a:lnTo>
                    <a:pt x="495" y="407"/>
                  </a:lnTo>
                  <a:lnTo>
                    <a:pt x="501" y="408"/>
                  </a:lnTo>
                  <a:lnTo>
                    <a:pt x="505" y="411"/>
                  </a:lnTo>
                  <a:lnTo>
                    <a:pt x="510" y="412"/>
                  </a:lnTo>
                  <a:lnTo>
                    <a:pt x="514" y="413"/>
                  </a:lnTo>
                  <a:lnTo>
                    <a:pt x="519" y="414"/>
                  </a:lnTo>
                  <a:lnTo>
                    <a:pt x="524" y="415"/>
                  </a:lnTo>
                  <a:lnTo>
                    <a:pt x="529" y="415"/>
                  </a:lnTo>
                  <a:lnTo>
                    <a:pt x="535" y="417"/>
                  </a:lnTo>
                  <a:lnTo>
                    <a:pt x="537" y="417"/>
                  </a:lnTo>
                  <a:lnTo>
                    <a:pt x="540" y="418"/>
                  </a:lnTo>
                  <a:lnTo>
                    <a:pt x="543" y="415"/>
                  </a:lnTo>
                  <a:lnTo>
                    <a:pt x="544" y="412"/>
                  </a:lnTo>
                  <a:lnTo>
                    <a:pt x="544" y="408"/>
                  </a:lnTo>
                  <a:lnTo>
                    <a:pt x="541" y="405"/>
                  </a:lnTo>
                  <a:lnTo>
                    <a:pt x="536" y="402"/>
                  </a:lnTo>
                  <a:lnTo>
                    <a:pt x="531" y="398"/>
                  </a:lnTo>
                  <a:lnTo>
                    <a:pt x="525" y="396"/>
                  </a:lnTo>
                  <a:lnTo>
                    <a:pt x="518" y="395"/>
                  </a:lnTo>
                  <a:lnTo>
                    <a:pt x="512" y="392"/>
                  </a:lnTo>
                  <a:lnTo>
                    <a:pt x="506" y="391"/>
                  </a:lnTo>
                  <a:lnTo>
                    <a:pt x="501" y="390"/>
                  </a:lnTo>
                  <a:lnTo>
                    <a:pt x="486" y="385"/>
                  </a:lnTo>
                  <a:lnTo>
                    <a:pt x="469" y="380"/>
                  </a:lnTo>
                  <a:lnTo>
                    <a:pt x="454" y="374"/>
                  </a:lnTo>
                  <a:lnTo>
                    <a:pt x="438" y="368"/>
                  </a:lnTo>
                  <a:lnTo>
                    <a:pt x="423" y="361"/>
                  </a:lnTo>
                  <a:lnTo>
                    <a:pt x="408" y="354"/>
                  </a:lnTo>
                  <a:lnTo>
                    <a:pt x="393" y="347"/>
                  </a:lnTo>
                  <a:lnTo>
                    <a:pt x="378" y="341"/>
                  </a:lnTo>
                  <a:lnTo>
                    <a:pt x="350" y="326"/>
                  </a:lnTo>
                  <a:lnTo>
                    <a:pt x="322" y="309"/>
                  </a:lnTo>
                  <a:lnTo>
                    <a:pt x="294" y="292"/>
                  </a:lnTo>
                  <a:lnTo>
                    <a:pt x="268" y="274"/>
                  </a:lnTo>
                  <a:lnTo>
                    <a:pt x="242" y="255"/>
                  </a:lnTo>
                  <a:lnTo>
                    <a:pt x="217" y="236"/>
                  </a:lnTo>
                  <a:lnTo>
                    <a:pt x="193" y="215"/>
                  </a:lnTo>
                  <a:lnTo>
                    <a:pt x="169" y="193"/>
                  </a:lnTo>
                  <a:lnTo>
                    <a:pt x="146" y="171"/>
                  </a:lnTo>
                  <a:lnTo>
                    <a:pt x="124" y="148"/>
                  </a:lnTo>
                  <a:lnTo>
                    <a:pt x="102" y="125"/>
                  </a:lnTo>
                  <a:lnTo>
                    <a:pt x="80" y="101"/>
                  </a:lnTo>
                  <a:lnTo>
                    <a:pt x="59" y="77"/>
                  </a:lnTo>
                  <a:lnTo>
                    <a:pt x="40" y="51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98"/>
            <p:cNvSpPr>
              <a:spLocks/>
            </p:cNvSpPr>
            <p:nvPr/>
          </p:nvSpPr>
          <p:spPr bwMode="auto">
            <a:xfrm>
              <a:off x="1818" y="1877"/>
              <a:ext cx="239" cy="190"/>
            </a:xfrm>
            <a:custGeom>
              <a:avLst/>
              <a:gdLst>
                <a:gd name="T0" fmla="*/ 11 w 478"/>
                <a:gd name="T1" fmla="*/ 13 h 381"/>
                <a:gd name="T2" fmla="*/ 33 w 478"/>
                <a:gd name="T3" fmla="*/ 41 h 381"/>
                <a:gd name="T4" fmla="*/ 54 w 478"/>
                <a:gd name="T5" fmla="*/ 70 h 381"/>
                <a:gd name="T6" fmla="*/ 79 w 478"/>
                <a:gd name="T7" fmla="*/ 94 h 381"/>
                <a:gd name="T8" fmla="*/ 112 w 478"/>
                <a:gd name="T9" fmla="*/ 115 h 381"/>
                <a:gd name="T10" fmla="*/ 151 w 478"/>
                <a:gd name="T11" fmla="*/ 131 h 381"/>
                <a:gd name="T12" fmla="*/ 189 w 478"/>
                <a:gd name="T13" fmla="*/ 142 h 381"/>
                <a:gd name="T14" fmla="*/ 229 w 478"/>
                <a:gd name="T15" fmla="*/ 150 h 381"/>
                <a:gd name="T16" fmla="*/ 260 w 478"/>
                <a:gd name="T17" fmla="*/ 157 h 381"/>
                <a:gd name="T18" fmla="*/ 280 w 478"/>
                <a:gd name="T19" fmla="*/ 163 h 381"/>
                <a:gd name="T20" fmla="*/ 299 w 478"/>
                <a:gd name="T21" fmla="*/ 171 h 381"/>
                <a:gd name="T22" fmla="*/ 318 w 478"/>
                <a:gd name="T23" fmla="*/ 179 h 381"/>
                <a:gd name="T24" fmla="*/ 336 w 478"/>
                <a:gd name="T25" fmla="*/ 190 h 381"/>
                <a:gd name="T26" fmla="*/ 352 w 478"/>
                <a:gd name="T27" fmla="*/ 201 h 381"/>
                <a:gd name="T28" fmla="*/ 367 w 478"/>
                <a:gd name="T29" fmla="*/ 214 h 381"/>
                <a:gd name="T30" fmla="*/ 383 w 478"/>
                <a:gd name="T31" fmla="*/ 226 h 381"/>
                <a:gd name="T32" fmla="*/ 409 w 478"/>
                <a:gd name="T33" fmla="*/ 246 h 381"/>
                <a:gd name="T34" fmla="*/ 436 w 478"/>
                <a:gd name="T35" fmla="*/ 278 h 381"/>
                <a:gd name="T36" fmla="*/ 456 w 478"/>
                <a:gd name="T37" fmla="*/ 316 h 381"/>
                <a:gd name="T38" fmla="*/ 470 w 478"/>
                <a:gd name="T39" fmla="*/ 358 h 381"/>
                <a:gd name="T40" fmla="*/ 474 w 478"/>
                <a:gd name="T41" fmla="*/ 381 h 381"/>
                <a:gd name="T42" fmla="*/ 478 w 478"/>
                <a:gd name="T43" fmla="*/ 378 h 381"/>
                <a:gd name="T44" fmla="*/ 476 w 478"/>
                <a:gd name="T45" fmla="*/ 359 h 381"/>
                <a:gd name="T46" fmla="*/ 467 w 478"/>
                <a:gd name="T47" fmla="*/ 323 h 381"/>
                <a:gd name="T48" fmla="*/ 455 w 478"/>
                <a:gd name="T49" fmla="*/ 290 h 381"/>
                <a:gd name="T50" fmla="*/ 437 w 478"/>
                <a:gd name="T51" fmla="*/ 258 h 381"/>
                <a:gd name="T52" fmla="*/ 419 w 478"/>
                <a:gd name="T53" fmla="*/ 237 h 381"/>
                <a:gd name="T54" fmla="*/ 404 w 478"/>
                <a:gd name="T55" fmla="*/ 223 h 381"/>
                <a:gd name="T56" fmla="*/ 389 w 478"/>
                <a:gd name="T57" fmla="*/ 209 h 381"/>
                <a:gd name="T58" fmla="*/ 374 w 478"/>
                <a:gd name="T59" fmla="*/ 196 h 381"/>
                <a:gd name="T60" fmla="*/ 359 w 478"/>
                <a:gd name="T61" fmla="*/ 184 h 381"/>
                <a:gd name="T62" fmla="*/ 343 w 478"/>
                <a:gd name="T63" fmla="*/ 172 h 381"/>
                <a:gd name="T64" fmla="*/ 327 w 478"/>
                <a:gd name="T65" fmla="*/ 162 h 381"/>
                <a:gd name="T66" fmla="*/ 310 w 478"/>
                <a:gd name="T67" fmla="*/ 153 h 381"/>
                <a:gd name="T68" fmla="*/ 280 w 478"/>
                <a:gd name="T69" fmla="*/ 141 h 381"/>
                <a:gd name="T70" fmla="*/ 236 w 478"/>
                <a:gd name="T71" fmla="*/ 130 h 381"/>
                <a:gd name="T72" fmla="*/ 192 w 478"/>
                <a:gd name="T73" fmla="*/ 122 h 381"/>
                <a:gd name="T74" fmla="*/ 148 w 478"/>
                <a:gd name="T75" fmla="*/ 112 h 381"/>
                <a:gd name="T76" fmla="*/ 116 w 478"/>
                <a:gd name="T77" fmla="*/ 101 h 381"/>
                <a:gd name="T78" fmla="*/ 96 w 478"/>
                <a:gd name="T79" fmla="*/ 92 h 381"/>
                <a:gd name="T80" fmla="*/ 79 w 478"/>
                <a:gd name="T81" fmla="*/ 80 h 381"/>
                <a:gd name="T82" fmla="*/ 62 w 478"/>
                <a:gd name="T83" fmla="*/ 66 h 381"/>
                <a:gd name="T84" fmla="*/ 47 w 478"/>
                <a:gd name="T85" fmla="*/ 51 h 381"/>
                <a:gd name="T86" fmla="*/ 34 w 478"/>
                <a:gd name="T87" fmla="*/ 35 h 381"/>
                <a:gd name="T88" fmla="*/ 20 w 478"/>
                <a:gd name="T89" fmla="*/ 20 h 381"/>
                <a:gd name="T90" fmla="*/ 6 w 478"/>
                <a:gd name="T91" fmla="*/ 6 h 381"/>
                <a:gd name="T92" fmla="*/ 0 w 478"/>
                <a:gd name="T93" fmla="*/ 0 h 381"/>
                <a:gd name="T94" fmla="*/ 0 w 478"/>
                <a:gd name="T95" fmla="*/ 1 h 381"/>
                <a:gd name="T96" fmla="*/ 0 w 478"/>
                <a:gd name="T97" fmla="*/ 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8" h="381">
                  <a:moveTo>
                    <a:pt x="0" y="1"/>
                  </a:moveTo>
                  <a:lnTo>
                    <a:pt x="11" y="13"/>
                  </a:lnTo>
                  <a:lnTo>
                    <a:pt x="23" y="27"/>
                  </a:lnTo>
                  <a:lnTo>
                    <a:pt x="33" y="41"/>
                  </a:lnTo>
                  <a:lnTo>
                    <a:pt x="43" y="56"/>
                  </a:lnTo>
                  <a:lnTo>
                    <a:pt x="54" y="70"/>
                  </a:lnTo>
                  <a:lnTo>
                    <a:pt x="66" y="82"/>
                  </a:lnTo>
                  <a:lnTo>
                    <a:pt x="79" y="94"/>
                  </a:lnTo>
                  <a:lnTo>
                    <a:pt x="94" y="104"/>
                  </a:lnTo>
                  <a:lnTo>
                    <a:pt x="112" y="115"/>
                  </a:lnTo>
                  <a:lnTo>
                    <a:pt x="131" y="123"/>
                  </a:lnTo>
                  <a:lnTo>
                    <a:pt x="151" y="131"/>
                  </a:lnTo>
                  <a:lnTo>
                    <a:pt x="169" y="137"/>
                  </a:lnTo>
                  <a:lnTo>
                    <a:pt x="189" y="142"/>
                  </a:lnTo>
                  <a:lnTo>
                    <a:pt x="209" y="147"/>
                  </a:lnTo>
                  <a:lnTo>
                    <a:pt x="229" y="150"/>
                  </a:lnTo>
                  <a:lnTo>
                    <a:pt x="250" y="155"/>
                  </a:lnTo>
                  <a:lnTo>
                    <a:pt x="260" y="157"/>
                  </a:lnTo>
                  <a:lnTo>
                    <a:pt x="270" y="160"/>
                  </a:lnTo>
                  <a:lnTo>
                    <a:pt x="280" y="163"/>
                  </a:lnTo>
                  <a:lnTo>
                    <a:pt x="290" y="167"/>
                  </a:lnTo>
                  <a:lnTo>
                    <a:pt x="299" y="171"/>
                  </a:lnTo>
                  <a:lnTo>
                    <a:pt x="308" y="175"/>
                  </a:lnTo>
                  <a:lnTo>
                    <a:pt x="318" y="179"/>
                  </a:lnTo>
                  <a:lnTo>
                    <a:pt x="327" y="184"/>
                  </a:lnTo>
                  <a:lnTo>
                    <a:pt x="336" y="190"/>
                  </a:lnTo>
                  <a:lnTo>
                    <a:pt x="344" y="195"/>
                  </a:lnTo>
                  <a:lnTo>
                    <a:pt x="352" y="201"/>
                  </a:lnTo>
                  <a:lnTo>
                    <a:pt x="360" y="208"/>
                  </a:lnTo>
                  <a:lnTo>
                    <a:pt x="367" y="214"/>
                  </a:lnTo>
                  <a:lnTo>
                    <a:pt x="375" y="221"/>
                  </a:lnTo>
                  <a:lnTo>
                    <a:pt x="383" y="226"/>
                  </a:lnTo>
                  <a:lnTo>
                    <a:pt x="391" y="232"/>
                  </a:lnTo>
                  <a:lnTo>
                    <a:pt x="409" y="246"/>
                  </a:lnTo>
                  <a:lnTo>
                    <a:pt x="424" y="262"/>
                  </a:lnTo>
                  <a:lnTo>
                    <a:pt x="436" y="278"/>
                  </a:lnTo>
                  <a:lnTo>
                    <a:pt x="447" y="297"/>
                  </a:lnTo>
                  <a:lnTo>
                    <a:pt x="456" y="316"/>
                  </a:lnTo>
                  <a:lnTo>
                    <a:pt x="463" y="336"/>
                  </a:lnTo>
                  <a:lnTo>
                    <a:pt x="470" y="358"/>
                  </a:lnTo>
                  <a:lnTo>
                    <a:pt x="474" y="380"/>
                  </a:lnTo>
                  <a:lnTo>
                    <a:pt x="474" y="381"/>
                  </a:lnTo>
                  <a:lnTo>
                    <a:pt x="477" y="380"/>
                  </a:lnTo>
                  <a:lnTo>
                    <a:pt x="478" y="378"/>
                  </a:lnTo>
                  <a:lnTo>
                    <a:pt x="478" y="377"/>
                  </a:lnTo>
                  <a:lnTo>
                    <a:pt x="476" y="359"/>
                  </a:lnTo>
                  <a:lnTo>
                    <a:pt x="472" y="342"/>
                  </a:lnTo>
                  <a:lnTo>
                    <a:pt x="467" y="323"/>
                  </a:lnTo>
                  <a:lnTo>
                    <a:pt x="462" y="306"/>
                  </a:lnTo>
                  <a:lnTo>
                    <a:pt x="455" y="290"/>
                  </a:lnTo>
                  <a:lnTo>
                    <a:pt x="447" y="274"/>
                  </a:lnTo>
                  <a:lnTo>
                    <a:pt x="437" y="258"/>
                  </a:lnTo>
                  <a:lnTo>
                    <a:pt x="426" y="244"/>
                  </a:lnTo>
                  <a:lnTo>
                    <a:pt x="419" y="237"/>
                  </a:lnTo>
                  <a:lnTo>
                    <a:pt x="412" y="230"/>
                  </a:lnTo>
                  <a:lnTo>
                    <a:pt x="404" y="223"/>
                  </a:lnTo>
                  <a:lnTo>
                    <a:pt x="397" y="216"/>
                  </a:lnTo>
                  <a:lnTo>
                    <a:pt x="389" y="209"/>
                  </a:lnTo>
                  <a:lnTo>
                    <a:pt x="381" y="202"/>
                  </a:lnTo>
                  <a:lnTo>
                    <a:pt x="374" y="196"/>
                  </a:lnTo>
                  <a:lnTo>
                    <a:pt x="366" y="190"/>
                  </a:lnTo>
                  <a:lnTo>
                    <a:pt x="359" y="184"/>
                  </a:lnTo>
                  <a:lnTo>
                    <a:pt x="351" y="177"/>
                  </a:lnTo>
                  <a:lnTo>
                    <a:pt x="343" y="172"/>
                  </a:lnTo>
                  <a:lnTo>
                    <a:pt x="335" y="167"/>
                  </a:lnTo>
                  <a:lnTo>
                    <a:pt x="327" y="162"/>
                  </a:lnTo>
                  <a:lnTo>
                    <a:pt x="318" y="157"/>
                  </a:lnTo>
                  <a:lnTo>
                    <a:pt x="310" y="153"/>
                  </a:lnTo>
                  <a:lnTo>
                    <a:pt x="300" y="149"/>
                  </a:lnTo>
                  <a:lnTo>
                    <a:pt x="280" y="141"/>
                  </a:lnTo>
                  <a:lnTo>
                    <a:pt x="258" y="135"/>
                  </a:lnTo>
                  <a:lnTo>
                    <a:pt x="236" y="130"/>
                  </a:lnTo>
                  <a:lnTo>
                    <a:pt x="214" y="126"/>
                  </a:lnTo>
                  <a:lnTo>
                    <a:pt x="192" y="122"/>
                  </a:lnTo>
                  <a:lnTo>
                    <a:pt x="170" y="118"/>
                  </a:lnTo>
                  <a:lnTo>
                    <a:pt x="148" y="112"/>
                  </a:lnTo>
                  <a:lnTo>
                    <a:pt x="126" y="105"/>
                  </a:lnTo>
                  <a:lnTo>
                    <a:pt x="116" y="101"/>
                  </a:lnTo>
                  <a:lnTo>
                    <a:pt x="107" y="96"/>
                  </a:lnTo>
                  <a:lnTo>
                    <a:pt x="96" y="92"/>
                  </a:lnTo>
                  <a:lnTo>
                    <a:pt x="87" y="86"/>
                  </a:lnTo>
                  <a:lnTo>
                    <a:pt x="79" y="80"/>
                  </a:lnTo>
                  <a:lnTo>
                    <a:pt x="70" y="73"/>
                  </a:lnTo>
                  <a:lnTo>
                    <a:pt x="62" y="66"/>
                  </a:lnTo>
                  <a:lnTo>
                    <a:pt x="54" y="58"/>
                  </a:lnTo>
                  <a:lnTo>
                    <a:pt x="47" y="51"/>
                  </a:lnTo>
                  <a:lnTo>
                    <a:pt x="40" y="43"/>
                  </a:lnTo>
                  <a:lnTo>
                    <a:pt x="34" y="35"/>
                  </a:lnTo>
                  <a:lnTo>
                    <a:pt x="27" y="28"/>
                  </a:lnTo>
                  <a:lnTo>
                    <a:pt x="20" y="20"/>
                  </a:lnTo>
                  <a:lnTo>
                    <a:pt x="13" y="13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99"/>
            <p:cNvSpPr>
              <a:spLocks/>
            </p:cNvSpPr>
            <p:nvPr/>
          </p:nvSpPr>
          <p:spPr bwMode="auto">
            <a:xfrm>
              <a:off x="2030" y="1735"/>
              <a:ext cx="288" cy="262"/>
            </a:xfrm>
            <a:custGeom>
              <a:avLst/>
              <a:gdLst>
                <a:gd name="T0" fmla="*/ 539 w 578"/>
                <a:gd name="T1" fmla="*/ 4 h 524"/>
                <a:gd name="T2" fmla="*/ 480 w 578"/>
                <a:gd name="T3" fmla="*/ 0 h 524"/>
                <a:gd name="T4" fmla="*/ 421 w 578"/>
                <a:gd name="T5" fmla="*/ 1 h 524"/>
                <a:gd name="T6" fmla="*/ 361 w 578"/>
                <a:gd name="T7" fmla="*/ 8 h 524"/>
                <a:gd name="T8" fmla="*/ 302 w 578"/>
                <a:gd name="T9" fmla="*/ 16 h 524"/>
                <a:gd name="T10" fmla="*/ 246 w 578"/>
                <a:gd name="T11" fmla="*/ 28 h 524"/>
                <a:gd name="T12" fmla="*/ 191 w 578"/>
                <a:gd name="T13" fmla="*/ 47 h 524"/>
                <a:gd name="T14" fmla="*/ 138 w 578"/>
                <a:gd name="T15" fmla="*/ 75 h 524"/>
                <a:gd name="T16" fmla="*/ 89 w 578"/>
                <a:gd name="T17" fmla="*/ 105 h 524"/>
                <a:gd name="T18" fmla="*/ 49 w 578"/>
                <a:gd name="T19" fmla="*/ 140 h 524"/>
                <a:gd name="T20" fmla="*/ 18 w 578"/>
                <a:gd name="T21" fmla="*/ 186 h 524"/>
                <a:gd name="T22" fmla="*/ 4 w 578"/>
                <a:gd name="T23" fmla="*/ 288 h 524"/>
                <a:gd name="T24" fmla="*/ 36 w 578"/>
                <a:gd name="T25" fmla="*/ 348 h 524"/>
                <a:gd name="T26" fmla="*/ 75 w 578"/>
                <a:gd name="T27" fmla="*/ 376 h 524"/>
                <a:gd name="T28" fmla="*/ 119 w 578"/>
                <a:gd name="T29" fmla="*/ 398 h 524"/>
                <a:gd name="T30" fmla="*/ 141 w 578"/>
                <a:gd name="T31" fmla="*/ 413 h 524"/>
                <a:gd name="T32" fmla="*/ 151 w 578"/>
                <a:gd name="T33" fmla="*/ 430 h 524"/>
                <a:gd name="T34" fmla="*/ 135 w 578"/>
                <a:gd name="T35" fmla="*/ 440 h 524"/>
                <a:gd name="T36" fmla="*/ 118 w 578"/>
                <a:gd name="T37" fmla="*/ 444 h 524"/>
                <a:gd name="T38" fmla="*/ 94 w 578"/>
                <a:gd name="T39" fmla="*/ 455 h 524"/>
                <a:gd name="T40" fmla="*/ 77 w 578"/>
                <a:gd name="T41" fmla="*/ 494 h 524"/>
                <a:gd name="T42" fmla="*/ 95 w 578"/>
                <a:gd name="T43" fmla="*/ 524 h 524"/>
                <a:gd name="T44" fmla="*/ 95 w 578"/>
                <a:gd name="T45" fmla="*/ 522 h 524"/>
                <a:gd name="T46" fmla="*/ 81 w 578"/>
                <a:gd name="T47" fmla="*/ 487 h 524"/>
                <a:gd name="T48" fmla="*/ 98 w 578"/>
                <a:gd name="T49" fmla="*/ 459 h 524"/>
                <a:gd name="T50" fmla="*/ 131 w 578"/>
                <a:gd name="T51" fmla="*/ 448 h 524"/>
                <a:gd name="T52" fmla="*/ 154 w 578"/>
                <a:gd name="T53" fmla="*/ 440 h 524"/>
                <a:gd name="T54" fmla="*/ 161 w 578"/>
                <a:gd name="T55" fmla="*/ 403 h 524"/>
                <a:gd name="T56" fmla="*/ 136 w 578"/>
                <a:gd name="T57" fmla="*/ 370 h 524"/>
                <a:gd name="T58" fmla="*/ 98 w 578"/>
                <a:gd name="T59" fmla="*/ 343 h 524"/>
                <a:gd name="T60" fmla="*/ 63 w 578"/>
                <a:gd name="T61" fmla="*/ 316 h 524"/>
                <a:gd name="T62" fmla="*/ 41 w 578"/>
                <a:gd name="T63" fmla="*/ 269 h 524"/>
                <a:gd name="T64" fmla="*/ 44 w 578"/>
                <a:gd name="T65" fmla="*/ 217 h 524"/>
                <a:gd name="T66" fmla="*/ 62 w 578"/>
                <a:gd name="T67" fmla="*/ 169 h 524"/>
                <a:gd name="T68" fmla="*/ 93 w 578"/>
                <a:gd name="T69" fmla="*/ 131 h 524"/>
                <a:gd name="T70" fmla="*/ 131 w 578"/>
                <a:gd name="T71" fmla="*/ 100 h 524"/>
                <a:gd name="T72" fmla="*/ 177 w 578"/>
                <a:gd name="T73" fmla="*/ 72 h 524"/>
                <a:gd name="T74" fmla="*/ 234 w 578"/>
                <a:gd name="T75" fmla="*/ 49 h 524"/>
                <a:gd name="T76" fmla="*/ 292 w 578"/>
                <a:gd name="T77" fmla="*/ 31 h 524"/>
                <a:gd name="T78" fmla="*/ 344 w 578"/>
                <a:gd name="T79" fmla="*/ 19 h 524"/>
                <a:gd name="T80" fmla="*/ 397 w 578"/>
                <a:gd name="T81" fmla="*/ 9 h 524"/>
                <a:gd name="T82" fmla="*/ 451 w 578"/>
                <a:gd name="T83" fmla="*/ 5 h 524"/>
                <a:gd name="T84" fmla="*/ 505 w 578"/>
                <a:gd name="T85" fmla="*/ 5 h 524"/>
                <a:gd name="T86" fmla="*/ 559 w 578"/>
                <a:gd name="T87" fmla="*/ 8 h 524"/>
                <a:gd name="T88" fmla="*/ 578 w 578"/>
                <a:gd name="T89" fmla="*/ 11 h 524"/>
                <a:gd name="T90" fmla="*/ 578 w 578"/>
                <a:gd name="T91" fmla="*/ 1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8" h="524">
                  <a:moveTo>
                    <a:pt x="578" y="11"/>
                  </a:moveTo>
                  <a:lnTo>
                    <a:pt x="558" y="7"/>
                  </a:lnTo>
                  <a:lnTo>
                    <a:pt x="539" y="4"/>
                  </a:lnTo>
                  <a:lnTo>
                    <a:pt x="519" y="2"/>
                  </a:lnTo>
                  <a:lnTo>
                    <a:pt x="499" y="0"/>
                  </a:lnTo>
                  <a:lnTo>
                    <a:pt x="480" y="0"/>
                  </a:lnTo>
                  <a:lnTo>
                    <a:pt x="460" y="0"/>
                  </a:lnTo>
                  <a:lnTo>
                    <a:pt x="441" y="0"/>
                  </a:lnTo>
                  <a:lnTo>
                    <a:pt x="421" y="1"/>
                  </a:lnTo>
                  <a:lnTo>
                    <a:pt x="400" y="4"/>
                  </a:lnTo>
                  <a:lnTo>
                    <a:pt x="381" y="5"/>
                  </a:lnTo>
                  <a:lnTo>
                    <a:pt x="361" y="8"/>
                  </a:lnTo>
                  <a:lnTo>
                    <a:pt x="342" y="11"/>
                  </a:lnTo>
                  <a:lnTo>
                    <a:pt x="322" y="13"/>
                  </a:lnTo>
                  <a:lnTo>
                    <a:pt x="302" y="16"/>
                  </a:lnTo>
                  <a:lnTo>
                    <a:pt x="284" y="20"/>
                  </a:lnTo>
                  <a:lnTo>
                    <a:pt x="264" y="23"/>
                  </a:lnTo>
                  <a:lnTo>
                    <a:pt x="246" y="28"/>
                  </a:lnTo>
                  <a:lnTo>
                    <a:pt x="226" y="34"/>
                  </a:lnTo>
                  <a:lnTo>
                    <a:pt x="208" y="39"/>
                  </a:lnTo>
                  <a:lnTo>
                    <a:pt x="191" y="47"/>
                  </a:lnTo>
                  <a:lnTo>
                    <a:pt x="172" y="57"/>
                  </a:lnTo>
                  <a:lnTo>
                    <a:pt x="155" y="66"/>
                  </a:lnTo>
                  <a:lnTo>
                    <a:pt x="138" y="75"/>
                  </a:lnTo>
                  <a:lnTo>
                    <a:pt x="121" y="84"/>
                  </a:lnTo>
                  <a:lnTo>
                    <a:pt x="105" y="95"/>
                  </a:lnTo>
                  <a:lnTo>
                    <a:pt x="89" y="105"/>
                  </a:lnTo>
                  <a:lnTo>
                    <a:pt x="74" y="115"/>
                  </a:lnTo>
                  <a:lnTo>
                    <a:pt x="62" y="127"/>
                  </a:lnTo>
                  <a:lnTo>
                    <a:pt x="49" y="140"/>
                  </a:lnTo>
                  <a:lnTo>
                    <a:pt x="37" y="153"/>
                  </a:lnTo>
                  <a:lnTo>
                    <a:pt x="27" y="168"/>
                  </a:lnTo>
                  <a:lnTo>
                    <a:pt x="18" y="186"/>
                  </a:lnTo>
                  <a:lnTo>
                    <a:pt x="5" y="219"/>
                  </a:lnTo>
                  <a:lnTo>
                    <a:pt x="0" y="254"/>
                  </a:lnTo>
                  <a:lnTo>
                    <a:pt x="4" y="288"/>
                  </a:lnTo>
                  <a:lnTo>
                    <a:pt x="17" y="322"/>
                  </a:lnTo>
                  <a:lnTo>
                    <a:pt x="26" y="337"/>
                  </a:lnTo>
                  <a:lnTo>
                    <a:pt x="36" y="348"/>
                  </a:lnTo>
                  <a:lnTo>
                    <a:pt x="49" y="358"/>
                  </a:lnTo>
                  <a:lnTo>
                    <a:pt x="62" y="368"/>
                  </a:lnTo>
                  <a:lnTo>
                    <a:pt x="75" y="376"/>
                  </a:lnTo>
                  <a:lnTo>
                    <a:pt x="89" y="383"/>
                  </a:lnTo>
                  <a:lnTo>
                    <a:pt x="104" y="391"/>
                  </a:lnTo>
                  <a:lnTo>
                    <a:pt x="119" y="398"/>
                  </a:lnTo>
                  <a:lnTo>
                    <a:pt x="127" y="402"/>
                  </a:lnTo>
                  <a:lnTo>
                    <a:pt x="134" y="407"/>
                  </a:lnTo>
                  <a:lnTo>
                    <a:pt x="141" y="413"/>
                  </a:lnTo>
                  <a:lnTo>
                    <a:pt x="148" y="418"/>
                  </a:lnTo>
                  <a:lnTo>
                    <a:pt x="151" y="424"/>
                  </a:lnTo>
                  <a:lnTo>
                    <a:pt x="151" y="430"/>
                  </a:lnTo>
                  <a:lnTo>
                    <a:pt x="148" y="433"/>
                  </a:lnTo>
                  <a:lnTo>
                    <a:pt x="142" y="437"/>
                  </a:lnTo>
                  <a:lnTo>
                    <a:pt x="135" y="440"/>
                  </a:lnTo>
                  <a:lnTo>
                    <a:pt x="128" y="441"/>
                  </a:lnTo>
                  <a:lnTo>
                    <a:pt x="123" y="442"/>
                  </a:lnTo>
                  <a:lnTo>
                    <a:pt x="118" y="444"/>
                  </a:lnTo>
                  <a:lnTo>
                    <a:pt x="109" y="446"/>
                  </a:lnTo>
                  <a:lnTo>
                    <a:pt x="102" y="451"/>
                  </a:lnTo>
                  <a:lnTo>
                    <a:pt x="94" y="455"/>
                  </a:lnTo>
                  <a:lnTo>
                    <a:pt x="88" y="462"/>
                  </a:lnTo>
                  <a:lnTo>
                    <a:pt x="78" y="477"/>
                  </a:lnTo>
                  <a:lnTo>
                    <a:pt x="77" y="494"/>
                  </a:lnTo>
                  <a:lnTo>
                    <a:pt x="82" y="510"/>
                  </a:lnTo>
                  <a:lnTo>
                    <a:pt x="94" y="524"/>
                  </a:lnTo>
                  <a:lnTo>
                    <a:pt x="95" y="524"/>
                  </a:lnTo>
                  <a:lnTo>
                    <a:pt x="95" y="523"/>
                  </a:lnTo>
                  <a:lnTo>
                    <a:pt x="95" y="522"/>
                  </a:lnTo>
                  <a:lnTo>
                    <a:pt x="95" y="522"/>
                  </a:lnTo>
                  <a:lnTo>
                    <a:pt x="87" y="510"/>
                  </a:lnTo>
                  <a:lnTo>
                    <a:pt x="82" y="499"/>
                  </a:lnTo>
                  <a:lnTo>
                    <a:pt x="81" y="487"/>
                  </a:lnTo>
                  <a:lnTo>
                    <a:pt x="83" y="476"/>
                  </a:lnTo>
                  <a:lnTo>
                    <a:pt x="89" y="467"/>
                  </a:lnTo>
                  <a:lnTo>
                    <a:pt x="98" y="459"/>
                  </a:lnTo>
                  <a:lnTo>
                    <a:pt x="109" y="453"/>
                  </a:lnTo>
                  <a:lnTo>
                    <a:pt x="123" y="449"/>
                  </a:lnTo>
                  <a:lnTo>
                    <a:pt x="131" y="448"/>
                  </a:lnTo>
                  <a:lnTo>
                    <a:pt x="139" y="446"/>
                  </a:lnTo>
                  <a:lnTo>
                    <a:pt x="147" y="444"/>
                  </a:lnTo>
                  <a:lnTo>
                    <a:pt x="154" y="440"/>
                  </a:lnTo>
                  <a:lnTo>
                    <a:pt x="162" y="430"/>
                  </a:lnTo>
                  <a:lnTo>
                    <a:pt x="163" y="417"/>
                  </a:lnTo>
                  <a:lnTo>
                    <a:pt x="161" y="403"/>
                  </a:lnTo>
                  <a:lnTo>
                    <a:pt x="155" y="392"/>
                  </a:lnTo>
                  <a:lnTo>
                    <a:pt x="147" y="380"/>
                  </a:lnTo>
                  <a:lnTo>
                    <a:pt x="136" y="370"/>
                  </a:lnTo>
                  <a:lnTo>
                    <a:pt x="124" y="361"/>
                  </a:lnTo>
                  <a:lnTo>
                    <a:pt x="111" y="351"/>
                  </a:lnTo>
                  <a:lnTo>
                    <a:pt x="98" y="343"/>
                  </a:lnTo>
                  <a:lnTo>
                    <a:pt x="86" y="334"/>
                  </a:lnTo>
                  <a:lnTo>
                    <a:pt x="73" y="325"/>
                  </a:lnTo>
                  <a:lnTo>
                    <a:pt x="63" y="316"/>
                  </a:lnTo>
                  <a:lnTo>
                    <a:pt x="52" y="301"/>
                  </a:lnTo>
                  <a:lnTo>
                    <a:pt x="44" y="286"/>
                  </a:lnTo>
                  <a:lnTo>
                    <a:pt x="41" y="269"/>
                  </a:lnTo>
                  <a:lnTo>
                    <a:pt x="40" y="251"/>
                  </a:lnTo>
                  <a:lnTo>
                    <a:pt x="42" y="234"/>
                  </a:lnTo>
                  <a:lnTo>
                    <a:pt x="44" y="217"/>
                  </a:lnTo>
                  <a:lnTo>
                    <a:pt x="49" y="199"/>
                  </a:lnTo>
                  <a:lnTo>
                    <a:pt x="55" y="183"/>
                  </a:lnTo>
                  <a:lnTo>
                    <a:pt x="62" y="169"/>
                  </a:lnTo>
                  <a:lnTo>
                    <a:pt x="70" y="156"/>
                  </a:lnTo>
                  <a:lnTo>
                    <a:pt x="81" y="143"/>
                  </a:lnTo>
                  <a:lnTo>
                    <a:pt x="93" y="131"/>
                  </a:lnTo>
                  <a:lnTo>
                    <a:pt x="105" y="121"/>
                  </a:lnTo>
                  <a:lnTo>
                    <a:pt x="118" y="111"/>
                  </a:lnTo>
                  <a:lnTo>
                    <a:pt x="131" y="100"/>
                  </a:lnTo>
                  <a:lnTo>
                    <a:pt x="143" y="91"/>
                  </a:lnTo>
                  <a:lnTo>
                    <a:pt x="160" y="81"/>
                  </a:lnTo>
                  <a:lnTo>
                    <a:pt x="177" y="72"/>
                  </a:lnTo>
                  <a:lnTo>
                    <a:pt x="195" y="62"/>
                  </a:lnTo>
                  <a:lnTo>
                    <a:pt x="215" y="55"/>
                  </a:lnTo>
                  <a:lnTo>
                    <a:pt x="234" y="49"/>
                  </a:lnTo>
                  <a:lnTo>
                    <a:pt x="254" y="43"/>
                  </a:lnTo>
                  <a:lnTo>
                    <a:pt x="274" y="37"/>
                  </a:lnTo>
                  <a:lnTo>
                    <a:pt x="292" y="31"/>
                  </a:lnTo>
                  <a:lnTo>
                    <a:pt x="309" y="27"/>
                  </a:lnTo>
                  <a:lnTo>
                    <a:pt x="327" y="22"/>
                  </a:lnTo>
                  <a:lnTo>
                    <a:pt x="344" y="19"/>
                  </a:lnTo>
                  <a:lnTo>
                    <a:pt x="361" y="15"/>
                  </a:lnTo>
                  <a:lnTo>
                    <a:pt x="380" y="12"/>
                  </a:lnTo>
                  <a:lnTo>
                    <a:pt x="397" y="9"/>
                  </a:lnTo>
                  <a:lnTo>
                    <a:pt x="415" y="7"/>
                  </a:lnTo>
                  <a:lnTo>
                    <a:pt x="433" y="6"/>
                  </a:lnTo>
                  <a:lnTo>
                    <a:pt x="451" y="5"/>
                  </a:lnTo>
                  <a:lnTo>
                    <a:pt x="468" y="5"/>
                  </a:lnTo>
                  <a:lnTo>
                    <a:pt x="487" y="5"/>
                  </a:lnTo>
                  <a:lnTo>
                    <a:pt x="505" y="5"/>
                  </a:lnTo>
                  <a:lnTo>
                    <a:pt x="524" y="6"/>
                  </a:lnTo>
                  <a:lnTo>
                    <a:pt x="541" y="7"/>
                  </a:lnTo>
                  <a:lnTo>
                    <a:pt x="559" y="8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00"/>
            <p:cNvSpPr>
              <a:spLocks/>
            </p:cNvSpPr>
            <p:nvPr/>
          </p:nvSpPr>
          <p:spPr bwMode="auto">
            <a:xfrm>
              <a:off x="1901" y="1566"/>
              <a:ext cx="226" cy="397"/>
            </a:xfrm>
            <a:custGeom>
              <a:avLst/>
              <a:gdLst>
                <a:gd name="T0" fmla="*/ 427 w 452"/>
                <a:gd name="T1" fmla="*/ 16 h 792"/>
                <a:gd name="T2" fmla="*/ 379 w 452"/>
                <a:gd name="T3" fmla="*/ 48 h 792"/>
                <a:gd name="T4" fmla="*/ 332 w 452"/>
                <a:gd name="T5" fmla="*/ 83 h 792"/>
                <a:gd name="T6" fmla="*/ 290 w 452"/>
                <a:gd name="T7" fmla="*/ 121 h 792"/>
                <a:gd name="T8" fmla="*/ 250 w 452"/>
                <a:gd name="T9" fmla="*/ 162 h 792"/>
                <a:gd name="T10" fmla="*/ 215 w 452"/>
                <a:gd name="T11" fmla="*/ 205 h 792"/>
                <a:gd name="T12" fmla="*/ 181 w 452"/>
                <a:gd name="T13" fmla="*/ 250 h 792"/>
                <a:gd name="T14" fmla="*/ 150 w 452"/>
                <a:gd name="T15" fmla="*/ 296 h 792"/>
                <a:gd name="T16" fmla="*/ 104 w 452"/>
                <a:gd name="T17" fmla="*/ 373 h 792"/>
                <a:gd name="T18" fmla="*/ 55 w 452"/>
                <a:gd name="T19" fmla="*/ 486 h 792"/>
                <a:gd name="T20" fmla="*/ 21 w 452"/>
                <a:gd name="T21" fmla="*/ 606 h 792"/>
                <a:gd name="T22" fmla="*/ 4 w 452"/>
                <a:gd name="T23" fmla="*/ 729 h 792"/>
                <a:gd name="T24" fmla="*/ 1 w 452"/>
                <a:gd name="T25" fmla="*/ 792 h 792"/>
                <a:gd name="T26" fmla="*/ 5 w 452"/>
                <a:gd name="T27" fmla="*/ 791 h 792"/>
                <a:gd name="T28" fmla="*/ 10 w 452"/>
                <a:gd name="T29" fmla="*/ 759 h 792"/>
                <a:gd name="T30" fmla="*/ 16 w 452"/>
                <a:gd name="T31" fmla="*/ 700 h 792"/>
                <a:gd name="T32" fmla="*/ 25 w 452"/>
                <a:gd name="T33" fmla="*/ 642 h 792"/>
                <a:gd name="T34" fmla="*/ 36 w 452"/>
                <a:gd name="T35" fmla="*/ 584 h 792"/>
                <a:gd name="T36" fmla="*/ 51 w 452"/>
                <a:gd name="T37" fmla="*/ 525 h 792"/>
                <a:gd name="T38" fmla="*/ 69 w 452"/>
                <a:gd name="T39" fmla="*/ 466 h 792"/>
                <a:gd name="T40" fmla="*/ 93 w 452"/>
                <a:gd name="T41" fmla="*/ 410 h 792"/>
                <a:gd name="T42" fmla="*/ 120 w 452"/>
                <a:gd name="T43" fmla="*/ 354 h 792"/>
                <a:gd name="T44" fmla="*/ 150 w 452"/>
                <a:gd name="T45" fmla="*/ 305 h 792"/>
                <a:gd name="T46" fmla="*/ 180 w 452"/>
                <a:gd name="T47" fmla="*/ 258 h 792"/>
                <a:gd name="T48" fmla="*/ 212 w 452"/>
                <a:gd name="T49" fmla="*/ 214 h 792"/>
                <a:gd name="T50" fmla="*/ 247 w 452"/>
                <a:gd name="T51" fmla="*/ 170 h 792"/>
                <a:gd name="T52" fmla="*/ 275 w 452"/>
                <a:gd name="T53" fmla="*/ 138 h 792"/>
                <a:gd name="T54" fmla="*/ 295 w 452"/>
                <a:gd name="T55" fmla="*/ 117 h 792"/>
                <a:gd name="T56" fmla="*/ 317 w 452"/>
                <a:gd name="T57" fmla="*/ 96 h 792"/>
                <a:gd name="T58" fmla="*/ 341 w 452"/>
                <a:gd name="T59" fmla="*/ 78 h 792"/>
                <a:gd name="T60" fmla="*/ 365 w 452"/>
                <a:gd name="T61" fmla="*/ 60 h 792"/>
                <a:gd name="T62" fmla="*/ 389 w 452"/>
                <a:gd name="T63" fmla="*/ 42 h 792"/>
                <a:gd name="T64" fmla="*/ 414 w 452"/>
                <a:gd name="T65" fmla="*/ 25 h 792"/>
                <a:gd name="T66" fmla="*/ 438 w 452"/>
                <a:gd name="T67" fmla="*/ 8 h 792"/>
                <a:gd name="T68" fmla="*/ 452 w 452"/>
                <a:gd name="T69" fmla="*/ 0 h 792"/>
                <a:gd name="T70" fmla="*/ 452 w 452"/>
                <a:gd name="T71" fmla="*/ 0 h 792"/>
                <a:gd name="T72" fmla="*/ 451 w 452"/>
                <a:gd name="T73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2" h="792">
                  <a:moveTo>
                    <a:pt x="451" y="0"/>
                  </a:moveTo>
                  <a:lnTo>
                    <a:pt x="427" y="16"/>
                  </a:lnTo>
                  <a:lnTo>
                    <a:pt x="403" y="32"/>
                  </a:lnTo>
                  <a:lnTo>
                    <a:pt x="379" y="48"/>
                  </a:lnTo>
                  <a:lnTo>
                    <a:pt x="355" y="65"/>
                  </a:lnTo>
                  <a:lnTo>
                    <a:pt x="332" y="83"/>
                  </a:lnTo>
                  <a:lnTo>
                    <a:pt x="310" y="101"/>
                  </a:lnTo>
                  <a:lnTo>
                    <a:pt x="290" y="121"/>
                  </a:lnTo>
                  <a:lnTo>
                    <a:pt x="269" y="141"/>
                  </a:lnTo>
                  <a:lnTo>
                    <a:pt x="250" y="162"/>
                  </a:lnTo>
                  <a:lnTo>
                    <a:pt x="232" y="183"/>
                  </a:lnTo>
                  <a:lnTo>
                    <a:pt x="215" y="205"/>
                  </a:lnTo>
                  <a:lnTo>
                    <a:pt x="197" y="227"/>
                  </a:lnTo>
                  <a:lnTo>
                    <a:pt x="181" y="250"/>
                  </a:lnTo>
                  <a:lnTo>
                    <a:pt x="165" y="273"/>
                  </a:lnTo>
                  <a:lnTo>
                    <a:pt x="150" y="296"/>
                  </a:lnTo>
                  <a:lnTo>
                    <a:pt x="135" y="319"/>
                  </a:lnTo>
                  <a:lnTo>
                    <a:pt x="104" y="373"/>
                  </a:lnTo>
                  <a:lnTo>
                    <a:pt x="78" y="428"/>
                  </a:lnTo>
                  <a:lnTo>
                    <a:pt x="55" y="486"/>
                  </a:lnTo>
                  <a:lnTo>
                    <a:pt x="36" y="546"/>
                  </a:lnTo>
                  <a:lnTo>
                    <a:pt x="21" y="606"/>
                  </a:lnTo>
                  <a:lnTo>
                    <a:pt x="11" y="667"/>
                  </a:lnTo>
                  <a:lnTo>
                    <a:pt x="4" y="729"/>
                  </a:lnTo>
                  <a:lnTo>
                    <a:pt x="0" y="791"/>
                  </a:lnTo>
                  <a:lnTo>
                    <a:pt x="1" y="792"/>
                  </a:lnTo>
                  <a:lnTo>
                    <a:pt x="4" y="792"/>
                  </a:lnTo>
                  <a:lnTo>
                    <a:pt x="5" y="791"/>
                  </a:lnTo>
                  <a:lnTo>
                    <a:pt x="6" y="789"/>
                  </a:lnTo>
                  <a:lnTo>
                    <a:pt x="10" y="759"/>
                  </a:lnTo>
                  <a:lnTo>
                    <a:pt x="13" y="730"/>
                  </a:lnTo>
                  <a:lnTo>
                    <a:pt x="16" y="700"/>
                  </a:lnTo>
                  <a:lnTo>
                    <a:pt x="20" y="671"/>
                  </a:lnTo>
                  <a:lnTo>
                    <a:pt x="25" y="642"/>
                  </a:lnTo>
                  <a:lnTo>
                    <a:pt x="30" y="612"/>
                  </a:lnTo>
                  <a:lnTo>
                    <a:pt x="36" y="584"/>
                  </a:lnTo>
                  <a:lnTo>
                    <a:pt x="43" y="555"/>
                  </a:lnTo>
                  <a:lnTo>
                    <a:pt x="51" y="525"/>
                  </a:lnTo>
                  <a:lnTo>
                    <a:pt x="59" y="495"/>
                  </a:lnTo>
                  <a:lnTo>
                    <a:pt x="69" y="466"/>
                  </a:lnTo>
                  <a:lnTo>
                    <a:pt x="81" y="437"/>
                  </a:lnTo>
                  <a:lnTo>
                    <a:pt x="93" y="410"/>
                  </a:lnTo>
                  <a:lnTo>
                    <a:pt x="106" y="382"/>
                  </a:lnTo>
                  <a:lnTo>
                    <a:pt x="120" y="354"/>
                  </a:lnTo>
                  <a:lnTo>
                    <a:pt x="135" y="328"/>
                  </a:lnTo>
                  <a:lnTo>
                    <a:pt x="150" y="305"/>
                  </a:lnTo>
                  <a:lnTo>
                    <a:pt x="165" y="281"/>
                  </a:lnTo>
                  <a:lnTo>
                    <a:pt x="180" y="258"/>
                  </a:lnTo>
                  <a:lnTo>
                    <a:pt x="196" y="236"/>
                  </a:lnTo>
                  <a:lnTo>
                    <a:pt x="212" y="214"/>
                  </a:lnTo>
                  <a:lnTo>
                    <a:pt x="230" y="192"/>
                  </a:lnTo>
                  <a:lnTo>
                    <a:pt x="247" y="170"/>
                  </a:lnTo>
                  <a:lnTo>
                    <a:pt x="264" y="149"/>
                  </a:lnTo>
                  <a:lnTo>
                    <a:pt x="275" y="138"/>
                  </a:lnTo>
                  <a:lnTo>
                    <a:pt x="285" y="128"/>
                  </a:lnTo>
                  <a:lnTo>
                    <a:pt x="295" y="117"/>
                  </a:lnTo>
                  <a:lnTo>
                    <a:pt x="307" y="107"/>
                  </a:lnTo>
                  <a:lnTo>
                    <a:pt x="317" y="96"/>
                  </a:lnTo>
                  <a:lnTo>
                    <a:pt x="329" y="87"/>
                  </a:lnTo>
                  <a:lnTo>
                    <a:pt x="341" y="78"/>
                  </a:lnTo>
                  <a:lnTo>
                    <a:pt x="353" y="69"/>
                  </a:lnTo>
                  <a:lnTo>
                    <a:pt x="365" y="60"/>
                  </a:lnTo>
                  <a:lnTo>
                    <a:pt x="377" y="50"/>
                  </a:lnTo>
                  <a:lnTo>
                    <a:pt x="389" y="42"/>
                  </a:lnTo>
                  <a:lnTo>
                    <a:pt x="401" y="33"/>
                  </a:lnTo>
                  <a:lnTo>
                    <a:pt x="414" y="25"/>
                  </a:lnTo>
                  <a:lnTo>
                    <a:pt x="427" y="17"/>
                  </a:lnTo>
                  <a:lnTo>
                    <a:pt x="438" y="8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1" y="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01"/>
            <p:cNvSpPr>
              <a:spLocks/>
            </p:cNvSpPr>
            <p:nvPr/>
          </p:nvSpPr>
          <p:spPr bwMode="auto">
            <a:xfrm>
              <a:off x="2046" y="1592"/>
              <a:ext cx="86" cy="144"/>
            </a:xfrm>
            <a:custGeom>
              <a:avLst/>
              <a:gdLst>
                <a:gd name="T0" fmla="*/ 171 w 173"/>
                <a:gd name="T1" fmla="*/ 0 h 288"/>
                <a:gd name="T2" fmla="*/ 156 w 173"/>
                <a:gd name="T3" fmla="*/ 17 h 288"/>
                <a:gd name="T4" fmla="*/ 143 w 173"/>
                <a:gd name="T5" fmla="*/ 33 h 288"/>
                <a:gd name="T6" fmla="*/ 129 w 173"/>
                <a:gd name="T7" fmla="*/ 50 h 288"/>
                <a:gd name="T8" fmla="*/ 115 w 173"/>
                <a:gd name="T9" fmla="*/ 67 h 288"/>
                <a:gd name="T10" fmla="*/ 102 w 173"/>
                <a:gd name="T11" fmla="*/ 86 h 288"/>
                <a:gd name="T12" fmla="*/ 90 w 173"/>
                <a:gd name="T13" fmla="*/ 103 h 288"/>
                <a:gd name="T14" fmla="*/ 77 w 173"/>
                <a:gd name="T15" fmla="*/ 121 h 288"/>
                <a:gd name="T16" fmla="*/ 65 w 173"/>
                <a:gd name="T17" fmla="*/ 140 h 288"/>
                <a:gd name="T18" fmla="*/ 54 w 173"/>
                <a:gd name="T19" fmla="*/ 157 h 288"/>
                <a:gd name="T20" fmla="*/ 44 w 173"/>
                <a:gd name="T21" fmla="*/ 174 h 288"/>
                <a:gd name="T22" fmla="*/ 33 w 173"/>
                <a:gd name="T23" fmla="*/ 192 h 288"/>
                <a:gd name="T24" fmla="*/ 24 w 173"/>
                <a:gd name="T25" fmla="*/ 209 h 288"/>
                <a:gd name="T26" fmla="*/ 16 w 173"/>
                <a:gd name="T27" fmla="*/ 227 h 288"/>
                <a:gd name="T28" fmla="*/ 9 w 173"/>
                <a:gd name="T29" fmla="*/ 246 h 288"/>
                <a:gd name="T30" fmla="*/ 4 w 173"/>
                <a:gd name="T31" fmla="*/ 265 h 288"/>
                <a:gd name="T32" fmla="*/ 0 w 173"/>
                <a:gd name="T33" fmla="*/ 286 h 288"/>
                <a:gd name="T34" fmla="*/ 1 w 173"/>
                <a:gd name="T35" fmla="*/ 288 h 288"/>
                <a:gd name="T36" fmla="*/ 3 w 173"/>
                <a:gd name="T37" fmla="*/ 288 h 288"/>
                <a:gd name="T38" fmla="*/ 6 w 173"/>
                <a:gd name="T39" fmla="*/ 286 h 288"/>
                <a:gd name="T40" fmla="*/ 7 w 173"/>
                <a:gd name="T41" fmla="*/ 284 h 288"/>
                <a:gd name="T42" fmla="*/ 12 w 173"/>
                <a:gd name="T43" fmla="*/ 265 h 288"/>
                <a:gd name="T44" fmla="*/ 18 w 173"/>
                <a:gd name="T45" fmla="*/ 247 h 288"/>
                <a:gd name="T46" fmla="*/ 25 w 173"/>
                <a:gd name="T47" fmla="*/ 229 h 288"/>
                <a:gd name="T48" fmla="*/ 33 w 173"/>
                <a:gd name="T49" fmla="*/ 211 h 288"/>
                <a:gd name="T50" fmla="*/ 41 w 173"/>
                <a:gd name="T51" fmla="*/ 194 h 288"/>
                <a:gd name="T52" fmla="*/ 50 w 173"/>
                <a:gd name="T53" fmla="*/ 177 h 288"/>
                <a:gd name="T54" fmla="*/ 60 w 173"/>
                <a:gd name="T55" fmla="*/ 159 h 288"/>
                <a:gd name="T56" fmla="*/ 70 w 173"/>
                <a:gd name="T57" fmla="*/ 143 h 288"/>
                <a:gd name="T58" fmla="*/ 82 w 173"/>
                <a:gd name="T59" fmla="*/ 125 h 288"/>
                <a:gd name="T60" fmla="*/ 93 w 173"/>
                <a:gd name="T61" fmla="*/ 106 h 288"/>
                <a:gd name="T62" fmla="*/ 105 w 173"/>
                <a:gd name="T63" fmla="*/ 88 h 288"/>
                <a:gd name="T64" fmla="*/ 117 w 173"/>
                <a:gd name="T65" fmla="*/ 70 h 288"/>
                <a:gd name="T66" fmla="*/ 130 w 173"/>
                <a:gd name="T67" fmla="*/ 52 h 288"/>
                <a:gd name="T68" fmla="*/ 144 w 173"/>
                <a:gd name="T69" fmla="*/ 35 h 288"/>
                <a:gd name="T70" fmla="*/ 158 w 173"/>
                <a:gd name="T71" fmla="*/ 18 h 288"/>
                <a:gd name="T72" fmla="*/ 173 w 173"/>
                <a:gd name="T73" fmla="*/ 2 h 288"/>
                <a:gd name="T74" fmla="*/ 173 w 173"/>
                <a:gd name="T75" fmla="*/ 2 h 288"/>
                <a:gd name="T76" fmla="*/ 173 w 173"/>
                <a:gd name="T77" fmla="*/ 0 h 288"/>
                <a:gd name="T78" fmla="*/ 173 w 173"/>
                <a:gd name="T79" fmla="*/ 0 h 288"/>
                <a:gd name="T80" fmla="*/ 171 w 173"/>
                <a:gd name="T81" fmla="*/ 0 h 288"/>
                <a:gd name="T82" fmla="*/ 171 w 173"/>
                <a:gd name="T8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288">
                  <a:moveTo>
                    <a:pt x="171" y="0"/>
                  </a:moveTo>
                  <a:lnTo>
                    <a:pt x="156" y="17"/>
                  </a:lnTo>
                  <a:lnTo>
                    <a:pt x="143" y="33"/>
                  </a:lnTo>
                  <a:lnTo>
                    <a:pt x="129" y="50"/>
                  </a:lnTo>
                  <a:lnTo>
                    <a:pt x="115" y="67"/>
                  </a:lnTo>
                  <a:lnTo>
                    <a:pt x="102" y="86"/>
                  </a:lnTo>
                  <a:lnTo>
                    <a:pt x="90" y="103"/>
                  </a:lnTo>
                  <a:lnTo>
                    <a:pt x="77" y="121"/>
                  </a:lnTo>
                  <a:lnTo>
                    <a:pt x="65" y="140"/>
                  </a:lnTo>
                  <a:lnTo>
                    <a:pt x="54" y="157"/>
                  </a:lnTo>
                  <a:lnTo>
                    <a:pt x="44" y="174"/>
                  </a:lnTo>
                  <a:lnTo>
                    <a:pt x="33" y="192"/>
                  </a:lnTo>
                  <a:lnTo>
                    <a:pt x="24" y="209"/>
                  </a:lnTo>
                  <a:lnTo>
                    <a:pt x="16" y="227"/>
                  </a:lnTo>
                  <a:lnTo>
                    <a:pt x="9" y="246"/>
                  </a:lnTo>
                  <a:lnTo>
                    <a:pt x="4" y="265"/>
                  </a:lnTo>
                  <a:lnTo>
                    <a:pt x="0" y="286"/>
                  </a:lnTo>
                  <a:lnTo>
                    <a:pt x="1" y="288"/>
                  </a:lnTo>
                  <a:lnTo>
                    <a:pt x="3" y="288"/>
                  </a:lnTo>
                  <a:lnTo>
                    <a:pt x="6" y="286"/>
                  </a:lnTo>
                  <a:lnTo>
                    <a:pt x="7" y="284"/>
                  </a:lnTo>
                  <a:lnTo>
                    <a:pt x="12" y="265"/>
                  </a:lnTo>
                  <a:lnTo>
                    <a:pt x="18" y="247"/>
                  </a:lnTo>
                  <a:lnTo>
                    <a:pt x="25" y="229"/>
                  </a:lnTo>
                  <a:lnTo>
                    <a:pt x="33" y="211"/>
                  </a:lnTo>
                  <a:lnTo>
                    <a:pt x="41" y="194"/>
                  </a:lnTo>
                  <a:lnTo>
                    <a:pt x="50" y="177"/>
                  </a:lnTo>
                  <a:lnTo>
                    <a:pt x="60" y="159"/>
                  </a:lnTo>
                  <a:lnTo>
                    <a:pt x="70" y="143"/>
                  </a:lnTo>
                  <a:lnTo>
                    <a:pt x="82" y="125"/>
                  </a:lnTo>
                  <a:lnTo>
                    <a:pt x="93" y="106"/>
                  </a:lnTo>
                  <a:lnTo>
                    <a:pt x="105" y="88"/>
                  </a:lnTo>
                  <a:lnTo>
                    <a:pt x="117" y="70"/>
                  </a:lnTo>
                  <a:lnTo>
                    <a:pt x="130" y="52"/>
                  </a:lnTo>
                  <a:lnTo>
                    <a:pt x="144" y="35"/>
                  </a:lnTo>
                  <a:lnTo>
                    <a:pt x="158" y="18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02"/>
            <p:cNvSpPr>
              <a:spLocks/>
            </p:cNvSpPr>
            <p:nvPr/>
          </p:nvSpPr>
          <p:spPr bwMode="auto">
            <a:xfrm>
              <a:off x="1960" y="1728"/>
              <a:ext cx="96" cy="30"/>
            </a:xfrm>
            <a:custGeom>
              <a:avLst/>
              <a:gdLst>
                <a:gd name="T0" fmla="*/ 1 w 191"/>
                <a:gd name="T1" fmla="*/ 60 h 60"/>
                <a:gd name="T2" fmla="*/ 12 w 191"/>
                <a:gd name="T3" fmla="*/ 52 h 60"/>
                <a:gd name="T4" fmla="*/ 22 w 191"/>
                <a:gd name="T5" fmla="*/ 44 h 60"/>
                <a:gd name="T6" fmla="*/ 32 w 191"/>
                <a:gd name="T7" fmla="*/ 38 h 60"/>
                <a:gd name="T8" fmla="*/ 44 w 191"/>
                <a:gd name="T9" fmla="*/ 33 h 60"/>
                <a:gd name="T10" fmla="*/ 55 w 191"/>
                <a:gd name="T11" fmla="*/ 28 h 60"/>
                <a:gd name="T12" fmla="*/ 68 w 191"/>
                <a:gd name="T13" fmla="*/ 25 h 60"/>
                <a:gd name="T14" fmla="*/ 80 w 191"/>
                <a:gd name="T15" fmla="*/ 21 h 60"/>
                <a:gd name="T16" fmla="*/ 92 w 191"/>
                <a:gd name="T17" fmla="*/ 19 h 60"/>
                <a:gd name="T18" fmla="*/ 104 w 191"/>
                <a:gd name="T19" fmla="*/ 18 h 60"/>
                <a:gd name="T20" fmla="*/ 115 w 191"/>
                <a:gd name="T21" fmla="*/ 16 h 60"/>
                <a:gd name="T22" fmla="*/ 128 w 191"/>
                <a:gd name="T23" fmla="*/ 15 h 60"/>
                <a:gd name="T24" fmla="*/ 139 w 191"/>
                <a:gd name="T25" fmla="*/ 15 h 60"/>
                <a:gd name="T26" fmla="*/ 151 w 191"/>
                <a:gd name="T27" fmla="*/ 15 h 60"/>
                <a:gd name="T28" fmla="*/ 163 w 191"/>
                <a:gd name="T29" fmla="*/ 15 h 60"/>
                <a:gd name="T30" fmla="*/ 174 w 191"/>
                <a:gd name="T31" fmla="*/ 14 h 60"/>
                <a:gd name="T32" fmla="*/ 186 w 191"/>
                <a:gd name="T33" fmla="*/ 13 h 60"/>
                <a:gd name="T34" fmla="*/ 188 w 191"/>
                <a:gd name="T35" fmla="*/ 11 h 60"/>
                <a:gd name="T36" fmla="*/ 191 w 191"/>
                <a:gd name="T37" fmla="*/ 7 h 60"/>
                <a:gd name="T38" fmla="*/ 191 w 191"/>
                <a:gd name="T39" fmla="*/ 4 h 60"/>
                <a:gd name="T40" fmla="*/ 189 w 191"/>
                <a:gd name="T41" fmla="*/ 1 h 60"/>
                <a:gd name="T42" fmla="*/ 176 w 191"/>
                <a:gd name="T43" fmla="*/ 0 h 60"/>
                <a:gd name="T44" fmla="*/ 164 w 191"/>
                <a:gd name="T45" fmla="*/ 0 h 60"/>
                <a:gd name="T46" fmla="*/ 151 w 191"/>
                <a:gd name="T47" fmla="*/ 0 h 60"/>
                <a:gd name="T48" fmla="*/ 137 w 191"/>
                <a:gd name="T49" fmla="*/ 3 h 60"/>
                <a:gd name="T50" fmla="*/ 125 w 191"/>
                <a:gd name="T51" fmla="*/ 5 h 60"/>
                <a:gd name="T52" fmla="*/ 111 w 191"/>
                <a:gd name="T53" fmla="*/ 8 h 60"/>
                <a:gd name="T54" fmla="*/ 98 w 191"/>
                <a:gd name="T55" fmla="*/ 11 h 60"/>
                <a:gd name="T56" fmla="*/ 86 w 191"/>
                <a:gd name="T57" fmla="*/ 14 h 60"/>
                <a:gd name="T58" fmla="*/ 75 w 191"/>
                <a:gd name="T59" fmla="*/ 18 h 60"/>
                <a:gd name="T60" fmla="*/ 62 w 191"/>
                <a:gd name="T61" fmla="*/ 21 h 60"/>
                <a:gd name="T62" fmla="*/ 52 w 191"/>
                <a:gd name="T63" fmla="*/ 26 h 60"/>
                <a:gd name="T64" fmla="*/ 40 w 191"/>
                <a:gd name="T65" fmla="*/ 31 h 60"/>
                <a:gd name="T66" fmla="*/ 30 w 191"/>
                <a:gd name="T67" fmla="*/ 37 h 60"/>
                <a:gd name="T68" fmla="*/ 20 w 191"/>
                <a:gd name="T69" fmla="*/ 43 h 60"/>
                <a:gd name="T70" fmla="*/ 9 w 191"/>
                <a:gd name="T71" fmla="*/ 51 h 60"/>
                <a:gd name="T72" fmla="*/ 0 w 191"/>
                <a:gd name="T73" fmla="*/ 59 h 60"/>
                <a:gd name="T74" fmla="*/ 0 w 191"/>
                <a:gd name="T75" fmla="*/ 59 h 60"/>
                <a:gd name="T76" fmla="*/ 0 w 191"/>
                <a:gd name="T77" fmla="*/ 59 h 60"/>
                <a:gd name="T78" fmla="*/ 0 w 191"/>
                <a:gd name="T79" fmla="*/ 60 h 60"/>
                <a:gd name="T80" fmla="*/ 1 w 191"/>
                <a:gd name="T81" fmla="*/ 60 h 60"/>
                <a:gd name="T82" fmla="*/ 1 w 191"/>
                <a:gd name="T8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" h="60">
                  <a:moveTo>
                    <a:pt x="1" y="60"/>
                  </a:moveTo>
                  <a:lnTo>
                    <a:pt x="12" y="52"/>
                  </a:lnTo>
                  <a:lnTo>
                    <a:pt x="22" y="44"/>
                  </a:lnTo>
                  <a:lnTo>
                    <a:pt x="32" y="38"/>
                  </a:lnTo>
                  <a:lnTo>
                    <a:pt x="44" y="33"/>
                  </a:lnTo>
                  <a:lnTo>
                    <a:pt x="55" y="28"/>
                  </a:lnTo>
                  <a:lnTo>
                    <a:pt x="68" y="25"/>
                  </a:lnTo>
                  <a:lnTo>
                    <a:pt x="80" y="21"/>
                  </a:lnTo>
                  <a:lnTo>
                    <a:pt x="92" y="19"/>
                  </a:lnTo>
                  <a:lnTo>
                    <a:pt x="104" y="18"/>
                  </a:lnTo>
                  <a:lnTo>
                    <a:pt x="115" y="16"/>
                  </a:lnTo>
                  <a:lnTo>
                    <a:pt x="128" y="15"/>
                  </a:lnTo>
                  <a:lnTo>
                    <a:pt x="139" y="15"/>
                  </a:lnTo>
                  <a:lnTo>
                    <a:pt x="151" y="15"/>
                  </a:lnTo>
                  <a:lnTo>
                    <a:pt x="163" y="15"/>
                  </a:lnTo>
                  <a:lnTo>
                    <a:pt x="174" y="14"/>
                  </a:lnTo>
                  <a:lnTo>
                    <a:pt x="186" y="13"/>
                  </a:lnTo>
                  <a:lnTo>
                    <a:pt x="188" y="11"/>
                  </a:lnTo>
                  <a:lnTo>
                    <a:pt x="191" y="7"/>
                  </a:lnTo>
                  <a:lnTo>
                    <a:pt x="191" y="4"/>
                  </a:lnTo>
                  <a:lnTo>
                    <a:pt x="189" y="1"/>
                  </a:lnTo>
                  <a:lnTo>
                    <a:pt x="176" y="0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37" y="3"/>
                  </a:lnTo>
                  <a:lnTo>
                    <a:pt x="125" y="5"/>
                  </a:lnTo>
                  <a:lnTo>
                    <a:pt x="111" y="8"/>
                  </a:lnTo>
                  <a:lnTo>
                    <a:pt x="98" y="11"/>
                  </a:lnTo>
                  <a:lnTo>
                    <a:pt x="86" y="14"/>
                  </a:lnTo>
                  <a:lnTo>
                    <a:pt x="75" y="18"/>
                  </a:lnTo>
                  <a:lnTo>
                    <a:pt x="62" y="21"/>
                  </a:lnTo>
                  <a:lnTo>
                    <a:pt x="52" y="26"/>
                  </a:lnTo>
                  <a:lnTo>
                    <a:pt x="40" y="31"/>
                  </a:lnTo>
                  <a:lnTo>
                    <a:pt x="30" y="37"/>
                  </a:lnTo>
                  <a:lnTo>
                    <a:pt x="20" y="43"/>
                  </a:lnTo>
                  <a:lnTo>
                    <a:pt x="9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03"/>
            <p:cNvSpPr>
              <a:spLocks/>
            </p:cNvSpPr>
            <p:nvPr/>
          </p:nvSpPr>
          <p:spPr bwMode="auto">
            <a:xfrm>
              <a:off x="1954" y="1746"/>
              <a:ext cx="58" cy="66"/>
            </a:xfrm>
            <a:custGeom>
              <a:avLst/>
              <a:gdLst>
                <a:gd name="T0" fmla="*/ 0 w 115"/>
                <a:gd name="T1" fmla="*/ 0 h 133"/>
                <a:gd name="T2" fmla="*/ 11 w 115"/>
                <a:gd name="T3" fmla="*/ 17 h 133"/>
                <a:gd name="T4" fmla="*/ 25 w 115"/>
                <a:gd name="T5" fmla="*/ 35 h 133"/>
                <a:gd name="T6" fmla="*/ 39 w 115"/>
                <a:gd name="T7" fmla="*/ 51 h 133"/>
                <a:gd name="T8" fmla="*/ 54 w 115"/>
                <a:gd name="T9" fmla="*/ 66 h 133"/>
                <a:gd name="T10" fmla="*/ 68 w 115"/>
                <a:gd name="T11" fmla="*/ 81 h 133"/>
                <a:gd name="T12" fmla="*/ 82 w 115"/>
                <a:gd name="T13" fmla="*/ 97 h 133"/>
                <a:gd name="T14" fmla="*/ 95 w 115"/>
                <a:gd name="T15" fmla="*/ 114 h 133"/>
                <a:gd name="T16" fmla="*/ 107 w 115"/>
                <a:gd name="T17" fmla="*/ 131 h 133"/>
                <a:gd name="T18" fmla="*/ 109 w 115"/>
                <a:gd name="T19" fmla="*/ 133 h 133"/>
                <a:gd name="T20" fmla="*/ 112 w 115"/>
                <a:gd name="T21" fmla="*/ 131 h 133"/>
                <a:gd name="T22" fmla="*/ 115 w 115"/>
                <a:gd name="T23" fmla="*/ 128 h 133"/>
                <a:gd name="T24" fmla="*/ 115 w 115"/>
                <a:gd name="T25" fmla="*/ 126 h 133"/>
                <a:gd name="T26" fmla="*/ 106 w 115"/>
                <a:gd name="T27" fmla="*/ 106 h 133"/>
                <a:gd name="T28" fmla="*/ 93 w 115"/>
                <a:gd name="T29" fmla="*/ 90 h 133"/>
                <a:gd name="T30" fmla="*/ 78 w 115"/>
                <a:gd name="T31" fmla="*/ 74 h 133"/>
                <a:gd name="T32" fmla="*/ 62 w 115"/>
                <a:gd name="T33" fmla="*/ 60 h 133"/>
                <a:gd name="T34" fmla="*/ 46 w 115"/>
                <a:gd name="T35" fmla="*/ 46 h 133"/>
                <a:gd name="T36" fmla="*/ 29 w 115"/>
                <a:gd name="T37" fmla="*/ 31 h 133"/>
                <a:gd name="T38" fmla="*/ 15 w 115"/>
                <a:gd name="T39" fmla="*/ 16 h 133"/>
                <a:gd name="T40" fmla="*/ 1 w 115"/>
                <a:gd name="T41" fmla="*/ 0 h 133"/>
                <a:gd name="T42" fmla="*/ 1 w 115"/>
                <a:gd name="T43" fmla="*/ 0 h 133"/>
                <a:gd name="T44" fmla="*/ 1 w 115"/>
                <a:gd name="T45" fmla="*/ 0 h 133"/>
                <a:gd name="T46" fmla="*/ 0 w 115"/>
                <a:gd name="T47" fmla="*/ 0 h 133"/>
                <a:gd name="T48" fmla="*/ 0 w 115"/>
                <a:gd name="T49" fmla="*/ 0 h 133"/>
                <a:gd name="T50" fmla="*/ 0 w 115"/>
                <a:gd name="T5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33">
                  <a:moveTo>
                    <a:pt x="0" y="0"/>
                  </a:moveTo>
                  <a:lnTo>
                    <a:pt x="11" y="17"/>
                  </a:lnTo>
                  <a:lnTo>
                    <a:pt x="25" y="35"/>
                  </a:lnTo>
                  <a:lnTo>
                    <a:pt x="39" y="51"/>
                  </a:lnTo>
                  <a:lnTo>
                    <a:pt x="54" y="66"/>
                  </a:lnTo>
                  <a:lnTo>
                    <a:pt x="68" y="81"/>
                  </a:lnTo>
                  <a:lnTo>
                    <a:pt x="82" y="97"/>
                  </a:lnTo>
                  <a:lnTo>
                    <a:pt x="95" y="114"/>
                  </a:lnTo>
                  <a:lnTo>
                    <a:pt x="107" y="131"/>
                  </a:lnTo>
                  <a:lnTo>
                    <a:pt x="109" y="133"/>
                  </a:lnTo>
                  <a:lnTo>
                    <a:pt x="112" y="131"/>
                  </a:lnTo>
                  <a:lnTo>
                    <a:pt x="115" y="128"/>
                  </a:lnTo>
                  <a:lnTo>
                    <a:pt x="115" y="126"/>
                  </a:lnTo>
                  <a:lnTo>
                    <a:pt x="106" y="106"/>
                  </a:lnTo>
                  <a:lnTo>
                    <a:pt x="93" y="90"/>
                  </a:lnTo>
                  <a:lnTo>
                    <a:pt x="78" y="74"/>
                  </a:lnTo>
                  <a:lnTo>
                    <a:pt x="62" y="60"/>
                  </a:lnTo>
                  <a:lnTo>
                    <a:pt x="46" y="46"/>
                  </a:lnTo>
                  <a:lnTo>
                    <a:pt x="29" y="31"/>
                  </a:lnTo>
                  <a:lnTo>
                    <a:pt x="15" y="1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04"/>
            <p:cNvSpPr>
              <a:spLocks/>
            </p:cNvSpPr>
            <p:nvPr/>
          </p:nvSpPr>
          <p:spPr bwMode="auto">
            <a:xfrm>
              <a:off x="1923" y="1809"/>
              <a:ext cx="87" cy="138"/>
            </a:xfrm>
            <a:custGeom>
              <a:avLst/>
              <a:gdLst>
                <a:gd name="T0" fmla="*/ 0 w 174"/>
                <a:gd name="T1" fmla="*/ 275 h 275"/>
                <a:gd name="T2" fmla="*/ 4 w 174"/>
                <a:gd name="T3" fmla="*/ 264 h 275"/>
                <a:gd name="T4" fmla="*/ 7 w 174"/>
                <a:gd name="T5" fmla="*/ 253 h 275"/>
                <a:gd name="T6" fmla="*/ 12 w 174"/>
                <a:gd name="T7" fmla="*/ 243 h 275"/>
                <a:gd name="T8" fmla="*/ 16 w 174"/>
                <a:gd name="T9" fmla="*/ 232 h 275"/>
                <a:gd name="T10" fmla="*/ 21 w 174"/>
                <a:gd name="T11" fmla="*/ 223 h 275"/>
                <a:gd name="T12" fmla="*/ 27 w 174"/>
                <a:gd name="T13" fmla="*/ 213 h 275"/>
                <a:gd name="T14" fmla="*/ 32 w 174"/>
                <a:gd name="T15" fmla="*/ 204 h 275"/>
                <a:gd name="T16" fmla="*/ 38 w 174"/>
                <a:gd name="T17" fmla="*/ 193 h 275"/>
                <a:gd name="T18" fmla="*/ 43 w 174"/>
                <a:gd name="T19" fmla="*/ 185 h 275"/>
                <a:gd name="T20" fmla="*/ 49 w 174"/>
                <a:gd name="T21" fmla="*/ 176 h 275"/>
                <a:gd name="T22" fmla="*/ 53 w 174"/>
                <a:gd name="T23" fmla="*/ 168 h 275"/>
                <a:gd name="T24" fmla="*/ 59 w 174"/>
                <a:gd name="T25" fmla="*/ 160 h 275"/>
                <a:gd name="T26" fmla="*/ 64 w 174"/>
                <a:gd name="T27" fmla="*/ 151 h 275"/>
                <a:gd name="T28" fmla="*/ 69 w 174"/>
                <a:gd name="T29" fmla="*/ 143 h 275"/>
                <a:gd name="T30" fmla="*/ 75 w 174"/>
                <a:gd name="T31" fmla="*/ 135 h 275"/>
                <a:gd name="T32" fmla="*/ 81 w 174"/>
                <a:gd name="T33" fmla="*/ 126 h 275"/>
                <a:gd name="T34" fmla="*/ 87 w 174"/>
                <a:gd name="T35" fmla="*/ 118 h 275"/>
                <a:gd name="T36" fmla="*/ 91 w 174"/>
                <a:gd name="T37" fmla="*/ 110 h 275"/>
                <a:gd name="T38" fmla="*/ 97 w 174"/>
                <a:gd name="T39" fmla="*/ 101 h 275"/>
                <a:gd name="T40" fmla="*/ 102 w 174"/>
                <a:gd name="T41" fmla="*/ 93 h 275"/>
                <a:gd name="T42" fmla="*/ 107 w 174"/>
                <a:gd name="T43" fmla="*/ 85 h 275"/>
                <a:gd name="T44" fmla="*/ 113 w 174"/>
                <a:gd name="T45" fmla="*/ 78 h 275"/>
                <a:gd name="T46" fmla="*/ 120 w 174"/>
                <a:gd name="T47" fmla="*/ 70 h 275"/>
                <a:gd name="T48" fmla="*/ 127 w 174"/>
                <a:gd name="T49" fmla="*/ 63 h 275"/>
                <a:gd name="T50" fmla="*/ 133 w 174"/>
                <a:gd name="T51" fmla="*/ 57 h 275"/>
                <a:gd name="T52" fmla="*/ 138 w 174"/>
                <a:gd name="T53" fmla="*/ 53 h 275"/>
                <a:gd name="T54" fmla="*/ 145 w 174"/>
                <a:gd name="T55" fmla="*/ 47 h 275"/>
                <a:gd name="T56" fmla="*/ 151 w 174"/>
                <a:gd name="T57" fmla="*/ 41 h 275"/>
                <a:gd name="T58" fmla="*/ 156 w 174"/>
                <a:gd name="T59" fmla="*/ 37 h 275"/>
                <a:gd name="T60" fmla="*/ 161 w 174"/>
                <a:gd name="T61" fmla="*/ 31 h 275"/>
                <a:gd name="T62" fmla="*/ 166 w 174"/>
                <a:gd name="T63" fmla="*/ 24 h 275"/>
                <a:gd name="T64" fmla="*/ 171 w 174"/>
                <a:gd name="T65" fmla="*/ 18 h 275"/>
                <a:gd name="T66" fmla="*/ 174 w 174"/>
                <a:gd name="T67" fmla="*/ 10 h 275"/>
                <a:gd name="T68" fmla="*/ 172 w 174"/>
                <a:gd name="T69" fmla="*/ 3 h 275"/>
                <a:gd name="T70" fmla="*/ 167 w 174"/>
                <a:gd name="T71" fmla="*/ 0 h 275"/>
                <a:gd name="T72" fmla="*/ 159 w 174"/>
                <a:gd name="T73" fmla="*/ 2 h 275"/>
                <a:gd name="T74" fmla="*/ 142 w 174"/>
                <a:gd name="T75" fmla="*/ 15 h 275"/>
                <a:gd name="T76" fmla="*/ 127 w 174"/>
                <a:gd name="T77" fmla="*/ 31 h 275"/>
                <a:gd name="T78" fmla="*/ 113 w 174"/>
                <a:gd name="T79" fmla="*/ 47 h 275"/>
                <a:gd name="T80" fmla="*/ 102 w 174"/>
                <a:gd name="T81" fmla="*/ 64 h 275"/>
                <a:gd name="T82" fmla="*/ 90 w 174"/>
                <a:gd name="T83" fmla="*/ 84 h 275"/>
                <a:gd name="T84" fmla="*/ 80 w 174"/>
                <a:gd name="T85" fmla="*/ 102 h 275"/>
                <a:gd name="T86" fmla="*/ 70 w 174"/>
                <a:gd name="T87" fmla="*/ 122 h 275"/>
                <a:gd name="T88" fmla="*/ 60 w 174"/>
                <a:gd name="T89" fmla="*/ 140 h 275"/>
                <a:gd name="T90" fmla="*/ 55 w 174"/>
                <a:gd name="T91" fmla="*/ 149 h 275"/>
                <a:gd name="T92" fmla="*/ 50 w 174"/>
                <a:gd name="T93" fmla="*/ 159 h 275"/>
                <a:gd name="T94" fmla="*/ 45 w 174"/>
                <a:gd name="T95" fmla="*/ 168 h 275"/>
                <a:gd name="T96" fmla="*/ 42 w 174"/>
                <a:gd name="T97" fmla="*/ 178 h 275"/>
                <a:gd name="T98" fmla="*/ 37 w 174"/>
                <a:gd name="T99" fmla="*/ 188 h 275"/>
                <a:gd name="T100" fmla="*/ 32 w 174"/>
                <a:gd name="T101" fmla="*/ 197 h 275"/>
                <a:gd name="T102" fmla="*/ 27 w 174"/>
                <a:gd name="T103" fmla="*/ 207 h 275"/>
                <a:gd name="T104" fmla="*/ 22 w 174"/>
                <a:gd name="T105" fmla="*/ 216 h 275"/>
                <a:gd name="T106" fmla="*/ 14 w 174"/>
                <a:gd name="T107" fmla="*/ 230 h 275"/>
                <a:gd name="T108" fmla="*/ 7 w 174"/>
                <a:gd name="T109" fmla="*/ 244 h 275"/>
                <a:gd name="T110" fmla="*/ 2 w 174"/>
                <a:gd name="T111" fmla="*/ 259 h 275"/>
                <a:gd name="T112" fmla="*/ 0 w 174"/>
                <a:gd name="T113" fmla="*/ 275 h 275"/>
                <a:gd name="T114" fmla="*/ 0 w 174"/>
                <a:gd name="T115" fmla="*/ 275 h 275"/>
                <a:gd name="T116" fmla="*/ 0 w 174"/>
                <a:gd name="T117" fmla="*/ 275 h 275"/>
                <a:gd name="T118" fmla="*/ 0 w 174"/>
                <a:gd name="T119" fmla="*/ 275 h 275"/>
                <a:gd name="T120" fmla="*/ 0 w 174"/>
                <a:gd name="T121" fmla="*/ 275 h 275"/>
                <a:gd name="T122" fmla="*/ 0 w 174"/>
                <a:gd name="T12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275">
                  <a:moveTo>
                    <a:pt x="0" y="275"/>
                  </a:moveTo>
                  <a:lnTo>
                    <a:pt x="4" y="264"/>
                  </a:lnTo>
                  <a:lnTo>
                    <a:pt x="7" y="253"/>
                  </a:lnTo>
                  <a:lnTo>
                    <a:pt x="12" y="243"/>
                  </a:lnTo>
                  <a:lnTo>
                    <a:pt x="16" y="232"/>
                  </a:lnTo>
                  <a:lnTo>
                    <a:pt x="21" y="223"/>
                  </a:lnTo>
                  <a:lnTo>
                    <a:pt x="27" y="213"/>
                  </a:lnTo>
                  <a:lnTo>
                    <a:pt x="32" y="204"/>
                  </a:lnTo>
                  <a:lnTo>
                    <a:pt x="38" y="193"/>
                  </a:lnTo>
                  <a:lnTo>
                    <a:pt x="43" y="185"/>
                  </a:lnTo>
                  <a:lnTo>
                    <a:pt x="49" y="176"/>
                  </a:lnTo>
                  <a:lnTo>
                    <a:pt x="53" y="168"/>
                  </a:lnTo>
                  <a:lnTo>
                    <a:pt x="59" y="160"/>
                  </a:lnTo>
                  <a:lnTo>
                    <a:pt x="64" y="151"/>
                  </a:lnTo>
                  <a:lnTo>
                    <a:pt x="69" y="143"/>
                  </a:lnTo>
                  <a:lnTo>
                    <a:pt x="75" y="135"/>
                  </a:lnTo>
                  <a:lnTo>
                    <a:pt x="81" y="126"/>
                  </a:lnTo>
                  <a:lnTo>
                    <a:pt x="87" y="118"/>
                  </a:lnTo>
                  <a:lnTo>
                    <a:pt x="91" y="110"/>
                  </a:lnTo>
                  <a:lnTo>
                    <a:pt x="97" y="101"/>
                  </a:lnTo>
                  <a:lnTo>
                    <a:pt x="102" y="93"/>
                  </a:lnTo>
                  <a:lnTo>
                    <a:pt x="107" y="85"/>
                  </a:lnTo>
                  <a:lnTo>
                    <a:pt x="113" y="78"/>
                  </a:lnTo>
                  <a:lnTo>
                    <a:pt x="120" y="70"/>
                  </a:lnTo>
                  <a:lnTo>
                    <a:pt x="127" y="63"/>
                  </a:lnTo>
                  <a:lnTo>
                    <a:pt x="133" y="57"/>
                  </a:lnTo>
                  <a:lnTo>
                    <a:pt x="138" y="53"/>
                  </a:lnTo>
                  <a:lnTo>
                    <a:pt x="145" y="47"/>
                  </a:lnTo>
                  <a:lnTo>
                    <a:pt x="151" y="41"/>
                  </a:lnTo>
                  <a:lnTo>
                    <a:pt x="156" y="37"/>
                  </a:lnTo>
                  <a:lnTo>
                    <a:pt x="161" y="31"/>
                  </a:lnTo>
                  <a:lnTo>
                    <a:pt x="166" y="24"/>
                  </a:lnTo>
                  <a:lnTo>
                    <a:pt x="171" y="18"/>
                  </a:lnTo>
                  <a:lnTo>
                    <a:pt x="174" y="10"/>
                  </a:lnTo>
                  <a:lnTo>
                    <a:pt x="172" y="3"/>
                  </a:lnTo>
                  <a:lnTo>
                    <a:pt x="167" y="0"/>
                  </a:lnTo>
                  <a:lnTo>
                    <a:pt x="159" y="2"/>
                  </a:lnTo>
                  <a:lnTo>
                    <a:pt x="142" y="15"/>
                  </a:lnTo>
                  <a:lnTo>
                    <a:pt x="127" y="31"/>
                  </a:lnTo>
                  <a:lnTo>
                    <a:pt x="113" y="47"/>
                  </a:lnTo>
                  <a:lnTo>
                    <a:pt x="102" y="64"/>
                  </a:lnTo>
                  <a:lnTo>
                    <a:pt x="90" y="84"/>
                  </a:lnTo>
                  <a:lnTo>
                    <a:pt x="80" y="102"/>
                  </a:lnTo>
                  <a:lnTo>
                    <a:pt x="70" y="122"/>
                  </a:lnTo>
                  <a:lnTo>
                    <a:pt x="60" y="140"/>
                  </a:lnTo>
                  <a:lnTo>
                    <a:pt x="55" y="149"/>
                  </a:lnTo>
                  <a:lnTo>
                    <a:pt x="50" y="159"/>
                  </a:lnTo>
                  <a:lnTo>
                    <a:pt x="45" y="168"/>
                  </a:lnTo>
                  <a:lnTo>
                    <a:pt x="42" y="178"/>
                  </a:lnTo>
                  <a:lnTo>
                    <a:pt x="37" y="188"/>
                  </a:lnTo>
                  <a:lnTo>
                    <a:pt x="32" y="197"/>
                  </a:lnTo>
                  <a:lnTo>
                    <a:pt x="27" y="207"/>
                  </a:lnTo>
                  <a:lnTo>
                    <a:pt x="22" y="216"/>
                  </a:lnTo>
                  <a:lnTo>
                    <a:pt x="14" y="230"/>
                  </a:lnTo>
                  <a:lnTo>
                    <a:pt x="7" y="244"/>
                  </a:lnTo>
                  <a:lnTo>
                    <a:pt x="2" y="259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05"/>
            <p:cNvSpPr>
              <a:spLocks/>
            </p:cNvSpPr>
            <p:nvPr/>
          </p:nvSpPr>
          <p:spPr bwMode="auto">
            <a:xfrm>
              <a:off x="1644" y="1704"/>
              <a:ext cx="60" cy="48"/>
            </a:xfrm>
            <a:custGeom>
              <a:avLst/>
              <a:gdLst>
                <a:gd name="T0" fmla="*/ 0 w 120"/>
                <a:gd name="T1" fmla="*/ 0 h 97"/>
                <a:gd name="T2" fmla="*/ 4 w 120"/>
                <a:gd name="T3" fmla="*/ 22 h 97"/>
                <a:gd name="T4" fmla="*/ 12 w 120"/>
                <a:gd name="T5" fmla="*/ 39 h 97"/>
                <a:gd name="T6" fmla="*/ 26 w 120"/>
                <a:gd name="T7" fmla="*/ 52 h 97"/>
                <a:gd name="T8" fmla="*/ 42 w 120"/>
                <a:gd name="T9" fmla="*/ 63 h 97"/>
                <a:gd name="T10" fmla="*/ 61 w 120"/>
                <a:gd name="T11" fmla="*/ 73 h 97"/>
                <a:gd name="T12" fmla="*/ 81 w 120"/>
                <a:gd name="T13" fmla="*/ 81 h 97"/>
                <a:gd name="T14" fmla="*/ 99 w 120"/>
                <a:gd name="T15" fmla="*/ 89 h 97"/>
                <a:gd name="T16" fmla="*/ 118 w 120"/>
                <a:gd name="T17" fmla="*/ 97 h 97"/>
                <a:gd name="T18" fmla="*/ 119 w 120"/>
                <a:gd name="T19" fmla="*/ 97 h 97"/>
                <a:gd name="T20" fmla="*/ 120 w 120"/>
                <a:gd name="T21" fmla="*/ 96 h 97"/>
                <a:gd name="T22" fmla="*/ 120 w 120"/>
                <a:gd name="T23" fmla="*/ 94 h 97"/>
                <a:gd name="T24" fmla="*/ 120 w 120"/>
                <a:gd name="T25" fmla="*/ 93 h 97"/>
                <a:gd name="T26" fmla="*/ 113 w 120"/>
                <a:gd name="T27" fmla="*/ 88 h 97"/>
                <a:gd name="T28" fmla="*/ 106 w 120"/>
                <a:gd name="T29" fmla="*/ 83 h 97"/>
                <a:gd name="T30" fmla="*/ 99 w 120"/>
                <a:gd name="T31" fmla="*/ 78 h 97"/>
                <a:gd name="T32" fmla="*/ 93 w 120"/>
                <a:gd name="T33" fmla="*/ 74 h 97"/>
                <a:gd name="T34" fmla="*/ 86 w 120"/>
                <a:gd name="T35" fmla="*/ 70 h 97"/>
                <a:gd name="T36" fmla="*/ 78 w 120"/>
                <a:gd name="T37" fmla="*/ 66 h 97"/>
                <a:gd name="T38" fmla="*/ 71 w 120"/>
                <a:gd name="T39" fmla="*/ 62 h 97"/>
                <a:gd name="T40" fmla="*/ 63 w 120"/>
                <a:gd name="T41" fmla="*/ 59 h 97"/>
                <a:gd name="T42" fmla="*/ 52 w 120"/>
                <a:gd name="T43" fmla="*/ 54 h 97"/>
                <a:gd name="T44" fmla="*/ 42 w 120"/>
                <a:gd name="T45" fmla="*/ 48 h 97"/>
                <a:gd name="T46" fmla="*/ 31 w 120"/>
                <a:gd name="T47" fmla="*/ 43 h 97"/>
                <a:gd name="T48" fmla="*/ 22 w 120"/>
                <a:gd name="T49" fmla="*/ 37 h 97"/>
                <a:gd name="T50" fmla="*/ 14 w 120"/>
                <a:gd name="T51" fmla="*/ 30 h 97"/>
                <a:gd name="T52" fmla="*/ 7 w 120"/>
                <a:gd name="T53" fmla="*/ 21 h 97"/>
                <a:gd name="T54" fmla="*/ 3 w 120"/>
                <a:gd name="T55" fmla="*/ 11 h 97"/>
                <a:gd name="T56" fmla="*/ 0 w 120"/>
                <a:gd name="T57" fmla="*/ 0 h 97"/>
                <a:gd name="T58" fmla="*/ 0 w 120"/>
                <a:gd name="T59" fmla="*/ 0 h 97"/>
                <a:gd name="T60" fmla="*/ 0 w 120"/>
                <a:gd name="T61" fmla="*/ 0 h 97"/>
                <a:gd name="T62" fmla="*/ 0 w 120"/>
                <a:gd name="T63" fmla="*/ 0 h 97"/>
                <a:gd name="T64" fmla="*/ 0 w 120"/>
                <a:gd name="T65" fmla="*/ 0 h 97"/>
                <a:gd name="T66" fmla="*/ 0 w 120"/>
                <a:gd name="T6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97">
                  <a:moveTo>
                    <a:pt x="0" y="0"/>
                  </a:moveTo>
                  <a:lnTo>
                    <a:pt x="4" y="22"/>
                  </a:lnTo>
                  <a:lnTo>
                    <a:pt x="12" y="39"/>
                  </a:lnTo>
                  <a:lnTo>
                    <a:pt x="26" y="52"/>
                  </a:lnTo>
                  <a:lnTo>
                    <a:pt x="42" y="63"/>
                  </a:lnTo>
                  <a:lnTo>
                    <a:pt x="61" y="73"/>
                  </a:lnTo>
                  <a:lnTo>
                    <a:pt x="81" y="81"/>
                  </a:lnTo>
                  <a:lnTo>
                    <a:pt x="99" y="89"/>
                  </a:lnTo>
                  <a:lnTo>
                    <a:pt x="118" y="97"/>
                  </a:lnTo>
                  <a:lnTo>
                    <a:pt x="119" y="97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3"/>
                  </a:lnTo>
                  <a:lnTo>
                    <a:pt x="113" y="88"/>
                  </a:lnTo>
                  <a:lnTo>
                    <a:pt x="106" y="83"/>
                  </a:lnTo>
                  <a:lnTo>
                    <a:pt x="99" y="78"/>
                  </a:lnTo>
                  <a:lnTo>
                    <a:pt x="93" y="74"/>
                  </a:lnTo>
                  <a:lnTo>
                    <a:pt x="86" y="70"/>
                  </a:lnTo>
                  <a:lnTo>
                    <a:pt x="78" y="66"/>
                  </a:lnTo>
                  <a:lnTo>
                    <a:pt x="71" y="62"/>
                  </a:lnTo>
                  <a:lnTo>
                    <a:pt x="63" y="59"/>
                  </a:lnTo>
                  <a:lnTo>
                    <a:pt x="52" y="54"/>
                  </a:lnTo>
                  <a:lnTo>
                    <a:pt x="42" y="48"/>
                  </a:lnTo>
                  <a:lnTo>
                    <a:pt x="31" y="43"/>
                  </a:lnTo>
                  <a:lnTo>
                    <a:pt x="22" y="37"/>
                  </a:lnTo>
                  <a:lnTo>
                    <a:pt x="14" y="30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106"/>
            <p:cNvSpPr>
              <a:spLocks/>
            </p:cNvSpPr>
            <p:nvPr/>
          </p:nvSpPr>
          <p:spPr bwMode="auto">
            <a:xfrm>
              <a:off x="1693" y="1745"/>
              <a:ext cx="42" cy="34"/>
            </a:xfrm>
            <a:custGeom>
              <a:avLst/>
              <a:gdLst>
                <a:gd name="T0" fmla="*/ 0 w 84"/>
                <a:gd name="T1" fmla="*/ 0 h 68"/>
                <a:gd name="T2" fmla="*/ 5 w 84"/>
                <a:gd name="T3" fmla="*/ 3 h 68"/>
                <a:gd name="T4" fmla="*/ 11 w 84"/>
                <a:gd name="T5" fmla="*/ 8 h 68"/>
                <a:gd name="T6" fmla="*/ 14 w 84"/>
                <a:gd name="T7" fmla="*/ 13 h 68"/>
                <a:gd name="T8" fmla="*/ 19 w 84"/>
                <a:gd name="T9" fmla="*/ 16 h 68"/>
                <a:gd name="T10" fmla="*/ 23 w 84"/>
                <a:gd name="T11" fmla="*/ 21 h 68"/>
                <a:gd name="T12" fmla="*/ 28 w 84"/>
                <a:gd name="T13" fmla="*/ 25 h 68"/>
                <a:gd name="T14" fmla="*/ 31 w 84"/>
                <a:gd name="T15" fmla="*/ 30 h 68"/>
                <a:gd name="T16" fmla="*/ 36 w 84"/>
                <a:gd name="T17" fmla="*/ 34 h 68"/>
                <a:gd name="T18" fmla="*/ 41 w 84"/>
                <a:gd name="T19" fmla="*/ 39 h 68"/>
                <a:gd name="T20" fmla="*/ 46 w 84"/>
                <a:gd name="T21" fmla="*/ 44 h 68"/>
                <a:gd name="T22" fmla="*/ 51 w 84"/>
                <a:gd name="T23" fmla="*/ 48 h 68"/>
                <a:gd name="T24" fmla="*/ 57 w 84"/>
                <a:gd name="T25" fmla="*/ 52 h 68"/>
                <a:gd name="T26" fmla="*/ 61 w 84"/>
                <a:gd name="T27" fmla="*/ 56 h 68"/>
                <a:gd name="T28" fmla="*/ 67 w 84"/>
                <a:gd name="T29" fmla="*/ 60 h 68"/>
                <a:gd name="T30" fmla="*/ 73 w 84"/>
                <a:gd name="T31" fmla="*/ 64 h 68"/>
                <a:gd name="T32" fmla="*/ 79 w 84"/>
                <a:gd name="T33" fmla="*/ 68 h 68"/>
                <a:gd name="T34" fmla="*/ 81 w 84"/>
                <a:gd name="T35" fmla="*/ 68 h 68"/>
                <a:gd name="T36" fmla="*/ 83 w 84"/>
                <a:gd name="T37" fmla="*/ 67 h 68"/>
                <a:gd name="T38" fmla="*/ 84 w 84"/>
                <a:gd name="T39" fmla="*/ 64 h 68"/>
                <a:gd name="T40" fmla="*/ 83 w 84"/>
                <a:gd name="T41" fmla="*/ 62 h 68"/>
                <a:gd name="T42" fmla="*/ 79 w 84"/>
                <a:gd name="T43" fmla="*/ 57 h 68"/>
                <a:gd name="T44" fmla="*/ 74 w 84"/>
                <a:gd name="T45" fmla="*/ 52 h 68"/>
                <a:gd name="T46" fmla="*/ 69 w 84"/>
                <a:gd name="T47" fmla="*/ 47 h 68"/>
                <a:gd name="T48" fmla="*/ 64 w 84"/>
                <a:gd name="T49" fmla="*/ 43 h 68"/>
                <a:gd name="T50" fmla="*/ 59 w 84"/>
                <a:gd name="T51" fmla="*/ 39 h 68"/>
                <a:gd name="T52" fmla="*/ 53 w 84"/>
                <a:gd name="T53" fmla="*/ 34 h 68"/>
                <a:gd name="T54" fmla="*/ 49 w 84"/>
                <a:gd name="T55" fmla="*/ 31 h 68"/>
                <a:gd name="T56" fmla="*/ 43 w 84"/>
                <a:gd name="T57" fmla="*/ 28 h 68"/>
                <a:gd name="T58" fmla="*/ 37 w 84"/>
                <a:gd name="T59" fmla="*/ 24 h 68"/>
                <a:gd name="T60" fmla="*/ 33 w 84"/>
                <a:gd name="T61" fmla="*/ 21 h 68"/>
                <a:gd name="T62" fmla="*/ 27 w 84"/>
                <a:gd name="T63" fmla="*/ 17 h 68"/>
                <a:gd name="T64" fmla="*/ 22 w 84"/>
                <a:gd name="T65" fmla="*/ 14 h 68"/>
                <a:gd name="T66" fmla="*/ 16 w 84"/>
                <a:gd name="T67" fmla="*/ 10 h 68"/>
                <a:gd name="T68" fmla="*/ 12 w 84"/>
                <a:gd name="T69" fmla="*/ 7 h 68"/>
                <a:gd name="T70" fmla="*/ 6 w 84"/>
                <a:gd name="T71" fmla="*/ 3 h 68"/>
                <a:gd name="T72" fmla="*/ 1 w 84"/>
                <a:gd name="T73" fmla="*/ 0 h 68"/>
                <a:gd name="T74" fmla="*/ 0 w 84"/>
                <a:gd name="T75" fmla="*/ 0 h 68"/>
                <a:gd name="T76" fmla="*/ 0 w 84"/>
                <a:gd name="T77" fmla="*/ 0 h 68"/>
                <a:gd name="T78" fmla="*/ 0 w 84"/>
                <a:gd name="T79" fmla="*/ 0 h 68"/>
                <a:gd name="T80" fmla="*/ 0 w 84"/>
                <a:gd name="T81" fmla="*/ 0 h 68"/>
                <a:gd name="T82" fmla="*/ 0 w 84"/>
                <a:gd name="T8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68">
                  <a:moveTo>
                    <a:pt x="0" y="0"/>
                  </a:moveTo>
                  <a:lnTo>
                    <a:pt x="5" y="3"/>
                  </a:lnTo>
                  <a:lnTo>
                    <a:pt x="11" y="8"/>
                  </a:lnTo>
                  <a:lnTo>
                    <a:pt x="14" y="13"/>
                  </a:lnTo>
                  <a:lnTo>
                    <a:pt x="19" y="16"/>
                  </a:lnTo>
                  <a:lnTo>
                    <a:pt x="23" y="21"/>
                  </a:lnTo>
                  <a:lnTo>
                    <a:pt x="28" y="25"/>
                  </a:lnTo>
                  <a:lnTo>
                    <a:pt x="31" y="30"/>
                  </a:lnTo>
                  <a:lnTo>
                    <a:pt x="36" y="34"/>
                  </a:lnTo>
                  <a:lnTo>
                    <a:pt x="41" y="39"/>
                  </a:lnTo>
                  <a:lnTo>
                    <a:pt x="46" y="44"/>
                  </a:lnTo>
                  <a:lnTo>
                    <a:pt x="51" y="48"/>
                  </a:lnTo>
                  <a:lnTo>
                    <a:pt x="57" y="52"/>
                  </a:lnTo>
                  <a:lnTo>
                    <a:pt x="61" y="56"/>
                  </a:lnTo>
                  <a:lnTo>
                    <a:pt x="67" y="6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81" y="68"/>
                  </a:lnTo>
                  <a:lnTo>
                    <a:pt x="83" y="67"/>
                  </a:lnTo>
                  <a:lnTo>
                    <a:pt x="84" y="64"/>
                  </a:lnTo>
                  <a:lnTo>
                    <a:pt x="83" y="62"/>
                  </a:lnTo>
                  <a:lnTo>
                    <a:pt x="79" y="57"/>
                  </a:lnTo>
                  <a:lnTo>
                    <a:pt x="74" y="52"/>
                  </a:lnTo>
                  <a:lnTo>
                    <a:pt x="69" y="47"/>
                  </a:lnTo>
                  <a:lnTo>
                    <a:pt x="64" y="43"/>
                  </a:lnTo>
                  <a:lnTo>
                    <a:pt x="59" y="39"/>
                  </a:lnTo>
                  <a:lnTo>
                    <a:pt x="53" y="34"/>
                  </a:lnTo>
                  <a:lnTo>
                    <a:pt x="49" y="31"/>
                  </a:lnTo>
                  <a:lnTo>
                    <a:pt x="43" y="28"/>
                  </a:lnTo>
                  <a:lnTo>
                    <a:pt x="37" y="24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22" y="14"/>
                  </a:lnTo>
                  <a:lnTo>
                    <a:pt x="16" y="10"/>
                  </a:lnTo>
                  <a:lnTo>
                    <a:pt x="12" y="7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07"/>
            <p:cNvSpPr>
              <a:spLocks/>
            </p:cNvSpPr>
            <p:nvPr/>
          </p:nvSpPr>
          <p:spPr bwMode="auto">
            <a:xfrm>
              <a:off x="1522" y="1520"/>
              <a:ext cx="171" cy="253"/>
            </a:xfrm>
            <a:custGeom>
              <a:avLst/>
              <a:gdLst>
                <a:gd name="T0" fmla="*/ 21 w 342"/>
                <a:gd name="T1" fmla="*/ 35 h 506"/>
                <a:gd name="T2" fmla="*/ 62 w 342"/>
                <a:gd name="T3" fmla="*/ 103 h 506"/>
                <a:gd name="T4" fmla="*/ 106 w 342"/>
                <a:gd name="T5" fmla="*/ 170 h 506"/>
                <a:gd name="T6" fmla="*/ 148 w 342"/>
                <a:gd name="T7" fmla="*/ 238 h 506"/>
                <a:gd name="T8" fmla="*/ 178 w 342"/>
                <a:gd name="T9" fmla="*/ 288 h 506"/>
                <a:gd name="T10" fmla="*/ 196 w 342"/>
                <a:gd name="T11" fmla="*/ 322 h 506"/>
                <a:gd name="T12" fmla="*/ 214 w 342"/>
                <a:gd name="T13" fmla="*/ 355 h 506"/>
                <a:gd name="T14" fmla="*/ 233 w 342"/>
                <a:gd name="T15" fmla="*/ 389 h 506"/>
                <a:gd name="T16" fmla="*/ 250 w 342"/>
                <a:gd name="T17" fmla="*/ 421 h 506"/>
                <a:gd name="T18" fmla="*/ 267 w 342"/>
                <a:gd name="T19" fmla="*/ 448 h 506"/>
                <a:gd name="T20" fmla="*/ 279 w 342"/>
                <a:gd name="T21" fmla="*/ 469 h 506"/>
                <a:gd name="T22" fmla="*/ 288 w 342"/>
                <a:gd name="T23" fmla="*/ 483 h 506"/>
                <a:gd name="T24" fmla="*/ 297 w 342"/>
                <a:gd name="T25" fmla="*/ 495 h 506"/>
                <a:gd name="T26" fmla="*/ 310 w 342"/>
                <a:gd name="T27" fmla="*/ 504 h 506"/>
                <a:gd name="T28" fmla="*/ 328 w 342"/>
                <a:gd name="T29" fmla="*/ 505 h 506"/>
                <a:gd name="T30" fmla="*/ 342 w 342"/>
                <a:gd name="T31" fmla="*/ 486 h 506"/>
                <a:gd name="T32" fmla="*/ 338 w 342"/>
                <a:gd name="T33" fmla="*/ 469 h 506"/>
                <a:gd name="T34" fmla="*/ 328 w 342"/>
                <a:gd name="T35" fmla="*/ 457 h 506"/>
                <a:gd name="T36" fmla="*/ 318 w 342"/>
                <a:gd name="T37" fmla="*/ 445 h 506"/>
                <a:gd name="T38" fmla="*/ 308 w 342"/>
                <a:gd name="T39" fmla="*/ 433 h 506"/>
                <a:gd name="T40" fmla="*/ 299 w 342"/>
                <a:gd name="T41" fmla="*/ 421 h 506"/>
                <a:gd name="T42" fmla="*/ 288 w 342"/>
                <a:gd name="T43" fmla="*/ 407 h 506"/>
                <a:gd name="T44" fmla="*/ 278 w 342"/>
                <a:gd name="T45" fmla="*/ 394 h 506"/>
                <a:gd name="T46" fmla="*/ 267 w 342"/>
                <a:gd name="T47" fmla="*/ 380 h 506"/>
                <a:gd name="T48" fmla="*/ 251 w 342"/>
                <a:gd name="T49" fmla="*/ 359 h 506"/>
                <a:gd name="T50" fmla="*/ 229 w 342"/>
                <a:gd name="T51" fmla="*/ 327 h 506"/>
                <a:gd name="T52" fmla="*/ 209 w 342"/>
                <a:gd name="T53" fmla="*/ 296 h 506"/>
                <a:gd name="T54" fmla="*/ 187 w 342"/>
                <a:gd name="T55" fmla="*/ 265 h 506"/>
                <a:gd name="T56" fmla="*/ 152 w 342"/>
                <a:gd name="T57" fmla="*/ 220 h 506"/>
                <a:gd name="T58" fmla="*/ 107 w 342"/>
                <a:gd name="T59" fmla="*/ 158 h 506"/>
                <a:gd name="T60" fmla="*/ 63 w 342"/>
                <a:gd name="T61" fmla="*/ 96 h 506"/>
                <a:gd name="T62" fmla="*/ 21 w 342"/>
                <a:gd name="T63" fmla="*/ 33 h 506"/>
                <a:gd name="T64" fmla="*/ 0 w 342"/>
                <a:gd name="T65" fmla="*/ 0 h 506"/>
                <a:gd name="T66" fmla="*/ 0 w 342"/>
                <a:gd name="T67" fmla="*/ 0 h 506"/>
                <a:gd name="T68" fmla="*/ 0 w 342"/>
                <a:gd name="T6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506">
                  <a:moveTo>
                    <a:pt x="0" y="0"/>
                  </a:moveTo>
                  <a:lnTo>
                    <a:pt x="21" y="35"/>
                  </a:lnTo>
                  <a:lnTo>
                    <a:pt x="42" y="68"/>
                  </a:lnTo>
                  <a:lnTo>
                    <a:pt x="62" y="103"/>
                  </a:lnTo>
                  <a:lnTo>
                    <a:pt x="84" y="136"/>
                  </a:lnTo>
                  <a:lnTo>
                    <a:pt x="106" y="170"/>
                  </a:lnTo>
                  <a:lnTo>
                    <a:pt x="127" y="204"/>
                  </a:lnTo>
                  <a:lnTo>
                    <a:pt x="148" y="238"/>
                  </a:lnTo>
                  <a:lnTo>
                    <a:pt x="168" y="272"/>
                  </a:lnTo>
                  <a:lnTo>
                    <a:pt x="178" y="288"/>
                  </a:lnTo>
                  <a:lnTo>
                    <a:pt x="187" y="306"/>
                  </a:lnTo>
                  <a:lnTo>
                    <a:pt x="196" y="322"/>
                  </a:lnTo>
                  <a:lnTo>
                    <a:pt x="205" y="339"/>
                  </a:lnTo>
                  <a:lnTo>
                    <a:pt x="214" y="355"/>
                  </a:lnTo>
                  <a:lnTo>
                    <a:pt x="224" y="372"/>
                  </a:lnTo>
                  <a:lnTo>
                    <a:pt x="233" y="389"/>
                  </a:lnTo>
                  <a:lnTo>
                    <a:pt x="242" y="406"/>
                  </a:lnTo>
                  <a:lnTo>
                    <a:pt x="250" y="421"/>
                  </a:lnTo>
                  <a:lnTo>
                    <a:pt x="258" y="435"/>
                  </a:lnTo>
                  <a:lnTo>
                    <a:pt x="267" y="448"/>
                  </a:lnTo>
                  <a:lnTo>
                    <a:pt x="275" y="463"/>
                  </a:lnTo>
                  <a:lnTo>
                    <a:pt x="279" y="469"/>
                  </a:lnTo>
                  <a:lnTo>
                    <a:pt x="284" y="476"/>
                  </a:lnTo>
                  <a:lnTo>
                    <a:pt x="288" y="483"/>
                  </a:lnTo>
                  <a:lnTo>
                    <a:pt x="293" y="489"/>
                  </a:lnTo>
                  <a:lnTo>
                    <a:pt x="297" y="495"/>
                  </a:lnTo>
                  <a:lnTo>
                    <a:pt x="303" y="499"/>
                  </a:lnTo>
                  <a:lnTo>
                    <a:pt x="310" y="504"/>
                  </a:lnTo>
                  <a:lnTo>
                    <a:pt x="317" y="506"/>
                  </a:lnTo>
                  <a:lnTo>
                    <a:pt x="328" y="505"/>
                  </a:lnTo>
                  <a:lnTo>
                    <a:pt x="338" y="498"/>
                  </a:lnTo>
                  <a:lnTo>
                    <a:pt x="342" y="486"/>
                  </a:lnTo>
                  <a:lnTo>
                    <a:pt x="341" y="475"/>
                  </a:lnTo>
                  <a:lnTo>
                    <a:pt x="338" y="469"/>
                  </a:lnTo>
                  <a:lnTo>
                    <a:pt x="333" y="462"/>
                  </a:lnTo>
                  <a:lnTo>
                    <a:pt x="328" y="457"/>
                  </a:lnTo>
                  <a:lnTo>
                    <a:pt x="324" y="451"/>
                  </a:lnTo>
                  <a:lnTo>
                    <a:pt x="318" y="445"/>
                  </a:lnTo>
                  <a:lnTo>
                    <a:pt x="312" y="439"/>
                  </a:lnTo>
                  <a:lnTo>
                    <a:pt x="308" y="433"/>
                  </a:lnTo>
                  <a:lnTo>
                    <a:pt x="303" y="428"/>
                  </a:lnTo>
                  <a:lnTo>
                    <a:pt x="299" y="421"/>
                  </a:lnTo>
                  <a:lnTo>
                    <a:pt x="293" y="414"/>
                  </a:lnTo>
                  <a:lnTo>
                    <a:pt x="288" y="407"/>
                  </a:lnTo>
                  <a:lnTo>
                    <a:pt x="282" y="400"/>
                  </a:lnTo>
                  <a:lnTo>
                    <a:pt x="278" y="394"/>
                  </a:lnTo>
                  <a:lnTo>
                    <a:pt x="272" y="387"/>
                  </a:lnTo>
                  <a:lnTo>
                    <a:pt x="267" y="380"/>
                  </a:lnTo>
                  <a:lnTo>
                    <a:pt x="263" y="374"/>
                  </a:lnTo>
                  <a:lnTo>
                    <a:pt x="251" y="359"/>
                  </a:lnTo>
                  <a:lnTo>
                    <a:pt x="241" y="342"/>
                  </a:lnTo>
                  <a:lnTo>
                    <a:pt x="229" y="327"/>
                  </a:lnTo>
                  <a:lnTo>
                    <a:pt x="219" y="311"/>
                  </a:lnTo>
                  <a:lnTo>
                    <a:pt x="209" y="296"/>
                  </a:lnTo>
                  <a:lnTo>
                    <a:pt x="197" y="281"/>
                  </a:lnTo>
                  <a:lnTo>
                    <a:pt x="187" y="265"/>
                  </a:lnTo>
                  <a:lnTo>
                    <a:pt x="175" y="250"/>
                  </a:lnTo>
                  <a:lnTo>
                    <a:pt x="152" y="220"/>
                  </a:lnTo>
                  <a:lnTo>
                    <a:pt x="130" y="189"/>
                  </a:lnTo>
                  <a:lnTo>
                    <a:pt x="107" y="158"/>
                  </a:lnTo>
                  <a:lnTo>
                    <a:pt x="85" y="127"/>
                  </a:lnTo>
                  <a:lnTo>
                    <a:pt x="63" y="96"/>
                  </a:lnTo>
                  <a:lnTo>
                    <a:pt x="42" y="65"/>
                  </a:lnTo>
                  <a:lnTo>
                    <a:pt x="21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08"/>
            <p:cNvSpPr>
              <a:spLocks/>
            </p:cNvSpPr>
            <p:nvPr/>
          </p:nvSpPr>
          <p:spPr bwMode="auto">
            <a:xfrm>
              <a:off x="1948" y="1513"/>
              <a:ext cx="34" cy="15"/>
            </a:xfrm>
            <a:custGeom>
              <a:avLst/>
              <a:gdLst>
                <a:gd name="T0" fmla="*/ 0 w 68"/>
                <a:gd name="T1" fmla="*/ 0 h 30"/>
                <a:gd name="T2" fmla="*/ 2 w 68"/>
                <a:gd name="T3" fmla="*/ 2 h 30"/>
                <a:gd name="T4" fmla="*/ 5 w 68"/>
                <a:gd name="T5" fmla="*/ 4 h 30"/>
                <a:gd name="T6" fmla="*/ 6 w 68"/>
                <a:gd name="T7" fmla="*/ 7 h 30"/>
                <a:gd name="T8" fmla="*/ 8 w 68"/>
                <a:gd name="T9" fmla="*/ 8 h 30"/>
                <a:gd name="T10" fmla="*/ 14 w 68"/>
                <a:gd name="T11" fmla="*/ 10 h 30"/>
                <a:gd name="T12" fmla="*/ 18 w 68"/>
                <a:gd name="T13" fmla="*/ 14 h 30"/>
                <a:gd name="T14" fmla="*/ 24 w 68"/>
                <a:gd name="T15" fmla="*/ 16 h 30"/>
                <a:gd name="T16" fmla="*/ 29 w 68"/>
                <a:gd name="T17" fmla="*/ 19 h 30"/>
                <a:gd name="T18" fmla="*/ 32 w 68"/>
                <a:gd name="T19" fmla="*/ 23 h 30"/>
                <a:gd name="T20" fmla="*/ 37 w 68"/>
                <a:gd name="T21" fmla="*/ 25 h 30"/>
                <a:gd name="T22" fmla="*/ 41 w 68"/>
                <a:gd name="T23" fmla="*/ 27 h 30"/>
                <a:gd name="T24" fmla="*/ 45 w 68"/>
                <a:gd name="T25" fmla="*/ 28 h 30"/>
                <a:gd name="T26" fmla="*/ 50 w 68"/>
                <a:gd name="T27" fmla="*/ 30 h 30"/>
                <a:gd name="T28" fmla="*/ 54 w 68"/>
                <a:gd name="T29" fmla="*/ 30 h 30"/>
                <a:gd name="T30" fmla="*/ 60 w 68"/>
                <a:gd name="T31" fmla="*/ 30 h 30"/>
                <a:gd name="T32" fmla="*/ 65 w 68"/>
                <a:gd name="T33" fmla="*/ 30 h 30"/>
                <a:gd name="T34" fmla="*/ 66 w 68"/>
                <a:gd name="T35" fmla="*/ 30 h 30"/>
                <a:gd name="T36" fmla="*/ 67 w 68"/>
                <a:gd name="T37" fmla="*/ 27 h 30"/>
                <a:gd name="T38" fmla="*/ 68 w 68"/>
                <a:gd name="T39" fmla="*/ 26 h 30"/>
                <a:gd name="T40" fmla="*/ 67 w 68"/>
                <a:gd name="T41" fmla="*/ 26 h 30"/>
                <a:gd name="T42" fmla="*/ 62 w 68"/>
                <a:gd name="T43" fmla="*/ 25 h 30"/>
                <a:gd name="T44" fmla="*/ 56 w 68"/>
                <a:gd name="T45" fmla="*/ 24 h 30"/>
                <a:gd name="T46" fmla="*/ 52 w 68"/>
                <a:gd name="T47" fmla="*/ 24 h 30"/>
                <a:gd name="T48" fmla="*/ 46 w 68"/>
                <a:gd name="T49" fmla="*/ 24 h 30"/>
                <a:gd name="T50" fmla="*/ 40 w 68"/>
                <a:gd name="T51" fmla="*/ 23 h 30"/>
                <a:gd name="T52" fmla="*/ 37 w 68"/>
                <a:gd name="T53" fmla="*/ 19 h 30"/>
                <a:gd name="T54" fmla="*/ 32 w 68"/>
                <a:gd name="T55" fmla="*/ 16 h 30"/>
                <a:gd name="T56" fmla="*/ 29 w 68"/>
                <a:gd name="T57" fmla="*/ 12 h 30"/>
                <a:gd name="T58" fmla="*/ 25 w 68"/>
                <a:gd name="T59" fmla="*/ 10 h 30"/>
                <a:gd name="T60" fmla="*/ 21 w 68"/>
                <a:gd name="T61" fmla="*/ 9 h 30"/>
                <a:gd name="T62" fmla="*/ 16 w 68"/>
                <a:gd name="T63" fmla="*/ 8 h 30"/>
                <a:gd name="T64" fmla="*/ 13 w 68"/>
                <a:gd name="T65" fmla="*/ 7 h 30"/>
                <a:gd name="T66" fmla="*/ 9 w 68"/>
                <a:gd name="T67" fmla="*/ 5 h 30"/>
                <a:gd name="T68" fmla="*/ 7 w 68"/>
                <a:gd name="T69" fmla="*/ 3 h 30"/>
                <a:gd name="T70" fmla="*/ 3 w 68"/>
                <a:gd name="T71" fmla="*/ 2 h 30"/>
                <a:gd name="T72" fmla="*/ 0 w 68"/>
                <a:gd name="T73" fmla="*/ 0 h 30"/>
                <a:gd name="T74" fmla="*/ 0 w 68"/>
                <a:gd name="T75" fmla="*/ 0 h 30"/>
                <a:gd name="T76" fmla="*/ 0 w 68"/>
                <a:gd name="T77" fmla="*/ 0 h 30"/>
                <a:gd name="T78" fmla="*/ 0 w 68"/>
                <a:gd name="T79" fmla="*/ 0 h 30"/>
                <a:gd name="T80" fmla="*/ 0 w 68"/>
                <a:gd name="T81" fmla="*/ 0 h 30"/>
                <a:gd name="T82" fmla="*/ 0 w 68"/>
                <a:gd name="T8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30">
                  <a:moveTo>
                    <a:pt x="0" y="0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6" y="7"/>
                  </a:lnTo>
                  <a:lnTo>
                    <a:pt x="8" y="8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32" y="23"/>
                  </a:lnTo>
                  <a:lnTo>
                    <a:pt x="37" y="25"/>
                  </a:lnTo>
                  <a:lnTo>
                    <a:pt x="41" y="27"/>
                  </a:lnTo>
                  <a:lnTo>
                    <a:pt x="45" y="28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7" y="27"/>
                  </a:lnTo>
                  <a:lnTo>
                    <a:pt x="68" y="26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0" y="23"/>
                  </a:lnTo>
                  <a:lnTo>
                    <a:pt x="37" y="19"/>
                  </a:lnTo>
                  <a:lnTo>
                    <a:pt x="32" y="16"/>
                  </a:lnTo>
                  <a:lnTo>
                    <a:pt x="29" y="12"/>
                  </a:lnTo>
                  <a:lnTo>
                    <a:pt x="25" y="10"/>
                  </a:lnTo>
                  <a:lnTo>
                    <a:pt x="21" y="9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09"/>
            <p:cNvSpPr>
              <a:spLocks/>
            </p:cNvSpPr>
            <p:nvPr/>
          </p:nvSpPr>
          <p:spPr bwMode="auto">
            <a:xfrm>
              <a:off x="1956" y="1524"/>
              <a:ext cx="24" cy="20"/>
            </a:xfrm>
            <a:custGeom>
              <a:avLst/>
              <a:gdLst>
                <a:gd name="T0" fmla="*/ 0 w 48"/>
                <a:gd name="T1" fmla="*/ 2 h 42"/>
                <a:gd name="T2" fmla="*/ 1 w 48"/>
                <a:gd name="T3" fmla="*/ 6 h 42"/>
                <a:gd name="T4" fmla="*/ 2 w 48"/>
                <a:gd name="T5" fmla="*/ 12 h 42"/>
                <a:gd name="T6" fmla="*/ 2 w 48"/>
                <a:gd name="T7" fmla="*/ 17 h 42"/>
                <a:gd name="T8" fmla="*/ 2 w 48"/>
                <a:gd name="T9" fmla="*/ 22 h 42"/>
                <a:gd name="T10" fmla="*/ 2 w 48"/>
                <a:gd name="T11" fmla="*/ 25 h 42"/>
                <a:gd name="T12" fmla="*/ 1 w 48"/>
                <a:gd name="T13" fmla="*/ 26 h 42"/>
                <a:gd name="T14" fmla="*/ 1 w 48"/>
                <a:gd name="T15" fmla="*/ 28 h 42"/>
                <a:gd name="T16" fmla="*/ 0 w 48"/>
                <a:gd name="T17" fmla="*/ 30 h 42"/>
                <a:gd name="T18" fmla="*/ 0 w 48"/>
                <a:gd name="T19" fmla="*/ 35 h 42"/>
                <a:gd name="T20" fmla="*/ 2 w 48"/>
                <a:gd name="T21" fmla="*/ 38 h 42"/>
                <a:gd name="T22" fmla="*/ 6 w 48"/>
                <a:gd name="T23" fmla="*/ 42 h 42"/>
                <a:gd name="T24" fmla="*/ 9 w 48"/>
                <a:gd name="T25" fmla="*/ 42 h 42"/>
                <a:gd name="T26" fmla="*/ 14 w 48"/>
                <a:gd name="T27" fmla="*/ 41 h 42"/>
                <a:gd name="T28" fmla="*/ 18 w 48"/>
                <a:gd name="T29" fmla="*/ 38 h 42"/>
                <a:gd name="T30" fmla="*/ 22 w 48"/>
                <a:gd name="T31" fmla="*/ 35 h 42"/>
                <a:gd name="T32" fmla="*/ 25 w 48"/>
                <a:gd name="T33" fmla="*/ 32 h 42"/>
                <a:gd name="T34" fmla="*/ 31 w 48"/>
                <a:gd name="T35" fmla="*/ 26 h 42"/>
                <a:gd name="T36" fmla="*/ 36 w 48"/>
                <a:gd name="T37" fmla="*/ 21 h 42"/>
                <a:gd name="T38" fmla="*/ 41 w 48"/>
                <a:gd name="T39" fmla="*/ 15 h 42"/>
                <a:gd name="T40" fmla="*/ 47 w 48"/>
                <a:gd name="T41" fmla="*/ 12 h 42"/>
                <a:gd name="T42" fmla="*/ 47 w 48"/>
                <a:gd name="T43" fmla="*/ 11 h 42"/>
                <a:gd name="T44" fmla="*/ 48 w 48"/>
                <a:gd name="T45" fmla="*/ 8 h 42"/>
                <a:gd name="T46" fmla="*/ 48 w 48"/>
                <a:gd name="T47" fmla="*/ 7 h 42"/>
                <a:gd name="T48" fmla="*/ 47 w 48"/>
                <a:gd name="T49" fmla="*/ 7 h 42"/>
                <a:gd name="T50" fmla="*/ 39 w 48"/>
                <a:gd name="T51" fmla="*/ 10 h 42"/>
                <a:gd name="T52" fmla="*/ 32 w 48"/>
                <a:gd name="T53" fmla="*/ 14 h 42"/>
                <a:gd name="T54" fmla="*/ 25 w 48"/>
                <a:gd name="T55" fmla="*/ 20 h 42"/>
                <a:gd name="T56" fmla="*/ 20 w 48"/>
                <a:gd name="T57" fmla="*/ 26 h 42"/>
                <a:gd name="T58" fmla="*/ 17 w 48"/>
                <a:gd name="T59" fmla="*/ 28 h 42"/>
                <a:gd name="T60" fmla="*/ 15 w 48"/>
                <a:gd name="T61" fmla="*/ 30 h 42"/>
                <a:gd name="T62" fmla="*/ 12 w 48"/>
                <a:gd name="T63" fmla="*/ 32 h 42"/>
                <a:gd name="T64" fmla="*/ 8 w 48"/>
                <a:gd name="T65" fmla="*/ 30 h 42"/>
                <a:gd name="T66" fmla="*/ 7 w 48"/>
                <a:gd name="T67" fmla="*/ 29 h 42"/>
                <a:gd name="T68" fmla="*/ 6 w 48"/>
                <a:gd name="T69" fmla="*/ 27 h 42"/>
                <a:gd name="T70" fmla="*/ 6 w 48"/>
                <a:gd name="T71" fmla="*/ 23 h 42"/>
                <a:gd name="T72" fmla="*/ 6 w 48"/>
                <a:gd name="T73" fmla="*/ 21 h 42"/>
                <a:gd name="T74" fmla="*/ 6 w 48"/>
                <a:gd name="T75" fmla="*/ 15 h 42"/>
                <a:gd name="T76" fmla="*/ 5 w 48"/>
                <a:gd name="T77" fmla="*/ 11 h 42"/>
                <a:gd name="T78" fmla="*/ 2 w 48"/>
                <a:gd name="T79" fmla="*/ 5 h 42"/>
                <a:gd name="T80" fmla="*/ 0 w 48"/>
                <a:gd name="T81" fmla="*/ 0 h 42"/>
                <a:gd name="T82" fmla="*/ 0 w 48"/>
                <a:gd name="T83" fmla="*/ 0 h 42"/>
                <a:gd name="T84" fmla="*/ 0 w 48"/>
                <a:gd name="T85" fmla="*/ 0 h 42"/>
                <a:gd name="T86" fmla="*/ 0 w 48"/>
                <a:gd name="T87" fmla="*/ 0 h 42"/>
                <a:gd name="T88" fmla="*/ 0 w 48"/>
                <a:gd name="T89" fmla="*/ 2 h 42"/>
                <a:gd name="T90" fmla="*/ 0 w 48"/>
                <a:gd name="T9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42">
                  <a:moveTo>
                    <a:pt x="0" y="2"/>
                  </a:moveTo>
                  <a:lnTo>
                    <a:pt x="1" y="6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9" y="42"/>
                  </a:lnTo>
                  <a:lnTo>
                    <a:pt x="14" y="41"/>
                  </a:lnTo>
                  <a:lnTo>
                    <a:pt x="18" y="38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31" y="26"/>
                  </a:lnTo>
                  <a:lnTo>
                    <a:pt x="36" y="21"/>
                  </a:lnTo>
                  <a:lnTo>
                    <a:pt x="41" y="15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2" y="14"/>
                  </a:lnTo>
                  <a:lnTo>
                    <a:pt x="25" y="20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10"/>
            <p:cNvSpPr>
              <a:spLocks/>
            </p:cNvSpPr>
            <p:nvPr/>
          </p:nvSpPr>
          <p:spPr bwMode="auto">
            <a:xfrm>
              <a:off x="1872" y="1643"/>
              <a:ext cx="105" cy="298"/>
            </a:xfrm>
            <a:custGeom>
              <a:avLst/>
              <a:gdLst>
                <a:gd name="T0" fmla="*/ 197 w 211"/>
                <a:gd name="T1" fmla="*/ 14 h 595"/>
                <a:gd name="T2" fmla="*/ 174 w 211"/>
                <a:gd name="T3" fmla="*/ 44 h 595"/>
                <a:gd name="T4" fmla="*/ 152 w 211"/>
                <a:gd name="T5" fmla="*/ 76 h 595"/>
                <a:gd name="T6" fmla="*/ 130 w 211"/>
                <a:gd name="T7" fmla="*/ 108 h 595"/>
                <a:gd name="T8" fmla="*/ 107 w 211"/>
                <a:gd name="T9" fmla="*/ 143 h 595"/>
                <a:gd name="T10" fmla="*/ 85 w 211"/>
                <a:gd name="T11" fmla="*/ 181 h 595"/>
                <a:gd name="T12" fmla="*/ 65 w 211"/>
                <a:gd name="T13" fmla="*/ 219 h 595"/>
                <a:gd name="T14" fmla="*/ 49 w 211"/>
                <a:gd name="T15" fmla="*/ 259 h 595"/>
                <a:gd name="T16" fmla="*/ 34 w 211"/>
                <a:gd name="T17" fmla="*/ 301 h 595"/>
                <a:gd name="T18" fmla="*/ 23 w 211"/>
                <a:gd name="T19" fmla="*/ 342 h 595"/>
                <a:gd name="T20" fmla="*/ 14 w 211"/>
                <a:gd name="T21" fmla="*/ 385 h 595"/>
                <a:gd name="T22" fmla="*/ 5 w 211"/>
                <a:gd name="T23" fmla="*/ 427 h 595"/>
                <a:gd name="T24" fmla="*/ 0 w 211"/>
                <a:gd name="T25" fmla="*/ 482 h 595"/>
                <a:gd name="T26" fmla="*/ 3 w 211"/>
                <a:gd name="T27" fmla="*/ 554 h 595"/>
                <a:gd name="T28" fmla="*/ 18 w 211"/>
                <a:gd name="T29" fmla="*/ 593 h 595"/>
                <a:gd name="T30" fmla="*/ 33 w 211"/>
                <a:gd name="T31" fmla="*/ 595 h 595"/>
                <a:gd name="T32" fmla="*/ 52 w 211"/>
                <a:gd name="T33" fmla="*/ 580 h 595"/>
                <a:gd name="T34" fmla="*/ 68 w 211"/>
                <a:gd name="T35" fmla="*/ 554 h 595"/>
                <a:gd name="T36" fmla="*/ 75 w 211"/>
                <a:gd name="T37" fmla="*/ 524 h 595"/>
                <a:gd name="T38" fmla="*/ 78 w 211"/>
                <a:gd name="T39" fmla="*/ 493 h 595"/>
                <a:gd name="T40" fmla="*/ 83 w 211"/>
                <a:gd name="T41" fmla="*/ 436 h 595"/>
                <a:gd name="T42" fmla="*/ 95 w 211"/>
                <a:gd name="T43" fmla="*/ 357 h 595"/>
                <a:gd name="T44" fmla="*/ 107 w 211"/>
                <a:gd name="T45" fmla="*/ 297 h 595"/>
                <a:gd name="T46" fmla="*/ 116 w 211"/>
                <a:gd name="T47" fmla="*/ 257 h 595"/>
                <a:gd name="T48" fmla="*/ 125 w 211"/>
                <a:gd name="T49" fmla="*/ 216 h 595"/>
                <a:gd name="T50" fmla="*/ 137 w 211"/>
                <a:gd name="T51" fmla="*/ 176 h 595"/>
                <a:gd name="T52" fmla="*/ 148 w 211"/>
                <a:gd name="T53" fmla="*/ 136 h 595"/>
                <a:gd name="T54" fmla="*/ 161 w 211"/>
                <a:gd name="T55" fmla="*/ 94 h 595"/>
                <a:gd name="T56" fmla="*/ 176 w 211"/>
                <a:gd name="T57" fmla="*/ 55 h 595"/>
                <a:gd name="T58" fmla="*/ 197 w 211"/>
                <a:gd name="T59" fmla="*/ 17 h 595"/>
                <a:gd name="T60" fmla="*/ 211 w 211"/>
                <a:gd name="T61" fmla="*/ 0 h 595"/>
                <a:gd name="T62" fmla="*/ 211 w 211"/>
                <a:gd name="T63" fmla="*/ 0 h 595"/>
                <a:gd name="T64" fmla="*/ 211 w 211"/>
                <a:gd name="T6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595">
                  <a:moveTo>
                    <a:pt x="211" y="0"/>
                  </a:moveTo>
                  <a:lnTo>
                    <a:pt x="197" y="14"/>
                  </a:lnTo>
                  <a:lnTo>
                    <a:pt x="185" y="29"/>
                  </a:lnTo>
                  <a:lnTo>
                    <a:pt x="174" y="44"/>
                  </a:lnTo>
                  <a:lnTo>
                    <a:pt x="162" y="60"/>
                  </a:lnTo>
                  <a:lnTo>
                    <a:pt x="152" y="76"/>
                  </a:lnTo>
                  <a:lnTo>
                    <a:pt x="140" y="92"/>
                  </a:lnTo>
                  <a:lnTo>
                    <a:pt x="130" y="108"/>
                  </a:lnTo>
                  <a:lnTo>
                    <a:pt x="120" y="124"/>
                  </a:lnTo>
                  <a:lnTo>
                    <a:pt x="107" y="143"/>
                  </a:lnTo>
                  <a:lnTo>
                    <a:pt x="97" y="161"/>
                  </a:lnTo>
                  <a:lnTo>
                    <a:pt x="85" y="181"/>
                  </a:lnTo>
                  <a:lnTo>
                    <a:pt x="76" y="199"/>
                  </a:lnTo>
                  <a:lnTo>
                    <a:pt x="65" y="219"/>
                  </a:lnTo>
                  <a:lnTo>
                    <a:pt x="57" y="239"/>
                  </a:lnTo>
                  <a:lnTo>
                    <a:pt x="49" y="259"/>
                  </a:lnTo>
                  <a:lnTo>
                    <a:pt x="41" y="280"/>
                  </a:lnTo>
                  <a:lnTo>
                    <a:pt x="34" y="301"/>
                  </a:lnTo>
                  <a:lnTo>
                    <a:pt x="29" y="321"/>
                  </a:lnTo>
                  <a:lnTo>
                    <a:pt x="23" y="342"/>
                  </a:lnTo>
                  <a:lnTo>
                    <a:pt x="18" y="364"/>
                  </a:lnTo>
                  <a:lnTo>
                    <a:pt x="14" y="385"/>
                  </a:lnTo>
                  <a:lnTo>
                    <a:pt x="9" y="406"/>
                  </a:lnTo>
                  <a:lnTo>
                    <a:pt x="5" y="427"/>
                  </a:lnTo>
                  <a:lnTo>
                    <a:pt x="3" y="449"/>
                  </a:lnTo>
                  <a:lnTo>
                    <a:pt x="0" y="482"/>
                  </a:lnTo>
                  <a:lnTo>
                    <a:pt x="0" y="518"/>
                  </a:lnTo>
                  <a:lnTo>
                    <a:pt x="3" y="554"/>
                  </a:lnTo>
                  <a:lnTo>
                    <a:pt x="14" y="586"/>
                  </a:lnTo>
                  <a:lnTo>
                    <a:pt x="18" y="593"/>
                  </a:lnTo>
                  <a:lnTo>
                    <a:pt x="25" y="595"/>
                  </a:lnTo>
                  <a:lnTo>
                    <a:pt x="33" y="595"/>
                  </a:lnTo>
                  <a:lnTo>
                    <a:pt x="40" y="592"/>
                  </a:lnTo>
                  <a:lnTo>
                    <a:pt x="52" y="580"/>
                  </a:lnTo>
                  <a:lnTo>
                    <a:pt x="61" y="568"/>
                  </a:lnTo>
                  <a:lnTo>
                    <a:pt x="68" y="554"/>
                  </a:lnTo>
                  <a:lnTo>
                    <a:pt x="72" y="539"/>
                  </a:lnTo>
                  <a:lnTo>
                    <a:pt x="75" y="524"/>
                  </a:lnTo>
                  <a:lnTo>
                    <a:pt x="77" y="509"/>
                  </a:lnTo>
                  <a:lnTo>
                    <a:pt x="78" y="493"/>
                  </a:lnTo>
                  <a:lnTo>
                    <a:pt x="79" y="477"/>
                  </a:lnTo>
                  <a:lnTo>
                    <a:pt x="83" y="436"/>
                  </a:lnTo>
                  <a:lnTo>
                    <a:pt x="88" y="397"/>
                  </a:lnTo>
                  <a:lnTo>
                    <a:pt x="95" y="357"/>
                  </a:lnTo>
                  <a:lnTo>
                    <a:pt x="103" y="318"/>
                  </a:lnTo>
                  <a:lnTo>
                    <a:pt x="107" y="297"/>
                  </a:lnTo>
                  <a:lnTo>
                    <a:pt x="112" y="276"/>
                  </a:lnTo>
                  <a:lnTo>
                    <a:pt x="116" y="257"/>
                  </a:lnTo>
                  <a:lnTo>
                    <a:pt x="121" y="236"/>
                  </a:lnTo>
                  <a:lnTo>
                    <a:pt x="125" y="216"/>
                  </a:lnTo>
                  <a:lnTo>
                    <a:pt x="131" y="197"/>
                  </a:lnTo>
                  <a:lnTo>
                    <a:pt x="137" y="176"/>
                  </a:lnTo>
                  <a:lnTo>
                    <a:pt x="143" y="157"/>
                  </a:lnTo>
                  <a:lnTo>
                    <a:pt x="148" y="136"/>
                  </a:lnTo>
                  <a:lnTo>
                    <a:pt x="154" y="115"/>
                  </a:lnTo>
                  <a:lnTo>
                    <a:pt x="161" y="94"/>
                  </a:lnTo>
                  <a:lnTo>
                    <a:pt x="168" y="75"/>
                  </a:lnTo>
                  <a:lnTo>
                    <a:pt x="176" y="55"/>
                  </a:lnTo>
                  <a:lnTo>
                    <a:pt x="185" y="36"/>
                  </a:lnTo>
                  <a:lnTo>
                    <a:pt x="197" y="17"/>
                  </a:lnTo>
                  <a:lnTo>
                    <a:pt x="211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11"/>
            <p:cNvSpPr>
              <a:spLocks/>
            </p:cNvSpPr>
            <p:nvPr/>
          </p:nvSpPr>
          <p:spPr bwMode="auto">
            <a:xfrm>
              <a:off x="1984" y="1569"/>
              <a:ext cx="9" cy="60"/>
            </a:xfrm>
            <a:custGeom>
              <a:avLst/>
              <a:gdLst>
                <a:gd name="T0" fmla="*/ 0 w 20"/>
                <a:gd name="T1" fmla="*/ 0 h 119"/>
                <a:gd name="T2" fmla="*/ 1 w 20"/>
                <a:gd name="T3" fmla="*/ 30 h 119"/>
                <a:gd name="T4" fmla="*/ 5 w 20"/>
                <a:gd name="T5" fmla="*/ 60 h 119"/>
                <a:gd name="T6" fmla="*/ 10 w 20"/>
                <a:gd name="T7" fmla="*/ 89 h 119"/>
                <a:gd name="T8" fmla="*/ 15 w 20"/>
                <a:gd name="T9" fmla="*/ 118 h 119"/>
                <a:gd name="T10" fmla="*/ 16 w 20"/>
                <a:gd name="T11" fmla="*/ 119 h 119"/>
                <a:gd name="T12" fmla="*/ 18 w 20"/>
                <a:gd name="T13" fmla="*/ 118 h 119"/>
                <a:gd name="T14" fmla="*/ 20 w 20"/>
                <a:gd name="T15" fmla="*/ 117 h 119"/>
                <a:gd name="T16" fmla="*/ 20 w 20"/>
                <a:gd name="T17" fmla="*/ 116 h 119"/>
                <a:gd name="T18" fmla="*/ 15 w 20"/>
                <a:gd name="T19" fmla="*/ 87 h 119"/>
                <a:gd name="T20" fmla="*/ 10 w 20"/>
                <a:gd name="T21" fmla="*/ 58 h 119"/>
                <a:gd name="T22" fmla="*/ 4 w 20"/>
                <a:gd name="T23" fmla="*/ 29 h 119"/>
                <a:gd name="T24" fmla="*/ 0 w 20"/>
                <a:gd name="T25" fmla="*/ 0 h 119"/>
                <a:gd name="T26" fmla="*/ 0 w 20"/>
                <a:gd name="T27" fmla="*/ 0 h 119"/>
                <a:gd name="T28" fmla="*/ 0 w 20"/>
                <a:gd name="T29" fmla="*/ 0 h 119"/>
                <a:gd name="T30" fmla="*/ 0 w 20"/>
                <a:gd name="T31" fmla="*/ 0 h 119"/>
                <a:gd name="T32" fmla="*/ 0 w 20"/>
                <a:gd name="T33" fmla="*/ 0 h 119"/>
                <a:gd name="T34" fmla="*/ 0 w 20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19">
                  <a:moveTo>
                    <a:pt x="0" y="0"/>
                  </a:moveTo>
                  <a:lnTo>
                    <a:pt x="1" y="30"/>
                  </a:lnTo>
                  <a:lnTo>
                    <a:pt x="5" y="60"/>
                  </a:lnTo>
                  <a:lnTo>
                    <a:pt x="10" y="89"/>
                  </a:lnTo>
                  <a:lnTo>
                    <a:pt x="15" y="118"/>
                  </a:lnTo>
                  <a:lnTo>
                    <a:pt x="16" y="119"/>
                  </a:lnTo>
                  <a:lnTo>
                    <a:pt x="18" y="118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5" y="87"/>
                  </a:lnTo>
                  <a:lnTo>
                    <a:pt x="10" y="58"/>
                  </a:lnTo>
                  <a:lnTo>
                    <a:pt x="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12"/>
            <p:cNvSpPr>
              <a:spLocks/>
            </p:cNvSpPr>
            <p:nvPr/>
          </p:nvSpPr>
          <p:spPr bwMode="auto">
            <a:xfrm>
              <a:off x="1962" y="1569"/>
              <a:ext cx="150" cy="68"/>
            </a:xfrm>
            <a:custGeom>
              <a:avLst/>
              <a:gdLst>
                <a:gd name="T0" fmla="*/ 299 w 299"/>
                <a:gd name="T1" fmla="*/ 0 h 136"/>
                <a:gd name="T2" fmla="*/ 292 w 299"/>
                <a:gd name="T3" fmla="*/ 4 h 136"/>
                <a:gd name="T4" fmla="*/ 284 w 299"/>
                <a:gd name="T5" fmla="*/ 7 h 136"/>
                <a:gd name="T6" fmla="*/ 277 w 299"/>
                <a:gd name="T7" fmla="*/ 12 h 136"/>
                <a:gd name="T8" fmla="*/ 270 w 299"/>
                <a:gd name="T9" fmla="*/ 15 h 136"/>
                <a:gd name="T10" fmla="*/ 263 w 299"/>
                <a:gd name="T11" fmla="*/ 21 h 136"/>
                <a:gd name="T12" fmla="*/ 256 w 299"/>
                <a:gd name="T13" fmla="*/ 26 h 136"/>
                <a:gd name="T14" fmla="*/ 251 w 299"/>
                <a:gd name="T15" fmla="*/ 30 h 136"/>
                <a:gd name="T16" fmla="*/ 244 w 299"/>
                <a:gd name="T17" fmla="*/ 35 h 136"/>
                <a:gd name="T18" fmla="*/ 235 w 299"/>
                <a:gd name="T19" fmla="*/ 42 h 136"/>
                <a:gd name="T20" fmla="*/ 225 w 299"/>
                <a:gd name="T21" fmla="*/ 48 h 136"/>
                <a:gd name="T22" fmla="*/ 216 w 299"/>
                <a:gd name="T23" fmla="*/ 53 h 136"/>
                <a:gd name="T24" fmla="*/ 207 w 299"/>
                <a:gd name="T25" fmla="*/ 58 h 136"/>
                <a:gd name="T26" fmla="*/ 198 w 299"/>
                <a:gd name="T27" fmla="*/ 63 h 136"/>
                <a:gd name="T28" fmla="*/ 187 w 299"/>
                <a:gd name="T29" fmla="*/ 67 h 136"/>
                <a:gd name="T30" fmla="*/ 178 w 299"/>
                <a:gd name="T31" fmla="*/ 72 h 136"/>
                <a:gd name="T32" fmla="*/ 168 w 299"/>
                <a:gd name="T33" fmla="*/ 75 h 136"/>
                <a:gd name="T34" fmla="*/ 148 w 299"/>
                <a:gd name="T35" fmla="*/ 82 h 136"/>
                <a:gd name="T36" fmla="*/ 129 w 299"/>
                <a:gd name="T37" fmla="*/ 89 h 136"/>
                <a:gd name="T38" fmla="*/ 108 w 299"/>
                <a:gd name="T39" fmla="*/ 94 h 136"/>
                <a:gd name="T40" fmla="*/ 88 w 299"/>
                <a:gd name="T41" fmla="*/ 99 h 136"/>
                <a:gd name="T42" fmla="*/ 67 w 299"/>
                <a:gd name="T43" fmla="*/ 104 h 136"/>
                <a:gd name="T44" fmla="*/ 47 w 299"/>
                <a:gd name="T45" fmla="*/ 110 h 136"/>
                <a:gd name="T46" fmla="*/ 27 w 299"/>
                <a:gd name="T47" fmla="*/ 114 h 136"/>
                <a:gd name="T48" fmla="*/ 8 w 299"/>
                <a:gd name="T49" fmla="*/ 121 h 136"/>
                <a:gd name="T50" fmla="*/ 3 w 299"/>
                <a:gd name="T51" fmla="*/ 125 h 136"/>
                <a:gd name="T52" fmla="*/ 0 w 299"/>
                <a:gd name="T53" fmla="*/ 131 h 136"/>
                <a:gd name="T54" fmla="*/ 0 w 299"/>
                <a:gd name="T55" fmla="*/ 135 h 136"/>
                <a:gd name="T56" fmla="*/ 5 w 299"/>
                <a:gd name="T57" fmla="*/ 136 h 136"/>
                <a:gd name="T58" fmla="*/ 25 w 299"/>
                <a:gd name="T59" fmla="*/ 134 h 136"/>
                <a:gd name="T60" fmla="*/ 44 w 299"/>
                <a:gd name="T61" fmla="*/ 129 h 136"/>
                <a:gd name="T62" fmla="*/ 64 w 299"/>
                <a:gd name="T63" fmla="*/ 124 h 136"/>
                <a:gd name="T64" fmla="*/ 85 w 299"/>
                <a:gd name="T65" fmla="*/ 117 h 136"/>
                <a:gd name="T66" fmla="*/ 103 w 299"/>
                <a:gd name="T67" fmla="*/ 109 h 136"/>
                <a:gd name="T68" fmla="*/ 123 w 299"/>
                <a:gd name="T69" fmla="*/ 101 h 136"/>
                <a:gd name="T70" fmla="*/ 141 w 299"/>
                <a:gd name="T71" fmla="*/ 94 h 136"/>
                <a:gd name="T72" fmla="*/ 160 w 299"/>
                <a:gd name="T73" fmla="*/ 86 h 136"/>
                <a:gd name="T74" fmla="*/ 168 w 299"/>
                <a:gd name="T75" fmla="*/ 82 h 136"/>
                <a:gd name="T76" fmla="*/ 175 w 299"/>
                <a:gd name="T77" fmla="*/ 79 h 136"/>
                <a:gd name="T78" fmla="*/ 183 w 299"/>
                <a:gd name="T79" fmla="*/ 75 h 136"/>
                <a:gd name="T80" fmla="*/ 191 w 299"/>
                <a:gd name="T81" fmla="*/ 71 h 136"/>
                <a:gd name="T82" fmla="*/ 198 w 299"/>
                <a:gd name="T83" fmla="*/ 67 h 136"/>
                <a:gd name="T84" fmla="*/ 206 w 299"/>
                <a:gd name="T85" fmla="*/ 63 h 136"/>
                <a:gd name="T86" fmla="*/ 213 w 299"/>
                <a:gd name="T87" fmla="*/ 58 h 136"/>
                <a:gd name="T88" fmla="*/ 220 w 299"/>
                <a:gd name="T89" fmla="*/ 53 h 136"/>
                <a:gd name="T90" fmla="*/ 230 w 299"/>
                <a:gd name="T91" fmla="*/ 46 h 136"/>
                <a:gd name="T92" fmla="*/ 239 w 299"/>
                <a:gd name="T93" fmla="*/ 40 h 136"/>
                <a:gd name="T94" fmla="*/ 250 w 299"/>
                <a:gd name="T95" fmla="*/ 33 h 136"/>
                <a:gd name="T96" fmla="*/ 259 w 299"/>
                <a:gd name="T97" fmla="*/ 26 h 136"/>
                <a:gd name="T98" fmla="*/ 269 w 299"/>
                <a:gd name="T99" fmla="*/ 19 h 136"/>
                <a:gd name="T100" fmla="*/ 278 w 299"/>
                <a:gd name="T101" fmla="*/ 12 h 136"/>
                <a:gd name="T102" fmla="*/ 289 w 299"/>
                <a:gd name="T103" fmla="*/ 6 h 136"/>
                <a:gd name="T104" fmla="*/ 299 w 299"/>
                <a:gd name="T105" fmla="*/ 0 h 136"/>
                <a:gd name="T106" fmla="*/ 299 w 299"/>
                <a:gd name="T107" fmla="*/ 0 h 136"/>
                <a:gd name="T108" fmla="*/ 299 w 299"/>
                <a:gd name="T109" fmla="*/ 0 h 136"/>
                <a:gd name="T110" fmla="*/ 299 w 299"/>
                <a:gd name="T111" fmla="*/ 0 h 136"/>
                <a:gd name="T112" fmla="*/ 299 w 299"/>
                <a:gd name="T113" fmla="*/ 0 h 136"/>
                <a:gd name="T114" fmla="*/ 299 w 299"/>
                <a:gd name="T1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136">
                  <a:moveTo>
                    <a:pt x="299" y="0"/>
                  </a:moveTo>
                  <a:lnTo>
                    <a:pt x="292" y="4"/>
                  </a:lnTo>
                  <a:lnTo>
                    <a:pt x="284" y="7"/>
                  </a:lnTo>
                  <a:lnTo>
                    <a:pt x="277" y="12"/>
                  </a:lnTo>
                  <a:lnTo>
                    <a:pt x="270" y="15"/>
                  </a:lnTo>
                  <a:lnTo>
                    <a:pt x="263" y="21"/>
                  </a:lnTo>
                  <a:lnTo>
                    <a:pt x="256" y="26"/>
                  </a:lnTo>
                  <a:lnTo>
                    <a:pt x="251" y="30"/>
                  </a:lnTo>
                  <a:lnTo>
                    <a:pt x="244" y="35"/>
                  </a:lnTo>
                  <a:lnTo>
                    <a:pt x="235" y="42"/>
                  </a:lnTo>
                  <a:lnTo>
                    <a:pt x="225" y="48"/>
                  </a:lnTo>
                  <a:lnTo>
                    <a:pt x="216" y="53"/>
                  </a:lnTo>
                  <a:lnTo>
                    <a:pt x="207" y="58"/>
                  </a:lnTo>
                  <a:lnTo>
                    <a:pt x="198" y="63"/>
                  </a:lnTo>
                  <a:lnTo>
                    <a:pt x="187" y="67"/>
                  </a:lnTo>
                  <a:lnTo>
                    <a:pt x="178" y="72"/>
                  </a:lnTo>
                  <a:lnTo>
                    <a:pt x="168" y="75"/>
                  </a:lnTo>
                  <a:lnTo>
                    <a:pt x="148" y="82"/>
                  </a:lnTo>
                  <a:lnTo>
                    <a:pt x="129" y="89"/>
                  </a:lnTo>
                  <a:lnTo>
                    <a:pt x="108" y="94"/>
                  </a:lnTo>
                  <a:lnTo>
                    <a:pt x="88" y="99"/>
                  </a:lnTo>
                  <a:lnTo>
                    <a:pt x="67" y="104"/>
                  </a:lnTo>
                  <a:lnTo>
                    <a:pt x="47" y="110"/>
                  </a:lnTo>
                  <a:lnTo>
                    <a:pt x="27" y="114"/>
                  </a:lnTo>
                  <a:lnTo>
                    <a:pt x="8" y="121"/>
                  </a:lnTo>
                  <a:lnTo>
                    <a:pt x="3" y="125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5" y="136"/>
                  </a:lnTo>
                  <a:lnTo>
                    <a:pt x="25" y="134"/>
                  </a:lnTo>
                  <a:lnTo>
                    <a:pt x="44" y="129"/>
                  </a:lnTo>
                  <a:lnTo>
                    <a:pt x="64" y="124"/>
                  </a:lnTo>
                  <a:lnTo>
                    <a:pt x="85" y="117"/>
                  </a:lnTo>
                  <a:lnTo>
                    <a:pt x="103" y="109"/>
                  </a:lnTo>
                  <a:lnTo>
                    <a:pt x="123" y="101"/>
                  </a:lnTo>
                  <a:lnTo>
                    <a:pt x="141" y="94"/>
                  </a:lnTo>
                  <a:lnTo>
                    <a:pt x="160" y="86"/>
                  </a:lnTo>
                  <a:lnTo>
                    <a:pt x="168" y="82"/>
                  </a:lnTo>
                  <a:lnTo>
                    <a:pt x="175" y="79"/>
                  </a:lnTo>
                  <a:lnTo>
                    <a:pt x="183" y="75"/>
                  </a:lnTo>
                  <a:lnTo>
                    <a:pt x="191" y="71"/>
                  </a:lnTo>
                  <a:lnTo>
                    <a:pt x="198" y="67"/>
                  </a:lnTo>
                  <a:lnTo>
                    <a:pt x="206" y="63"/>
                  </a:lnTo>
                  <a:lnTo>
                    <a:pt x="213" y="58"/>
                  </a:lnTo>
                  <a:lnTo>
                    <a:pt x="220" y="53"/>
                  </a:lnTo>
                  <a:lnTo>
                    <a:pt x="230" y="46"/>
                  </a:lnTo>
                  <a:lnTo>
                    <a:pt x="239" y="40"/>
                  </a:lnTo>
                  <a:lnTo>
                    <a:pt x="250" y="33"/>
                  </a:lnTo>
                  <a:lnTo>
                    <a:pt x="259" y="26"/>
                  </a:lnTo>
                  <a:lnTo>
                    <a:pt x="269" y="19"/>
                  </a:lnTo>
                  <a:lnTo>
                    <a:pt x="278" y="12"/>
                  </a:lnTo>
                  <a:lnTo>
                    <a:pt x="289" y="6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13"/>
            <p:cNvSpPr>
              <a:spLocks/>
            </p:cNvSpPr>
            <p:nvPr/>
          </p:nvSpPr>
          <p:spPr bwMode="auto">
            <a:xfrm>
              <a:off x="1981" y="1625"/>
              <a:ext cx="10" cy="67"/>
            </a:xfrm>
            <a:custGeom>
              <a:avLst/>
              <a:gdLst>
                <a:gd name="T0" fmla="*/ 4 w 19"/>
                <a:gd name="T1" fmla="*/ 0 h 136"/>
                <a:gd name="T2" fmla="*/ 2 w 19"/>
                <a:gd name="T3" fmla="*/ 33 h 136"/>
                <a:gd name="T4" fmla="*/ 0 w 19"/>
                <a:gd name="T5" fmla="*/ 69 h 136"/>
                <a:gd name="T6" fmla="*/ 2 w 19"/>
                <a:gd name="T7" fmla="*/ 105 h 136"/>
                <a:gd name="T8" fmla="*/ 12 w 19"/>
                <a:gd name="T9" fmla="*/ 136 h 136"/>
                <a:gd name="T10" fmla="*/ 15 w 19"/>
                <a:gd name="T11" fmla="*/ 136 h 136"/>
                <a:gd name="T12" fmla="*/ 17 w 19"/>
                <a:gd name="T13" fmla="*/ 135 h 136"/>
                <a:gd name="T14" fmla="*/ 19 w 19"/>
                <a:gd name="T15" fmla="*/ 134 h 136"/>
                <a:gd name="T16" fmla="*/ 19 w 19"/>
                <a:gd name="T17" fmla="*/ 131 h 136"/>
                <a:gd name="T18" fmla="*/ 11 w 19"/>
                <a:gd name="T19" fmla="*/ 99 h 136"/>
                <a:gd name="T20" fmla="*/ 7 w 19"/>
                <a:gd name="T21" fmla="*/ 67 h 136"/>
                <a:gd name="T22" fmla="*/ 5 w 19"/>
                <a:gd name="T23" fmla="*/ 33 h 136"/>
                <a:gd name="T24" fmla="*/ 4 w 19"/>
                <a:gd name="T25" fmla="*/ 0 h 136"/>
                <a:gd name="T26" fmla="*/ 4 w 19"/>
                <a:gd name="T27" fmla="*/ 0 h 136"/>
                <a:gd name="T28" fmla="*/ 4 w 19"/>
                <a:gd name="T29" fmla="*/ 0 h 136"/>
                <a:gd name="T30" fmla="*/ 4 w 19"/>
                <a:gd name="T31" fmla="*/ 0 h 136"/>
                <a:gd name="T32" fmla="*/ 4 w 19"/>
                <a:gd name="T33" fmla="*/ 0 h 136"/>
                <a:gd name="T34" fmla="*/ 4 w 19"/>
                <a:gd name="T3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36">
                  <a:moveTo>
                    <a:pt x="4" y="0"/>
                  </a:moveTo>
                  <a:lnTo>
                    <a:pt x="2" y="33"/>
                  </a:lnTo>
                  <a:lnTo>
                    <a:pt x="0" y="69"/>
                  </a:lnTo>
                  <a:lnTo>
                    <a:pt x="2" y="105"/>
                  </a:lnTo>
                  <a:lnTo>
                    <a:pt x="12" y="136"/>
                  </a:lnTo>
                  <a:lnTo>
                    <a:pt x="15" y="136"/>
                  </a:lnTo>
                  <a:lnTo>
                    <a:pt x="17" y="135"/>
                  </a:lnTo>
                  <a:lnTo>
                    <a:pt x="19" y="134"/>
                  </a:lnTo>
                  <a:lnTo>
                    <a:pt x="19" y="131"/>
                  </a:lnTo>
                  <a:lnTo>
                    <a:pt x="11" y="99"/>
                  </a:lnTo>
                  <a:lnTo>
                    <a:pt x="7" y="67"/>
                  </a:lnTo>
                  <a:lnTo>
                    <a:pt x="5" y="3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14"/>
            <p:cNvSpPr>
              <a:spLocks/>
            </p:cNvSpPr>
            <p:nvPr/>
          </p:nvSpPr>
          <p:spPr bwMode="auto">
            <a:xfrm>
              <a:off x="1951" y="1619"/>
              <a:ext cx="48" cy="55"/>
            </a:xfrm>
            <a:custGeom>
              <a:avLst/>
              <a:gdLst>
                <a:gd name="T0" fmla="*/ 0 w 95"/>
                <a:gd name="T1" fmla="*/ 111 h 111"/>
                <a:gd name="T2" fmla="*/ 7 w 95"/>
                <a:gd name="T3" fmla="*/ 109 h 111"/>
                <a:gd name="T4" fmla="*/ 11 w 95"/>
                <a:gd name="T5" fmla="*/ 106 h 111"/>
                <a:gd name="T6" fmla="*/ 17 w 95"/>
                <a:gd name="T7" fmla="*/ 105 h 111"/>
                <a:gd name="T8" fmla="*/ 23 w 95"/>
                <a:gd name="T9" fmla="*/ 104 h 111"/>
                <a:gd name="T10" fmla="*/ 27 w 95"/>
                <a:gd name="T11" fmla="*/ 102 h 111"/>
                <a:gd name="T12" fmla="*/ 32 w 95"/>
                <a:gd name="T13" fmla="*/ 101 h 111"/>
                <a:gd name="T14" fmla="*/ 35 w 95"/>
                <a:gd name="T15" fmla="*/ 98 h 111"/>
                <a:gd name="T16" fmla="*/ 40 w 95"/>
                <a:gd name="T17" fmla="*/ 97 h 111"/>
                <a:gd name="T18" fmla="*/ 45 w 95"/>
                <a:gd name="T19" fmla="*/ 96 h 111"/>
                <a:gd name="T20" fmla="*/ 48 w 95"/>
                <a:gd name="T21" fmla="*/ 94 h 111"/>
                <a:gd name="T22" fmla="*/ 52 w 95"/>
                <a:gd name="T23" fmla="*/ 91 h 111"/>
                <a:gd name="T24" fmla="*/ 55 w 95"/>
                <a:gd name="T25" fmla="*/ 89 h 111"/>
                <a:gd name="T26" fmla="*/ 56 w 95"/>
                <a:gd name="T27" fmla="*/ 88 h 111"/>
                <a:gd name="T28" fmla="*/ 59 w 95"/>
                <a:gd name="T29" fmla="*/ 86 h 111"/>
                <a:gd name="T30" fmla="*/ 60 w 95"/>
                <a:gd name="T31" fmla="*/ 85 h 111"/>
                <a:gd name="T32" fmla="*/ 61 w 95"/>
                <a:gd name="T33" fmla="*/ 83 h 111"/>
                <a:gd name="T34" fmla="*/ 63 w 95"/>
                <a:gd name="T35" fmla="*/ 82 h 111"/>
                <a:gd name="T36" fmla="*/ 65 w 95"/>
                <a:gd name="T37" fmla="*/ 82 h 111"/>
                <a:gd name="T38" fmla="*/ 65 w 95"/>
                <a:gd name="T39" fmla="*/ 82 h 111"/>
                <a:gd name="T40" fmla="*/ 63 w 95"/>
                <a:gd name="T41" fmla="*/ 83 h 111"/>
                <a:gd name="T42" fmla="*/ 72 w 95"/>
                <a:gd name="T43" fmla="*/ 80 h 111"/>
                <a:gd name="T44" fmla="*/ 80 w 95"/>
                <a:gd name="T45" fmla="*/ 74 h 111"/>
                <a:gd name="T46" fmla="*/ 87 w 95"/>
                <a:gd name="T47" fmla="*/ 66 h 111"/>
                <a:gd name="T48" fmla="*/ 92 w 95"/>
                <a:gd name="T49" fmla="*/ 57 h 111"/>
                <a:gd name="T50" fmla="*/ 94 w 95"/>
                <a:gd name="T51" fmla="*/ 48 h 111"/>
                <a:gd name="T52" fmla="*/ 95 w 95"/>
                <a:gd name="T53" fmla="*/ 37 h 111"/>
                <a:gd name="T54" fmla="*/ 94 w 95"/>
                <a:gd name="T55" fmla="*/ 28 h 111"/>
                <a:gd name="T56" fmla="*/ 91 w 95"/>
                <a:gd name="T57" fmla="*/ 19 h 111"/>
                <a:gd name="T58" fmla="*/ 84 w 95"/>
                <a:gd name="T59" fmla="*/ 10 h 111"/>
                <a:gd name="T60" fmla="*/ 75 w 95"/>
                <a:gd name="T61" fmla="*/ 4 h 111"/>
                <a:gd name="T62" fmla="*/ 64 w 95"/>
                <a:gd name="T63" fmla="*/ 0 h 111"/>
                <a:gd name="T64" fmla="*/ 54 w 95"/>
                <a:gd name="T65" fmla="*/ 0 h 111"/>
                <a:gd name="T66" fmla="*/ 42 w 95"/>
                <a:gd name="T67" fmla="*/ 3 h 111"/>
                <a:gd name="T68" fmla="*/ 33 w 95"/>
                <a:gd name="T69" fmla="*/ 9 h 111"/>
                <a:gd name="T70" fmla="*/ 24 w 95"/>
                <a:gd name="T71" fmla="*/ 15 h 111"/>
                <a:gd name="T72" fmla="*/ 17 w 95"/>
                <a:gd name="T73" fmla="*/ 25 h 111"/>
                <a:gd name="T74" fmla="*/ 12 w 95"/>
                <a:gd name="T75" fmla="*/ 35 h 111"/>
                <a:gd name="T76" fmla="*/ 10 w 95"/>
                <a:gd name="T77" fmla="*/ 47 h 111"/>
                <a:gd name="T78" fmla="*/ 8 w 95"/>
                <a:gd name="T79" fmla="*/ 57 h 111"/>
                <a:gd name="T80" fmla="*/ 7 w 95"/>
                <a:gd name="T81" fmla="*/ 68 h 111"/>
                <a:gd name="T82" fmla="*/ 7 w 95"/>
                <a:gd name="T83" fmla="*/ 72 h 111"/>
                <a:gd name="T84" fmla="*/ 4 w 95"/>
                <a:gd name="T85" fmla="*/ 75 h 111"/>
                <a:gd name="T86" fmla="*/ 3 w 95"/>
                <a:gd name="T87" fmla="*/ 80 h 111"/>
                <a:gd name="T88" fmla="*/ 2 w 95"/>
                <a:gd name="T89" fmla="*/ 83 h 111"/>
                <a:gd name="T90" fmla="*/ 1 w 95"/>
                <a:gd name="T91" fmla="*/ 90 h 111"/>
                <a:gd name="T92" fmla="*/ 1 w 95"/>
                <a:gd name="T93" fmla="*/ 97 h 111"/>
                <a:gd name="T94" fmla="*/ 0 w 95"/>
                <a:gd name="T95" fmla="*/ 104 h 111"/>
                <a:gd name="T96" fmla="*/ 0 w 95"/>
                <a:gd name="T97" fmla="*/ 111 h 111"/>
                <a:gd name="T98" fmla="*/ 0 w 95"/>
                <a:gd name="T99" fmla="*/ 111 h 111"/>
                <a:gd name="T100" fmla="*/ 0 w 95"/>
                <a:gd name="T101" fmla="*/ 111 h 111"/>
                <a:gd name="T102" fmla="*/ 0 w 95"/>
                <a:gd name="T103" fmla="*/ 111 h 111"/>
                <a:gd name="T104" fmla="*/ 0 w 95"/>
                <a:gd name="T105" fmla="*/ 111 h 111"/>
                <a:gd name="T106" fmla="*/ 0 w 95"/>
                <a:gd name="T10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111">
                  <a:moveTo>
                    <a:pt x="0" y="111"/>
                  </a:moveTo>
                  <a:lnTo>
                    <a:pt x="7" y="109"/>
                  </a:lnTo>
                  <a:lnTo>
                    <a:pt x="11" y="106"/>
                  </a:lnTo>
                  <a:lnTo>
                    <a:pt x="17" y="105"/>
                  </a:lnTo>
                  <a:lnTo>
                    <a:pt x="23" y="104"/>
                  </a:lnTo>
                  <a:lnTo>
                    <a:pt x="27" y="102"/>
                  </a:lnTo>
                  <a:lnTo>
                    <a:pt x="32" y="101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2" y="91"/>
                  </a:lnTo>
                  <a:lnTo>
                    <a:pt x="55" y="89"/>
                  </a:lnTo>
                  <a:lnTo>
                    <a:pt x="56" y="88"/>
                  </a:lnTo>
                  <a:lnTo>
                    <a:pt x="59" y="86"/>
                  </a:lnTo>
                  <a:lnTo>
                    <a:pt x="60" y="85"/>
                  </a:lnTo>
                  <a:lnTo>
                    <a:pt x="61" y="83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3" y="83"/>
                  </a:lnTo>
                  <a:lnTo>
                    <a:pt x="72" y="80"/>
                  </a:lnTo>
                  <a:lnTo>
                    <a:pt x="80" y="74"/>
                  </a:lnTo>
                  <a:lnTo>
                    <a:pt x="87" y="66"/>
                  </a:lnTo>
                  <a:lnTo>
                    <a:pt x="92" y="57"/>
                  </a:lnTo>
                  <a:lnTo>
                    <a:pt x="94" y="48"/>
                  </a:lnTo>
                  <a:lnTo>
                    <a:pt x="95" y="37"/>
                  </a:lnTo>
                  <a:lnTo>
                    <a:pt x="94" y="28"/>
                  </a:lnTo>
                  <a:lnTo>
                    <a:pt x="91" y="19"/>
                  </a:lnTo>
                  <a:lnTo>
                    <a:pt x="84" y="10"/>
                  </a:lnTo>
                  <a:lnTo>
                    <a:pt x="75" y="4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2" y="3"/>
                  </a:lnTo>
                  <a:lnTo>
                    <a:pt x="33" y="9"/>
                  </a:lnTo>
                  <a:lnTo>
                    <a:pt x="24" y="15"/>
                  </a:lnTo>
                  <a:lnTo>
                    <a:pt x="17" y="25"/>
                  </a:lnTo>
                  <a:lnTo>
                    <a:pt x="12" y="35"/>
                  </a:lnTo>
                  <a:lnTo>
                    <a:pt x="10" y="47"/>
                  </a:lnTo>
                  <a:lnTo>
                    <a:pt x="8" y="57"/>
                  </a:lnTo>
                  <a:lnTo>
                    <a:pt x="7" y="68"/>
                  </a:lnTo>
                  <a:lnTo>
                    <a:pt x="7" y="72"/>
                  </a:lnTo>
                  <a:lnTo>
                    <a:pt x="4" y="75"/>
                  </a:lnTo>
                  <a:lnTo>
                    <a:pt x="3" y="80"/>
                  </a:lnTo>
                  <a:lnTo>
                    <a:pt x="2" y="83"/>
                  </a:lnTo>
                  <a:lnTo>
                    <a:pt x="1" y="90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15"/>
            <p:cNvSpPr>
              <a:spLocks/>
            </p:cNvSpPr>
            <p:nvPr/>
          </p:nvSpPr>
          <p:spPr bwMode="auto">
            <a:xfrm>
              <a:off x="1925" y="1628"/>
              <a:ext cx="58" cy="29"/>
            </a:xfrm>
            <a:custGeom>
              <a:avLst/>
              <a:gdLst>
                <a:gd name="T0" fmla="*/ 0 w 115"/>
                <a:gd name="T1" fmla="*/ 58 h 58"/>
                <a:gd name="T2" fmla="*/ 5 w 115"/>
                <a:gd name="T3" fmla="*/ 55 h 58"/>
                <a:gd name="T4" fmla="*/ 9 w 115"/>
                <a:gd name="T5" fmla="*/ 54 h 58"/>
                <a:gd name="T6" fmla="*/ 14 w 115"/>
                <a:gd name="T7" fmla="*/ 52 h 58"/>
                <a:gd name="T8" fmla="*/ 18 w 115"/>
                <a:gd name="T9" fmla="*/ 48 h 58"/>
                <a:gd name="T10" fmla="*/ 22 w 115"/>
                <a:gd name="T11" fmla="*/ 46 h 58"/>
                <a:gd name="T12" fmla="*/ 26 w 115"/>
                <a:gd name="T13" fmla="*/ 44 h 58"/>
                <a:gd name="T14" fmla="*/ 31 w 115"/>
                <a:gd name="T15" fmla="*/ 40 h 58"/>
                <a:gd name="T16" fmla="*/ 34 w 115"/>
                <a:gd name="T17" fmla="*/ 37 h 58"/>
                <a:gd name="T18" fmla="*/ 44 w 115"/>
                <a:gd name="T19" fmla="*/ 31 h 58"/>
                <a:gd name="T20" fmla="*/ 52 w 115"/>
                <a:gd name="T21" fmla="*/ 25 h 58"/>
                <a:gd name="T22" fmla="*/ 61 w 115"/>
                <a:gd name="T23" fmla="*/ 21 h 58"/>
                <a:gd name="T24" fmla="*/ 70 w 115"/>
                <a:gd name="T25" fmla="*/ 17 h 58"/>
                <a:gd name="T26" fmla="*/ 79 w 115"/>
                <a:gd name="T27" fmla="*/ 15 h 58"/>
                <a:gd name="T28" fmla="*/ 90 w 115"/>
                <a:gd name="T29" fmla="*/ 13 h 58"/>
                <a:gd name="T30" fmla="*/ 99 w 115"/>
                <a:gd name="T31" fmla="*/ 11 h 58"/>
                <a:gd name="T32" fmla="*/ 109 w 115"/>
                <a:gd name="T33" fmla="*/ 9 h 58"/>
                <a:gd name="T34" fmla="*/ 112 w 115"/>
                <a:gd name="T35" fmla="*/ 7 h 58"/>
                <a:gd name="T36" fmla="*/ 114 w 115"/>
                <a:gd name="T37" fmla="*/ 5 h 58"/>
                <a:gd name="T38" fmla="*/ 115 w 115"/>
                <a:gd name="T39" fmla="*/ 2 h 58"/>
                <a:gd name="T40" fmla="*/ 113 w 115"/>
                <a:gd name="T41" fmla="*/ 1 h 58"/>
                <a:gd name="T42" fmla="*/ 106 w 115"/>
                <a:gd name="T43" fmla="*/ 0 h 58"/>
                <a:gd name="T44" fmla="*/ 98 w 115"/>
                <a:gd name="T45" fmla="*/ 0 h 58"/>
                <a:gd name="T46" fmla="*/ 91 w 115"/>
                <a:gd name="T47" fmla="*/ 0 h 58"/>
                <a:gd name="T48" fmla="*/ 84 w 115"/>
                <a:gd name="T49" fmla="*/ 1 h 58"/>
                <a:gd name="T50" fmla="*/ 77 w 115"/>
                <a:gd name="T51" fmla="*/ 2 h 58"/>
                <a:gd name="T52" fmla="*/ 70 w 115"/>
                <a:gd name="T53" fmla="*/ 5 h 58"/>
                <a:gd name="T54" fmla="*/ 64 w 115"/>
                <a:gd name="T55" fmla="*/ 7 h 58"/>
                <a:gd name="T56" fmla="*/ 58 w 115"/>
                <a:gd name="T57" fmla="*/ 10 h 58"/>
                <a:gd name="T58" fmla="*/ 49 w 115"/>
                <a:gd name="T59" fmla="*/ 16 h 58"/>
                <a:gd name="T60" fmla="*/ 43 w 115"/>
                <a:gd name="T61" fmla="*/ 22 h 58"/>
                <a:gd name="T62" fmla="*/ 36 w 115"/>
                <a:gd name="T63" fmla="*/ 28 h 58"/>
                <a:gd name="T64" fmla="*/ 29 w 115"/>
                <a:gd name="T65" fmla="*/ 34 h 58"/>
                <a:gd name="T66" fmla="*/ 23 w 115"/>
                <a:gd name="T67" fmla="*/ 41 h 58"/>
                <a:gd name="T68" fmla="*/ 16 w 115"/>
                <a:gd name="T69" fmla="*/ 47 h 58"/>
                <a:gd name="T70" fmla="*/ 8 w 115"/>
                <a:gd name="T71" fmla="*/ 53 h 58"/>
                <a:gd name="T72" fmla="*/ 0 w 115"/>
                <a:gd name="T73" fmla="*/ 58 h 58"/>
                <a:gd name="T74" fmla="*/ 0 w 115"/>
                <a:gd name="T75" fmla="*/ 58 h 58"/>
                <a:gd name="T76" fmla="*/ 0 w 115"/>
                <a:gd name="T77" fmla="*/ 58 h 58"/>
                <a:gd name="T78" fmla="*/ 0 w 115"/>
                <a:gd name="T79" fmla="*/ 58 h 58"/>
                <a:gd name="T80" fmla="*/ 0 w 115"/>
                <a:gd name="T81" fmla="*/ 58 h 58"/>
                <a:gd name="T82" fmla="*/ 0 w 115"/>
                <a:gd name="T8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58">
                  <a:moveTo>
                    <a:pt x="0" y="58"/>
                  </a:moveTo>
                  <a:lnTo>
                    <a:pt x="5" y="55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4"/>
                  </a:lnTo>
                  <a:lnTo>
                    <a:pt x="31" y="40"/>
                  </a:lnTo>
                  <a:lnTo>
                    <a:pt x="34" y="37"/>
                  </a:lnTo>
                  <a:lnTo>
                    <a:pt x="44" y="31"/>
                  </a:lnTo>
                  <a:lnTo>
                    <a:pt x="52" y="25"/>
                  </a:lnTo>
                  <a:lnTo>
                    <a:pt x="61" y="21"/>
                  </a:lnTo>
                  <a:lnTo>
                    <a:pt x="70" y="17"/>
                  </a:lnTo>
                  <a:lnTo>
                    <a:pt x="79" y="15"/>
                  </a:lnTo>
                  <a:lnTo>
                    <a:pt x="90" y="13"/>
                  </a:lnTo>
                  <a:lnTo>
                    <a:pt x="99" y="11"/>
                  </a:lnTo>
                  <a:lnTo>
                    <a:pt x="109" y="9"/>
                  </a:lnTo>
                  <a:lnTo>
                    <a:pt x="112" y="7"/>
                  </a:lnTo>
                  <a:lnTo>
                    <a:pt x="114" y="5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4" y="1"/>
                  </a:lnTo>
                  <a:lnTo>
                    <a:pt x="77" y="2"/>
                  </a:lnTo>
                  <a:lnTo>
                    <a:pt x="70" y="5"/>
                  </a:lnTo>
                  <a:lnTo>
                    <a:pt x="64" y="7"/>
                  </a:lnTo>
                  <a:lnTo>
                    <a:pt x="58" y="10"/>
                  </a:lnTo>
                  <a:lnTo>
                    <a:pt x="49" y="16"/>
                  </a:lnTo>
                  <a:lnTo>
                    <a:pt x="43" y="22"/>
                  </a:lnTo>
                  <a:lnTo>
                    <a:pt x="36" y="28"/>
                  </a:lnTo>
                  <a:lnTo>
                    <a:pt x="29" y="34"/>
                  </a:lnTo>
                  <a:lnTo>
                    <a:pt x="23" y="41"/>
                  </a:lnTo>
                  <a:lnTo>
                    <a:pt x="16" y="47"/>
                  </a:lnTo>
                  <a:lnTo>
                    <a:pt x="8" y="5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116"/>
            <p:cNvSpPr>
              <a:spLocks/>
            </p:cNvSpPr>
            <p:nvPr/>
          </p:nvSpPr>
          <p:spPr bwMode="auto">
            <a:xfrm>
              <a:off x="1867" y="1593"/>
              <a:ext cx="98" cy="347"/>
            </a:xfrm>
            <a:custGeom>
              <a:avLst/>
              <a:gdLst>
                <a:gd name="T0" fmla="*/ 195 w 195"/>
                <a:gd name="T1" fmla="*/ 0 h 693"/>
                <a:gd name="T2" fmla="*/ 182 w 195"/>
                <a:gd name="T3" fmla="*/ 18 h 693"/>
                <a:gd name="T4" fmla="*/ 169 w 195"/>
                <a:gd name="T5" fmla="*/ 38 h 693"/>
                <a:gd name="T6" fmla="*/ 156 w 195"/>
                <a:gd name="T7" fmla="*/ 56 h 693"/>
                <a:gd name="T8" fmla="*/ 144 w 195"/>
                <a:gd name="T9" fmla="*/ 76 h 693"/>
                <a:gd name="T10" fmla="*/ 131 w 195"/>
                <a:gd name="T11" fmla="*/ 95 h 693"/>
                <a:gd name="T12" fmla="*/ 118 w 195"/>
                <a:gd name="T13" fmla="*/ 116 h 693"/>
                <a:gd name="T14" fmla="*/ 107 w 195"/>
                <a:gd name="T15" fmla="*/ 136 h 693"/>
                <a:gd name="T16" fmla="*/ 95 w 195"/>
                <a:gd name="T17" fmla="*/ 155 h 693"/>
                <a:gd name="T18" fmla="*/ 85 w 195"/>
                <a:gd name="T19" fmla="*/ 174 h 693"/>
                <a:gd name="T20" fmla="*/ 76 w 195"/>
                <a:gd name="T21" fmla="*/ 194 h 693"/>
                <a:gd name="T22" fmla="*/ 69 w 195"/>
                <a:gd name="T23" fmla="*/ 214 h 693"/>
                <a:gd name="T24" fmla="*/ 61 w 195"/>
                <a:gd name="T25" fmla="*/ 235 h 693"/>
                <a:gd name="T26" fmla="*/ 54 w 195"/>
                <a:gd name="T27" fmla="*/ 256 h 693"/>
                <a:gd name="T28" fmla="*/ 48 w 195"/>
                <a:gd name="T29" fmla="*/ 277 h 693"/>
                <a:gd name="T30" fmla="*/ 42 w 195"/>
                <a:gd name="T31" fmla="*/ 298 h 693"/>
                <a:gd name="T32" fmla="*/ 35 w 195"/>
                <a:gd name="T33" fmla="*/ 319 h 693"/>
                <a:gd name="T34" fmla="*/ 23 w 195"/>
                <a:gd name="T35" fmla="*/ 365 h 693"/>
                <a:gd name="T36" fmla="*/ 14 w 195"/>
                <a:gd name="T37" fmla="*/ 411 h 693"/>
                <a:gd name="T38" fmla="*/ 8 w 195"/>
                <a:gd name="T39" fmla="*/ 458 h 693"/>
                <a:gd name="T40" fmla="*/ 3 w 195"/>
                <a:gd name="T41" fmla="*/ 505 h 693"/>
                <a:gd name="T42" fmla="*/ 0 w 195"/>
                <a:gd name="T43" fmla="*/ 552 h 693"/>
                <a:gd name="T44" fmla="*/ 0 w 195"/>
                <a:gd name="T45" fmla="*/ 598 h 693"/>
                <a:gd name="T46" fmla="*/ 2 w 195"/>
                <a:gd name="T47" fmla="*/ 645 h 693"/>
                <a:gd name="T48" fmla="*/ 8 w 195"/>
                <a:gd name="T49" fmla="*/ 691 h 693"/>
                <a:gd name="T50" fmla="*/ 10 w 195"/>
                <a:gd name="T51" fmla="*/ 693 h 693"/>
                <a:gd name="T52" fmla="*/ 13 w 195"/>
                <a:gd name="T53" fmla="*/ 691 h 693"/>
                <a:gd name="T54" fmla="*/ 17 w 195"/>
                <a:gd name="T55" fmla="*/ 689 h 693"/>
                <a:gd name="T56" fmla="*/ 18 w 195"/>
                <a:gd name="T57" fmla="*/ 685 h 693"/>
                <a:gd name="T58" fmla="*/ 23 w 195"/>
                <a:gd name="T59" fmla="*/ 592 h 693"/>
                <a:gd name="T60" fmla="*/ 27 w 195"/>
                <a:gd name="T61" fmla="*/ 500 h 693"/>
                <a:gd name="T62" fmla="*/ 35 w 195"/>
                <a:gd name="T63" fmla="*/ 408 h 693"/>
                <a:gd name="T64" fmla="*/ 51 w 195"/>
                <a:gd name="T65" fmla="*/ 315 h 693"/>
                <a:gd name="T66" fmla="*/ 57 w 195"/>
                <a:gd name="T67" fmla="*/ 294 h 693"/>
                <a:gd name="T68" fmla="*/ 63 w 195"/>
                <a:gd name="T69" fmla="*/ 273 h 693"/>
                <a:gd name="T70" fmla="*/ 69 w 195"/>
                <a:gd name="T71" fmla="*/ 251 h 693"/>
                <a:gd name="T72" fmla="*/ 76 w 195"/>
                <a:gd name="T73" fmla="*/ 230 h 693"/>
                <a:gd name="T74" fmla="*/ 82 w 195"/>
                <a:gd name="T75" fmla="*/ 208 h 693"/>
                <a:gd name="T76" fmla="*/ 91 w 195"/>
                <a:gd name="T77" fmla="*/ 189 h 693"/>
                <a:gd name="T78" fmla="*/ 99 w 195"/>
                <a:gd name="T79" fmla="*/ 168 h 693"/>
                <a:gd name="T80" fmla="*/ 109 w 195"/>
                <a:gd name="T81" fmla="*/ 148 h 693"/>
                <a:gd name="T82" fmla="*/ 119 w 195"/>
                <a:gd name="T83" fmla="*/ 130 h 693"/>
                <a:gd name="T84" fmla="*/ 130 w 195"/>
                <a:gd name="T85" fmla="*/ 110 h 693"/>
                <a:gd name="T86" fmla="*/ 141 w 195"/>
                <a:gd name="T87" fmla="*/ 92 h 693"/>
                <a:gd name="T88" fmla="*/ 153 w 195"/>
                <a:gd name="T89" fmla="*/ 74 h 693"/>
                <a:gd name="T90" fmla="*/ 163 w 195"/>
                <a:gd name="T91" fmla="*/ 56 h 693"/>
                <a:gd name="T92" fmla="*/ 175 w 195"/>
                <a:gd name="T93" fmla="*/ 38 h 693"/>
                <a:gd name="T94" fmla="*/ 185 w 195"/>
                <a:gd name="T95" fmla="*/ 18 h 693"/>
                <a:gd name="T96" fmla="*/ 195 w 195"/>
                <a:gd name="T97" fmla="*/ 0 h 693"/>
                <a:gd name="T98" fmla="*/ 195 w 195"/>
                <a:gd name="T99" fmla="*/ 0 h 693"/>
                <a:gd name="T100" fmla="*/ 195 w 195"/>
                <a:gd name="T101" fmla="*/ 0 h 693"/>
                <a:gd name="T102" fmla="*/ 195 w 195"/>
                <a:gd name="T103" fmla="*/ 0 h 693"/>
                <a:gd name="T104" fmla="*/ 195 w 195"/>
                <a:gd name="T105" fmla="*/ 0 h 693"/>
                <a:gd name="T106" fmla="*/ 195 w 195"/>
                <a:gd name="T107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693">
                  <a:moveTo>
                    <a:pt x="195" y="0"/>
                  </a:moveTo>
                  <a:lnTo>
                    <a:pt x="182" y="18"/>
                  </a:lnTo>
                  <a:lnTo>
                    <a:pt x="169" y="38"/>
                  </a:lnTo>
                  <a:lnTo>
                    <a:pt x="156" y="56"/>
                  </a:lnTo>
                  <a:lnTo>
                    <a:pt x="144" y="76"/>
                  </a:lnTo>
                  <a:lnTo>
                    <a:pt x="131" y="95"/>
                  </a:lnTo>
                  <a:lnTo>
                    <a:pt x="118" y="116"/>
                  </a:lnTo>
                  <a:lnTo>
                    <a:pt x="107" y="136"/>
                  </a:lnTo>
                  <a:lnTo>
                    <a:pt x="95" y="155"/>
                  </a:lnTo>
                  <a:lnTo>
                    <a:pt x="85" y="174"/>
                  </a:lnTo>
                  <a:lnTo>
                    <a:pt x="76" y="194"/>
                  </a:lnTo>
                  <a:lnTo>
                    <a:pt x="69" y="214"/>
                  </a:lnTo>
                  <a:lnTo>
                    <a:pt x="61" y="235"/>
                  </a:lnTo>
                  <a:lnTo>
                    <a:pt x="54" y="256"/>
                  </a:lnTo>
                  <a:lnTo>
                    <a:pt x="48" y="277"/>
                  </a:lnTo>
                  <a:lnTo>
                    <a:pt x="42" y="298"/>
                  </a:lnTo>
                  <a:lnTo>
                    <a:pt x="35" y="319"/>
                  </a:lnTo>
                  <a:lnTo>
                    <a:pt x="23" y="365"/>
                  </a:lnTo>
                  <a:lnTo>
                    <a:pt x="14" y="411"/>
                  </a:lnTo>
                  <a:lnTo>
                    <a:pt x="8" y="458"/>
                  </a:lnTo>
                  <a:lnTo>
                    <a:pt x="3" y="505"/>
                  </a:lnTo>
                  <a:lnTo>
                    <a:pt x="0" y="552"/>
                  </a:lnTo>
                  <a:lnTo>
                    <a:pt x="0" y="598"/>
                  </a:lnTo>
                  <a:lnTo>
                    <a:pt x="2" y="645"/>
                  </a:lnTo>
                  <a:lnTo>
                    <a:pt x="8" y="691"/>
                  </a:lnTo>
                  <a:lnTo>
                    <a:pt x="10" y="693"/>
                  </a:lnTo>
                  <a:lnTo>
                    <a:pt x="13" y="691"/>
                  </a:lnTo>
                  <a:lnTo>
                    <a:pt x="17" y="689"/>
                  </a:lnTo>
                  <a:lnTo>
                    <a:pt x="18" y="685"/>
                  </a:lnTo>
                  <a:lnTo>
                    <a:pt x="23" y="592"/>
                  </a:lnTo>
                  <a:lnTo>
                    <a:pt x="27" y="500"/>
                  </a:lnTo>
                  <a:lnTo>
                    <a:pt x="35" y="408"/>
                  </a:lnTo>
                  <a:lnTo>
                    <a:pt x="51" y="315"/>
                  </a:lnTo>
                  <a:lnTo>
                    <a:pt x="57" y="294"/>
                  </a:lnTo>
                  <a:lnTo>
                    <a:pt x="63" y="273"/>
                  </a:lnTo>
                  <a:lnTo>
                    <a:pt x="69" y="251"/>
                  </a:lnTo>
                  <a:lnTo>
                    <a:pt x="76" y="230"/>
                  </a:lnTo>
                  <a:lnTo>
                    <a:pt x="82" y="208"/>
                  </a:lnTo>
                  <a:lnTo>
                    <a:pt x="91" y="189"/>
                  </a:lnTo>
                  <a:lnTo>
                    <a:pt x="99" y="168"/>
                  </a:lnTo>
                  <a:lnTo>
                    <a:pt x="109" y="148"/>
                  </a:lnTo>
                  <a:lnTo>
                    <a:pt x="119" y="130"/>
                  </a:lnTo>
                  <a:lnTo>
                    <a:pt x="130" y="110"/>
                  </a:lnTo>
                  <a:lnTo>
                    <a:pt x="141" y="92"/>
                  </a:lnTo>
                  <a:lnTo>
                    <a:pt x="153" y="74"/>
                  </a:lnTo>
                  <a:lnTo>
                    <a:pt x="163" y="56"/>
                  </a:lnTo>
                  <a:lnTo>
                    <a:pt x="175" y="38"/>
                  </a:lnTo>
                  <a:lnTo>
                    <a:pt x="185" y="18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117"/>
            <p:cNvSpPr>
              <a:spLocks/>
            </p:cNvSpPr>
            <p:nvPr/>
          </p:nvSpPr>
          <p:spPr bwMode="auto">
            <a:xfrm>
              <a:off x="1874" y="1599"/>
              <a:ext cx="92" cy="93"/>
            </a:xfrm>
            <a:custGeom>
              <a:avLst/>
              <a:gdLst>
                <a:gd name="T0" fmla="*/ 185 w 185"/>
                <a:gd name="T1" fmla="*/ 0 h 188"/>
                <a:gd name="T2" fmla="*/ 179 w 185"/>
                <a:gd name="T3" fmla="*/ 2 h 188"/>
                <a:gd name="T4" fmla="*/ 172 w 185"/>
                <a:gd name="T5" fmla="*/ 5 h 188"/>
                <a:gd name="T6" fmla="*/ 166 w 185"/>
                <a:gd name="T7" fmla="*/ 8 h 188"/>
                <a:gd name="T8" fmla="*/ 161 w 185"/>
                <a:gd name="T9" fmla="*/ 12 h 188"/>
                <a:gd name="T10" fmla="*/ 155 w 185"/>
                <a:gd name="T11" fmla="*/ 15 h 188"/>
                <a:gd name="T12" fmla="*/ 150 w 185"/>
                <a:gd name="T13" fmla="*/ 19 h 188"/>
                <a:gd name="T14" fmla="*/ 144 w 185"/>
                <a:gd name="T15" fmla="*/ 22 h 188"/>
                <a:gd name="T16" fmla="*/ 139 w 185"/>
                <a:gd name="T17" fmla="*/ 27 h 188"/>
                <a:gd name="T18" fmla="*/ 133 w 185"/>
                <a:gd name="T19" fmla="*/ 31 h 188"/>
                <a:gd name="T20" fmla="*/ 126 w 185"/>
                <a:gd name="T21" fmla="*/ 36 h 188"/>
                <a:gd name="T22" fmla="*/ 120 w 185"/>
                <a:gd name="T23" fmla="*/ 40 h 188"/>
                <a:gd name="T24" fmla="*/ 113 w 185"/>
                <a:gd name="T25" fmla="*/ 46 h 188"/>
                <a:gd name="T26" fmla="*/ 106 w 185"/>
                <a:gd name="T27" fmla="*/ 52 h 188"/>
                <a:gd name="T28" fmla="*/ 101 w 185"/>
                <a:gd name="T29" fmla="*/ 57 h 188"/>
                <a:gd name="T30" fmla="*/ 95 w 185"/>
                <a:gd name="T31" fmla="*/ 62 h 188"/>
                <a:gd name="T32" fmla="*/ 90 w 185"/>
                <a:gd name="T33" fmla="*/ 68 h 188"/>
                <a:gd name="T34" fmla="*/ 83 w 185"/>
                <a:gd name="T35" fmla="*/ 76 h 188"/>
                <a:gd name="T36" fmla="*/ 78 w 185"/>
                <a:gd name="T37" fmla="*/ 83 h 188"/>
                <a:gd name="T38" fmla="*/ 71 w 185"/>
                <a:gd name="T39" fmla="*/ 91 h 188"/>
                <a:gd name="T40" fmla="*/ 64 w 185"/>
                <a:gd name="T41" fmla="*/ 98 h 188"/>
                <a:gd name="T42" fmla="*/ 57 w 185"/>
                <a:gd name="T43" fmla="*/ 106 h 188"/>
                <a:gd name="T44" fmla="*/ 50 w 185"/>
                <a:gd name="T45" fmla="*/ 113 h 188"/>
                <a:gd name="T46" fmla="*/ 44 w 185"/>
                <a:gd name="T47" fmla="*/ 121 h 188"/>
                <a:gd name="T48" fmla="*/ 37 w 185"/>
                <a:gd name="T49" fmla="*/ 128 h 188"/>
                <a:gd name="T50" fmla="*/ 31 w 185"/>
                <a:gd name="T51" fmla="*/ 135 h 188"/>
                <a:gd name="T52" fmla="*/ 27 w 185"/>
                <a:gd name="T53" fmla="*/ 142 h 188"/>
                <a:gd name="T54" fmla="*/ 23 w 185"/>
                <a:gd name="T55" fmla="*/ 149 h 188"/>
                <a:gd name="T56" fmla="*/ 19 w 185"/>
                <a:gd name="T57" fmla="*/ 156 h 188"/>
                <a:gd name="T58" fmla="*/ 15 w 185"/>
                <a:gd name="T59" fmla="*/ 163 h 188"/>
                <a:gd name="T60" fmla="*/ 11 w 185"/>
                <a:gd name="T61" fmla="*/ 169 h 188"/>
                <a:gd name="T62" fmla="*/ 6 w 185"/>
                <a:gd name="T63" fmla="*/ 176 h 188"/>
                <a:gd name="T64" fmla="*/ 1 w 185"/>
                <a:gd name="T65" fmla="*/ 183 h 188"/>
                <a:gd name="T66" fmla="*/ 0 w 185"/>
                <a:gd name="T67" fmla="*/ 186 h 188"/>
                <a:gd name="T68" fmla="*/ 1 w 185"/>
                <a:gd name="T69" fmla="*/ 188 h 188"/>
                <a:gd name="T70" fmla="*/ 3 w 185"/>
                <a:gd name="T71" fmla="*/ 188 h 188"/>
                <a:gd name="T72" fmla="*/ 5 w 185"/>
                <a:gd name="T73" fmla="*/ 187 h 188"/>
                <a:gd name="T74" fmla="*/ 13 w 185"/>
                <a:gd name="T75" fmla="*/ 179 h 188"/>
                <a:gd name="T76" fmla="*/ 20 w 185"/>
                <a:gd name="T77" fmla="*/ 169 h 188"/>
                <a:gd name="T78" fmla="*/ 26 w 185"/>
                <a:gd name="T79" fmla="*/ 159 h 188"/>
                <a:gd name="T80" fmla="*/ 31 w 185"/>
                <a:gd name="T81" fmla="*/ 150 h 188"/>
                <a:gd name="T82" fmla="*/ 36 w 185"/>
                <a:gd name="T83" fmla="*/ 142 h 188"/>
                <a:gd name="T84" fmla="*/ 42 w 185"/>
                <a:gd name="T85" fmla="*/ 134 h 188"/>
                <a:gd name="T86" fmla="*/ 48 w 185"/>
                <a:gd name="T87" fmla="*/ 126 h 188"/>
                <a:gd name="T88" fmla="*/ 54 w 185"/>
                <a:gd name="T89" fmla="*/ 118 h 188"/>
                <a:gd name="T90" fmla="*/ 60 w 185"/>
                <a:gd name="T91" fmla="*/ 110 h 188"/>
                <a:gd name="T92" fmla="*/ 67 w 185"/>
                <a:gd name="T93" fmla="*/ 103 h 188"/>
                <a:gd name="T94" fmla="*/ 74 w 185"/>
                <a:gd name="T95" fmla="*/ 95 h 188"/>
                <a:gd name="T96" fmla="*/ 80 w 185"/>
                <a:gd name="T97" fmla="*/ 88 h 188"/>
                <a:gd name="T98" fmla="*/ 90 w 185"/>
                <a:gd name="T99" fmla="*/ 75 h 188"/>
                <a:gd name="T100" fmla="*/ 102 w 185"/>
                <a:gd name="T101" fmla="*/ 62 h 188"/>
                <a:gd name="T102" fmla="*/ 114 w 185"/>
                <a:gd name="T103" fmla="*/ 50 h 188"/>
                <a:gd name="T104" fmla="*/ 127 w 185"/>
                <a:gd name="T105" fmla="*/ 37 h 188"/>
                <a:gd name="T106" fmla="*/ 141 w 185"/>
                <a:gd name="T107" fmla="*/ 27 h 188"/>
                <a:gd name="T108" fmla="*/ 155 w 185"/>
                <a:gd name="T109" fmla="*/ 16 h 188"/>
                <a:gd name="T110" fmla="*/ 170 w 185"/>
                <a:gd name="T111" fmla="*/ 7 h 188"/>
                <a:gd name="T112" fmla="*/ 185 w 185"/>
                <a:gd name="T113" fmla="*/ 0 h 188"/>
                <a:gd name="T114" fmla="*/ 185 w 185"/>
                <a:gd name="T115" fmla="*/ 0 h 188"/>
                <a:gd name="T116" fmla="*/ 185 w 185"/>
                <a:gd name="T117" fmla="*/ 0 h 188"/>
                <a:gd name="T118" fmla="*/ 185 w 185"/>
                <a:gd name="T119" fmla="*/ 0 h 188"/>
                <a:gd name="T120" fmla="*/ 185 w 185"/>
                <a:gd name="T121" fmla="*/ 0 h 188"/>
                <a:gd name="T122" fmla="*/ 185 w 185"/>
                <a:gd name="T12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88">
                  <a:moveTo>
                    <a:pt x="185" y="0"/>
                  </a:moveTo>
                  <a:lnTo>
                    <a:pt x="179" y="2"/>
                  </a:lnTo>
                  <a:lnTo>
                    <a:pt x="172" y="5"/>
                  </a:lnTo>
                  <a:lnTo>
                    <a:pt x="166" y="8"/>
                  </a:lnTo>
                  <a:lnTo>
                    <a:pt x="161" y="12"/>
                  </a:lnTo>
                  <a:lnTo>
                    <a:pt x="155" y="15"/>
                  </a:lnTo>
                  <a:lnTo>
                    <a:pt x="150" y="19"/>
                  </a:lnTo>
                  <a:lnTo>
                    <a:pt x="144" y="22"/>
                  </a:lnTo>
                  <a:lnTo>
                    <a:pt x="139" y="27"/>
                  </a:lnTo>
                  <a:lnTo>
                    <a:pt x="133" y="31"/>
                  </a:lnTo>
                  <a:lnTo>
                    <a:pt x="126" y="36"/>
                  </a:lnTo>
                  <a:lnTo>
                    <a:pt x="120" y="40"/>
                  </a:lnTo>
                  <a:lnTo>
                    <a:pt x="113" y="46"/>
                  </a:lnTo>
                  <a:lnTo>
                    <a:pt x="106" y="52"/>
                  </a:lnTo>
                  <a:lnTo>
                    <a:pt x="101" y="57"/>
                  </a:lnTo>
                  <a:lnTo>
                    <a:pt x="95" y="62"/>
                  </a:lnTo>
                  <a:lnTo>
                    <a:pt x="90" y="68"/>
                  </a:lnTo>
                  <a:lnTo>
                    <a:pt x="83" y="76"/>
                  </a:lnTo>
                  <a:lnTo>
                    <a:pt x="78" y="83"/>
                  </a:lnTo>
                  <a:lnTo>
                    <a:pt x="71" y="91"/>
                  </a:lnTo>
                  <a:lnTo>
                    <a:pt x="64" y="98"/>
                  </a:lnTo>
                  <a:lnTo>
                    <a:pt x="57" y="106"/>
                  </a:lnTo>
                  <a:lnTo>
                    <a:pt x="50" y="113"/>
                  </a:lnTo>
                  <a:lnTo>
                    <a:pt x="44" y="121"/>
                  </a:lnTo>
                  <a:lnTo>
                    <a:pt x="37" y="128"/>
                  </a:lnTo>
                  <a:lnTo>
                    <a:pt x="31" y="135"/>
                  </a:lnTo>
                  <a:lnTo>
                    <a:pt x="27" y="142"/>
                  </a:lnTo>
                  <a:lnTo>
                    <a:pt x="23" y="149"/>
                  </a:lnTo>
                  <a:lnTo>
                    <a:pt x="19" y="156"/>
                  </a:lnTo>
                  <a:lnTo>
                    <a:pt x="15" y="163"/>
                  </a:lnTo>
                  <a:lnTo>
                    <a:pt x="11" y="169"/>
                  </a:lnTo>
                  <a:lnTo>
                    <a:pt x="6" y="176"/>
                  </a:lnTo>
                  <a:lnTo>
                    <a:pt x="1" y="183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8"/>
                  </a:lnTo>
                  <a:lnTo>
                    <a:pt x="5" y="187"/>
                  </a:lnTo>
                  <a:lnTo>
                    <a:pt x="13" y="179"/>
                  </a:lnTo>
                  <a:lnTo>
                    <a:pt x="20" y="169"/>
                  </a:lnTo>
                  <a:lnTo>
                    <a:pt x="26" y="159"/>
                  </a:lnTo>
                  <a:lnTo>
                    <a:pt x="31" y="150"/>
                  </a:lnTo>
                  <a:lnTo>
                    <a:pt x="36" y="142"/>
                  </a:lnTo>
                  <a:lnTo>
                    <a:pt x="42" y="134"/>
                  </a:lnTo>
                  <a:lnTo>
                    <a:pt x="48" y="126"/>
                  </a:lnTo>
                  <a:lnTo>
                    <a:pt x="54" y="118"/>
                  </a:lnTo>
                  <a:lnTo>
                    <a:pt x="60" y="110"/>
                  </a:lnTo>
                  <a:lnTo>
                    <a:pt x="67" y="103"/>
                  </a:lnTo>
                  <a:lnTo>
                    <a:pt x="74" y="95"/>
                  </a:lnTo>
                  <a:lnTo>
                    <a:pt x="80" y="88"/>
                  </a:lnTo>
                  <a:lnTo>
                    <a:pt x="90" y="75"/>
                  </a:lnTo>
                  <a:lnTo>
                    <a:pt x="102" y="62"/>
                  </a:lnTo>
                  <a:lnTo>
                    <a:pt x="114" y="50"/>
                  </a:lnTo>
                  <a:lnTo>
                    <a:pt x="127" y="37"/>
                  </a:lnTo>
                  <a:lnTo>
                    <a:pt x="141" y="27"/>
                  </a:lnTo>
                  <a:lnTo>
                    <a:pt x="155" y="16"/>
                  </a:lnTo>
                  <a:lnTo>
                    <a:pt x="170" y="7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118"/>
            <p:cNvSpPr>
              <a:spLocks/>
            </p:cNvSpPr>
            <p:nvPr/>
          </p:nvSpPr>
          <p:spPr bwMode="auto">
            <a:xfrm>
              <a:off x="1870" y="1694"/>
              <a:ext cx="25" cy="46"/>
            </a:xfrm>
            <a:custGeom>
              <a:avLst/>
              <a:gdLst>
                <a:gd name="T0" fmla="*/ 0 w 50"/>
                <a:gd name="T1" fmla="*/ 1 h 92"/>
                <a:gd name="T2" fmla="*/ 7 w 50"/>
                <a:gd name="T3" fmla="*/ 12 h 92"/>
                <a:gd name="T4" fmla="*/ 13 w 50"/>
                <a:gd name="T5" fmla="*/ 22 h 92"/>
                <a:gd name="T6" fmla="*/ 19 w 50"/>
                <a:gd name="T7" fmla="*/ 34 h 92"/>
                <a:gd name="T8" fmla="*/ 24 w 50"/>
                <a:gd name="T9" fmla="*/ 45 h 92"/>
                <a:gd name="T10" fmla="*/ 29 w 50"/>
                <a:gd name="T11" fmla="*/ 57 h 92"/>
                <a:gd name="T12" fmla="*/ 34 w 50"/>
                <a:gd name="T13" fmla="*/ 68 h 92"/>
                <a:gd name="T14" fmla="*/ 38 w 50"/>
                <a:gd name="T15" fmla="*/ 80 h 92"/>
                <a:gd name="T16" fmla="*/ 44 w 50"/>
                <a:gd name="T17" fmla="*/ 91 h 92"/>
                <a:gd name="T18" fmla="*/ 46 w 50"/>
                <a:gd name="T19" fmla="*/ 92 h 92"/>
                <a:gd name="T20" fmla="*/ 48 w 50"/>
                <a:gd name="T21" fmla="*/ 90 h 92"/>
                <a:gd name="T22" fmla="*/ 50 w 50"/>
                <a:gd name="T23" fmla="*/ 88 h 92"/>
                <a:gd name="T24" fmla="*/ 50 w 50"/>
                <a:gd name="T25" fmla="*/ 85 h 92"/>
                <a:gd name="T26" fmla="*/ 46 w 50"/>
                <a:gd name="T27" fmla="*/ 74 h 92"/>
                <a:gd name="T28" fmla="*/ 42 w 50"/>
                <a:gd name="T29" fmla="*/ 61 h 92"/>
                <a:gd name="T30" fmla="*/ 37 w 50"/>
                <a:gd name="T31" fmla="*/ 50 h 92"/>
                <a:gd name="T32" fmla="*/ 31 w 50"/>
                <a:gd name="T33" fmla="*/ 39 h 92"/>
                <a:gd name="T34" fmla="*/ 26 w 50"/>
                <a:gd name="T35" fmla="*/ 28 h 92"/>
                <a:gd name="T36" fmla="*/ 19 w 50"/>
                <a:gd name="T37" fmla="*/ 19 h 92"/>
                <a:gd name="T38" fmla="*/ 9 w 50"/>
                <a:gd name="T39" fmla="*/ 8 h 92"/>
                <a:gd name="T40" fmla="*/ 0 w 50"/>
                <a:gd name="T41" fmla="*/ 0 h 92"/>
                <a:gd name="T42" fmla="*/ 0 w 50"/>
                <a:gd name="T43" fmla="*/ 0 h 92"/>
                <a:gd name="T44" fmla="*/ 0 w 50"/>
                <a:gd name="T45" fmla="*/ 0 h 92"/>
                <a:gd name="T46" fmla="*/ 0 w 50"/>
                <a:gd name="T47" fmla="*/ 0 h 92"/>
                <a:gd name="T48" fmla="*/ 0 w 50"/>
                <a:gd name="T49" fmla="*/ 1 h 92"/>
                <a:gd name="T50" fmla="*/ 0 w 50"/>
                <a:gd name="T5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2">
                  <a:moveTo>
                    <a:pt x="0" y="1"/>
                  </a:moveTo>
                  <a:lnTo>
                    <a:pt x="7" y="12"/>
                  </a:lnTo>
                  <a:lnTo>
                    <a:pt x="13" y="22"/>
                  </a:lnTo>
                  <a:lnTo>
                    <a:pt x="19" y="34"/>
                  </a:lnTo>
                  <a:lnTo>
                    <a:pt x="24" y="45"/>
                  </a:lnTo>
                  <a:lnTo>
                    <a:pt x="29" y="57"/>
                  </a:lnTo>
                  <a:lnTo>
                    <a:pt x="34" y="68"/>
                  </a:lnTo>
                  <a:lnTo>
                    <a:pt x="38" y="80"/>
                  </a:lnTo>
                  <a:lnTo>
                    <a:pt x="44" y="91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6" y="74"/>
                  </a:lnTo>
                  <a:lnTo>
                    <a:pt x="42" y="61"/>
                  </a:lnTo>
                  <a:lnTo>
                    <a:pt x="37" y="50"/>
                  </a:lnTo>
                  <a:lnTo>
                    <a:pt x="31" y="39"/>
                  </a:lnTo>
                  <a:lnTo>
                    <a:pt x="26" y="28"/>
                  </a:lnTo>
                  <a:lnTo>
                    <a:pt x="19" y="19"/>
                  </a:lnTo>
                  <a:lnTo>
                    <a:pt x="9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119"/>
            <p:cNvSpPr>
              <a:spLocks/>
            </p:cNvSpPr>
            <p:nvPr/>
          </p:nvSpPr>
          <p:spPr bwMode="auto">
            <a:xfrm>
              <a:off x="1835" y="1741"/>
              <a:ext cx="64" cy="32"/>
            </a:xfrm>
            <a:custGeom>
              <a:avLst/>
              <a:gdLst>
                <a:gd name="T0" fmla="*/ 0 w 128"/>
                <a:gd name="T1" fmla="*/ 63 h 63"/>
                <a:gd name="T2" fmla="*/ 15 w 128"/>
                <a:gd name="T3" fmla="*/ 55 h 63"/>
                <a:gd name="T4" fmla="*/ 30 w 128"/>
                <a:gd name="T5" fmla="*/ 47 h 63"/>
                <a:gd name="T6" fmla="*/ 45 w 128"/>
                <a:gd name="T7" fmla="*/ 39 h 63"/>
                <a:gd name="T8" fmla="*/ 60 w 128"/>
                <a:gd name="T9" fmla="*/ 32 h 63"/>
                <a:gd name="T10" fmla="*/ 75 w 128"/>
                <a:gd name="T11" fmla="*/ 25 h 63"/>
                <a:gd name="T12" fmla="*/ 90 w 128"/>
                <a:gd name="T13" fmla="*/ 19 h 63"/>
                <a:gd name="T14" fmla="*/ 106 w 128"/>
                <a:gd name="T15" fmla="*/ 14 h 63"/>
                <a:gd name="T16" fmla="*/ 122 w 128"/>
                <a:gd name="T17" fmla="*/ 9 h 63"/>
                <a:gd name="T18" fmla="*/ 126 w 128"/>
                <a:gd name="T19" fmla="*/ 7 h 63"/>
                <a:gd name="T20" fmla="*/ 128 w 128"/>
                <a:gd name="T21" fmla="*/ 4 h 63"/>
                <a:gd name="T22" fmla="*/ 128 w 128"/>
                <a:gd name="T23" fmla="*/ 1 h 63"/>
                <a:gd name="T24" fmla="*/ 124 w 128"/>
                <a:gd name="T25" fmla="*/ 0 h 63"/>
                <a:gd name="T26" fmla="*/ 107 w 128"/>
                <a:gd name="T27" fmla="*/ 1 h 63"/>
                <a:gd name="T28" fmla="*/ 90 w 128"/>
                <a:gd name="T29" fmla="*/ 5 h 63"/>
                <a:gd name="T30" fmla="*/ 74 w 128"/>
                <a:gd name="T31" fmla="*/ 12 h 63"/>
                <a:gd name="T32" fmla="*/ 59 w 128"/>
                <a:gd name="T33" fmla="*/ 20 h 63"/>
                <a:gd name="T34" fmla="*/ 43 w 128"/>
                <a:gd name="T35" fmla="*/ 31 h 63"/>
                <a:gd name="T36" fmla="*/ 29 w 128"/>
                <a:gd name="T37" fmla="*/ 41 h 63"/>
                <a:gd name="T38" fmla="*/ 14 w 128"/>
                <a:gd name="T39" fmla="*/ 53 h 63"/>
                <a:gd name="T40" fmla="*/ 0 w 128"/>
                <a:gd name="T41" fmla="*/ 63 h 63"/>
                <a:gd name="T42" fmla="*/ 0 w 128"/>
                <a:gd name="T43" fmla="*/ 63 h 63"/>
                <a:gd name="T44" fmla="*/ 0 w 128"/>
                <a:gd name="T45" fmla="*/ 63 h 63"/>
                <a:gd name="T46" fmla="*/ 0 w 128"/>
                <a:gd name="T47" fmla="*/ 63 h 63"/>
                <a:gd name="T48" fmla="*/ 0 w 128"/>
                <a:gd name="T49" fmla="*/ 63 h 63"/>
                <a:gd name="T50" fmla="*/ 0 w 128"/>
                <a:gd name="T5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63">
                  <a:moveTo>
                    <a:pt x="0" y="63"/>
                  </a:moveTo>
                  <a:lnTo>
                    <a:pt x="15" y="55"/>
                  </a:lnTo>
                  <a:lnTo>
                    <a:pt x="30" y="47"/>
                  </a:lnTo>
                  <a:lnTo>
                    <a:pt x="45" y="39"/>
                  </a:lnTo>
                  <a:lnTo>
                    <a:pt x="60" y="32"/>
                  </a:lnTo>
                  <a:lnTo>
                    <a:pt x="75" y="25"/>
                  </a:lnTo>
                  <a:lnTo>
                    <a:pt x="90" y="19"/>
                  </a:lnTo>
                  <a:lnTo>
                    <a:pt x="106" y="14"/>
                  </a:lnTo>
                  <a:lnTo>
                    <a:pt x="122" y="9"/>
                  </a:lnTo>
                  <a:lnTo>
                    <a:pt x="126" y="7"/>
                  </a:lnTo>
                  <a:lnTo>
                    <a:pt x="128" y="4"/>
                  </a:lnTo>
                  <a:lnTo>
                    <a:pt x="128" y="1"/>
                  </a:lnTo>
                  <a:lnTo>
                    <a:pt x="124" y="0"/>
                  </a:lnTo>
                  <a:lnTo>
                    <a:pt x="107" y="1"/>
                  </a:lnTo>
                  <a:lnTo>
                    <a:pt x="90" y="5"/>
                  </a:lnTo>
                  <a:lnTo>
                    <a:pt x="74" y="12"/>
                  </a:lnTo>
                  <a:lnTo>
                    <a:pt x="59" y="20"/>
                  </a:lnTo>
                  <a:lnTo>
                    <a:pt x="43" y="31"/>
                  </a:lnTo>
                  <a:lnTo>
                    <a:pt x="29" y="41"/>
                  </a:lnTo>
                  <a:lnTo>
                    <a:pt x="14" y="5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120"/>
            <p:cNvSpPr>
              <a:spLocks/>
            </p:cNvSpPr>
            <p:nvPr/>
          </p:nvSpPr>
          <p:spPr bwMode="auto">
            <a:xfrm>
              <a:off x="1835" y="1767"/>
              <a:ext cx="29" cy="160"/>
            </a:xfrm>
            <a:custGeom>
              <a:avLst/>
              <a:gdLst>
                <a:gd name="T0" fmla="*/ 9 w 59"/>
                <a:gd name="T1" fmla="*/ 0 h 319"/>
                <a:gd name="T2" fmla="*/ 1 w 59"/>
                <a:gd name="T3" fmla="*/ 41 h 319"/>
                <a:gd name="T4" fmla="*/ 0 w 59"/>
                <a:gd name="T5" fmla="*/ 84 h 319"/>
                <a:gd name="T6" fmla="*/ 3 w 59"/>
                <a:gd name="T7" fmla="*/ 126 h 319"/>
                <a:gd name="T8" fmla="*/ 9 w 59"/>
                <a:gd name="T9" fmla="*/ 168 h 319"/>
                <a:gd name="T10" fmla="*/ 13 w 59"/>
                <a:gd name="T11" fmla="*/ 186 h 319"/>
                <a:gd name="T12" fmla="*/ 16 w 59"/>
                <a:gd name="T13" fmla="*/ 206 h 319"/>
                <a:gd name="T14" fmla="*/ 20 w 59"/>
                <a:gd name="T15" fmla="*/ 225 h 319"/>
                <a:gd name="T16" fmla="*/ 25 w 59"/>
                <a:gd name="T17" fmla="*/ 245 h 319"/>
                <a:gd name="T18" fmla="*/ 30 w 59"/>
                <a:gd name="T19" fmla="*/ 265 h 319"/>
                <a:gd name="T20" fmla="*/ 37 w 59"/>
                <a:gd name="T21" fmla="*/ 283 h 319"/>
                <a:gd name="T22" fmla="*/ 45 w 59"/>
                <a:gd name="T23" fmla="*/ 300 h 319"/>
                <a:gd name="T24" fmla="*/ 54 w 59"/>
                <a:gd name="T25" fmla="*/ 318 h 319"/>
                <a:gd name="T26" fmla="*/ 55 w 59"/>
                <a:gd name="T27" fmla="*/ 319 h 319"/>
                <a:gd name="T28" fmla="*/ 58 w 59"/>
                <a:gd name="T29" fmla="*/ 318 h 319"/>
                <a:gd name="T30" fmla="*/ 59 w 59"/>
                <a:gd name="T31" fmla="*/ 315 h 319"/>
                <a:gd name="T32" fmla="*/ 59 w 59"/>
                <a:gd name="T33" fmla="*/ 314 h 319"/>
                <a:gd name="T34" fmla="*/ 52 w 59"/>
                <a:gd name="T35" fmla="*/ 298 h 319"/>
                <a:gd name="T36" fmla="*/ 45 w 59"/>
                <a:gd name="T37" fmla="*/ 282 h 319"/>
                <a:gd name="T38" fmla="*/ 38 w 59"/>
                <a:gd name="T39" fmla="*/ 266 h 319"/>
                <a:gd name="T40" fmla="*/ 33 w 59"/>
                <a:gd name="T41" fmla="*/ 248 h 319"/>
                <a:gd name="T42" fmla="*/ 28 w 59"/>
                <a:gd name="T43" fmla="*/ 232 h 319"/>
                <a:gd name="T44" fmla="*/ 24 w 59"/>
                <a:gd name="T45" fmla="*/ 215 h 319"/>
                <a:gd name="T46" fmla="*/ 20 w 59"/>
                <a:gd name="T47" fmla="*/ 198 h 319"/>
                <a:gd name="T48" fmla="*/ 16 w 59"/>
                <a:gd name="T49" fmla="*/ 181 h 319"/>
                <a:gd name="T50" fmla="*/ 8 w 59"/>
                <a:gd name="T51" fmla="*/ 137 h 319"/>
                <a:gd name="T52" fmla="*/ 5 w 59"/>
                <a:gd name="T53" fmla="*/ 92 h 319"/>
                <a:gd name="T54" fmla="*/ 5 w 59"/>
                <a:gd name="T55" fmla="*/ 46 h 319"/>
                <a:gd name="T56" fmla="*/ 9 w 59"/>
                <a:gd name="T57" fmla="*/ 0 h 319"/>
                <a:gd name="T58" fmla="*/ 9 w 59"/>
                <a:gd name="T59" fmla="*/ 0 h 319"/>
                <a:gd name="T60" fmla="*/ 9 w 59"/>
                <a:gd name="T61" fmla="*/ 0 h 319"/>
                <a:gd name="T62" fmla="*/ 9 w 59"/>
                <a:gd name="T63" fmla="*/ 0 h 319"/>
                <a:gd name="T64" fmla="*/ 9 w 59"/>
                <a:gd name="T65" fmla="*/ 0 h 319"/>
                <a:gd name="T66" fmla="*/ 9 w 59"/>
                <a:gd name="T6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19">
                  <a:moveTo>
                    <a:pt x="9" y="0"/>
                  </a:moveTo>
                  <a:lnTo>
                    <a:pt x="1" y="41"/>
                  </a:lnTo>
                  <a:lnTo>
                    <a:pt x="0" y="84"/>
                  </a:lnTo>
                  <a:lnTo>
                    <a:pt x="3" y="126"/>
                  </a:lnTo>
                  <a:lnTo>
                    <a:pt x="9" y="168"/>
                  </a:lnTo>
                  <a:lnTo>
                    <a:pt x="13" y="186"/>
                  </a:lnTo>
                  <a:lnTo>
                    <a:pt x="16" y="206"/>
                  </a:lnTo>
                  <a:lnTo>
                    <a:pt x="20" y="225"/>
                  </a:lnTo>
                  <a:lnTo>
                    <a:pt x="25" y="245"/>
                  </a:lnTo>
                  <a:lnTo>
                    <a:pt x="30" y="265"/>
                  </a:lnTo>
                  <a:lnTo>
                    <a:pt x="37" y="283"/>
                  </a:lnTo>
                  <a:lnTo>
                    <a:pt x="45" y="300"/>
                  </a:lnTo>
                  <a:lnTo>
                    <a:pt x="54" y="318"/>
                  </a:lnTo>
                  <a:lnTo>
                    <a:pt x="55" y="319"/>
                  </a:lnTo>
                  <a:lnTo>
                    <a:pt x="58" y="318"/>
                  </a:lnTo>
                  <a:lnTo>
                    <a:pt x="59" y="315"/>
                  </a:lnTo>
                  <a:lnTo>
                    <a:pt x="59" y="314"/>
                  </a:lnTo>
                  <a:lnTo>
                    <a:pt x="52" y="298"/>
                  </a:lnTo>
                  <a:lnTo>
                    <a:pt x="45" y="282"/>
                  </a:lnTo>
                  <a:lnTo>
                    <a:pt x="38" y="266"/>
                  </a:lnTo>
                  <a:lnTo>
                    <a:pt x="33" y="248"/>
                  </a:lnTo>
                  <a:lnTo>
                    <a:pt x="28" y="232"/>
                  </a:lnTo>
                  <a:lnTo>
                    <a:pt x="24" y="215"/>
                  </a:lnTo>
                  <a:lnTo>
                    <a:pt x="20" y="198"/>
                  </a:lnTo>
                  <a:lnTo>
                    <a:pt x="16" y="181"/>
                  </a:lnTo>
                  <a:lnTo>
                    <a:pt x="8" y="137"/>
                  </a:lnTo>
                  <a:lnTo>
                    <a:pt x="5" y="92"/>
                  </a:lnTo>
                  <a:lnTo>
                    <a:pt x="5" y="4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21"/>
            <p:cNvSpPr>
              <a:spLocks/>
            </p:cNvSpPr>
            <p:nvPr/>
          </p:nvSpPr>
          <p:spPr bwMode="auto">
            <a:xfrm>
              <a:off x="1813" y="1601"/>
              <a:ext cx="139" cy="61"/>
            </a:xfrm>
            <a:custGeom>
              <a:avLst/>
              <a:gdLst>
                <a:gd name="T0" fmla="*/ 272 w 279"/>
                <a:gd name="T1" fmla="*/ 5 h 121"/>
                <a:gd name="T2" fmla="*/ 260 w 279"/>
                <a:gd name="T3" fmla="*/ 15 h 121"/>
                <a:gd name="T4" fmla="*/ 249 w 279"/>
                <a:gd name="T5" fmla="*/ 24 h 121"/>
                <a:gd name="T6" fmla="*/ 237 w 279"/>
                <a:gd name="T7" fmla="*/ 34 h 121"/>
                <a:gd name="T8" fmla="*/ 222 w 279"/>
                <a:gd name="T9" fmla="*/ 46 h 121"/>
                <a:gd name="T10" fmla="*/ 202 w 279"/>
                <a:gd name="T11" fmla="*/ 55 h 121"/>
                <a:gd name="T12" fmla="*/ 180 w 279"/>
                <a:gd name="T13" fmla="*/ 63 h 121"/>
                <a:gd name="T14" fmla="*/ 158 w 279"/>
                <a:gd name="T15" fmla="*/ 70 h 121"/>
                <a:gd name="T16" fmla="*/ 139 w 279"/>
                <a:gd name="T17" fmla="*/ 76 h 121"/>
                <a:gd name="T18" fmla="*/ 123 w 279"/>
                <a:gd name="T19" fmla="*/ 81 h 121"/>
                <a:gd name="T20" fmla="*/ 106 w 279"/>
                <a:gd name="T21" fmla="*/ 84 h 121"/>
                <a:gd name="T22" fmla="*/ 90 w 279"/>
                <a:gd name="T23" fmla="*/ 87 h 121"/>
                <a:gd name="T24" fmla="*/ 73 w 279"/>
                <a:gd name="T25" fmla="*/ 92 h 121"/>
                <a:gd name="T26" fmla="*/ 54 w 279"/>
                <a:gd name="T27" fmla="*/ 97 h 121"/>
                <a:gd name="T28" fmla="*/ 36 w 279"/>
                <a:gd name="T29" fmla="*/ 100 h 121"/>
                <a:gd name="T30" fmla="*/ 17 w 279"/>
                <a:gd name="T31" fmla="*/ 104 h 121"/>
                <a:gd name="T32" fmla="*/ 5 w 279"/>
                <a:gd name="T33" fmla="*/ 105 h 121"/>
                <a:gd name="T34" fmla="*/ 0 w 279"/>
                <a:gd name="T35" fmla="*/ 112 h 121"/>
                <a:gd name="T36" fmla="*/ 8 w 279"/>
                <a:gd name="T37" fmla="*/ 119 h 121"/>
                <a:gd name="T38" fmla="*/ 21 w 279"/>
                <a:gd name="T39" fmla="*/ 121 h 121"/>
                <a:gd name="T40" fmla="*/ 33 w 279"/>
                <a:gd name="T41" fmla="*/ 117 h 121"/>
                <a:gd name="T42" fmla="*/ 46 w 279"/>
                <a:gd name="T43" fmla="*/ 113 h 121"/>
                <a:gd name="T44" fmla="*/ 65 w 279"/>
                <a:gd name="T45" fmla="*/ 108 h 121"/>
                <a:gd name="T46" fmla="*/ 88 w 279"/>
                <a:gd name="T47" fmla="*/ 101 h 121"/>
                <a:gd name="T48" fmla="*/ 111 w 279"/>
                <a:gd name="T49" fmla="*/ 94 h 121"/>
                <a:gd name="T50" fmla="*/ 134 w 279"/>
                <a:gd name="T51" fmla="*/ 87 h 121"/>
                <a:gd name="T52" fmla="*/ 154 w 279"/>
                <a:gd name="T53" fmla="*/ 79 h 121"/>
                <a:gd name="T54" fmla="*/ 173 w 279"/>
                <a:gd name="T55" fmla="*/ 72 h 121"/>
                <a:gd name="T56" fmla="*/ 191 w 279"/>
                <a:gd name="T57" fmla="*/ 66 h 121"/>
                <a:gd name="T58" fmla="*/ 210 w 279"/>
                <a:gd name="T59" fmla="*/ 59 h 121"/>
                <a:gd name="T60" fmla="*/ 227 w 279"/>
                <a:gd name="T61" fmla="*/ 48 h 121"/>
                <a:gd name="T62" fmla="*/ 242 w 279"/>
                <a:gd name="T63" fmla="*/ 37 h 121"/>
                <a:gd name="T64" fmla="*/ 257 w 279"/>
                <a:gd name="T65" fmla="*/ 23 h 121"/>
                <a:gd name="T66" fmla="*/ 271 w 279"/>
                <a:gd name="T67" fmla="*/ 8 h 121"/>
                <a:gd name="T68" fmla="*/ 279 w 279"/>
                <a:gd name="T69" fmla="*/ 0 h 121"/>
                <a:gd name="T70" fmla="*/ 279 w 279"/>
                <a:gd name="T71" fmla="*/ 0 h 121"/>
                <a:gd name="T72" fmla="*/ 278 w 279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21">
                  <a:moveTo>
                    <a:pt x="278" y="0"/>
                  </a:moveTo>
                  <a:lnTo>
                    <a:pt x="272" y="5"/>
                  </a:lnTo>
                  <a:lnTo>
                    <a:pt x="266" y="9"/>
                  </a:lnTo>
                  <a:lnTo>
                    <a:pt x="260" y="15"/>
                  </a:lnTo>
                  <a:lnTo>
                    <a:pt x="255" y="20"/>
                  </a:lnTo>
                  <a:lnTo>
                    <a:pt x="249" y="24"/>
                  </a:lnTo>
                  <a:lnTo>
                    <a:pt x="243" y="30"/>
                  </a:lnTo>
                  <a:lnTo>
                    <a:pt x="237" y="34"/>
                  </a:lnTo>
                  <a:lnTo>
                    <a:pt x="232" y="39"/>
                  </a:lnTo>
                  <a:lnTo>
                    <a:pt x="222" y="46"/>
                  </a:lnTo>
                  <a:lnTo>
                    <a:pt x="212" y="51"/>
                  </a:lnTo>
                  <a:lnTo>
                    <a:pt x="202" y="55"/>
                  </a:lnTo>
                  <a:lnTo>
                    <a:pt x="191" y="60"/>
                  </a:lnTo>
                  <a:lnTo>
                    <a:pt x="180" y="63"/>
                  </a:lnTo>
                  <a:lnTo>
                    <a:pt x="169" y="67"/>
                  </a:lnTo>
                  <a:lnTo>
                    <a:pt x="158" y="70"/>
                  </a:lnTo>
                  <a:lnTo>
                    <a:pt x="148" y="74"/>
                  </a:lnTo>
                  <a:lnTo>
                    <a:pt x="139" y="76"/>
                  </a:lnTo>
                  <a:lnTo>
                    <a:pt x="131" y="78"/>
                  </a:lnTo>
                  <a:lnTo>
                    <a:pt x="123" y="81"/>
                  </a:lnTo>
                  <a:lnTo>
                    <a:pt x="115" y="83"/>
                  </a:lnTo>
                  <a:lnTo>
                    <a:pt x="106" y="84"/>
                  </a:lnTo>
                  <a:lnTo>
                    <a:pt x="98" y="86"/>
                  </a:lnTo>
                  <a:lnTo>
                    <a:pt x="90" y="87"/>
                  </a:lnTo>
                  <a:lnTo>
                    <a:pt x="82" y="90"/>
                  </a:lnTo>
                  <a:lnTo>
                    <a:pt x="73" y="92"/>
                  </a:lnTo>
                  <a:lnTo>
                    <a:pt x="63" y="94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6" y="100"/>
                  </a:lnTo>
                  <a:lnTo>
                    <a:pt x="25" y="102"/>
                  </a:lnTo>
                  <a:lnTo>
                    <a:pt x="17" y="104"/>
                  </a:lnTo>
                  <a:lnTo>
                    <a:pt x="8" y="104"/>
                  </a:lnTo>
                  <a:lnTo>
                    <a:pt x="5" y="105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1" y="115"/>
                  </a:lnTo>
                  <a:lnTo>
                    <a:pt x="8" y="119"/>
                  </a:lnTo>
                  <a:lnTo>
                    <a:pt x="14" y="121"/>
                  </a:lnTo>
                  <a:lnTo>
                    <a:pt x="21" y="121"/>
                  </a:lnTo>
                  <a:lnTo>
                    <a:pt x="27" y="120"/>
                  </a:lnTo>
                  <a:lnTo>
                    <a:pt x="33" y="117"/>
                  </a:lnTo>
                  <a:lnTo>
                    <a:pt x="39" y="115"/>
                  </a:lnTo>
                  <a:lnTo>
                    <a:pt x="46" y="113"/>
                  </a:lnTo>
                  <a:lnTo>
                    <a:pt x="53" y="111"/>
                  </a:lnTo>
                  <a:lnTo>
                    <a:pt x="65" y="108"/>
                  </a:lnTo>
                  <a:lnTo>
                    <a:pt x="76" y="105"/>
                  </a:lnTo>
                  <a:lnTo>
                    <a:pt x="88" y="101"/>
                  </a:lnTo>
                  <a:lnTo>
                    <a:pt x="99" y="98"/>
                  </a:lnTo>
                  <a:lnTo>
                    <a:pt x="111" y="94"/>
                  </a:lnTo>
                  <a:lnTo>
                    <a:pt x="122" y="91"/>
                  </a:lnTo>
                  <a:lnTo>
                    <a:pt x="134" y="87"/>
                  </a:lnTo>
                  <a:lnTo>
                    <a:pt x="145" y="83"/>
                  </a:lnTo>
                  <a:lnTo>
                    <a:pt x="154" y="79"/>
                  </a:lnTo>
                  <a:lnTo>
                    <a:pt x="164" y="76"/>
                  </a:lnTo>
                  <a:lnTo>
                    <a:pt x="173" y="72"/>
                  </a:lnTo>
                  <a:lnTo>
                    <a:pt x="182" y="69"/>
                  </a:lnTo>
                  <a:lnTo>
                    <a:pt x="191" y="66"/>
                  </a:lnTo>
                  <a:lnTo>
                    <a:pt x="201" y="62"/>
                  </a:lnTo>
                  <a:lnTo>
                    <a:pt x="210" y="59"/>
                  </a:lnTo>
                  <a:lnTo>
                    <a:pt x="218" y="54"/>
                  </a:lnTo>
                  <a:lnTo>
                    <a:pt x="227" y="48"/>
                  </a:lnTo>
                  <a:lnTo>
                    <a:pt x="235" y="43"/>
                  </a:lnTo>
                  <a:lnTo>
                    <a:pt x="242" y="37"/>
                  </a:lnTo>
                  <a:lnTo>
                    <a:pt x="250" y="30"/>
                  </a:lnTo>
                  <a:lnTo>
                    <a:pt x="257" y="23"/>
                  </a:lnTo>
                  <a:lnTo>
                    <a:pt x="264" y="15"/>
                  </a:lnTo>
                  <a:lnTo>
                    <a:pt x="271" y="8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22"/>
            <p:cNvSpPr>
              <a:spLocks/>
            </p:cNvSpPr>
            <p:nvPr/>
          </p:nvSpPr>
          <p:spPr bwMode="auto">
            <a:xfrm>
              <a:off x="1798" y="1699"/>
              <a:ext cx="25" cy="191"/>
            </a:xfrm>
            <a:custGeom>
              <a:avLst/>
              <a:gdLst>
                <a:gd name="T0" fmla="*/ 17 w 52"/>
                <a:gd name="T1" fmla="*/ 0 h 381"/>
                <a:gd name="T2" fmla="*/ 5 w 52"/>
                <a:gd name="T3" fmla="*/ 64 h 381"/>
                <a:gd name="T4" fmla="*/ 0 w 52"/>
                <a:gd name="T5" fmla="*/ 130 h 381"/>
                <a:gd name="T6" fmla="*/ 1 w 52"/>
                <a:gd name="T7" fmla="*/ 196 h 381"/>
                <a:gd name="T8" fmla="*/ 8 w 52"/>
                <a:gd name="T9" fmla="*/ 261 h 381"/>
                <a:gd name="T10" fmla="*/ 12 w 52"/>
                <a:gd name="T11" fmla="*/ 283 h 381"/>
                <a:gd name="T12" fmla="*/ 16 w 52"/>
                <a:gd name="T13" fmla="*/ 305 h 381"/>
                <a:gd name="T14" fmla="*/ 22 w 52"/>
                <a:gd name="T15" fmla="*/ 327 h 381"/>
                <a:gd name="T16" fmla="*/ 28 w 52"/>
                <a:gd name="T17" fmla="*/ 349 h 381"/>
                <a:gd name="T18" fmla="*/ 30 w 52"/>
                <a:gd name="T19" fmla="*/ 358 h 381"/>
                <a:gd name="T20" fmla="*/ 33 w 52"/>
                <a:gd name="T21" fmla="*/ 366 h 381"/>
                <a:gd name="T22" fmla="*/ 39 w 52"/>
                <a:gd name="T23" fmla="*/ 374 h 381"/>
                <a:gd name="T24" fmla="*/ 46 w 52"/>
                <a:gd name="T25" fmla="*/ 381 h 381"/>
                <a:gd name="T26" fmla="*/ 48 w 52"/>
                <a:gd name="T27" fmla="*/ 381 h 381"/>
                <a:gd name="T28" fmla="*/ 51 w 52"/>
                <a:gd name="T29" fmla="*/ 379 h 381"/>
                <a:gd name="T30" fmla="*/ 52 w 52"/>
                <a:gd name="T31" fmla="*/ 375 h 381"/>
                <a:gd name="T32" fmla="*/ 51 w 52"/>
                <a:gd name="T33" fmla="*/ 373 h 381"/>
                <a:gd name="T34" fmla="*/ 46 w 52"/>
                <a:gd name="T35" fmla="*/ 364 h 381"/>
                <a:gd name="T36" fmla="*/ 43 w 52"/>
                <a:gd name="T37" fmla="*/ 353 h 381"/>
                <a:gd name="T38" fmla="*/ 40 w 52"/>
                <a:gd name="T39" fmla="*/ 343 h 381"/>
                <a:gd name="T40" fmla="*/ 37 w 52"/>
                <a:gd name="T41" fmla="*/ 334 h 381"/>
                <a:gd name="T42" fmla="*/ 31 w 52"/>
                <a:gd name="T43" fmla="*/ 314 h 381"/>
                <a:gd name="T44" fmla="*/ 25 w 52"/>
                <a:gd name="T45" fmla="*/ 295 h 381"/>
                <a:gd name="T46" fmla="*/ 21 w 52"/>
                <a:gd name="T47" fmla="*/ 275 h 381"/>
                <a:gd name="T48" fmla="*/ 16 w 52"/>
                <a:gd name="T49" fmla="*/ 255 h 381"/>
                <a:gd name="T50" fmla="*/ 6 w 52"/>
                <a:gd name="T51" fmla="*/ 192 h 381"/>
                <a:gd name="T52" fmla="*/ 4 w 52"/>
                <a:gd name="T53" fmla="*/ 128 h 381"/>
                <a:gd name="T54" fmla="*/ 7 w 52"/>
                <a:gd name="T55" fmla="*/ 63 h 381"/>
                <a:gd name="T56" fmla="*/ 17 w 52"/>
                <a:gd name="T57" fmla="*/ 0 h 381"/>
                <a:gd name="T58" fmla="*/ 17 w 52"/>
                <a:gd name="T59" fmla="*/ 0 h 381"/>
                <a:gd name="T60" fmla="*/ 17 w 52"/>
                <a:gd name="T61" fmla="*/ 0 h 381"/>
                <a:gd name="T62" fmla="*/ 17 w 52"/>
                <a:gd name="T63" fmla="*/ 0 h 381"/>
                <a:gd name="T64" fmla="*/ 17 w 52"/>
                <a:gd name="T65" fmla="*/ 0 h 381"/>
                <a:gd name="T66" fmla="*/ 17 w 52"/>
                <a:gd name="T6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381">
                  <a:moveTo>
                    <a:pt x="17" y="0"/>
                  </a:moveTo>
                  <a:lnTo>
                    <a:pt x="5" y="64"/>
                  </a:lnTo>
                  <a:lnTo>
                    <a:pt x="0" y="130"/>
                  </a:lnTo>
                  <a:lnTo>
                    <a:pt x="1" y="196"/>
                  </a:lnTo>
                  <a:lnTo>
                    <a:pt x="8" y="261"/>
                  </a:lnTo>
                  <a:lnTo>
                    <a:pt x="12" y="283"/>
                  </a:lnTo>
                  <a:lnTo>
                    <a:pt x="16" y="305"/>
                  </a:lnTo>
                  <a:lnTo>
                    <a:pt x="22" y="327"/>
                  </a:lnTo>
                  <a:lnTo>
                    <a:pt x="28" y="349"/>
                  </a:lnTo>
                  <a:lnTo>
                    <a:pt x="30" y="358"/>
                  </a:lnTo>
                  <a:lnTo>
                    <a:pt x="33" y="366"/>
                  </a:lnTo>
                  <a:lnTo>
                    <a:pt x="39" y="374"/>
                  </a:lnTo>
                  <a:lnTo>
                    <a:pt x="46" y="381"/>
                  </a:lnTo>
                  <a:lnTo>
                    <a:pt x="48" y="381"/>
                  </a:lnTo>
                  <a:lnTo>
                    <a:pt x="51" y="379"/>
                  </a:lnTo>
                  <a:lnTo>
                    <a:pt x="52" y="375"/>
                  </a:lnTo>
                  <a:lnTo>
                    <a:pt x="51" y="373"/>
                  </a:lnTo>
                  <a:lnTo>
                    <a:pt x="46" y="364"/>
                  </a:lnTo>
                  <a:lnTo>
                    <a:pt x="43" y="353"/>
                  </a:lnTo>
                  <a:lnTo>
                    <a:pt x="40" y="343"/>
                  </a:lnTo>
                  <a:lnTo>
                    <a:pt x="37" y="334"/>
                  </a:lnTo>
                  <a:lnTo>
                    <a:pt x="31" y="314"/>
                  </a:lnTo>
                  <a:lnTo>
                    <a:pt x="25" y="295"/>
                  </a:lnTo>
                  <a:lnTo>
                    <a:pt x="21" y="275"/>
                  </a:lnTo>
                  <a:lnTo>
                    <a:pt x="16" y="255"/>
                  </a:lnTo>
                  <a:lnTo>
                    <a:pt x="6" y="192"/>
                  </a:lnTo>
                  <a:lnTo>
                    <a:pt x="4" y="128"/>
                  </a:lnTo>
                  <a:lnTo>
                    <a:pt x="7" y="6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23"/>
            <p:cNvSpPr>
              <a:spLocks/>
            </p:cNvSpPr>
            <p:nvPr/>
          </p:nvSpPr>
          <p:spPr bwMode="auto">
            <a:xfrm>
              <a:off x="1411" y="1755"/>
              <a:ext cx="51" cy="85"/>
            </a:xfrm>
            <a:custGeom>
              <a:avLst/>
              <a:gdLst>
                <a:gd name="T0" fmla="*/ 99 w 102"/>
                <a:gd name="T1" fmla="*/ 1 h 171"/>
                <a:gd name="T2" fmla="*/ 99 w 102"/>
                <a:gd name="T3" fmla="*/ 30 h 171"/>
                <a:gd name="T4" fmla="*/ 99 w 102"/>
                <a:gd name="T5" fmla="*/ 60 h 171"/>
                <a:gd name="T6" fmla="*/ 93 w 102"/>
                <a:gd name="T7" fmla="*/ 89 h 171"/>
                <a:gd name="T8" fmla="*/ 80 w 102"/>
                <a:gd name="T9" fmla="*/ 116 h 171"/>
                <a:gd name="T10" fmla="*/ 74 w 102"/>
                <a:gd name="T11" fmla="*/ 124 h 171"/>
                <a:gd name="T12" fmla="*/ 64 w 102"/>
                <a:gd name="T13" fmla="*/ 130 h 171"/>
                <a:gd name="T14" fmla="*/ 55 w 102"/>
                <a:gd name="T15" fmla="*/ 135 h 171"/>
                <a:gd name="T16" fmla="*/ 46 w 102"/>
                <a:gd name="T17" fmla="*/ 140 h 171"/>
                <a:gd name="T18" fmla="*/ 36 w 102"/>
                <a:gd name="T19" fmla="*/ 144 h 171"/>
                <a:gd name="T20" fmla="*/ 25 w 102"/>
                <a:gd name="T21" fmla="*/ 149 h 171"/>
                <a:gd name="T22" fmla="*/ 15 w 102"/>
                <a:gd name="T23" fmla="*/ 152 h 171"/>
                <a:gd name="T24" fmla="*/ 6 w 102"/>
                <a:gd name="T25" fmla="*/ 157 h 171"/>
                <a:gd name="T26" fmla="*/ 2 w 102"/>
                <a:gd name="T27" fmla="*/ 160 h 171"/>
                <a:gd name="T28" fmla="*/ 0 w 102"/>
                <a:gd name="T29" fmla="*/ 165 h 171"/>
                <a:gd name="T30" fmla="*/ 0 w 102"/>
                <a:gd name="T31" fmla="*/ 170 h 171"/>
                <a:gd name="T32" fmla="*/ 4 w 102"/>
                <a:gd name="T33" fmla="*/ 171 h 171"/>
                <a:gd name="T34" fmla="*/ 17 w 102"/>
                <a:gd name="T35" fmla="*/ 167 h 171"/>
                <a:gd name="T36" fmla="*/ 30 w 102"/>
                <a:gd name="T37" fmla="*/ 164 h 171"/>
                <a:gd name="T38" fmla="*/ 42 w 102"/>
                <a:gd name="T39" fmla="*/ 158 h 171"/>
                <a:gd name="T40" fmla="*/ 54 w 102"/>
                <a:gd name="T41" fmla="*/ 151 h 171"/>
                <a:gd name="T42" fmla="*/ 64 w 102"/>
                <a:gd name="T43" fmla="*/ 143 h 171"/>
                <a:gd name="T44" fmla="*/ 74 w 102"/>
                <a:gd name="T45" fmla="*/ 134 h 171"/>
                <a:gd name="T46" fmla="*/ 82 w 102"/>
                <a:gd name="T47" fmla="*/ 124 h 171"/>
                <a:gd name="T48" fmla="*/ 90 w 102"/>
                <a:gd name="T49" fmla="*/ 113 h 171"/>
                <a:gd name="T50" fmla="*/ 100 w 102"/>
                <a:gd name="T51" fmla="*/ 88 h 171"/>
                <a:gd name="T52" fmla="*/ 102 w 102"/>
                <a:gd name="T53" fmla="*/ 58 h 171"/>
                <a:gd name="T54" fmla="*/ 101 w 102"/>
                <a:gd name="T55" fmla="*/ 28 h 171"/>
                <a:gd name="T56" fmla="*/ 99 w 102"/>
                <a:gd name="T57" fmla="*/ 0 h 171"/>
                <a:gd name="T58" fmla="*/ 99 w 102"/>
                <a:gd name="T59" fmla="*/ 0 h 171"/>
                <a:gd name="T60" fmla="*/ 99 w 102"/>
                <a:gd name="T61" fmla="*/ 0 h 171"/>
                <a:gd name="T62" fmla="*/ 99 w 102"/>
                <a:gd name="T63" fmla="*/ 0 h 171"/>
                <a:gd name="T64" fmla="*/ 99 w 102"/>
                <a:gd name="T65" fmla="*/ 1 h 171"/>
                <a:gd name="T66" fmla="*/ 99 w 102"/>
                <a:gd name="T67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71">
                  <a:moveTo>
                    <a:pt x="99" y="1"/>
                  </a:moveTo>
                  <a:lnTo>
                    <a:pt x="99" y="30"/>
                  </a:lnTo>
                  <a:lnTo>
                    <a:pt x="99" y="60"/>
                  </a:lnTo>
                  <a:lnTo>
                    <a:pt x="93" y="89"/>
                  </a:lnTo>
                  <a:lnTo>
                    <a:pt x="80" y="116"/>
                  </a:lnTo>
                  <a:lnTo>
                    <a:pt x="74" y="124"/>
                  </a:lnTo>
                  <a:lnTo>
                    <a:pt x="64" y="130"/>
                  </a:lnTo>
                  <a:lnTo>
                    <a:pt x="55" y="135"/>
                  </a:lnTo>
                  <a:lnTo>
                    <a:pt x="46" y="140"/>
                  </a:lnTo>
                  <a:lnTo>
                    <a:pt x="36" y="144"/>
                  </a:lnTo>
                  <a:lnTo>
                    <a:pt x="25" y="149"/>
                  </a:lnTo>
                  <a:lnTo>
                    <a:pt x="15" y="152"/>
                  </a:lnTo>
                  <a:lnTo>
                    <a:pt x="6" y="157"/>
                  </a:lnTo>
                  <a:lnTo>
                    <a:pt x="2" y="160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17" y="167"/>
                  </a:lnTo>
                  <a:lnTo>
                    <a:pt x="30" y="164"/>
                  </a:lnTo>
                  <a:lnTo>
                    <a:pt x="42" y="158"/>
                  </a:lnTo>
                  <a:lnTo>
                    <a:pt x="54" y="151"/>
                  </a:lnTo>
                  <a:lnTo>
                    <a:pt x="64" y="143"/>
                  </a:lnTo>
                  <a:lnTo>
                    <a:pt x="74" y="134"/>
                  </a:lnTo>
                  <a:lnTo>
                    <a:pt x="82" y="124"/>
                  </a:lnTo>
                  <a:lnTo>
                    <a:pt x="90" y="113"/>
                  </a:lnTo>
                  <a:lnTo>
                    <a:pt x="100" y="88"/>
                  </a:lnTo>
                  <a:lnTo>
                    <a:pt x="102" y="58"/>
                  </a:lnTo>
                  <a:lnTo>
                    <a:pt x="101" y="28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24"/>
            <p:cNvSpPr>
              <a:spLocks/>
            </p:cNvSpPr>
            <p:nvPr/>
          </p:nvSpPr>
          <p:spPr bwMode="auto">
            <a:xfrm>
              <a:off x="1444" y="1787"/>
              <a:ext cx="48" cy="87"/>
            </a:xfrm>
            <a:custGeom>
              <a:avLst/>
              <a:gdLst>
                <a:gd name="T0" fmla="*/ 80 w 96"/>
                <a:gd name="T1" fmla="*/ 0 h 174"/>
                <a:gd name="T2" fmla="*/ 87 w 96"/>
                <a:gd name="T3" fmla="*/ 18 h 174"/>
                <a:gd name="T4" fmla="*/ 90 w 96"/>
                <a:gd name="T5" fmla="*/ 36 h 174"/>
                <a:gd name="T6" fmla="*/ 92 w 96"/>
                <a:gd name="T7" fmla="*/ 52 h 174"/>
                <a:gd name="T8" fmla="*/ 90 w 96"/>
                <a:gd name="T9" fmla="*/ 69 h 174"/>
                <a:gd name="T10" fmla="*/ 86 w 96"/>
                <a:gd name="T11" fmla="*/ 85 h 174"/>
                <a:gd name="T12" fmla="*/ 78 w 96"/>
                <a:gd name="T13" fmla="*/ 100 h 174"/>
                <a:gd name="T14" fmla="*/ 67 w 96"/>
                <a:gd name="T15" fmla="*/ 115 h 174"/>
                <a:gd name="T16" fmla="*/ 55 w 96"/>
                <a:gd name="T17" fmla="*/ 129 h 174"/>
                <a:gd name="T18" fmla="*/ 49 w 96"/>
                <a:gd name="T19" fmla="*/ 133 h 174"/>
                <a:gd name="T20" fmla="*/ 43 w 96"/>
                <a:gd name="T21" fmla="*/ 138 h 174"/>
                <a:gd name="T22" fmla="*/ 36 w 96"/>
                <a:gd name="T23" fmla="*/ 143 h 174"/>
                <a:gd name="T24" fmla="*/ 30 w 96"/>
                <a:gd name="T25" fmla="*/ 147 h 174"/>
                <a:gd name="T26" fmla="*/ 24 w 96"/>
                <a:gd name="T27" fmla="*/ 151 h 174"/>
                <a:gd name="T28" fmla="*/ 18 w 96"/>
                <a:gd name="T29" fmla="*/ 155 h 174"/>
                <a:gd name="T30" fmla="*/ 11 w 96"/>
                <a:gd name="T31" fmla="*/ 160 h 174"/>
                <a:gd name="T32" fmla="*/ 5 w 96"/>
                <a:gd name="T33" fmla="*/ 163 h 174"/>
                <a:gd name="T34" fmla="*/ 3 w 96"/>
                <a:gd name="T35" fmla="*/ 166 h 174"/>
                <a:gd name="T36" fmla="*/ 0 w 96"/>
                <a:gd name="T37" fmla="*/ 168 h 174"/>
                <a:gd name="T38" fmla="*/ 0 w 96"/>
                <a:gd name="T39" fmla="*/ 171 h 174"/>
                <a:gd name="T40" fmla="*/ 3 w 96"/>
                <a:gd name="T41" fmla="*/ 174 h 174"/>
                <a:gd name="T42" fmla="*/ 11 w 96"/>
                <a:gd name="T43" fmla="*/ 174 h 174"/>
                <a:gd name="T44" fmla="*/ 19 w 96"/>
                <a:gd name="T45" fmla="*/ 170 h 174"/>
                <a:gd name="T46" fmla="*/ 26 w 96"/>
                <a:gd name="T47" fmla="*/ 167 h 174"/>
                <a:gd name="T48" fmla="*/ 32 w 96"/>
                <a:gd name="T49" fmla="*/ 161 h 174"/>
                <a:gd name="T50" fmla="*/ 39 w 96"/>
                <a:gd name="T51" fmla="*/ 155 h 174"/>
                <a:gd name="T52" fmla="*/ 44 w 96"/>
                <a:gd name="T53" fmla="*/ 151 h 174"/>
                <a:gd name="T54" fmla="*/ 51 w 96"/>
                <a:gd name="T55" fmla="*/ 145 h 174"/>
                <a:gd name="T56" fmla="*/ 57 w 96"/>
                <a:gd name="T57" fmla="*/ 139 h 174"/>
                <a:gd name="T58" fmla="*/ 63 w 96"/>
                <a:gd name="T59" fmla="*/ 133 h 174"/>
                <a:gd name="T60" fmla="*/ 68 w 96"/>
                <a:gd name="T61" fmla="*/ 127 h 174"/>
                <a:gd name="T62" fmla="*/ 73 w 96"/>
                <a:gd name="T63" fmla="*/ 121 h 174"/>
                <a:gd name="T64" fmla="*/ 78 w 96"/>
                <a:gd name="T65" fmla="*/ 114 h 174"/>
                <a:gd name="T66" fmla="*/ 92 w 96"/>
                <a:gd name="T67" fmla="*/ 85 h 174"/>
                <a:gd name="T68" fmla="*/ 96 w 96"/>
                <a:gd name="T69" fmla="*/ 57 h 174"/>
                <a:gd name="T70" fmla="*/ 92 w 96"/>
                <a:gd name="T71" fmla="*/ 29 h 174"/>
                <a:gd name="T72" fmla="*/ 80 w 96"/>
                <a:gd name="T73" fmla="*/ 0 h 174"/>
                <a:gd name="T74" fmla="*/ 80 w 96"/>
                <a:gd name="T75" fmla="*/ 0 h 174"/>
                <a:gd name="T76" fmla="*/ 80 w 96"/>
                <a:gd name="T77" fmla="*/ 0 h 174"/>
                <a:gd name="T78" fmla="*/ 80 w 96"/>
                <a:gd name="T79" fmla="*/ 0 h 174"/>
                <a:gd name="T80" fmla="*/ 80 w 96"/>
                <a:gd name="T81" fmla="*/ 0 h 174"/>
                <a:gd name="T82" fmla="*/ 80 w 96"/>
                <a:gd name="T8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74">
                  <a:moveTo>
                    <a:pt x="80" y="0"/>
                  </a:moveTo>
                  <a:lnTo>
                    <a:pt x="87" y="18"/>
                  </a:lnTo>
                  <a:lnTo>
                    <a:pt x="90" y="36"/>
                  </a:lnTo>
                  <a:lnTo>
                    <a:pt x="92" y="52"/>
                  </a:lnTo>
                  <a:lnTo>
                    <a:pt x="90" y="69"/>
                  </a:lnTo>
                  <a:lnTo>
                    <a:pt x="86" y="85"/>
                  </a:lnTo>
                  <a:lnTo>
                    <a:pt x="78" y="100"/>
                  </a:lnTo>
                  <a:lnTo>
                    <a:pt x="67" y="115"/>
                  </a:lnTo>
                  <a:lnTo>
                    <a:pt x="55" y="129"/>
                  </a:lnTo>
                  <a:lnTo>
                    <a:pt x="49" y="133"/>
                  </a:lnTo>
                  <a:lnTo>
                    <a:pt x="43" y="138"/>
                  </a:lnTo>
                  <a:lnTo>
                    <a:pt x="36" y="143"/>
                  </a:lnTo>
                  <a:lnTo>
                    <a:pt x="30" y="147"/>
                  </a:lnTo>
                  <a:lnTo>
                    <a:pt x="24" y="151"/>
                  </a:lnTo>
                  <a:lnTo>
                    <a:pt x="18" y="155"/>
                  </a:lnTo>
                  <a:lnTo>
                    <a:pt x="11" y="160"/>
                  </a:lnTo>
                  <a:lnTo>
                    <a:pt x="5" y="163"/>
                  </a:lnTo>
                  <a:lnTo>
                    <a:pt x="3" y="166"/>
                  </a:lnTo>
                  <a:lnTo>
                    <a:pt x="0" y="168"/>
                  </a:lnTo>
                  <a:lnTo>
                    <a:pt x="0" y="171"/>
                  </a:lnTo>
                  <a:lnTo>
                    <a:pt x="3" y="174"/>
                  </a:lnTo>
                  <a:lnTo>
                    <a:pt x="11" y="174"/>
                  </a:lnTo>
                  <a:lnTo>
                    <a:pt x="19" y="170"/>
                  </a:lnTo>
                  <a:lnTo>
                    <a:pt x="26" y="167"/>
                  </a:lnTo>
                  <a:lnTo>
                    <a:pt x="32" y="161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51" y="145"/>
                  </a:lnTo>
                  <a:lnTo>
                    <a:pt x="57" y="139"/>
                  </a:lnTo>
                  <a:lnTo>
                    <a:pt x="63" y="133"/>
                  </a:lnTo>
                  <a:lnTo>
                    <a:pt x="68" y="127"/>
                  </a:lnTo>
                  <a:lnTo>
                    <a:pt x="73" y="121"/>
                  </a:lnTo>
                  <a:lnTo>
                    <a:pt x="78" y="114"/>
                  </a:lnTo>
                  <a:lnTo>
                    <a:pt x="92" y="85"/>
                  </a:lnTo>
                  <a:lnTo>
                    <a:pt x="96" y="57"/>
                  </a:lnTo>
                  <a:lnTo>
                    <a:pt x="92" y="29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25"/>
            <p:cNvSpPr>
              <a:spLocks/>
            </p:cNvSpPr>
            <p:nvPr/>
          </p:nvSpPr>
          <p:spPr bwMode="auto">
            <a:xfrm>
              <a:off x="1408" y="1813"/>
              <a:ext cx="277" cy="213"/>
            </a:xfrm>
            <a:custGeom>
              <a:avLst/>
              <a:gdLst>
                <a:gd name="T0" fmla="*/ 16 w 553"/>
                <a:gd name="T1" fmla="*/ 27 h 426"/>
                <a:gd name="T2" fmla="*/ 50 w 553"/>
                <a:gd name="T3" fmla="*/ 78 h 426"/>
                <a:gd name="T4" fmla="*/ 86 w 553"/>
                <a:gd name="T5" fmla="*/ 126 h 426"/>
                <a:gd name="T6" fmla="*/ 126 w 553"/>
                <a:gd name="T7" fmla="*/ 174 h 426"/>
                <a:gd name="T8" fmla="*/ 167 w 553"/>
                <a:gd name="T9" fmla="*/ 217 h 426"/>
                <a:gd name="T10" fmla="*/ 212 w 553"/>
                <a:gd name="T11" fmla="*/ 259 h 426"/>
                <a:gd name="T12" fmla="*/ 259 w 553"/>
                <a:gd name="T13" fmla="*/ 298 h 426"/>
                <a:gd name="T14" fmla="*/ 310 w 553"/>
                <a:gd name="T15" fmla="*/ 333 h 426"/>
                <a:gd name="T16" fmla="*/ 353 w 553"/>
                <a:gd name="T17" fmla="*/ 358 h 426"/>
                <a:gd name="T18" fmla="*/ 386 w 553"/>
                <a:gd name="T19" fmla="*/ 374 h 426"/>
                <a:gd name="T20" fmla="*/ 420 w 553"/>
                <a:gd name="T21" fmla="*/ 390 h 426"/>
                <a:gd name="T22" fmla="*/ 454 w 553"/>
                <a:gd name="T23" fmla="*/ 404 h 426"/>
                <a:gd name="T24" fmla="*/ 477 w 553"/>
                <a:gd name="T25" fmla="*/ 411 h 426"/>
                <a:gd name="T26" fmla="*/ 488 w 553"/>
                <a:gd name="T27" fmla="*/ 414 h 426"/>
                <a:gd name="T28" fmla="*/ 498 w 553"/>
                <a:gd name="T29" fmla="*/ 418 h 426"/>
                <a:gd name="T30" fmla="*/ 508 w 553"/>
                <a:gd name="T31" fmla="*/ 421 h 426"/>
                <a:gd name="T32" fmla="*/ 517 w 553"/>
                <a:gd name="T33" fmla="*/ 424 h 426"/>
                <a:gd name="T34" fmla="*/ 526 w 553"/>
                <a:gd name="T35" fmla="*/ 425 h 426"/>
                <a:gd name="T36" fmla="*/ 532 w 553"/>
                <a:gd name="T37" fmla="*/ 425 h 426"/>
                <a:gd name="T38" fmla="*/ 538 w 553"/>
                <a:gd name="T39" fmla="*/ 425 h 426"/>
                <a:gd name="T40" fmla="*/ 543 w 553"/>
                <a:gd name="T41" fmla="*/ 422 h 426"/>
                <a:gd name="T42" fmla="*/ 553 w 553"/>
                <a:gd name="T43" fmla="*/ 409 h 426"/>
                <a:gd name="T44" fmla="*/ 552 w 553"/>
                <a:gd name="T45" fmla="*/ 404 h 426"/>
                <a:gd name="T46" fmla="*/ 549 w 553"/>
                <a:gd name="T47" fmla="*/ 402 h 426"/>
                <a:gd name="T48" fmla="*/ 543 w 553"/>
                <a:gd name="T49" fmla="*/ 398 h 426"/>
                <a:gd name="T50" fmla="*/ 536 w 553"/>
                <a:gd name="T51" fmla="*/ 396 h 426"/>
                <a:gd name="T52" fmla="*/ 528 w 553"/>
                <a:gd name="T53" fmla="*/ 394 h 426"/>
                <a:gd name="T54" fmla="*/ 517 w 553"/>
                <a:gd name="T55" fmla="*/ 390 h 426"/>
                <a:gd name="T56" fmla="*/ 507 w 553"/>
                <a:gd name="T57" fmla="*/ 387 h 426"/>
                <a:gd name="T58" fmla="*/ 497 w 553"/>
                <a:gd name="T59" fmla="*/ 383 h 426"/>
                <a:gd name="T60" fmla="*/ 475 w 553"/>
                <a:gd name="T61" fmla="*/ 376 h 426"/>
                <a:gd name="T62" fmla="*/ 440 w 553"/>
                <a:gd name="T63" fmla="*/ 364 h 426"/>
                <a:gd name="T64" fmla="*/ 407 w 553"/>
                <a:gd name="T65" fmla="*/ 349 h 426"/>
                <a:gd name="T66" fmla="*/ 375 w 553"/>
                <a:gd name="T67" fmla="*/ 334 h 426"/>
                <a:gd name="T68" fmla="*/ 332 w 553"/>
                <a:gd name="T69" fmla="*/ 311 h 426"/>
                <a:gd name="T70" fmla="*/ 279 w 553"/>
                <a:gd name="T71" fmla="*/ 280 h 426"/>
                <a:gd name="T72" fmla="*/ 229 w 553"/>
                <a:gd name="T73" fmla="*/ 244 h 426"/>
                <a:gd name="T74" fmla="*/ 181 w 553"/>
                <a:gd name="T75" fmla="*/ 206 h 426"/>
                <a:gd name="T76" fmla="*/ 136 w 553"/>
                <a:gd name="T77" fmla="*/ 166 h 426"/>
                <a:gd name="T78" fmla="*/ 93 w 553"/>
                <a:gd name="T79" fmla="*/ 122 h 426"/>
                <a:gd name="T80" fmla="*/ 54 w 553"/>
                <a:gd name="T81" fmla="*/ 75 h 426"/>
                <a:gd name="T82" fmla="*/ 17 w 553"/>
                <a:gd name="T83" fmla="*/ 25 h 426"/>
                <a:gd name="T84" fmla="*/ 0 w 553"/>
                <a:gd name="T85" fmla="*/ 0 h 426"/>
                <a:gd name="T86" fmla="*/ 0 w 553"/>
                <a:gd name="T87" fmla="*/ 0 h 426"/>
                <a:gd name="T88" fmla="*/ 0 w 553"/>
                <a:gd name="T89" fmla="*/ 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3" h="426">
                  <a:moveTo>
                    <a:pt x="0" y="1"/>
                  </a:moveTo>
                  <a:lnTo>
                    <a:pt x="16" y="27"/>
                  </a:lnTo>
                  <a:lnTo>
                    <a:pt x="32" y="53"/>
                  </a:lnTo>
                  <a:lnTo>
                    <a:pt x="50" y="78"/>
                  </a:lnTo>
                  <a:lnTo>
                    <a:pt x="68" y="102"/>
                  </a:lnTo>
                  <a:lnTo>
                    <a:pt x="86" y="126"/>
                  </a:lnTo>
                  <a:lnTo>
                    <a:pt x="105" y="151"/>
                  </a:lnTo>
                  <a:lnTo>
                    <a:pt x="126" y="174"/>
                  </a:lnTo>
                  <a:lnTo>
                    <a:pt x="146" y="195"/>
                  </a:lnTo>
                  <a:lnTo>
                    <a:pt x="167" y="217"/>
                  </a:lnTo>
                  <a:lnTo>
                    <a:pt x="189" y="239"/>
                  </a:lnTo>
                  <a:lnTo>
                    <a:pt x="212" y="259"/>
                  </a:lnTo>
                  <a:lnTo>
                    <a:pt x="235" y="278"/>
                  </a:lnTo>
                  <a:lnTo>
                    <a:pt x="259" y="298"/>
                  </a:lnTo>
                  <a:lnTo>
                    <a:pt x="285" y="315"/>
                  </a:lnTo>
                  <a:lnTo>
                    <a:pt x="310" y="333"/>
                  </a:lnTo>
                  <a:lnTo>
                    <a:pt x="337" y="349"/>
                  </a:lnTo>
                  <a:lnTo>
                    <a:pt x="353" y="358"/>
                  </a:lnTo>
                  <a:lnTo>
                    <a:pt x="369" y="366"/>
                  </a:lnTo>
                  <a:lnTo>
                    <a:pt x="386" y="374"/>
                  </a:lnTo>
                  <a:lnTo>
                    <a:pt x="402" y="382"/>
                  </a:lnTo>
                  <a:lnTo>
                    <a:pt x="420" y="390"/>
                  </a:lnTo>
                  <a:lnTo>
                    <a:pt x="437" y="397"/>
                  </a:lnTo>
                  <a:lnTo>
                    <a:pt x="454" y="404"/>
                  </a:lnTo>
                  <a:lnTo>
                    <a:pt x="471" y="410"/>
                  </a:lnTo>
                  <a:lnTo>
                    <a:pt x="477" y="411"/>
                  </a:lnTo>
                  <a:lnTo>
                    <a:pt x="482" y="413"/>
                  </a:lnTo>
                  <a:lnTo>
                    <a:pt x="488" y="414"/>
                  </a:lnTo>
                  <a:lnTo>
                    <a:pt x="492" y="417"/>
                  </a:lnTo>
                  <a:lnTo>
                    <a:pt x="498" y="418"/>
                  </a:lnTo>
                  <a:lnTo>
                    <a:pt x="502" y="420"/>
                  </a:lnTo>
                  <a:lnTo>
                    <a:pt x="508" y="421"/>
                  </a:lnTo>
                  <a:lnTo>
                    <a:pt x="514" y="422"/>
                  </a:lnTo>
                  <a:lnTo>
                    <a:pt x="517" y="424"/>
                  </a:lnTo>
                  <a:lnTo>
                    <a:pt x="522" y="424"/>
                  </a:lnTo>
                  <a:lnTo>
                    <a:pt x="526" y="425"/>
                  </a:lnTo>
                  <a:lnTo>
                    <a:pt x="529" y="425"/>
                  </a:lnTo>
                  <a:lnTo>
                    <a:pt x="532" y="425"/>
                  </a:lnTo>
                  <a:lnTo>
                    <a:pt x="537" y="426"/>
                  </a:lnTo>
                  <a:lnTo>
                    <a:pt x="538" y="425"/>
                  </a:lnTo>
                  <a:lnTo>
                    <a:pt x="535" y="424"/>
                  </a:lnTo>
                  <a:lnTo>
                    <a:pt x="543" y="422"/>
                  </a:lnTo>
                  <a:lnTo>
                    <a:pt x="551" y="417"/>
                  </a:lnTo>
                  <a:lnTo>
                    <a:pt x="553" y="409"/>
                  </a:lnTo>
                  <a:lnTo>
                    <a:pt x="549" y="403"/>
                  </a:lnTo>
                  <a:lnTo>
                    <a:pt x="552" y="404"/>
                  </a:lnTo>
                  <a:lnTo>
                    <a:pt x="551" y="403"/>
                  </a:lnTo>
                  <a:lnTo>
                    <a:pt x="549" y="402"/>
                  </a:lnTo>
                  <a:lnTo>
                    <a:pt x="546" y="401"/>
                  </a:lnTo>
                  <a:lnTo>
                    <a:pt x="543" y="398"/>
                  </a:lnTo>
                  <a:lnTo>
                    <a:pt x="539" y="397"/>
                  </a:lnTo>
                  <a:lnTo>
                    <a:pt x="536" y="396"/>
                  </a:lnTo>
                  <a:lnTo>
                    <a:pt x="532" y="395"/>
                  </a:lnTo>
                  <a:lnTo>
                    <a:pt x="528" y="394"/>
                  </a:lnTo>
                  <a:lnTo>
                    <a:pt x="522" y="392"/>
                  </a:lnTo>
                  <a:lnTo>
                    <a:pt x="517" y="390"/>
                  </a:lnTo>
                  <a:lnTo>
                    <a:pt x="513" y="389"/>
                  </a:lnTo>
                  <a:lnTo>
                    <a:pt x="507" y="387"/>
                  </a:lnTo>
                  <a:lnTo>
                    <a:pt x="502" y="386"/>
                  </a:lnTo>
                  <a:lnTo>
                    <a:pt x="497" y="383"/>
                  </a:lnTo>
                  <a:lnTo>
                    <a:pt x="492" y="382"/>
                  </a:lnTo>
                  <a:lnTo>
                    <a:pt x="475" y="376"/>
                  </a:lnTo>
                  <a:lnTo>
                    <a:pt x="458" y="371"/>
                  </a:lnTo>
                  <a:lnTo>
                    <a:pt x="440" y="364"/>
                  </a:lnTo>
                  <a:lnTo>
                    <a:pt x="424" y="357"/>
                  </a:lnTo>
                  <a:lnTo>
                    <a:pt x="407" y="349"/>
                  </a:lnTo>
                  <a:lnTo>
                    <a:pt x="391" y="342"/>
                  </a:lnTo>
                  <a:lnTo>
                    <a:pt x="375" y="334"/>
                  </a:lnTo>
                  <a:lnTo>
                    <a:pt x="358" y="326"/>
                  </a:lnTo>
                  <a:lnTo>
                    <a:pt x="332" y="311"/>
                  </a:lnTo>
                  <a:lnTo>
                    <a:pt x="305" y="296"/>
                  </a:lnTo>
                  <a:lnTo>
                    <a:pt x="279" y="280"/>
                  </a:lnTo>
                  <a:lnTo>
                    <a:pt x="254" y="262"/>
                  </a:lnTo>
                  <a:lnTo>
                    <a:pt x="229" y="244"/>
                  </a:lnTo>
                  <a:lnTo>
                    <a:pt x="205" y="225"/>
                  </a:lnTo>
                  <a:lnTo>
                    <a:pt x="181" y="206"/>
                  </a:lnTo>
                  <a:lnTo>
                    <a:pt x="159" y="186"/>
                  </a:lnTo>
                  <a:lnTo>
                    <a:pt x="136" y="166"/>
                  </a:lnTo>
                  <a:lnTo>
                    <a:pt x="114" y="144"/>
                  </a:lnTo>
                  <a:lnTo>
                    <a:pt x="93" y="122"/>
                  </a:lnTo>
                  <a:lnTo>
                    <a:pt x="74" y="99"/>
                  </a:lnTo>
                  <a:lnTo>
                    <a:pt x="54" y="75"/>
                  </a:lnTo>
                  <a:lnTo>
                    <a:pt x="36" y="50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26"/>
            <p:cNvSpPr>
              <a:spLocks/>
            </p:cNvSpPr>
            <p:nvPr/>
          </p:nvSpPr>
          <p:spPr bwMode="auto">
            <a:xfrm>
              <a:off x="1452" y="1752"/>
              <a:ext cx="253" cy="187"/>
            </a:xfrm>
            <a:custGeom>
              <a:avLst/>
              <a:gdLst>
                <a:gd name="T0" fmla="*/ 7 w 507"/>
                <a:gd name="T1" fmla="*/ 11 h 374"/>
                <a:gd name="T2" fmla="*/ 20 w 507"/>
                <a:gd name="T3" fmla="*/ 31 h 374"/>
                <a:gd name="T4" fmla="*/ 32 w 507"/>
                <a:gd name="T5" fmla="*/ 46 h 374"/>
                <a:gd name="T6" fmla="*/ 41 w 507"/>
                <a:gd name="T7" fmla="*/ 56 h 374"/>
                <a:gd name="T8" fmla="*/ 50 w 507"/>
                <a:gd name="T9" fmla="*/ 65 h 374"/>
                <a:gd name="T10" fmla="*/ 60 w 507"/>
                <a:gd name="T11" fmla="*/ 73 h 374"/>
                <a:gd name="T12" fmla="*/ 76 w 507"/>
                <a:gd name="T13" fmla="*/ 87 h 374"/>
                <a:gd name="T14" fmla="*/ 100 w 507"/>
                <a:gd name="T15" fmla="*/ 104 h 374"/>
                <a:gd name="T16" fmla="*/ 125 w 507"/>
                <a:gd name="T17" fmla="*/ 119 h 374"/>
                <a:gd name="T18" fmla="*/ 151 w 507"/>
                <a:gd name="T19" fmla="*/ 132 h 374"/>
                <a:gd name="T20" fmla="*/ 177 w 507"/>
                <a:gd name="T21" fmla="*/ 142 h 374"/>
                <a:gd name="T22" fmla="*/ 202 w 507"/>
                <a:gd name="T23" fmla="*/ 149 h 374"/>
                <a:gd name="T24" fmla="*/ 229 w 507"/>
                <a:gd name="T25" fmla="*/ 155 h 374"/>
                <a:gd name="T26" fmla="*/ 255 w 507"/>
                <a:gd name="T27" fmla="*/ 161 h 374"/>
                <a:gd name="T28" fmla="*/ 281 w 507"/>
                <a:gd name="T29" fmla="*/ 169 h 374"/>
                <a:gd name="T30" fmla="*/ 306 w 507"/>
                <a:gd name="T31" fmla="*/ 177 h 374"/>
                <a:gd name="T32" fmla="*/ 330 w 507"/>
                <a:gd name="T33" fmla="*/ 188 h 374"/>
                <a:gd name="T34" fmla="*/ 355 w 507"/>
                <a:gd name="T35" fmla="*/ 200 h 374"/>
                <a:gd name="T36" fmla="*/ 389 w 507"/>
                <a:gd name="T37" fmla="*/ 222 h 374"/>
                <a:gd name="T38" fmla="*/ 431 w 507"/>
                <a:gd name="T39" fmla="*/ 259 h 374"/>
                <a:gd name="T40" fmla="*/ 465 w 507"/>
                <a:gd name="T41" fmla="*/ 300 h 374"/>
                <a:gd name="T42" fmla="*/ 493 w 507"/>
                <a:gd name="T43" fmla="*/ 347 h 374"/>
                <a:gd name="T44" fmla="*/ 506 w 507"/>
                <a:gd name="T45" fmla="*/ 374 h 374"/>
                <a:gd name="T46" fmla="*/ 507 w 507"/>
                <a:gd name="T47" fmla="*/ 373 h 374"/>
                <a:gd name="T48" fmla="*/ 497 w 507"/>
                <a:gd name="T49" fmla="*/ 347 h 374"/>
                <a:gd name="T50" fmla="*/ 474 w 507"/>
                <a:gd name="T51" fmla="*/ 300 h 374"/>
                <a:gd name="T52" fmla="*/ 447 w 507"/>
                <a:gd name="T53" fmla="*/ 259 h 374"/>
                <a:gd name="T54" fmla="*/ 412 w 507"/>
                <a:gd name="T55" fmla="*/ 221 h 374"/>
                <a:gd name="T56" fmla="*/ 371 w 507"/>
                <a:gd name="T57" fmla="*/ 190 h 374"/>
                <a:gd name="T58" fmla="*/ 327 w 507"/>
                <a:gd name="T59" fmla="*/ 167 h 374"/>
                <a:gd name="T60" fmla="*/ 282 w 507"/>
                <a:gd name="T61" fmla="*/ 150 h 374"/>
                <a:gd name="T62" fmla="*/ 234 w 507"/>
                <a:gd name="T63" fmla="*/ 139 h 374"/>
                <a:gd name="T64" fmla="*/ 194 w 507"/>
                <a:gd name="T65" fmla="*/ 130 h 374"/>
                <a:gd name="T66" fmla="*/ 163 w 507"/>
                <a:gd name="T67" fmla="*/ 121 h 374"/>
                <a:gd name="T68" fmla="*/ 134 w 507"/>
                <a:gd name="T69" fmla="*/ 109 h 374"/>
                <a:gd name="T70" fmla="*/ 106 w 507"/>
                <a:gd name="T71" fmla="*/ 96 h 374"/>
                <a:gd name="T72" fmla="*/ 84 w 507"/>
                <a:gd name="T73" fmla="*/ 85 h 374"/>
                <a:gd name="T74" fmla="*/ 70 w 507"/>
                <a:gd name="T75" fmla="*/ 76 h 374"/>
                <a:gd name="T76" fmla="*/ 56 w 507"/>
                <a:gd name="T77" fmla="*/ 64 h 374"/>
                <a:gd name="T78" fmla="*/ 42 w 507"/>
                <a:gd name="T79" fmla="*/ 54 h 374"/>
                <a:gd name="T80" fmla="*/ 31 w 507"/>
                <a:gd name="T81" fmla="*/ 42 h 374"/>
                <a:gd name="T82" fmla="*/ 22 w 507"/>
                <a:gd name="T83" fmla="*/ 31 h 374"/>
                <a:gd name="T84" fmla="*/ 13 w 507"/>
                <a:gd name="T85" fmla="*/ 18 h 374"/>
                <a:gd name="T86" fmla="*/ 4 w 507"/>
                <a:gd name="T87" fmla="*/ 5 h 374"/>
                <a:gd name="T88" fmla="*/ 0 w 507"/>
                <a:gd name="T89" fmla="*/ 0 h 374"/>
                <a:gd name="T90" fmla="*/ 0 w 507"/>
                <a:gd name="T91" fmla="*/ 0 h 374"/>
                <a:gd name="T92" fmla="*/ 0 w 507"/>
                <a:gd name="T93" fmla="*/ 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7" h="374">
                  <a:moveTo>
                    <a:pt x="0" y="1"/>
                  </a:moveTo>
                  <a:lnTo>
                    <a:pt x="7" y="11"/>
                  </a:lnTo>
                  <a:lnTo>
                    <a:pt x="13" y="20"/>
                  </a:lnTo>
                  <a:lnTo>
                    <a:pt x="20" y="31"/>
                  </a:lnTo>
                  <a:lnTo>
                    <a:pt x="28" y="41"/>
                  </a:lnTo>
                  <a:lnTo>
                    <a:pt x="32" y="46"/>
                  </a:lnTo>
                  <a:lnTo>
                    <a:pt x="36" y="50"/>
                  </a:lnTo>
                  <a:lnTo>
                    <a:pt x="41" y="56"/>
                  </a:lnTo>
                  <a:lnTo>
                    <a:pt x="46" y="61"/>
                  </a:lnTo>
                  <a:lnTo>
                    <a:pt x="50" y="65"/>
                  </a:lnTo>
                  <a:lnTo>
                    <a:pt x="55" y="70"/>
                  </a:lnTo>
                  <a:lnTo>
                    <a:pt x="60" y="73"/>
                  </a:lnTo>
                  <a:lnTo>
                    <a:pt x="64" y="78"/>
                  </a:lnTo>
                  <a:lnTo>
                    <a:pt x="76" y="87"/>
                  </a:lnTo>
                  <a:lnTo>
                    <a:pt x="87" y="96"/>
                  </a:lnTo>
                  <a:lnTo>
                    <a:pt x="100" y="104"/>
                  </a:lnTo>
                  <a:lnTo>
                    <a:pt x="113" y="112"/>
                  </a:lnTo>
                  <a:lnTo>
                    <a:pt x="125" y="119"/>
                  </a:lnTo>
                  <a:lnTo>
                    <a:pt x="138" y="126"/>
                  </a:lnTo>
                  <a:lnTo>
                    <a:pt x="151" y="132"/>
                  </a:lnTo>
                  <a:lnTo>
                    <a:pt x="164" y="138"/>
                  </a:lnTo>
                  <a:lnTo>
                    <a:pt x="177" y="142"/>
                  </a:lnTo>
                  <a:lnTo>
                    <a:pt x="190" y="147"/>
                  </a:lnTo>
                  <a:lnTo>
                    <a:pt x="202" y="149"/>
                  </a:lnTo>
                  <a:lnTo>
                    <a:pt x="215" y="153"/>
                  </a:lnTo>
                  <a:lnTo>
                    <a:pt x="229" y="155"/>
                  </a:lnTo>
                  <a:lnTo>
                    <a:pt x="242" y="159"/>
                  </a:lnTo>
                  <a:lnTo>
                    <a:pt x="255" y="161"/>
                  </a:lnTo>
                  <a:lnTo>
                    <a:pt x="268" y="164"/>
                  </a:lnTo>
                  <a:lnTo>
                    <a:pt x="281" y="169"/>
                  </a:lnTo>
                  <a:lnTo>
                    <a:pt x="293" y="172"/>
                  </a:lnTo>
                  <a:lnTo>
                    <a:pt x="306" y="177"/>
                  </a:lnTo>
                  <a:lnTo>
                    <a:pt x="319" y="183"/>
                  </a:lnTo>
                  <a:lnTo>
                    <a:pt x="330" y="188"/>
                  </a:lnTo>
                  <a:lnTo>
                    <a:pt x="343" y="194"/>
                  </a:lnTo>
                  <a:lnTo>
                    <a:pt x="355" y="200"/>
                  </a:lnTo>
                  <a:lnTo>
                    <a:pt x="366" y="207"/>
                  </a:lnTo>
                  <a:lnTo>
                    <a:pt x="389" y="222"/>
                  </a:lnTo>
                  <a:lnTo>
                    <a:pt x="411" y="239"/>
                  </a:lnTo>
                  <a:lnTo>
                    <a:pt x="431" y="259"/>
                  </a:lnTo>
                  <a:lnTo>
                    <a:pt x="449" y="278"/>
                  </a:lnTo>
                  <a:lnTo>
                    <a:pt x="465" y="300"/>
                  </a:lnTo>
                  <a:lnTo>
                    <a:pt x="479" y="323"/>
                  </a:lnTo>
                  <a:lnTo>
                    <a:pt x="493" y="347"/>
                  </a:lnTo>
                  <a:lnTo>
                    <a:pt x="504" y="373"/>
                  </a:lnTo>
                  <a:lnTo>
                    <a:pt x="506" y="374"/>
                  </a:lnTo>
                  <a:lnTo>
                    <a:pt x="506" y="374"/>
                  </a:lnTo>
                  <a:lnTo>
                    <a:pt x="507" y="373"/>
                  </a:lnTo>
                  <a:lnTo>
                    <a:pt x="507" y="372"/>
                  </a:lnTo>
                  <a:lnTo>
                    <a:pt x="497" y="347"/>
                  </a:lnTo>
                  <a:lnTo>
                    <a:pt x="487" y="323"/>
                  </a:lnTo>
                  <a:lnTo>
                    <a:pt x="474" y="300"/>
                  </a:lnTo>
                  <a:lnTo>
                    <a:pt x="462" y="278"/>
                  </a:lnTo>
                  <a:lnTo>
                    <a:pt x="447" y="259"/>
                  </a:lnTo>
                  <a:lnTo>
                    <a:pt x="431" y="239"/>
                  </a:lnTo>
                  <a:lnTo>
                    <a:pt x="412" y="221"/>
                  </a:lnTo>
                  <a:lnTo>
                    <a:pt x="391" y="203"/>
                  </a:lnTo>
                  <a:lnTo>
                    <a:pt x="371" y="190"/>
                  </a:lnTo>
                  <a:lnTo>
                    <a:pt x="350" y="177"/>
                  </a:lnTo>
                  <a:lnTo>
                    <a:pt x="327" y="167"/>
                  </a:lnTo>
                  <a:lnTo>
                    <a:pt x="305" y="159"/>
                  </a:lnTo>
                  <a:lnTo>
                    <a:pt x="282" y="150"/>
                  </a:lnTo>
                  <a:lnTo>
                    <a:pt x="258" y="145"/>
                  </a:lnTo>
                  <a:lnTo>
                    <a:pt x="234" y="139"/>
                  </a:lnTo>
                  <a:lnTo>
                    <a:pt x="209" y="133"/>
                  </a:lnTo>
                  <a:lnTo>
                    <a:pt x="194" y="130"/>
                  </a:lnTo>
                  <a:lnTo>
                    <a:pt x="178" y="125"/>
                  </a:lnTo>
                  <a:lnTo>
                    <a:pt x="163" y="121"/>
                  </a:lnTo>
                  <a:lnTo>
                    <a:pt x="149" y="115"/>
                  </a:lnTo>
                  <a:lnTo>
                    <a:pt x="134" y="109"/>
                  </a:lnTo>
                  <a:lnTo>
                    <a:pt x="119" y="103"/>
                  </a:lnTo>
                  <a:lnTo>
                    <a:pt x="106" y="96"/>
                  </a:lnTo>
                  <a:lnTo>
                    <a:pt x="92" y="89"/>
                  </a:lnTo>
                  <a:lnTo>
                    <a:pt x="84" y="85"/>
                  </a:lnTo>
                  <a:lnTo>
                    <a:pt x="77" y="80"/>
                  </a:lnTo>
                  <a:lnTo>
                    <a:pt x="70" y="76"/>
                  </a:lnTo>
                  <a:lnTo>
                    <a:pt x="63" y="70"/>
                  </a:lnTo>
                  <a:lnTo>
                    <a:pt x="56" y="64"/>
                  </a:lnTo>
                  <a:lnTo>
                    <a:pt x="49" y="59"/>
                  </a:lnTo>
                  <a:lnTo>
                    <a:pt x="42" y="54"/>
                  </a:lnTo>
                  <a:lnTo>
                    <a:pt x="36" y="48"/>
                  </a:lnTo>
                  <a:lnTo>
                    <a:pt x="31" y="42"/>
                  </a:lnTo>
                  <a:lnTo>
                    <a:pt x="26" y="36"/>
                  </a:lnTo>
                  <a:lnTo>
                    <a:pt x="22" y="31"/>
                  </a:lnTo>
                  <a:lnTo>
                    <a:pt x="18" y="24"/>
                  </a:lnTo>
                  <a:lnTo>
                    <a:pt x="13" y="18"/>
                  </a:lnTo>
                  <a:lnTo>
                    <a:pt x="9" y="12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127"/>
            <p:cNvSpPr>
              <a:spLocks/>
            </p:cNvSpPr>
            <p:nvPr/>
          </p:nvSpPr>
          <p:spPr bwMode="auto">
            <a:xfrm>
              <a:off x="1745" y="1657"/>
              <a:ext cx="65" cy="95"/>
            </a:xfrm>
            <a:custGeom>
              <a:avLst/>
              <a:gdLst>
                <a:gd name="T0" fmla="*/ 130 w 130"/>
                <a:gd name="T1" fmla="*/ 0 h 190"/>
                <a:gd name="T2" fmla="*/ 124 w 130"/>
                <a:gd name="T3" fmla="*/ 11 h 190"/>
                <a:gd name="T4" fmla="*/ 118 w 130"/>
                <a:gd name="T5" fmla="*/ 23 h 190"/>
                <a:gd name="T6" fmla="*/ 112 w 130"/>
                <a:gd name="T7" fmla="*/ 34 h 190"/>
                <a:gd name="T8" fmla="*/ 106 w 130"/>
                <a:gd name="T9" fmla="*/ 46 h 190"/>
                <a:gd name="T10" fmla="*/ 99 w 130"/>
                <a:gd name="T11" fmla="*/ 57 h 190"/>
                <a:gd name="T12" fmla="*/ 94 w 130"/>
                <a:gd name="T13" fmla="*/ 70 h 190"/>
                <a:gd name="T14" fmla="*/ 88 w 130"/>
                <a:gd name="T15" fmla="*/ 81 h 190"/>
                <a:gd name="T16" fmla="*/ 81 w 130"/>
                <a:gd name="T17" fmla="*/ 93 h 190"/>
                <a:gd name="T18" fmla="*/ 73 w 130"/>
                <a:gd name="T19" fmla="*/ 104 h 190"/>
                <a:gd name="T20" fmla="*/ 65 w 130"/>
                <a:gd name="T21" fmla="*/ 116 h 190"/>
                <a:gd name="T22" fmla="*/ 54 w 130"/>
                <a:gd name="T23" fmla="*/ 126 h 190"/>
                <a:gd name="T24" fmla="*/ 45 w 130"/>
                <a:gd name="T25" fmla="*/ 137 h 190"/>
                <a:gd name="T26" fmla="*/ 35 w 130"/>
                <a:gd name="T27" fmla="*/ 146 h 190"/>
                <a:gd name="T28" fmla="*/ 24 w 130"/>
                <a:gd name="T29" fmla="*/ 155 h 190"/>
                <a:gd name="T30" fmla="*/ 14 w 130"/>
                <a:gd name="T31" fmla="*/ 166 h 190"/>
                <a:gd name="T32" fmla="*/ 4 w 130"/>
                <a:gd name="T33" fmla="*/ 175 h 190"/>
                <a:gd name="T34" fmla="*/ 1 w 130"/>
                <a:gd name="T35" fmla="*/ 179 h 190"/>
                <a:gd name="T36" fmla="*/ 0 w 130"/>
                <a:gd name="T37" fmla="*/ 185 h 190"/>
                <a:gd name="T38" fmla="*/ 2 w 130"/>
                <a:gd name="T39" fmla="*/ 190 h 190"/>
                <a:gd name="T40" fmla="*/ 7 w 130"/>
                <a:gd name="T41" fmla="*/ 190 h 190"/>
                <a:gd name="T42" fmla="*/ 17 w 130"/>
                <a:gd name="T43" fmla="*/ 183 h 190"/>
                <a:gd name="T44" fmla="*/ 28 w 130"/>
                <a:gd name="T45" fmla="*/ 175 h 190"/>
                <a:gd name="T46" fmla="*/ 37 w 130"/>
                <a:gd name="T47" fmla="*/ 166 h 190"/>
                <a:gd name="T48" fmla="*/ 45 w 130"/>
                <a:gd name="T49" fmla="*/ 155 h 190"/>
                <a:gd name="T50" fmla="*/ 54 w 130"/>
                <a:gd name="T51" fmla="*/ 145 h 190"/>
                <a:gd name="T52" fmla="*/ 61 w 130"/>
                <a:gd name="T53" fmla="*/ 134 h 190"/>
                <a:gd name="T54" fmla="*/ 69 w 130"/>
                <a:gd name="T55" fmla="*/ 124 h 190"/>
                <a:gd name="T56" fmla="*/ 76 w 130"/>
                <a:gd name="T57" fmla="*/ 114 h 190"/>
                <a:gd name="T58" fmla="*/ 84 w 130"/>
                <a:gd name="T59" fmla="*/ 100 h 190"/>
                <a:gd name="T60" fmla="*/ 91 w 130"/>
                <a:gd name="T61" fmla="*/ 86 h 190"/>
                <a:gd name="T62" fmla="*/ 98 w 130"/>
                <a:gd name="T63" fmla="*/ 71 h 190"/>
                <a:gd name="T64" fmla="*/ 104 w 130"/>
                <a:gd name="T65" fmla="*/ 57 h 190"/>
                <a:gd name="T66" fmla="*/ 110 w 130"/>
                <a:gd name="T67" fmla="*/ 42 h 190"/>
                <a:gd name="T68" fmla="*/ 117 w 130"/>
                <a:gd name="T69" fmla="*/ 28 h 190"/>
                <a:gd name="T70" fmla="*/ 124 w 130"/>
                <a:gd name="T71" fmla="*/ 13 h 190"/>
                <a:gd name="T72" fmla="*/ 130 w 130"/>
                <a:gd name="T73" fmla="*/ 0 h 190"/>
                <a:gd name="T74" fmla="*/ 130 w 130"/>
                <a:gd name="T75" fmla="*/ 0 h 190"/>
                <a:gd name="T76" fmla="*/ 130 w 130"/>
                <a:gd name="T77" fmla="*/ 0 h 190"/>
                <a:gd name="T78" fmla="*/ 130 w 130"/>
                <a:gd name="T79" fmla="*/ 0 h 190"/>
                <a:gd name="T80" fmla="*/ 130 w 130"/>
                <a:gd name="T81" fmla="*/ 0 h 190"/>
                <a:gd name="T82" fmla="*/ 130 w 130"/>
                <a:gd name="T8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190">
                  <a:moveTo>
                    <a:pt x="130" y="0"/>
                  </a:moveTo>
                  <a:lnTo>
                    <a:pt x="124" y="11"/>
                  </a:lnTo>
                  <a:lnTo>
                    <a:pt x="118" y="23"/>
                  </a:lnTo>
                  <a:lnTo>
                    <a:pt x="112" y="34"/>
                  </a:lnTo>
                  <a:lnTo>
                    <a:pt x="106" y="46"/>
                  </a:lnTo>
                  <a:lnTo>
                    <a:pt x="99" y="57"/>
                  </a:lnTo>
                  <a:lnTo>
                    <a:pt x="94" y="70"/>
                  </a:lnTo>
                  <a:lnTo>
                    <a:pt x="88" y="81"/>
                  </a:lnTo>
                  <a:lnTo>
                    <a:pt x="81" y="93"/>
                  </a:lnTo>
                  <a:lnTo>
                    <a:pt x="73" y="104"/>
                  </a:lnTo>
                  <a:lnTo>
                    <a:pt x="65" y="116"/>
                  </a:lnTo>
                  <a:lnTo>
                    <a:pt x="54" y="126"/>
                  </a:lnTo>
                  <a:lnTo>
                    <a:pt x="45" y="137"/>
                  </a:lnTo>
                  <a:lnTo>
                    <a:pt x="35" y="146"/>
                  </a:lnTo>
                  <a:lnTo>
                    <a:pt x="24" y="155"/>
                  </a:lnTo>
                  <a:lnTo>
                    <a:pt x="14" y="166"/>
                  </a:lnTo>
                  <a:lnTo>
                    <a:pt x="4" y="175"/>
                  </a:lnTo>
                  <a:lnTo>
                    <a:pt x="1" y="179"/>
                  </a:lnTo>
                  <a:lnTo>
                    <a:pt x="0" y="185"/>
                  </a:lnTo>
                  <a:lnTo>
                    <a:pt x="2" y="190"/>
                  </a:lnTo>
                  <a:lnTo>
                    <a:pt x="7" y="190"/>
                  </a:lnTo>
                  <a:lnTo>
                    <a:pt x="17" y="183"/>
                  </a:lnTo>
                  <a:lnTo>
                    <a:pt x="28" y="175"/>
                  </a:lnTo>
                  <a:lnTo>
                    <a:pt x="37" y="166"/>
                  </a:lnTo>
                  <a:lnTo>
                    <a:pt x="45" y="155"/>
                  </a:lnTo>
                  <a:lnTo>
                    <a:pt x="54" y="145"/>
                  </a:lnTo>
                  <a:lnTo>
                    <a:pt x="61" y="134"/>
                  </a:lnTo>
                  <a:lnTo>
                    <a:pt x="69" y="124"/>
                  </a:lnTo>
                  <a:lnTo>
                    <a:pt x="76" y="114"/>
                  </a:lnTo>
                  <a:lnTo>
                    <a:pt x="84" y="100"/>
                  </a:lnTo>
                  <a:lnTo>
                    <a:pt x="91" y="86"/>
                  </a:lnTo>
                  <a:lnTo>
                    <a:pt x="98" y="71"/>
                  </a:lnTo>
                  <a:lnTo>
                    <a:pt x="104" y="57"/>
                  </a:lnTo>
                  <a:lnTo>
                    <a:pt x="110" y="42"/>
                  </a:lnTo>
                  <a:lnTo>
                    <a:pt x="117" y="28"/>
                  </a:lnTo>
                  <a:lnTo>
                    <a:pt x="124" y="1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128"/>
            <p:cNvSpPr>
              <a:spLocks/>
            </p:cNvSpPr>
            <p:nvPr/>
          </p:nvSpPr>
          <p:spPr bwMode="auto">
            <a:xfrm>
              <a:off x="1673" y="1964"/>
              <a:ext cx="104" cy="58"/>
            </a:xfrm>
            <a:custGeom>
              <a:avLst/>
              <a:gdLst>
                <a:gd name="T0" fmla="*/ 209 w 209"/>
                <a:gd name="T1" fmla="*/ 0 h 115"/>
                <a:gd name="T2" fmla="*/ 195 w 209"/>
                <a:gd name="T3" fmla="*/ 9 h 115"/>
                <a:gd name="T4" fmla="*/ 180 w 209"/>
                <a:gd name="T5" fmla="*/ 18 h 115"/>
                <a:gd name="T6" fmla="*/ 166 w 209"/>
                <a:gd name="T7" fmla="*/ 28 h 115"/>
                <a:gd name="T8" fmla="*/ 152 w 209"/>
                <a:gd name="T9" fmla="*/ 38 h 115"/>
                <a:gd name="T10" fmla="*/ 138 w 209"/>
                <a:gd name="T11" fmla="*/ 47 h 115"/>
                <a:gd name="T12" fmla="*/ 125 w 209"/>
                <a:gd name="T13" fmla="*/ 56 h 115"/>
                <a:gd name="T14" fmla="*/ 111 w 209"/>
                <a:gd name="T15" fmla="*/ 64 h 115"/>
                <a:gd name="T16" fmla="*/ 97 w 209"/>
                <a:gd name="T17" fmla="*/ 71 h 115"/>
                <a:gd name="T18" fmla="*/ 84 w 209"/>
                <a:gd name="T19" fmla="*/ 77 h 115"/>
                <a:gd name="T20" fmla="*/ 73 w 209"/>
                <a:gd name="T21" fmla="*/ 81 h 115"/>
                <a:gd name="T22" fmla="*/ 62 w 209"/>
                <a:gd name="T23" fmla="*/ 86 h 115"/>
                <a:gd name="T24" fmla="*/ 51 w 209"/>
                <a:gd name="T25" fmla="*/ 89 h 115"/>
                <a:gd name="T26" fmla="*/ 40 w 209"/>
                <a:gd name="T27" fmla="*/ 94 h 115"/>
                <a:gd name="T28" fmla="*/ 29 w 209"/>
                <a:gd name="T29" fmla="*/ 98 h 115"/>
                <a:gd name="T30" fmla="*/ 17 w 209"/>
                <a:gd name="T31" fmla="*/ 101 h 115"/>
                <a:gd name="T32" fmla="*/ 5 w 209"/>
                <a:gd name="T33" fmla="*/ 106 h 115"/>
                <a:gd name="T34" fmla="*/ 2 w 209"/>
                <a:gd name="T35" fmla="*/ 108 h 115"/>
                <a:gd name="T36" fmla="*/ 0 w 209"/>
                <a:gd name="T37" fmla="*/ 110 h 115"/>
                <a:gd name="T38" fmla="*/ 0 w 209"/>
                <a:gd name="T39" fmla="*/ 114 h 115"/>
                <a:gd name="T40" fmla="*/ 4 w 209"/>
                <a:gd name="T41" fmla="*/ 115 h 115"/>
                <a:gd name="T42" fmla="*/ 17 w 209"/>
                <a:gd name="T43" fmla="*/ 115 h 115"/>
                <a:gd name="T44" fmla="*/ 32 w 209"/>
                <a:gd name="T45" fmla="*/ 111 h 115"/>
                <a:gd name="T46" fmla="*/ 47 w 209"/>
                <a:gd name="T47" fmla="*/ 107 h 115"/>
                <a:gd name="T48" fmla="*/ 62 w 209"/>
                <a:gd name="T49" fmla="*/ 101 h 115"/>
                <a:gd name="T50" fmla="*/ 76 w 209"/>
                <a:gd name="T51" fmla="*/ 94 h 115"/>
                <a:gd name="T52" fmla="*/ 90 w 209"/>
                <a:gd name="T53" fmla="*/ 86 h 115"/>
                <a:gd name="T54" fmla="*/ 104 w 209"/>
                <a:gd name="T55" fmla="*/ 79 h 115"/>
                <a:gd name="T56" fmla="*/ 117 w 209"/>
                <a:gd name="T57" fmla="*/ 72 h 115"/>
                <a:gd name="T58" fmla="*/ 129 w 209"/>
                <a:gd name="T59" fmla="*/ 65 h 115"/>
                <a:gd name="T60" fmla="*/ 142 w 209"/>
                <a:gd name="T61" fmla="*/ 57 h 115"/>
                <a:gd name="T62" fmla="*/ 153 w 209"/>
                <a:gd name="T63" fmla="*/ 48 h 115"/>
                <a:gd name="T64" fmla="*/ 165 w 209"/>
                <a:gd name="T65" fmla="*/ 39 h 115"/>
                <a:gd name="T66" fmla="*/ 176 w 209"/>
                <a:gd name="T67" fmla="*/ 30 h 115"/>
                <a:gd name="T68" fmla="*/ 188 w 209"/>
                <a:gd name="T69" fmla="*/ 19 h 115"/>
                <a:gd name="T70" fmla="*/ 198 w 209"/>
                <a:gd name="T71" fmla="*/ 10 h 115"/>
                <a:gd name="T72" fmla="*/ 209 w 209"/>
                <a:gd name="T73" fmla="*/ 0 h 115"/>
                <a:gd name="T74" fmla="*/ 209 w 209"/>
                <a:gd name="T75" fmla="*/ 0 h 115"/>
                <a:gd name="T76" fmla="*/ 209 w 209"/>
                <a:gd name="T77" fmla="*/ 0 h 115"/>
                <a:gd name="T78" fmla="*/ 209 w 209"/>
                <a:gd name="T79" fmla="*/ 0 h 115"/>
                <a:gd name="T80" fmla="*/ 209 w 209"/>
                <a:gd name="T81" fmla="*/ 0 h 115"/>
                <a:gd name="T82" fmla="*/ 209 w 209"/>
                <a:gd name="T8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115">
                  <a:moveTo>
                    <a:pt x="209" y="0"/>
                  </a:moveTo>
                  <a:lnTo>
                    <a:pt x="195" y="9"/>
                  </a:lnTo>
                  <a:lnTo>
                    <a:pt x="180" y="18"/>
                  </a:lnTo>
                  <a:lnTo>
                    <a:pt x="166" y="28"/>
                  </a:lnTo>
                  <a:lnTo>
                    <a:pt x="152" y="38"/>
                  </a:lnTo>
                  <a:lnTo>
                    <a:pt x="138" y="47"/>
                  </a:lnTo>
                  <a:lnTo>
                    <a:pt x="125" y="56"/>
                  </a:lnTo>
                  <a:lnTo>
                    <a:pt x="111" y="64"/>
                  </a:lnTo>
                  <a:lnTo>
                    <a:pt x="97" y="71"/>
                  </a:lnTo>
                  <a:lnTo>
                    <a:pt x="84" y="77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1" y="89"/>
                  </a:lnTo>
                  <a:lnTo>
                    <a:pt x="40" y="94"/>
                  </a:lnTo>
                  <a:lnTo>
                    <a:pt x="29" y="98"/>
                  </a:lnTo>
                  <a:lnTo>
                    <a:pt x="17" y="101"/>
                  </a:lnTo>
                  <a:lnTo>
                    <a:pt x="5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4" y="115"/>
                  </a:lnTo>
                  <a:lnTo>
                    <a:pt x="17" y="115"/>
                  </a:lnTo>
                  <a:lnTo>
                    <a:pt x="32" y="111"/>
                  </a:lnTo>
                  <a:lnTo>
                    <a:pt x="47" y="107"/>
                  </a:lnTo>
                  <a:lnTo>
                    <a:pt x="62" y="101"/>
                  </a:lnTo>
                  <a:lnTo>
                    <a:pt x="76" y="94"/>
                  </a:lnTo>
                  <a:lnTo>
                    <a:pt x="90" y="86"/>
                  </a:lnTo>
                  <a:lnTo>
                    <a:pt x="104" y="79"/>
                  </a:lnTo>
                  <a:lnTo>
                    <a:pt x="117" y="72"/>
                  </a:lnTo>
                  <a:lnTo>
                    <a:pt x="129" y="65"/>
                  </a:lnTo>
                  <a:lnTo>
                    <a:pt x="142" y="57"/>
                  </a:lnTo>
                  <a:lnTo>
                    <a:pt x="153" y="48"/>
                  </a:lnTo>
                  <a:lnTo>
                    <a:pt x="165" y="39"/>
                  </a:lnTo>
                  <a:lnTo>
                    <a:pt x="176" y="30"/>
                  </a:lnTo>
                  <a:lnTo>
                    <a:pt x="188" y="19"/>
                  </a:lnTo>
                  <a:lnTo>
                    <a:pt x="198" y="1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29"/>
            <p:cNvSpPr>
              <a:spLocks/>
            </p:cNvSpPr>
            <p:nvPr/>
          </p:nvSpPr>
          <p:spPr bwMode="auto">
            <a:xfrm>
              <a:off x="1309" y="1603"/>
              <a:ext cx="155" cy="174"/>
            </a:xfrm>
            <a:custGeom>
              <a:avLst/>
              <a:gdLst>
                <a:gd name="T0" fmla="*/ 300 w 309"/>
                <a:gd name="T1" fmla="*/ 333 h 349"/>
                <a:gd name="T2" fmla="*/ 283 w 309"/>
                <a:gd name="T3" fmla="*/ 302 h 349"/>
                <a:gd name="T4" fmla="*/ 270 w 309"/>
                <a:gd name="T5" fmla="*/ 271 h 349"/>
                <a:gd name="T6" fmla="*/ 257 w 309"/>
                <a:gd name="T7" fmla="*/ 238 h 349"/>
                <a:gd name="T8" fmla="*/ 248 w 309"/>
                <a:gd name="T9" fmla="*/ 209 h 349"/>
                <a:gd name="T10" fmla="*/ 241 w 309"/>
                <a:gd name="T11" fmla="*/ 185 h 349"/>
                <a:gd name="T12" fmla="*/ 232 w 309"/>
                <a:gd name="T13" fmla="*/ 160 h 349"/>
                <a:gd name="T14" fmla="*/ 217 w 309"/>
                <a:gd name="T15" fmla="*/ 141 h 349"/>
                <a:gd name="T16" fmla="*/ 202 w 309"/>
                <a:gd name="T17" fmla="*/ 128 h 349"/>
                <a:gd name="T18" fmla="*/ 190 w 309"/>
                <a:gd name="T19" fmla="*/ 120 h 349"/>
                <a:gd name="T20" fmla="*/ 179 w 309"/>
                <a:gd name="T21" fmla="*/ 112 h 349"/>
                <a:gd name="T22" fmla="*/ 166 w 309"/>
                <a:gd name="T23" fmla="*/ 104 h 349"/>
                <a:gd name="T24" fmla="*/ 156 w 309"/>
                <a:gd name="T25" fmla="*/ 96 h 349"/>
                <a:gd name="T26" fmla="*/ 147 w 309"/>
                <a:gd name="T27" fmla="*/ 87 h 349"/>
                <a:gd name="T28" fmla="*/ 138 w 309"/>
                <a:gd name="T29" fmla="*/ 79 h 349"/>
                <a:gd name="T30" fmla="*/ 129 w 309"/>
                <a:gd name="T31" fmla="*/ 72 h 349"/>
                <a:gd name="T32" fmla="*/ 115 w 309"/>
                <a:gd name="T33" fmla="*/ 65 h 349"/>
                <a:gd name="T34" fmla="*/ 99 w 309"/>
                <a:gd name="T35" fmla="*/ 58 h 349"/>
                <a:gd name="T36" fmla="*/ 83 w 309"/>
                <a:gd name="T37" fmla="*/ 51 h 349"/>
                <a:gd name="T38" fmla="*/ 68 w 309"/>
                <a:gd name="T39" fmla="*/ 43 h 349"/>
                <a:gd name="T40" fmla="*/ 53 w 309"/>
                <a:gd name="T41" fmla="*/ 34 h 349"/>
                <a:gd name="T42" fmla="*/ 40 w 309"/>
                <a:gd name="T43" fmla="*/ 23 h 349"/>
                <a:gd name="T44" fmla="*/ 28 w 309"/>
                <a:gd name="T45" fmla="*/ 13 h 349"/>
                <a:gd name="T46" fmla="*/ 14 w 309"/>
                <a:gd name="T47" fmla="*/ 4 h 349"/>
                <a:gd name="T48" fmla="*/ 3 w 309"/>
                <a:gd name="T49" fmla="*/ 1 h 349"/>
                <a:gd name="T50" fmla="*/ 0 w 309"/>
                <a:gd name="T51" fmla="*/ 7 h 349"/>
                <a:gd name="T52" fmla="*/ 10 w 309"/>
                <a:gd name="T53" fmla="*/ 19 h 349"/>
                <a:gd name="T54" fmla="*/ 32 w 309"/>
                <a:gd name="T55" fmla="*/ 36 h 349"/>
                <a:gd name="T56" fmla="*/ 55 w 309"/>
                <a:gd name="T57" fmla="*/ 52 h 349"/>
                <a:gd name="T58" fmla="*/ 81 w 309"/>
                <a:gd name="T59" fmla="*/ 65 h 349"/>
                <a:gd name="T60" fmla="*/ 100 w 309"/>
                <a:gd name="T61" fmla="*/ 72 h 349"/>
                <a:gd name="T62" fmla="*/ 115 w 309"/>
                <a:gd name="T63" fmla="*/ 80 h 349"/>
                <a:gd name="T64" fmla="*/ 128 w 309"/>
                <a:gd name="T65" fmla="*/ 88 h 349"/>
                <a:gd name="T66" fmla="*/ 142 w 309"/>
                <a:gd name="T67" fmla="*/ 98 h 349"/>
                <a:gd name="T68" fmla="*/ 153 w 309"/>
                <a:gd name="T69" fmla="*/ 107 h 349"/>
                <a:gd name="T70" fmla="*/ 165 w 309"/>
                <a:gd name="T71" fmla="*/ 115 h 349"/>
                <a:gd name="T72" fmla="*/ 177 w 309"/>
                <a:gd name="T73" fmla="*/ 123 h 349"/>
                <a:gd name="T74" fmla="*/ 190 w 309"/>
                <a:gd name="T75" fmla="*/ 130 h 349"/>
                <a:gd name="T76" fmla="*/ 207 w 309"/>
                <a:gd name="T77" fmla="*/ 144 h 349"/>
                <a:gd name="T78" fmla="*/ 225 w 309"/>
                <a:gd name="T79" fmla="*/ 166 h 349"/>
                <a:gd name="T80" fmla="*/ 236 w 309"/>
                <a:gd name="T81" fmla="*/ 193 h 349"/>
                <a:gd name="T82" fmla="*/ 244 w 309"/>
                <a:gd name="T83" fmla="*/ 220 h 349"/>
                <a:gd name="T84" fmla="*/ 253 w 309"/>
                <a:gd name="T85" fmla="*/ 250 h 349"/>
                <a:gd name="T86" fmla="*/ 266 w 309"/>
                <a:gd name="T87" fmla="*/ 280 h 349"/>
                <a:gd name="T88" fmla="*/ 282 w 309"/>
                <a:gd name="T89" fmla="*/ 309 h 349"/>
                <a:gd name="T90" fmla="*/ 300 w 309"/>
                <a:gd name="T91" fmla="*/ 337 h 349"/>
                <a:gd name="T92" fmla="*/ 309 w 309"/>
                <a:gd name="T93" fmla="*/ 349 h 349"/>
                <a:gd name="T94" fmla="*/ 309 w 309"/>
                <a:gd name="T95" fmla="*/ 349 h 349"/>
                <a:gd name="T96" fmla="*/ 309 w 309"/>
                <a:gd name="T9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49">
                  <a:moveTo>
                    <a:pt x="309" y="349"/>
                  </a:moveTo>
                  <a:lnTo>
                    <a:pt x="300" y="333"/>
                  </a:lnTo>
                  <a:lnTo>
                    <a:pt x="290" y="318"/>
                  </a:lnTo>
                  <a:lnTo>
                    <a:pt x="283" y="302"/>
                  </a:lnTo>
                  <a:lnTo>
                    <a:pt x="277" y="286"/>
                  </a:lnTo>
                  <a:lnTo>
                    <a:pt x="270" y="271"/>
                  </a:lnTo>
                  <a:lnTo>
                    <a:pt x="263" y="254"/>
                  </a:lnTo>
                  <a:lnTo>
                    <a:pt x="257" y="238"/>
                  </a:lnTo>
                  <a:lnTo>
                    <a:pt x="251" y="220"/>
                  </a:lnTo>
                  <a:lnTo>
                    <a:pt x="248" y="209"/>
                  </a:lnTo>
                  <a:lnTo>
                    <a:pt x="244" y="196"/>
                  </a:lnTo>
                  <a:lnTo>
                    <a:pt x="241" y="185"/>
                  </a:lnTo>
                  <a:lnTo>
                    <a:pt x="236" y="172"/>
                  </a:lnTo>
                  <a:lnTo>
                    <a:pt x="232" y="160"/>
                  </a:lnTo>
                  <a:lnTo>
                    <a:pt x="225" y="150"/>
                  </a:lnTo>
                  <a:lnTo>
                    <a:pt x="217" y="141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6" y="125"/>
                  </a:lnTo>
                  <a:lnTo>
                    <a:pt x="190" y="120"/>
                  </a:lnTo>
                  <a:lnTo>
                    <a:pt x="184" y="115"/>
                  </a:lnTo>
                  <a:lnTo>
                    <a:pt x="179" y="112"/>
                  </a:lnTo>
                  <a:lnTo>
                    <a:pt x="172" y="107"/>
                  </a:lnTo>
                  <a:lnTo>
                    <a:pt x="166" y="104"/>
                  </a:lnTo>
                  <a:lnTo>
                    <a:pt x="160" y="99"/>
                  </a:lnTo>
                  <a:lnTo>
                    <a:pt x="156" y="96"/>
                  </a:lnTo>
                  <a:lnTo>
                    <a:pt x="151" y="91"/>
                  </a:lnTo>
                  <a:lnTo>
                    <a:pt x="147" y="87"/>
                  </a:lnTo>
                  <a:lnTo>
                    <a:pt x="143" y="82"/>
                  </a:lnTo>
                  <a:lnTo>
                    <a:pt x="138" y="79"/>
                  </a:lnTo>
                  <a:lnTo>
                    <a:pt x="134" y="74"/>
                  </a:lnTo>
                  <a:lnTo>
                    <a:pt x="129" y="72"/>
                  </a:lnTo>
                  <a:lnTo>
                    <a:pt x="123" y="68"/>
                  </a:lnTo>
                  <a:lnTo>
                    <a:pt x="115" y="65"/>
                  </a:lnTo>
                  <a:lnTo>
                    <a:pt x="107" y="61"/>
                  </a:lnTo>
                  <a:lnTo>
                    <a:pt x="99" y="58"/>
                  </a:lnTo>
                  <a:lnTo>
                    <a:pt x="91" y="54"/>
                  </a:lnTo>
                  <a:lnTo>
                    <a:pt x="83" y="51"/>
                  </a:lnTo>
                  <a:lnTo>
                    <a:pt x="75" y="46"/>
                  </a:lnTo>
                  <a:lnTo>
                    <a:pt x="68" y="43"/>
                  </a:lnTo>
                  <a:lnTo>
                    <a:pt x="60" y="38"/>
                  </a:lnTo>
                  <a:lnTo>
                    <a:pt x="53" y="34"/>
                  </a:lnTo>
                  <a:lnTo>
                    <a:pt x="46" y="29"/>
                  </a:lnTo>
                  <a:lnTo>
                    <a:pt x="40" y="23"/>
                  </a:lnTo>
                  <a:lnTo>
                    <a:pt x="33" y="19"/>
                  </a:lnTo>
                  <a:lnTo>
                    <a:pt x="28" y="13"/>
                  </a:lnTo>
                  <a:lnTo>
                    <a:pt x="21" y="8"/>
                  </a:lnTo>
                  <a:lnTo>
                    <a:pt x="14" y="4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" y="19"/>
                  </a:lnTo>
                  <a:lnTo>
                    <a:pt x="22" y="28"/>
                  </a:lnTo>
                  <a:lnTo>
                    <a:pt x="32" y="36"/>
                  </a:lnTo>
                  <a:lnTo>
                    <a:pt x="44" y="44"/>
                  </a:lnTo>
                  <a:lnTo>
                    <a:pt x="55" y="52"/>
                  </a:lnTo>
                  <a:lnTo>
                    <a:pt x="68" y="58"/>
                  </a:lnTo>
                  <a:lnTo>
                    <a:pt x="81" y="65"/>
                  </a:lnTo>
                  <a:lnTo>
                    <a:pt x="93" y="69"/>
                  </a:lnTo>
                  <a:lnTo>
                    <a:pt x="100" y="72"/>
                  </a:lnTo>
                  <a:lnTo>
                    <a:pt x="108" y="75"/>
                  </a:lnTo>
                  <a:lnTo>
                    <a:pt x="115" y="80"/>
                  </a:lnTo>
                  <a:lnTo>
                    <a:pt x="122" y="83"/>
                  </a:lnTo>
                  <a:lnTo>
                    <a:pt x="128" y="88"/>
                  </a:lnTo>
                  <a:lnTo>
                    <a:pt x="135" y="92"/>
                  </a:lnTo>
                  <a:lnTo>
                    <a:pt x="142" y="98"/>
                  </a:lnTo>
                  <a:lnTo>
                    <a:pt x="147" y="103"/>
                  </a:lnTo>
                  <a:lnTo>
                    <a:pt x="153" y="107"/>
                  </a:lnTo>
                  <a:lnTo>
                    <a:pt x="159" y="112"/>
                  </a:lnTo>
                  <a:lnTo>
                    <a:pt x="165" y="115"/>
                  </a:lnTo>
                  <a:lnTo>
                    <a:pt x="171" y="120"/>
                  </a:lnTo>
                  <a:lnTo>
                    <a:pt x="177" y="123"/>
                  </a:lnTo>
                  <a:lnTo>
                    <a:pt x="183" y="127"/>
                  </a:lnTo>
                  <a:lnTo>
                    <a:pt x="190" y="130"/>
                  </a:lnTo>
                  <a:lnTo>
                    <a:pt x="196" y="135"/>
                  </a:lnTo>
                  <a:lnTo>
                    <a:pt x="207" y="144"/>
                  </a:lnTo>
                  <a:lnTo>
                    <a:pt x="217" y="155"/>
                  </a:lnTo>
                  <a:lnTo>
                    <a:pt x="225" y="166"/>
                  </a:lnTo>
                  <a:lnTo>
                    <a:pt x="230" y="179"/>
                  </a:lnTo>
                  <a:lnTo>
                    <a:pt x="236" y="193"/>
                  </a:lnTo>
                  <a:lnTo>
                    <a:pt x="241" y="206"/>
                  </a:lnTo>
                  <a:lnTo>
                    <a:pt x="244" y="220"/>
                  </a:lnTo>
                  <a:lnTo>
                    <a:pt x="249" y="234"/>
                  </a:lnTo>
                  <a:lnTo>
                    <a:pt x="253" y="250"/>
                  </a:lnTo>
                  <a:lnTo>
                    <a:pt x="259" y="265"/>
                  </a:lnTo>
                  <a:lnTo>
                    <a:pt x="266" y="280"/>
                  </a:lnTo>
                  <a:lnTo>
                    <a:pt x="274" y="295"/>
                  </a:lnTo>
                  <a:lnTo>
                    <a:pt x="282" y="309"/>
                  </a:lnTo>
                  <a:lnTo>
                    <a:pt x="290" y="323"/>
                  </a:lnTo>
                  <a:lnTo>
                    <a:pt x="300" y="337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130"/>
            <p:cNvSpPr>
              <a:spLocks/>
            </p:cNvSpPr>
            <p:nvPr/>
          </p:nvSpPr>
          <p:spPr bwMode="auto">
            <a:xfrm>
              <a:off x="1308" y="1611"/>
              <a:ext cx="81" cy="66"/>
            </a:xfrm>
            <a:custGeom>
              <a:avLst/>
              <a:gdLst>
                <a:gd name="T0" fmla="*/ 0 w 161"/>
                <a:gd name="T1" fmla="*/ 0 h 133"/>
                <a:gd name="T2" fmla="*/ 4 w 161"/>
                <a:gd name="T3" fmla="*/ 12 h 133"/>
                <a:gd name="T4" fmla="*/ 9 w 161"/>
                <a:gd name="T5" fmla="*/ 22 h 133"/>
                <a:gd name="T6" fmla="*/ 13 w 161"/>
                <a:gd name="T7" fmla="*/ 30 h 133"/>
                <a:gd name="T8" fmla="*/ 20 w 161"/>
                <a:gd name="T9" fmla="*/ 37 h 133"/>
                <a:gd name="T10" fmla="*/ 30 w 161"/>
                <a:gd name="T11" fmla="*/ 44 h 133"/>
                <a:gd name="T12" fmla="*/ 39 w 161"/>
                <a:gd name="T13" fmla="*/ 51 h 133"/>
                <a:gd name="T14" fmla="*/ 52 w 161"/>
                <a:gd name="T15" fmla="*/ 58 h 133"/>
                <a:gd name="T16" fmla="*/ 65 w 161"/>
                <a:gd name="T17" fmla="*/ 65 h 133"/>
                <a:gd name="T18" fmla="*/ 72 w 161"/>
                <a:gd name="T19" fmla="*/ 68 h 133"/>
                <a:gd name="T20" fmla="*/ 78 w 161"/>
                <a:gd name="T21" fmla="*/ 72 h 133"/>
                <a:gd name="T22" fmla="*/ 84 w 161"/>
                <a:gd name="T23" fmla="*/ 76 h 133"/>
                <a:gd name="T24" fmla="*/ 90 w 161"/>
                <a:gd name="T25" fmla="*/ 81 h 133"/>
                <a:gd name="T26" fmla="*/ 95 w 161"/>
                <a:gd name="T27" fmla="*/ 86 h 133"/>
                <a:gd name="T28" fmla="*/ 101 w 161"/>
                <a:gd name="T29" fmla="*/ 90 h 133"/>
                <a:gd name="T30" fmla="*/ 107 w 161"/>
                <a:gd name="T31" fmla="*/ 96 h 133"/>
                <a:gd name="T32" fmla="*/ 113 w 161"/>
                <a:gd name="T33" fmla="*/ 101 h 133"/>
                <a:gd name="T34" fmla="*/ 118 w 161"/>
                <a:gd name="T35" fmla="*/ 105 h 133"/>
                <a:gd name="T36" fmla="*/ 123 w 161"/>
                <a:gd name="T37" fmla="*/ 110 h 133"/>
                <a:gd name="T38" fmla="*/ 129 w 161"/>
                <a:gd name="T39" fmla="*/ 113 h 133"/>
                <a:gd name="T40" fmla="*/ 134 w 161"/>
                <a:gd name="T41" fmla="*/ 117 h 133"/>
                <a:gd name="T42" fmla="*/ 139 w 161"/>
                <a:gd name="T43" fmla="*/ 121 h 133"/>
                <a:gd name="T44" fmla="*/ 145 w 161"/>
                <a:gd name="T45" fmla="*/ 125 h 133"/>
                <a:gd name="T46" fmla="*/ 151 w 161"/>
                <a:gd name="T47" fmla="*/ 128 h 133"/>
                <a:gd name="T48" fmla="*/ 156 w 161"/>
                <a:gd name="T49" fmla="*/ 133 h 133"/>
                <a:gd name="T50" fmla="*/ 158 w 161"/>
                <a:gd name="T51" fmla="*/ 133 h 133"/>
                <a:gd name="T52" fmla="*/ 160 w 161"/>
                <a:gd name="T53" fmla="*/ 133 h 133"/>
                <a:gd name="T54" fmla="*/ 161 w 161"/>
                <a:gd name="T55" fmla="*/ 131 h 133"/>
                <a:gd name="T56" fmla="*/ 160 w 161"/>
                <a:gd name="T57" fmla="*/ 129 h 133"/>
                <a:gd name="T58" fmla="*/ 151 w 161"/>
                <a:gd name="T59" fmla="*/ 121 h 133"/>
                <a:gd name="T60" fmla="*/ 141 w 161"/>
                <a:gd name="T61" fmla="*/ 114 h 133"/>
                <a:gd name="T62" fmla="*/ 131 w 161"/>
                <a:gd name="T63" fmla="*/ 107 h 133"/>
                <a:gd name="T64" fmla="*/ 122 w 161"/>
                <a:gd name="T65" fmla="*/ 101 h 133"/>
                <a:gd name="T66" fmla="*/ 113 w 161"/>
                <a:gd name="T67" fmla="*/ 94 h 133"/>
                <a:gd name="T68" fmla="*/ 102 w 161"/>
                <a:gd name="T69" fmla="*/ 86 h 133"/>
                <a:gd name="T70" fmla="*/ 93 w 161"/>
                <a:gd name="T71" fmla="*/ 79 h 133"/>
                <a:gd name="T72" fmla="*/ 84 w 161"/>
                <a:gd name="T73" fmla="*/ 71 h 133"/>
                <a:gd name="T74" fmla="*/ 79 w 161"/>
                <a:gd name="T75" fmla="*/ 67 h 133"/>
                <a:gd name="T76" fmla="*/ 75 w 161"/>
                <a:gd name="T77" fmla="*/ 65 h 133"/>
                <a:gd name="T78" fmla="*/ 70 w 161"/>
                <a:gd name="T79" fmla="*/ 61 h 133"/>
                <a:gd name="T80" fmla="*/ 65 w 161"/>
                <a:gd name="T81" fmla="*/ 59 h 133"/>
                <a:gd name="T82" fmla="*/ 60 w 161"/>
                <a:gd name="T83" fmla="*/ 57 h 133"/>
                <a:gd name="T84" fmla="*/ 55 w 161"/>
                <a:gd name="T85" fmla="*/ 56 h 133"/>
                <a:gd name="T86" fmla="*/ 49 w 161"/>
                <a:gd name="T87" fmla="*/ 53 h 133"/>
                <a:gd name="T88" fmla="*/ 45 w 161"/>
                <a:gd name="T89" fmla="*/ 51 h 133"/>
                <a:gd name="T90" fmla="*/ 38 w 161"/>
                <a:gd name="T91" fmla="*/ 46 h 133"/>
                <a:gd name="T92" fmla="*/ 31 w 161"/>
                <a:gd name="T93" fmla="*/ 42 h 133"/>
                <a:gd name="T94" fmla="*/ 25 w 161"/>
                <a:gd name="T95" fmla="*/ 36 h 133"/>
                <a:gd name="T96" fmla="*/ 19 w 161"/>
                <a:gd name="T97" fmla="*/ 29 h 133"/>
                <a:gd name="T98" fmla="*/ 13 w 161"/>
                <a:gd name="T99" fmla="*/ 22 h 133"/>
                <a:gd name="T100" fmla="*/ 8 w 161"/>
                <a:gd name="T101" fmla="*/ 14 h 133"/>
                <a:gd name="T102" fmla="*/ 3 w 161"/>
                <a:gd name="T103" fmla="*/ 7 h 133"/>
                <a:gd name="T104" fmla="*/ 0 w 161"/>
                <a:gd name="T105" fmla="*/ 0 h 133"/>
                <a:gd name="T106" fmla="*/ 0 w 161"/>
                <a:gd name="T107" fmla="*/ 0 h 133"/>
                <a:gd name="T108" fmla="*/ 0 w 161"/>
                <a:gd name="T109" fmla="*/ 0 h 133"/>
                <a:gd name="T110" fmla="*/ 0 w 161"/>
                <a:gd name="T111" fmla="*/ 0 h 133"/>
                <a:gd name="T112" fmla="*/ 0 w 161"/>
                <a:gd name="T113" fmla="*/ 0 h 133"/>
                <a:gd name="T114" fmla="*/ 0 w 161"/>
                <a:gd name="T1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133">
                  <a:moveTo>
                    <a:pt x="0" y="0"/>
                  </a:moveTo>
                  <a:lnTo>
                    <a:pt x="4" y="12"/>
                  </a:lnTo>
                  <a:lnTo>
                    <a:pt x="9" y="22"/>
                  </a:lnTo>
                  <a:lnTo>
                    <a:pt x="13" y="30"/>
                  </a:lnTo>
                  <a:lnTo>
                    <a:pt x="20" y="37"/>
                  </a:lnTo>
                  <a:lnTo>
                    <a:pt x="30" y="44"/>
                  </a:lnTo>
                  <a:lnTo>
                    <a:pt x="39" y="51"/>
                  </a:lnTo>
                  <a:lnTo>
                    <a:pt x="52" y="58"/>
                  </a:lnTo>
                  <a:lnTo>
                    <a:pt x="65" y="65"/>
                  </a:lnTo>
                  <a:lnTo>
                    <a:pt x="72" y="68"/>
                  </a:lnTo>
                  <a:lnTo>
                    <a:pt x="78" y="72"/>
                  </a:lnTo>
                  <a:lnTo>
                    <a:pt x="84" y="76"/>
                  </a:lnTo>
                  <a:lnTo>
                    <a:pt x="90" y="81"/>
                  </a:lnTo>
                  <a:lnTo>
                    <a:pt x="95" y="86"/>
                  </a:lnTo>
                  <a:lnTo>
                    <a:pt x="101" y="90"/>
                  </a:lnTo>
                  <a:lnTo>
                    <a:pt x="107" y="96"/>
                  </a:lnTo>
                  <a:lnTo>
                    <a:pt x="113" y="101"/>
                  </a:lnTo>
                  <a:lnTo>
                    <a:pt x="118" y="105"/>
                  </a:lnTo>
                  <a:lnTo>
                    <a:pt x="123" y="110"/>
                  </a:lnTo>
                  <a:lnTo>
                    <a:pt x="129" y="113"/>
                  </a:lnTo>
                  <a:lnTo>
                    <a:pt x="134" y="117"/>
                  </a:lnTo>
                  <a:lnTo>
                    <a:pt x="139" y="121"/>
                  </a:lnTo>
                  <a:lnTo>
                    <a:pt x="145" y="125"/>
                  </a:lnTo>
                  <a:lnTo>
                    <a:pt x="151" y="128"/>
                  </a:lnTo>
                  <a:lnTo>
                    <a:pt x="156" y="133"/>
                  </a:lnTo>
                  <a:lnTo>
                    <a:pt x="158" y="133"/>
                  </a:lnTo>
                  <a:lnTo>
                    <a:pt x="160" y="133"/>
                  </a:lnTo>
                  <a:lnTo>
                    <a:pt x="161" y="131"/>
                  </a:lnTo>
                  <a:lnTo>
                    <a:pt x="160" y="129"/>
                  </a:lnTo>
                  <a:lnTo>
                    <a:pt x="151" y="121"/>
                  </a:lnTo>
                  <a:lnTo>
                    <a:pt x="141" y="114"/>
                  </a:lnTo>
                  <a:lnTo>
                    <a:pt x="131" y="107"/>
                  </a:lnTo>
                  <a:lnTo>
                    <a:pt x="122" y="101"/>
                  </a:lnTo>
                  <a:lnTo>
                    <a:pt x="113" y="94"/>
                  </a:lnTo>
                  <a:lnTo>
                    <a:pt x="102" y="86"/>
                  </a:lnTo>
                  <a:lnTo>
                    <a:pt x="93" y="79"/>
                  </a:lnTo>
                  <a:lnTo>
                    <a:pt x="84" y="71"/>
                  </a:lnTo>
                  <a:lnTo>
                    <a:pt x="79" y="67"/>
                  </a:lnTo>
                  <a:lnTo>
                    <a:pt x="75" y="65"/>
                  </a:lnTo>
                  <a:lnTo>
                    <a:pt x="70" y="61"/>
                  </a:lnTo>
                  <a:lnTo>
                    <a:pt x="65" y="59"/>
                  </a:lnTo>
                  <a:lnTo>
                    <a:pt x="60" y="57"/>
                  </a:lnTo>
                  <a:lnTo>
                    <a:pt x="55" y="56"/>
                  </a:lnTo>
                  <a:lnTo>
                    <a:pt x="49" y="53"/>
                  </a:lnTo>
                  <a:lnTo>
                    <a:pt x="45" y="51"/>
                  </a:lnTo>
                  <a:lnTo>
                    <a:pt x="38" y="46"/>
                  </a:lnTo>
                  <a:lnTo>
                    <a:pt x="31" y="42"/>
                  </a:lnTo>
                  <a:lnTo>
                    <a:pt x="25" y="36"/>
                  </a:lnTo>
                  <a:lnTo>
                    <a:pt x="19" y="29"/>
                  </a:lnTo>
                  <a:lnTo>
                    <a:pt x="13" y="22"/>
                  </a:lnTo>
                  <a:lnTo>
                    <a:pt x="8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31"/>
            <p:cNvSpPr>
              <a:spLocks/>
            </p:cNvSpPr>
            <p:nvPr/>
          </p:nvSpPr>
          <p:spPr bwMode="auto">
            <a:xfrm>
              <a:off x="1332" y="1658"/>
              <a:ext cx="86" cy="75"/>
            </a:xfrm>
            <a:custGeom>
              <a:avLst/>
              <a:gdLst>
                <a:gd name="T0" fmla="*/ 172 w 172"/>
                <a:gd name="T1" fmla="*/ 150 h 150"/>
                <a:gd name="T2" fmla="*/ 168 w 172"/>
                <a:gd name="T3" fmla="*/ 138 h 150"/>
                <a:gd name="T4" fmla="*/ 164 w 172"/>
                <a:gd name="T5" fmla="*/ 127 h 150"/>
                <a:gd name="T6" fmla="*/ 159 w 172"/>
                <a:gd name="T7" fmla="*/ 114 h 150"/>
                <a:gd name="T8" fmla="*/ 153 w 172"/>
                <a:gd name="T9" fmla="*/ 102 h 150"/>
                <a:gd name="T10" fmla="*/ 146 w 172"/>
                <a:gd name="T11" fmla="*/ 91 h 150"/>
                <a:gd name="T12" fmla="*/ 138 w 172"/>
                <a:gd name="T13" fmla="*/ 81 h 150"/>
                <a:gd name="T14" fmla="*/ 129 w 172"/>
                <a:gd name="T15" fmla="*/ 71 h 150"/>
                <a:gd name="T16" fmla="*/ 120 w 172"/>
                <a:gd name="T17" fmla="*/ 63 h 150"/>
                <a:gd name="T18" fmla="*/ 106 w 172"/>
                <a:gd name="T19" fmla="*/ 55 h 150"/>
                <a:gd name="T20" fmla="*/ 91 w 172"/>
                <a:gd name="T21" fmla="*/ 47 h 150"/>
                <a:gd name="T22" fmla="*/ 76 w 172"/>
                <a:gd name="T23" fmla="*/ 39 h 150"/>
                <a:gd name="T24" fmla="*/ 62 w 172"/>
                <a:gd name="T25" fmla="*/ 31 h 150"/>
                <a:gd name="T26" fmla="*/ 47 w 172"/>
                <a:gd name="T27" fmla="*/ 24 h 150"/>
                <a:gd name="T28" fmla="*/ 32 w 172"/>
                <a:gd name="T29" fmla="*/ 16 h 150"/>
                <a:gd name="T30" fmla="*/ 17 w 172"/>
                <a:gd name="T31" fmla="*/ 8 h 150"/>
                <a:gd name="T32" fmla="*/ 3 w 172"/>
                <a:gd name="T33" fmla="*/ 0 h 150"/>
                <a:gd name="T34" fmla="*/ 2 w 172"/>
                <a:gd name="T35" fmla="*/ 0 h 150"/>
                <a:gd name="T36" fmla="*/ 0 w 172"/>
                <a:gd name="T37" fmla="*/ 1 h 150"/>
                <a:gd name="T38" fmla="*/ 0 w 172"/>
                <a:gd name="T39" fmla="*/ 5 h 150"/>
                <a:gd name="T40" fmla="*/ 0 w 172"/>
                <a:gd name="T41" fmla="*/ 6 h 150"/>
                <a:gd name="T42" fmla="*/ 10 w 172"/>
                <a:gd name="T43" fmla="*/ 15 h 150"/>
                <a:gd name="T44" fmla="*/ 22 w 172"/>
                <a:gd name="T45" fmla="*/ 23 h 150"/>
                <a:gd name="T46" fmla="*/ 33 w 172"/>
                <a:gd name="T47" fmla="*/ 31 h 150"/>
                <a:gd name="T48" fmla="*/ 45 w 172"/>
                <a:gd name="T49" fmla="*/ 38 h 150"/>
                <a:gd name="T50" fmla="*/ 58 w 172"/>
                <a:gd name="T51" fmla="*/ 44 h 150"/>
                <a:gd name="T52" fmla="*/ 70 w 172"/>
                <a:gd name="T53" fmla="*/ 51 h 150"/>
                <a:gd name="T54" fmla="*/ 82 w 172"/>
                <a:gd name="T55" fmla="*/ 56 h 150"/>
                <a:gd name="T56" fmla="*/ 94 w 172"/>
                <a:gd name="T57" fmla="*/ 62 h 150"/>
                <a:gd name="T58" fmla="*/ 108 w 172"/>
                <a:gd name="T59" fmla="*/ 70 h 150"/>
                <a:gd name="T60" fmla="*/ 121 w 172"/>
                <a:gd name="T61" fmla="*/ 78 h 150"/>
                <a:gd name="T62" fmla="*/ 132 w 172"/>
                <a:gd name="T63" fmla="*/ 88 h 150"/>
                <a:gd name="T64" fmla="*/ 142 w 172"/>
                <a:gd name="T65" fmla="*/ 98 h 150"/>
                <a:gd name="T66" fmla="*/ 151 w 172"/>
                <a:gd name="T67" fmla="*/ 109 h 150"/>
                <a:gd name="T68" fmla="*/ 158 w 172"/>
                <a:gd name="T69" fmla="*/ 121 h 150"/>
                <a:gd name="T70" fmla="*/ 165 w 172"/>
                <a:gd name="T71" fmla="*/ 135 h 150"/>
                <a:gd name="T72" fmla="*/ 170 w 172"/>
                <a:gd name="T73" fmla="*/ 150 h 150"/>
                <a:gd name="T74" fmla="*/ 170 w 172"/>
                <a:gd name="T75" fmla="*/ 150 h 150"/>
                <a:gd name="T76" fmla="*/ 172 w 172"/>
                <a:gd name="T77" fmla="*/ 150 h 150"/>
                <a:gd name="T78" fmla="*/ 172 w 172"/>
                <a:gd name="T79" fmla="*/ 150 h 150"/>
                <a:gd name="T80" fmla="*/ 172 w 172"/>
                <a:gd name="T81" fmla="*/ 150 h 150"/>
                <a:gd name="T82" fmla="*/ 172 w 172"/>
                <a:gd name="T8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50">
                  <a:moveTo>
                    <a:pt x="172" y="150"/>
                  </a:moveTo>
                  <a:lnTo>
                    <a:pt x="168" y="138"/>
                  </a:lnTo>
                  <a:lnTo>
                    <a:pt x="164" y="127"/>
                  </a:lnTo>
                  <a:lnTo>
                    <a:pt x="159" y="114"/>
                  </a:lnTo>
                  <a:lnTo>
                    <a:pt x="153" y="102"/>
                  </a:lnTo>
                  <a:lnTo>
                    <a:pt x="146" y="91"/>
                  </a:lnTo>
                  <a:lnTo>
                    <a:pt x="138" y="81"/>
                  </a:lnTo>
                  <a:lnTo>
                    <a:pt x="129" y="71"/>
                  </a:lnTo>
                  <a:lnTo>
                    <a:pt x="120" y="63"/>
                  </a:lnTo>
                  <a:lnTo>
                    <a:pt x="106" y="55"/>
                  </a:lnTo>
                  <a:lnTo>
                    <a:pt x="91" y="47"/>
                  </a:lnTo>
                  <a:lnTo>
                    <a:pt x="76" y="39"/>
                  </a:lnTo>
                  <a:lnTo>
                    <a:pt x="62" y="31"/>
                  </a:lnTo>
                  <a:lnTo>
                    <a:pt x="47" y="24"/>
                  </a:lnTo>
                  <a:lnTo>
                    <a:pt x="32" y="16"/>
                  </a:lnTo>
                  <a:lnTo>
                    <a:pt x="17" y="8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0" y="15"/>
                  </a:lnTo>
                  <a:lnTo>
                    <a:pt x="22" y="23"/>
                  </a:lnTo>
                  <a:lnTo>
                    <a:pt x="33" y="31"/>
                  </a:lnTo>
                  <a:lnTo>
                    <a:pt x="45" y="38"/>
                  </a:lnTo>
                  <a:lnTo>
                    <a:pt x="58" y="44"/>
                  </a:lnTo>
                  <a:lnTo>
                    <a:pt x="70" y="51"/>
                  </a:lnTo>
                  <a:lnTo>
                    <a:pt x="82" y="56"/>
                  </a:lnTo>
                  <a:lnTo>
                    <a:pt x="94" y="62"/>
                  </a:lnTo>
                  <a:lnTo>
                    <a:pt x="108" y="70"/>
                  </a:lnTo>
                  <a:lnTo>
                    <a:pt x="121" y="78"/>
                  </a:lnTo>
                  <a:lnTo>
                    <a:pt x="132" y="88"/>
                  </a:lnTo>
                  <a:lnTo>
                    <a:pt x="142" y="98"/>
                  </a:lnTo>
                  <a:lnTo>
                    <a:pt x="151" y="109"/>
                  </a:lnTo>
                  <a:lnTo>
                    <a:pt x="158" y="121"/>
                  </a:lnTo>
                  <a:lnTo>
                    <a:pt x="165" y="135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32"/>
            <p:cNvSpPr>
              <a:spLocks/>
            </p:cNvSpPr>
            <p:nvPr/>
          </p:nvSpPr>
          <p:spPr bwMode="auto">
            <a:xfrm>
              <a:off x="1330" y="1668"/>
              <a:ext cx="101" cy="124"/>
            </a:xfrm>
            <a:custGeom>
              <a:avLst/>
              <a:gdLst>
                <a:gd name="T0" fmla="*/ 0 w 202"/>
                <a:gd name="T1" fmla="*/ 0 h 246"/>
                <a:gd name="T2" fmla="*/ 6 w 202"/>
                <a:gd name="T3" fmla="*/ 8 h 246"/>
                <a:gd name="T4" fmla="*/ 13 w 202"/>
                <a:gd name="T5" fmla="*/ 16 h 246"/>
                <a:gd name="T6" fmla="*/ 19 w 202"/>
                <a:gd name="T7" fmla="*/ 23 h 246"/>
                <a:gd name="T8" fmla="*/ 26 w 202"/>
                <a:gd name="T9" fmla="*/ 31 h 246"/>
                <a:gd name="T10" fmla="*/ 32 w 202"/>
                <a:gd name="T11" fmla="*/ 39 h 246"/>
                <a:gd name="T12" fmla="*/ 40 w 202"/>
                <a:gd name="T13" fmla="*/ 46 h 246"/>
                <a:gd name="T14" fmla="*/ 47 w 202"/>
                <a:gd name="T15" fmla="*/ 53 h 246"/>
                <a:gd name="T16" fmla="*/ 55 w 202"/>
                <a:gd name="T17" fmla="*/ 59 h 246"/>
                <a:gd name="T18" fmla="*/ 63 w 202"/>
                <a:gd name="T19" fmla="*/ 68 h 246"/>
                <a:gd name="T20" fmla="*/ 71 w 202"/>
                <a:gd name="T21" fmla="*/ 77 h 246"/>
                <a:gd name="T22" fmla="*/ 77 w 202"/>
                <a:gd name="T23" fmla="*/ 86 h 246"/>
                <a:gd name="T24" fmla="*/ 82 w 202"/>
                <a:gd name="T25" fmla="*/ 95 h 246"/>
                <a:gd name="T26" fmla="*/ 87 w 202"/>
                <a:gd name="T27" fmla="*/ 106 h 246"/>
                <a:gd name="T28" fmla="*/ 91 w 202"/>
                <a:gd name="T29" fmla="*/ 116 h 246"/>
                <a:gd name="T30" fmla="*/ 95 w 202"/>
                <a:gd name="T31" fmla="*/ 127 h 246"/>
                <a:gd name="T32" fmla="*/ 98 w 202"/>
                <a:gd name="T33" fmla="*/ 139 h 246"/>
                <a:gd name="T34" fmla="*/ 104 w 202"/>
                <a:gd name="T35" fmla="*/ 157 h 246"/>
                <a:gd name="T36" fmla="*/ 112 w 202"/>
                <a:gd name="T37" fmla="*/ 173 h 246"/>
                <a:gd name="T38" fmla="*/ 121 w 202"/>
                <a:gd name="T39" fmla="*/ 190 h 246"/>
                <a:gd name="T40" fmla="*/ 132 w 202"/>
                <a:gd name="T41" fmla="*/ 205 h 246"/>
                <a:gd name="T42" fmla="*/ 145 w 202"/>
                <a:gd name="T43" fmla="*/ 218 h 246"/>
                <a:gd name="T44" fmla="*/ 159 w 202"/>
                <a:gd name="T45" fmla="*/ 230 h 246"/>
                <a:gd name="T46" fmla="*/ 176 w 202"/>
                <a:gd name="T47" fmla="*/ 239 h 246"/>
                <a:gd name="T48" fmla="*/ 194 w 202"/>
                <a:gd name="T49" fmla="*/ 246 h 246"/>
                <a:gd name="T50" fmla="*/ 198 w 202"/>
                <a:gd name="T51" fmla="*/ 245 h 246"/>
                <a:gd name="T52" fmla="*/ 201 w 202"/>
                <a:gd name="T53" fmla="*/ 241 h 246"/>
                <a:gd name="T54" fmla="*/ 202 w 202"/>
                <a:gd name="T55" fmla="*/ 237 h 246"/>
                <a:gd name="T56" fmla="*/ 201 w 202"/>
                <a:gd name="T57" fmla="*/ 233 h 246"/>
                <a:gd name="T58" fmla="*/ 193 w 202"/>
                <a:gd name="T59" fmla="*/ 226 h 246"/>
                <a:gd name="T60" fmla="*/ 185 w 202"/>
                <a:gd name="T61" fmla="*/ 221 h 246"/>
                <a:gd name="T62" fmla="*/ 177 w 202"/>
                <a:gd name="T63" fmla="*/ 215 h 246"/>
                <a:gd name="T64" fmla="*/ 169 w 202"/>
                <a:gd name="T65" fmla="*/ 210 h 246"/>
                <a:gd name="T66" fmla="*/ 161 w 202"/>
                <a:gd name="T67" fmla="*/ 205 h 246"/>
                <a:gd name="T68" fmla="*/ 153 w 202"/>
                <a:gd name="T69" fmla="*/ 200 h 246"/>
                <a:gd name="T70" fmla="*/ 145 w 202"/>
                <a:gd name="T71" fmla="*/ 193 h 246"/>
                <a:gd name="T72" fmla="*/ 138 w 202"/>
                <a:gd name="T73" fmla="*/ 186 h 246"/>
                <a:gd name="T74" fmla="*/ 131 w 202"/>
                <a:gd name="T75" fmla="*/ 178 h 246"/>
                <a:gd name="T76" fmla="*/ 125 w 202"/>
                <a:gd name="T77" fmla="*/ 169 h 246"/>
                <a:gd name="T78" fmla="*/ 120 w 202"/>
                <a:gd name="T79" fmla="*/ 161 h 246"/>
                <a:gd name="T80" fmla="*/ 116 w 202"/>
                <a:gd name="T81" fmla="*/ 150 h 246"/>
                <a:gd name="T82" fmla="*/ 111 w 202"/>
                <a:gd name="T83" fmla="*/ 141 h 246"/>
                <a:gd name="T84" fmla="*/ 108 w 202"/>
                <a:gd name="T85" fmla="*/ 132 h 246"/>
                <a:gd name="T86" fmla="*/ 104 w 202"/>
                <a:gd name="T87" fmla="*/ 122 h 246"/>
                <a:gd name="T88" fmla="*/ 101 w 202"/>
                <a:gd name="T89" fmla="*/ 112 h 246"/>
                <a:gd name="T90" fmla="*/ 95 w 202"/>
                <a:gd name="T91" fmla="*/ 99 h 246"/>
                <a:gd name="T92" fmla="*/ 88 w 202"/>
                <a:gd name="T93" fmla="*/ 86 h 246"/>
                <a:gd name="T94" fmla="*/ 79 w 202"/>
                <a:gd name="T95" fmla="*/ 73 h 246"/>
                <a:gd name="T96" fmla="*/ 67 w 202"/>
                <a:gd name="T97" fmla="*/ 64 h 246"/>
                <a:gd name="T98" fmla="*/ 57 w 202"/>
                <a:gd name="T99" fmla="*/ 57 h 246"/>
                <a:gd name="T100" fmla="*/ 48 w 202"/>
                <a:gd name="T101" fmla="*/ 50 h 246"/>
                <a:gd name="T102" fmla="*/ 40 w 202"/>
                <a:gd name="T103" fmla="*/ 42 h 246"/>
                <a:gd name="T104" fmla="*/ 30 w 202"/>
                <a:gd name="T105" fmla="*/ 34 h 246"/>
                <a:gd name="T106" fmla="*/ 22 w 202"/>
                <a:gd name="T107" fmla="*/ 26 h 246"/>
                <a:gd name="T108" fmla="*/ 15 w 202"/>
                <a:gd name="T109" fmla="*/ 17 h 246"/>
                <a:gd name="T110" fmla="*/ 7 w 202"/>
                <a:gd name="T111" fmla="*/ 9 h 246"/>
                <a:gd name="T112" fmla="*/ 0 w 202"/>
                <a:gd name="T113" fmla="*/ 0 h 246"/>
                <a:gd name="T114" fmla="*/ 0 w 202"/>
                <a:gd name="T115" fmla="*/ 0 h 246"/>
                <a:gd name="T116" fmla="*/ 0 w 202"/>
                <a:gd name="T117" fmla="*/ 0 h 246"/>
                <a:gd name="T118" fmla="*/ 0 w 202"/>
                <a:gd name="T119" fmla="*/ 0 h 246"/>
                <a:gd name="T120" fmla="*/ 0 w 202"/>
                <a:gd name="T121" fmla="*/ 0 h 246"/>
                <a:gd name="T122" fmla="*/ 0 w 202"/>
                <a:gd name="T12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46">
                  <a:moveTo>
                    <a:pt x="0" y="0"/>
                  </a:moveTo>
                  <a:lnTo>
                    <a:pt x="6" y="8"/>
                  </a:lnTo>
                  <a:lnTo>
                    <a:pt x="13" y="16"/>
                  </a:lnTo>
                  <a:lnTo>
                    <a:pt x="19" y="23"/>
                  </a:lnTo>
                  <a:lnTo>
                    <a:pt x="26" y="31"/>
                  </a:lnTo>
                  <a:lnTo>
                    <a:pt x="32" y="39"/>
                  </a:lnTo>
                  <a:lnTo>
                    <a:pt x="40" y="46"/>
                  </a:lnTo>
                  <a:lnTo>
                    <a:pt x="47" y="53"/>
                  </a:lnTo>
                  <a:lnTo>
                    <a:pt x="55" y="59"/>
                  </a:lnTo>
                  <a:lnTo>
                    <a:pt x="63" y="68"/>
                  </a:lnTo>
                  <a:lnTo>
                    <a:pt x="71" y="77"/>
                  </a:lnTo>
                  <a:lnTo>
                    <a:pt x="77" y="86"/>
                  </a:lnTo>
                  <a:lnTo>
                    <a:pt x="82" y="95"/>
                  </a:lnTo>
                  <a:lnTo>
                    <a:pt x="87" y="106"/>
                  </a:lnTo>
                  <a:lnTo>
                    <a:pt x="91" y="116"/>
                  </a:lnTo>
                  <a:lnTo>
                    <a:pt x="95" y="127"/>
                  </a:lnTo>
                  <a:lnTo>
                    <a:pt x="98" y="139"/>
                  </a:lnTo>
                  <a:lnTo>
                    <a:pt x="104" y="157"/>
                  </a:lnTo>
                  <a:lnTo>
                    <a:pt x="112" y="173"/>
                  </a:lnTo>
                  <a:lnTo>
                    <a:pt x="121" y="190"/>
                  </a:lnTo>
                  <a:lnTo>
                    <a:pt x="132" y="205"/>
                  </a:lnTo>
                  <a:lnTo>
                    <a:pt x="145" y="218"/>
                  </a:lnTo>
                  <a:lnTo>
                    <a:pt x="159" y="230"/>
                  </a:lnTo>
                  <a:lnTo>
                    <a:pt x="176" y="239"/>
                  </a:lnTo>
                  <a:lnTo>
                    <a:pt x="194" y="246"/>
                  </a:lnTo>
                  <a:lnTo>
                    <a:pt x="198" y="245"/>
                  </a:lnTo>
                  <a:lnTo>
                    <a:pt x="201" y="241"/>
                  </a:lnTo>
                  <a:lnTo>
                    <a:pt x="202" y="237"/>
                  </a:lnTo>
                  <a:lnTo>
                    <a:pt x="201" y="233"/>
                  </a:lnTo>
                  <a:lnTo>
                    <a:pt x="193" y="226"/>
                  </a:lnTo>
                  <a:lnTo>
                    <a:pt x="185" y="221"/>
                  </a:lnTo>
                  <a:lnTo>
                    <a:pt x="177" y="215"/>
                  </a:lnTo>
                  <a:lnTo>
                    <a:pt x="169" y="210"/>
                  </a:lnTo>
                  <a:lnTo>
                    <a:pt x="161" y="205"/>
                  </a:lnTo>
                  <a:lnTo>
                    <a:pt x="153" y="200"/>
                  </a:lnTo>
                  <a:lnTo>
                    <a:pt x="145" y="193"/>
                  </a:lnTo>
                  <a:lnTo>
                    <a:pt x="138" y="186"/>
                  </a:lnTo>
                  <a:lnTo>
                    <a:pt x="131" y="178"/>
                  </a:lnTo>
                  <a:lnTo>
                    <a:pt x="125" y="169"/>
                  </a:lnTo>
                  <a:lnTo>
                    <a:pt x="120" y="161"/>
                  </a:lnTo>
                  <a:lnTo>
                    <a:pt x="116" y="150"/>
                  </a:lnTo>
                  <a:lnTo>
                    <a:pt x="111" y="141"/>
                  </a:lnTo>
                  <a:lnTo>
                    <a:pt x="108" y="132"/>
                  </a:lnTo>
                  <a:lnTo>
                    <a:pt x="104" y="122"/>
                  </a:lnTo>
                  <a:lnTo>
                    <a:pt x="101" y="112"/>
                  </a:lnTo>
                  <a:lnTo>
                    <a:pt x="95" y="99"/>
                  </a:lnTo>
                  <a:lnTo>
                    <a:pt x="88" y="86"/>
                  </a:lnTo>
                  <a:lnTo>
                    <a:pt x="79" y="73"/>
                  </a:lnTo>
                  <a:lnTo>
                    <a:pt x="67" y="64"/>
                  </a:lnTo>
                  <a:lnTo>
                    <a:pt x="57" y="57"/>
                  </a:lnTo>
                  <a:lnTo>
                    <a:pt x="48" y="50"/>
                  </a:lnTo>
                  <a:lnTo>
                    <a:pt x="40" y="42"/>
                  </a:lnTo>
                  <a:lnTo>
                    <a:pt x="30" y="34"/>
                  </a:lnTo>
                  <a:lnTo>
                    <a:pt x="22" y="26"/>
                  </a:lnTo>
                  <a:lnTo>
                    <a:pt x="15" y="17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133"/>
            <p:cNvSpPr>
              <a:spLocks/>
            </p:cNvSpPr>
            <p:nvPr/>
          </p:nvSpPr>
          <p:spPr bwMode="auto">
            <a:xfrm>
              <a:off x="1332" y="1687"/>
              <a:ext cx="48" cy="49"/>
            </a:xfrm>
            <a:custGeom>
              <a:avLst/>
              <a:gdLst>
                <a:gd name="T0" fmla="*/ 13 w 96"/>
                <a:gd name="T1" fmla="*/ 0 h 98"/>
                <a:gd name="T2" fmla="*/ 6 w 96"/>
                <a:gd name="T3" fmla="*/ 13 h 98"/>
                <a:gd name="T4" fmla="*/ 0 w 96"/>
                <a:gd name="T5" fmla="*/ 25 h 98"/>
                <a:gd name="T6" fmla="*/ 0 w 96"/>
                <a:gd name="T7" fmla="*/ 37 h 98"/>
                <a:gd name="T8" fmla="*/ 8 w 96"/>
                <a:gd name="T9" fmla="*/ 50 h 98"/>
                <a:gd name="T10" fmla="*/ 16 w 96"/>
                <a:gd name="T11" fmla="*/ 58 h 98"/>
                <a:gd name="T12" fmla="*/ 24 w 96"/>
                <a:gd name="T13" fmla="*/ 65 h 98"/>
                <a:gd name="T14" fmla="*/ 34 w 96"/>
                <a:gd name="T15" fmla="*/ 73 h 98"/>
                <a:gd name="T16" fmla="*/ 44 w 96"/>
                <a:gd name="T17" fmla="*/ 79 h 98"/>
                <a:gd name="T18" fmla="*/ 54 w 96"/>
                <a:gd name="T19" fmla="*/ 86 h 98"/>
                <a:gd name="T20" fmla="*/ 64 w 96"/>
                <a:gd name="T21" fmla="*/ 90 h 98"/>
                <a:gd name="T22" fmla="*/ 75 w 96"/>
                <a:gd name="T23" fmla="*/ 95 h 98"/>
                <a:gd name="T24" fmla="*/ 85 w 96"/>
                <a:gd name="T25" fmla="*/ 98 h 98"/>
                <a:gd name="T26" fmla="*/ 89 w 96"/>
                <a:gd name="T27" fmla="*/ 98 h 98"/>
                <a:gd name="T28" fmla="*/ 93 w 96"/>
                <a:gd name="T29" fmla="*/ 96 h 98"/>
                <a:gd name="T30" fmla="*/ 96 w 96"/>
                <a:gd name="T31" fmla="*/ 93 h 98"/>
                <a:gd name="T32" fmla="*/ 94 w 96"/>
                <a:gd name="T33" fmla="*/ 89 h 98"/>
                <a:gd name="T34" fmla="*/ 87 w 96"/>
                <a:gd name="T35" fmla="*/ 83 h 98"/>
                <a:gd name="T36" fmla="*/ 81 w 96"/>
                <a:gd name="T37" fmla="*/ 79 h 98"/>
                <a:gd name="T38" fmla="*/ 73 w 96"/>
                <a:gd name="T39" fmla="*/ 74 h 98"/>
                <a:gd name="T40" fmla="*/ 64 w 96"/>
                <a:gd name="T41" fmla="*/ 70 h 98"/>
                <a:gd name="T42" fmla="*/ 58 w 96"/>
                <a:gd name="T43" fmla="*/ 65 h 98"/>
                <a:gd name="T44" fmla="*/ 49 w 96"/>
                <a:gd name="T45" fmla="*/ 60 h 98"/>
                <a:gd name="T46" fmla="*/ 41 w 96"/>
                <a:gd name="T47" fmla="*/ 57 h 98"/>
                <a:gd name="T48" fmla="*/ 34 w 96"/>
                <a:gd name="T49" fmla="*/ 52 h 98"/>
                <a:gd name="T50" fmla="*/ 28 w 96"/>
                <a:gd name="T51" fmla="*/ 46 h 98"/>
                <a:gd name="T52" fmla="*/ 19 w 96"/>
                <a:gd name="T53" fmla="*/ 41 h 98"/>
                <a:gd name="T54" fmla="*/ 13 w 96"/>
                <a:gd name="T55" fmla="*/ 35 h 98"/>
                <a:gd name="T56" fmla="*/ 8 w 96"/>
                <a:gd name="T57" fmla="*/ 27 h 98"/>
                <a:gd name="T58" fmla="*/ 8 w 96"/>
                <a:gd name="T59" fmla="*/ 20 h 98"/>
                <a:gd name="T60" fmla="*/ 9 w 96"/>
                <a:gd name="T61" fmla="*/ 13 h 98"/>
                <a:gd name="T62" fmla="*/ 10 w 96"/>
                <a:gd name="T63" fmla="*/ 6 h 98"/>
                <a:gd name="T64" fmla="*/ 13 w 96"/>
                <a:gd name="T65" fmla="*/ 0 h 98"/>
                <a:gd name="T66" fmla="*/ 13 w 96"/>
                <a:gd name="T67" fmla="*/ 0 h 98"/>
                <a:gd name="T68" fmla="*/ 13 w 96"/>
                <a:gd name="T69" fmla="*/ 0 h 98"/>
                <a:gd name="T70" fmla="*/ 13 w 96"/>
                <a:gd name="T71" fmla="*/ 0 h 98"/>
                <a:gd name="T72" fmla="*/ 13 w 96"/>
                <a:gd name="T73" fmla="*/ 0 h 98"/>
                <a:gd name="T74" fmla="*/ 13 w 96"/>
                <a:gd name="T7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8">
                  <a:moveTo>
                    <a:pt x="13" y="0"/>
                  </a:moveTo>
                  <a:lnTo>
                    <a:pt x="6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8" y="50"/>
                  </a:lnTo>
                  <a:lnTo>
                    <a:pt x="16" y="58"/>
                  </a:lnTo>
                  <a:lnTo>
                    <a:pt x="24" y="65"/>
                  </a:lnTo>
                  <a:lnTo>
                    <a:pt x="34" y="73"/>
                  </a:lnTo>
                  <a:lnTo>
                    <a:pt x="44" y="79"/>
                  </a:lnTo>
                  <a:lnTo>
                    <a:pt x="54" y="86"/>
                  </a:lnTo>
                  <a:lnTo>
                    <a:pt x="64" y="90"/>
                  </a:lnTo>
                  <a:lnTo>
                    <a:pt x="75" y="95"/>
                  </a:lnTo>
                  <a:lnTo>
                    <a:pt x="85" y="98"/>
                  </a:lnTo>
                  <a:lnTo>
                    <a:pt x="89" y="98"/>
                  </a:lnTo>
                  <a:lnTo>
                    <a:pt x="93" y="96"/>
                  </a:lnTo>
                  <a:lnTo>
                    <a:pt x="96" y="93"/>
                  </a:lnTo>
                  <a:lnTo>
                    <a:pt x="94" y="89"/>
                  </a:lnTo>
                  <a:lnTo>
                    <a:pt x="87" y="83"/>
                  </a:lnTo>
                  <a:lnTo>
                    <a:pt x="81" y="79"/>
                  </a:lnTo>
                  <a:lnTo>
                    <a:pt x="73" y="74"/>
                  </a:lnTo>
                  <a:lnTo>
                    <a:pt x="64" y="70"/>
                  </a:lnTo>
                  <a:lnTo>
                    <a:pt x="58" y="65"/>
                  </a:lnTo>
                  <a:lnTo>
                    <a:pt x="49" y="60"/>
                  </a:lnTo>
                  <a:lnTo>
                    <a:pt x="41" y="57"/>
                  </a:lnTo>
                  <a:lnTo>
                    <a:pt x="34" y="52"/>
                  </a:lnTo>
                  <a:lnTo>
                    <a:pt x="28" y="46"/>
                  </a:lnTo>
                  <a:lnTo>
                    <a:pt x="19" y="41"/>
                  </a:lnTo>
                  <a:lnTo>
                    <a:pt x="13" y="35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9" y="13"/>
                  </a:lnTo>
                  <a:lnTo>
                    <a:pt x="10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134"/>
            <p:cNvSpPr>
              <a:spLocks/>
            </p:cNvSpPr>
            <p:nvPr/>
          </p:nvSpPr>
          <p:spPr bwMode="auto">
            <a:xfrm>
              <a:off x="1326" y="1709"/>
              <a:ext cx="53" cy="43"/>
            </a:xfrm>
            <a:custGeom>
              <a:avLst/>
              <a:gdLst>
                <a:gd name="T0" fmla="*/ 3 w 105"/>
                <a:gd name="T1" fmla="*/ 0 h 87"/>
                <a:gd name="T2" fmla="*/ 2 w 105"/>
                <a:gd name="T3" fmla="*/ 11 h 87"/>
                <a:gd name="T4" fmla="*/ 0 w 105"/>
                <a:gd name="T5" fmla="*/ 21 h 87"/>
                <a:gd name="T6" fmla="*/ 2 w 105"/>
                <a:gd name="T7" fmla="*/ 31 h 87"/>
                <a:gd name="T8" fmla="*/ 5 w 105"/>
                <a:gd name="T9" fmla="*/ 42 h 87"/>
                <a:gd name="T10" fmla="*/ 11 w 105"/>
                <a:gd name="T11" fmla="*/ 50 h 87"/>
                <a:gd name="T12" fmla="*/ 20 w 105"/>
                <a:gd name="T13" fmla="*/ 55 h 87"/>
                <a:gd name="T14" fmla="*/ 29 w 105"/>
                <a:gd name="T15" fmla="*/ 61 h 87"/>
                <a:gd name="T16" fmla="*/ 38 w 105"/>
                <a:gd name="T17" fmla="*/ 67 h 87"/>
                <a:gd name="T18" fmla="*/ 45 w 105"/>
                <a:gd name="T19" fmla="*/ 73 h 87"/>
                <a:gd name="T20" fmla="*/ 53 w 105"/>
                <a:gd name="T21" fmla="*/ 77 h 87"/>
                <a:gd name="T22" fmla="*/ 61 w 105"/>
                <a:gd name="T23" fmla="*/ 82 h 87"/>
                <a:gd name="T24" fmla="*/ 71 w 105"/>
                <a:gd name="T25" fmla="*/ 84 h 87"/>
                <a:gd name="T26" fmla="*/ 80 w 105"/>
                <a:gd name="T27" fmla="*/ 87 h 87"/>
                <a:gd name="T28" fmla="*/ 88 w 105"/>
                <a:gd name="T29" fmla="*/ 85 h 87"/>
                <a:gd name="T30" fmla="*/ 96 w 105"/>
                <a:gd name="T31" fmla="*/ 82 h 87"/>
                <a:gd name="T32" fmla="*/ 103 w 105"/>
                <a:gd name="T33" fmla="*/ 75 h 87"/>
                <a:gd name="T34" fmla="*/ 104 w 105"/>
                <a:gd name="T35" fmla="*/ 72 h 87"/>
                <a:gd name="T36" fmla="*/ 105 w 105"/>
                <a:gd name="T37" fmla="*/ 68 h 87"/>
                <a:gd name="T38" fmla="*/ 105 w 105"/>
                <a:gd name="T39" fmla="*/ 66 h 87"/>
                <a:gd name="T40" fmla="*/ 102 w 105"/>
                <a:gd name="T41" fmla="*/ 67 h 87"/>
                <a:gd name="T42" fmla="*/ 95 w 105"/>
                <a:gd name="T43" fmla="*/ 68 h 87"/>
                <a:gd name="T44" fmla="*/ 87 w 105"/>
                <a:gd name="T45" fmla="*/ 68 h 87"/>
                <a:gd name="T46" fmla="*/ 79 w 105"/>
                <a:gd name="T47" fmla="*/ 67 h 87"/>
                <a:gd name="T48" fmla="*/ 72 w 105"/>
                <a:gd name="T49" fmla="*/ 65 h 87"/>
                <a:gd name="T50" fmla="*/ 64 w 105"/>
                <a:gd name="T51" fmla="*/ 61 h 87"/>
                <a:gd name="T52" fmla="*/ 57 w 105"/>
                <a:gd name="T53" fmla="*/ 58 h 87"/>
                <a:gd name="T54" fmla="*/ 50 w 105"/>
                <a:gd name="T55" fmla="*/ 53 h 87"/>
                <a:gd name="T56" fmla="*/ 44 w 105"/>
                <a:gd name="T57" fmla="*/ 50 h 87"/>
                <a:gd name="T58" fmla="*/ 38 w 105"/>
                <a:gd name="T59" fmla="*/ 46 h 87"/>
                <a:gd name="T60" fmla="*/ 31 w 105"/>
                <a:gd name="T61" fmla="*/ 44 h 87"/>
                <a:gd name="T62" fmla="*/ 25 w 105"/>
                <a:gd name="T63" fmla="*/ 42 h 87"/>
                <a:gd name="T64" fmla="*/ 19 w 105"/>
                <a:gd name="T65" fmla="*/ 38 h 87"/>
                <a:gd name="T66" fmla="*/ 11 w 105"/>
                <a:gd name="T67" fmla="*/ 31 h 87"/>
                <a:gd name="T68" fmla="*/ 6 w 105"/>
                <a:gd name="T69" fmla="*/ 22 h 87"/>
                <a:gd name="T70" fmla="*/ 4 w 105"/>
                <a:gd name="T71" fmla="*/ 12 h 87"/>
                <a:gd name="T72" fmla="*/ 3 w 105"/>
                <a:gd name="T73" fmla="*/ 0 h 87"/>
                <a:gd name="T74" fmla="*/ 3 w 105"/>
                <a:gd name="T75" fmla="*/ 0 h 87"/>
                <a:gd name="T76" fmla="*/ 3 w 105"/>
                <a:gd name="T77" fmla="*/ 0 h 87"/>
                <a:gd name="T78" fmla="*/ 3 w 105"/>
                <a:gd name="T79" fmla="*/ 0 h 87"/>
                <a:gd name="T80" fmla="*/ 3 w 105"/>
                <a:gd name="T81" fmla="*/ 0 h 87"/>
                <a:gd name="T82" fmla="*/ 3 w 105"/>
                <a:gd name="T8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7">
                  <a:moveTo>
                    <a:pt x="3" y="0"/>
                  </a:moveTo>
                  <a:lnTo>
                    <a:pt x="2" y="11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1" y="50"/>
                  </a:lnTo>
                  <a:lnTo>
                    <a:pt x="20" y="55"/>
                  </a:lnTo>
                  <a:lnTo>
                    <a:pt x="29" y="61"/>
                  </a:lnTo>
                  <a:lnTo>
                    <a:pt x="38" y="67"/>
                  </a:lnTo>
                  <a:lnTo>
                    <a:pt x="45" y="73"/>
                  </a:lnTo>
                  <a:lnTo>
                    <a:pt x="53" y="77"/>
                  </a:lnTo>
                  <a:lnTo>
                    <a:pt x="61" y="82"/>
                  </a:lnTo>
                  <a:lnTo>
                    <a:pt x="71" y="84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6" y="82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7"/>
                  </a:lnTo>
                  <a:lnTo>
                    <a:pt x="95" y="68"/>
                  </a:lnTo>
                  <a:lnTo>
                    <a:pt x="87" y="68"/>
                  </a:lnTo>
                  <a:lnTo>
                    <a:pt x="79" y="67"/>
                  </a:lnTo>
                  <a:lnTo>
                    <a:pt x="72" y="65"/>
                  </a:lnTo>
                  <a:lnTo>
                    <a:pt x="64" y="61"/>
                  </a:lnTo>
                  <a:lnTo>
                    <a:pt x="57" y="58"/>
                  </a:lnTo>
                  <a:lnTo>
                    <a:pt x="50" y="53"/>
                  </a:lnTo>
                  <a:lnTo>
                    <a:pt x="44" y="50"/>
                  </a:lnTo>
                  <a:lnTo>
                    <a:pt x="38" y="46"/>
                  </a:lnTo>
                  <a:lnTo>
                    <a:pt x="31" y="44"/>
                  </a:lnTo>
                  <a:lnTo>
                    <a:pt x="25" y="42"/>
                  </a:lnTo>
                  <a:lnTo>
                    <a:pt x="19" y="38"/>
                  </a:lnTo>
                  <a:lnTo>
                    <a:pt x="11" y="31"/>
                  </a:lnTo>
                  <a:lnTo>
                    <a:pt x="6" y="22"/>
                  </a:lnTo>
                  <a:lnTo>
                    <a:pt x="4" y="1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135"/>
            <p:cNvSpPr>
              <a:spLocks/>
            </p:cNvSpPr>
            <p:nvPr/>
          </p:nvSpPr>
          <p:spPr bwMode="auto">
            <a:xfrm>
              <a:off x="1330" y="1741"/>
              <a:ext cx="57" cy="28"/>
            </a:xfrm>
            <a:custGeom>
              <a:avLst/>
              <a:gdLst>
                <a:gd name="T0" fmla="*/ 1 w 114"/>
                <a:gd name="T1" fmla="*/ 0 h 55"/>
                <a:gd name="T2" fmla="*/ 0 w 114"/>
                <a:gd name="T3" fmla="*/ 9 h 55"/>
                <a:gd name="T4" fmla="*/ 3 w 114"/>
                <a:gd name="T5" fmla="*/ 17 h 55"/>
                <a:gd name="T6" fmla="*/ 7 w 114"/>
                <a:gd name="T7" fmla="*/ 24 h 55"/>
                <a:gd name="T8" fmla="*/ 14 w 114"/>
                <a:gd name="T9" fmla="*/ 30 h 55"/>
                <a:gd name="T10" fmla="*/ 21 w 114"/>
                <a:gd name="T11" fmla="*/ 34 h 55"/>
                <a:gd name="T12" fmla="*/ 29 w 114"/>
                <a:gd name="T13" fmla="*/ 39 h 55"/>
                <a:gd name="T14" fmla="*/ 37 w 114"/>
                <a:gd name="T15" fmla="*/ 44 h 55"/>
                <a:gd name="T16" fmla="*/ 44 w 114"/>
                <a:gd name="T17" fmla="*/ 47 h 55"/>
                <a:gd name="T18" fmla="*/ 49 w 114"/>
                <a:gd name="T19" fmla="*/ 49 h 55"/>
                <a:gd name="T20" fmla="*/ 53 w 114"/>
                <a:gd name="T21" fmla="*/ 51 h 55"/>
                <a:gd name="T22" fmla="*/ 59 w 114"/>
                <a:gd name="T23" fmla="*/ 53 h 55"/>
                <a:gd name="T24" fmla="*/ 66 w 114"/>
                <a:gd name="T25" fmla="*/ 54 h 55"/>
                <a:gd name="T26" fmla="*/ 72 w 114"/>
                <a:gd name="T27" fmla="*/ 55 h 55"/>
                <a:gd name="T28" fmla="*/ 78 w 114"/>
                <a:gd name="T29" fmla="*/ 55 h 55"/>
                <a:gd name="T30" fmla="*/ 83 w 114"/>
                <a:gd name="T31" fmla="*/ 55 h 55"/>
                <a:gd name="T32" fmla="*/ 88 w 114"/>
                <a:gd name="T33" fmla="*/ 55 h 55"/>
                <a:gd name="T34" fmla="*/ 97 w 114"/>
                <a:gd name="T35" fmla="*/ 52 h 55"/>
                <a:gd name="T36" fmla="*/ 103 w 114"/>
                <a:gd name="T37" fmla="*/ 45 h 55"/>
                <a:gd name="T38" fmla="*/ 107 w 114"/>
                <a:gd name="T39" fmla="*/ 37 h 55"/>
                <a:gd name="T40" fmla="*/ 113 w 114"/>
                <a:gd name="T41" fmla="*/ 29 h 55"/>
                <a:gd name="T42" fmla="*/ 114 w 114"/>
                <a:gd name="T43" fmla="*/ 26 h 55"/>
                <a:gd name="T44" fmla="*/ 113 w 114"/>
                <a:gd name="T45" fmla="*/ 25 h 55"/>
                <a:gd name="T46" fmla="*/ 111 w 114"/>
                <a:gd name="T47" fmla="*/ 25 h 55"/>
                <a:gd name="T48" fmla="*/ 109 w 114"/>
                <a:gd name="T49" fmla="*/ 26 h 55"/>
                <a:gd name="T50" fmla="*/ 105 w 114"/>
                <a:gd name="T51" fmla="*/ 30 h 55"/>
                <a:gd name="T52" fmla="*/ 101 w 114"/>
                <a:gd name="T53" fmla="*/ 33 h 55"/>
                <a:gd name="T54" fmla="*/ 97 w 114"/>
                <a:gd name="T55" fmla="*/ 37 h 55"/>
                <a:gd name="T56" fmla="*/ 94 w 114"/>
                <a:gd name="T57" fmla="*/ 39 h 55"/>
                <a:gd name="T58" fmla="*/ 89 w 114"/>
                <a:gd name="T59" fmla="*/ 41 h 55"/>
                <a:gd name="T60" fmla="*/ 84 w 114"/>
                <a:gd name="T61" fmla="*/ 41 h 55"/>
                <a:gd name="T62" fmla="*/ 80 w 114"/>
                <a:gd name="T63" fmla="*/ 42 h 55"/>
                <a:gd name="T64" fmla="*/ 74 w 114"/>
                <a:gd name="T65" fmla="*/ 41 h 55"/>
                <a:gd name="T66" fmla="*/ 67 w 114"/>
                <a:gd name="T67" fmla="*/ 40 h 55"/>
                <a:gd name="T68" fmla="*/ 60 w 114"/>
                <a:gd name="T69" fmla="*/ 39 h 55"/>
                <a:gd name="T70" fmla="*/ 53 w 114"/>
                <a:gd name="T71" fmla="*/ 38 h 55"/>
                <a:gd name="T72" fmla="*/ 46 w 114"/>
                <a:gd name="T73" fmla="*/ 36 h 55"/>
                <a:gd name="T74" fmla="*/ 41 w 114"/>
                <a:gd name="T75" fmla="*/ 33 h 55"/>
                <a:gd name="T76" fmla="*/ 34 w 114"/>
                <a:gd name="T77" fmla="*/ 30 h 55"/>
                <a:gd name="T78" fmla="*/ 26 w 114"/>
                <a:gd name="T79" fmla="*/ 26 h 55"/>
                <a:gd name="T80" fmla="*/ 19 w 114"/>
                <a:gd name="T81" fmla="*/ 23 h 55"/>
                <a:gd name="T82" fmla="*/ 13 w 114"/>
                <a:gd name="T83" fmla="*/ 18 h 55"/>
                <a:gd name="T84" fmla="*/ 7 w 114"/>
                <a:gd name="T85" fmla="*/ 13 h 55"/>
                <a:gd name="T86" fmla="*/ 4 w 114"/>
                <a:gd name="T87" fmla="*/ 7 h 55"/>
                <a:gd name="T88" fmla="*/ 3 w 114"/>
                <a:gd name="T89" fmla="*/ 0 h 55"/>
                <a:gd name="T90" fmla="*/ 3 w 114"/>
                <a:gd name="T91" fmla="*/ 0 h 55"/>
                <a:gd name="T92" fmla="*/ 3 w 114"/>
                <a:gd name="T93" fmla="*/ 0 h 55"/>
                <a:gd name="T94" fmla="*/ 1 w 114"/>
                <a:gd name="T95" fmla="*/ 0 h 55"/>
                <a:gd name="T96" fmla="*/ 1 w 114"/>
                <a:gd name="T97" fmla="*/ 0 h 55"/>
                <a:gd name="T98" fmla="*/ 1 w 114"/>
                <a:gd name="T9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55">
                  <a:moveTo>
                    <a:pt x="1" y="0"/>
                  </a:moveTo>
                  <a:lnTo>
                    <a:pt x="0" y="9"/>
                  </a:lnTo>
                  <a:lnTo>
                    <a:pt x="3" y="17"/>
                  </a:lnTo>
                  <a:lnTo>
                    <a:pt x="7" y="24"/>
                  </a:lnTo>
                  <a:lnTo>
                    <a:pt x="14" y="30"/>
                  </a:lnTo>
                  <a:lnTo>
                    <a:pt x="21" y="34"/>
                  </a:lnTo>
                  <a:lnTo>
                    <a:pt x="29" y="39"/>
                  </a:lnTo>
                  <a:lnTo>
                    <a:pt x="37" y="44"/>
                  </a:lnTo>
                  <a:lnTo>
                    <a:pt x="44" y="47"/>
                  </a:lnTo>
                  <a:lnTo>
                    <a:pt x="49" y="49"/>
                  </a:lnTo>
                  <a:lnTo>
                    <a:pt x="53" y="51"/>
                  </a:lnTo>
                  <a:lnTo>
                    <a:pt x="59" y="53"/>
                  </a:lnTo>
                  <a:lnTo>
                    <a:pt x="66" y="54"/>
                  </a:lnTo>
                  <a:lnTo>
                    <a:pt x="72" y="55"/>
                  </a:lnTo>
                  <a:lnTo>
                    <a:pt x="78" y="55"/>
                  </a:lnTo>
                  <a:lnTo>
                    <a:pt x="83" y="55"/>
                  </a:lnTo>
                  <a:lnTo>
                    <a:pt x="88" y="55"/>
                  </a:lnTo>
                  <a:lnTo>
                    <a:pt x="97" y="52"/>
                  </a:lnTo>
                  <a:lnTo>
                    <a:pt x="103" y="45"/>
                  </a:lnTo>
                  <a:lnTo>
                    <a:pt x="107" y="37"/>
                  </a:lnTo>
                  <a:lnTo>
                    <a:pt x="113" y="29"/>
                  </a:lnTo>
                  <a:lnTo>
                    <a:pt x="114" y="26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9" y="26"/>
                  </a:lnTo>
                  <a:lnTo>
                    <a:pt x="105" y="30"/>
                  </a:lnTo>
                  <a:lnTo>
                    <a:pt x="101" y="33"/>
                  </a:lnTo>
                  <a:lnTo>
                    <a:pt x="97" y="37"/>
                  </a:lnTo>
                  <a:lnTo>
                    <a:pt x="94" y="39"/>
                  </a:lnTo>
                  <a:lnTo>
                    <a:pt x="89" y="41"/>
                  </a:lnTo>
                  <a:lnTo>
                    <a:pt x="84" y="41"/>
                  </a:lnTo>
                  <a:lnTo>
                    <a:pt x="80" y="42"/>
                  </a:lnTo>
                  <a:lnTo>
                    <a:pt x="74" y="41"/>
                  </a:lnTo>
                  <a:lnTo>
                    <a:pt x="67" y="40"/>
                  </a:lnTo>
                  <a:lnTo>
                    <a:pt x="60" y="39"/>
                  </a:lnTo>
                  <a:lnTo>
                    <a:pt x="53" y="38"/>
                  </a:lnTo>
                  <a:lnTo>
                    <a:pt x="46" y="36"/>
                  </a:lnTo>
                  <a:lnTo>
                    <a:pt x="41" y="33"/>
                  </a:lnTo>
                  <a:lnTo>
                    <a:pt x="34" y="30"/>
                  </a:lnTo>
                  <a:lnTo>
                    <a:pt x="26" y="26"/>
                  </a:lnTo>
                  <a:lnTo>
                    <a:pt x="19" y="23"/>
                  </a:lnTo>
                  <a:lnTo>
                    <a:pt x="13" y="18"/>
                  </a:lnTo>
                  <a:lnTo>
                    <a:pt x="7" y="13"/>
                  </a:lnTo>
                  <a:lnTo>
                    <a:pt x="4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136"/>
            <p:cNvSpPr>
              <a:spLocks/>
            </p:cNvSpPr>
            <p:nvPr/>
          </p:nvSpPr>
          <p:spPr bwMode="auto">
            <a:xfrm>
              <a:off x="1368" y="1739"/>
              <a:ext cx="73" cy="83"/>
            </a:xfrm>
            <a:custGeom>
              <a:avLst/>
              <a:gdLst>
                <a:gd name="T0" fmla="*/ 0 w 145"/>
                <a:gd name="T1" fmla="*/ 0 h 167"/>
                <a:gd name="T2" fmla="*/ 3 w 145"/>
                <a:gd name="T3" fmla="*/ 14 h 167"/>
                <a:gd name="T4" fmla="*/ 6 w 145"/>
                <a:gd name="T5" fmla="*/ 29 h 167"/>
                <a:gd name="T6" fmla="*/ 10 w 145"/>
                <a:gd name="T7" fmla="*/ 43 h 167"/>
                <a:gd name="T8" fmla="*/ 14 w 145"/>
                <a:gd name="T9" fmla="*/ 57 h 167"/>
                <a:gd name="T10" fmla="*/ 20 w 145"/>
                <a:gd name="T11" fmla="*/ 70 h 167"/>
                <a:gd name="T12" fmla="*/ 27 w 145"/>
                <a:gd name="T13" fmla="*/ 83 h 167"/>
                <a:gd name="T14" fmla="*/ 35 w 145"/>
                <a:gd name="T15" fmla="*/ 95 h 167"/>
                <a:gd name="T16" fmla="*/ 44 w 145"/>
                <a:gd name="T17" fmla="*/ 105 h 167"/>
                <a:gd name="T18" fmla="*/ 56 w 145"/>
                <a:gd name="T19" fmla="*/ 114 h 167"/>
                <a:gd name="T20" fmla="*/ 68 w 145"/>
                <a:gd name="T21" fmla="*/ 122 h 167"/>
                <a:gd name="T22" fmla="*/ 80 w 145"/>
                <a:gd name="T23" fmla="*/ 129 h 167"/>
                <a:gd name="T24" fmla="*/ 93 w 145"/>
                <a:gd name="T25" fmla="*/ 135 h 167"/>
                <a:gd name="T26" fmla="*/ 106 w 145"/>
                <a:gd name="T27" fmla="*/ 141 h 167"/>
                <a:gd name="T28" fmla="*/ 117 w 145"/>
                <a:gd name="T29" fmla="*/ 149 h 167"/>
                <a:gd name="T30" fmla="*/ 129 w 145"/>
                <a:gd name="T31" fmla="*/ 157 h 167"/>
                <a:gd name="T32" fmla="*/ 139 w 145"/>
                <a:gd name="T33" fmla="*/ 167 h 167"/>
                <a:gd name="T34" fmla="*/ 141 w 145"/>
                <a:gd name="T35" fmla="*/ 167 h 167"/>
                <a:gd name="T36" fmla="*/ 144 w 145"/>
                <a:gd name="T37" fmla="*/ 166 h 167"/>
                <a:gd name="T38" fmla="*/ 145 w 145"/>
                <a:gd name="T39" fmla="*/ 165 h 167"/>
                <a:gd name="T40" fmla="*/ 145 w 145"/>
                <a:gd name="T41" fmla="*/ 162 h 167"/>
                <a:gd name="T42" fmla="*/ 138 w 145"/>
                <a:gd name="T43" fmla="*/ 150 h 167"/>
                <a:gd name="T44" fmla="*/ 132 w 145"/>
                <a:gd name="T45" fmla="*/ 137 h 167"/>
                <a:gd name="T46" fmla="*/ 123 w 145"/>
                <a:gd name="T47" fmla="*/ 127 h 167"/>
                <a:gd name="T48" fmla="*/ 111 w 145"/>
                <a:gd name="T49" fmla="*/ 118 h 167"/>
                <a:gd name="T50" fmla="*/ 107 w 145"/>
                <a:gd name="T51" fmla="*/ 115 h 167"/>
                <a:gd name="T52" fmla="*/ 101 w 145"/>
                <a:gd name="T53" fmla="*/ 113 h 167"/>
                <a:gd name="T54" fmla="*/ 96 w 145"/>
                <a:gd name="T55" fmla="*/ 111 h 167"/>
                <a:gd name="T56" fmla="*/ 91 w 145"/>
                <a:gd name="T57" fmla="*/ 110 h 167"/>
                <a:gd name="T58" fmla="*/ 86 w 145"/>
                <a:gd name="T59" fmla="*/ 107 h 167"/>
                <a:gd name="T60" fmla="*/ 80 w 145"/>
                <a:gd name="T61" fmla="*/ 105 h 167"/>
                <a:gd name="T62" fmla="*/ 76 w 145"/>
                <a:gd name="T63" fmla="*/ 101 h 167"/>
                <a:gd name="T64" fmla="*/ 71 w 145"/>
                <a:gd name="T65" fmla="*/ 98 h 167"/>
                <a:gd name="T66" fmla="*/ 65 w 145"/>
                <a:gd name="T67" fmla="*/ 95 h 167"/>
                <a:gd name="T68" fmla="*/ 61 w 145"/>
                <a:gd name="T69" fmla="*/ 91 h 167"/>
                <a:gd name="T70" fmla="*/ 55 w 145"/>
                <a:gd name="T71" fmla="*/ 86 h 167"/>
                <a:gd name="T72" fmla="*/ 50 w 145"/>
                <a:gd name="T73" fmla="*/ 83 h 167"/>
                <a:gd name="T74" fmla="*/ 44 w 145"/>
                <a:gd name="T75" fmla="*/ 80 h 167"/>
                <a:gd name="T76" fmla="*/ 40 w 145"/>
                <a:gd name="T77" fmla="*/ 75 h 167"/>
                <a:gd name="T78" fmla="*/ 34 w 145"/>
                <a:gd name="T79" fmla="*/ 70 h 167"/>
                <a:gd name="T80" fmla="*/ 29 w 145"/>
                <a:gd name="T81" fmla="*/ 66 h 167"/>
                <a:gd name="T82" fmla="*/ 19 w 145"/>
                <a:gd name="T83" fmla="*/ 51 h 167"/>
                <a:gd name="T84" fmla="*/ 11 w 145"/>
                <a:gd name="T85" fmla="*/ 35 h 167"/>
                <a:gd name="T86" fmla="*/ 5 w 145"/>
                <a:gd name="T87" fmla="*/ 17 h 167"/>
                <a:gd name="T88" fmla="*/ 1 w 145"/>
                <a:gd name="T89" fmla="*/ 0 h 167"/>
                <a:gd name="T90" fmla="*/ 0 w 145"/>
                <a:gd name="T91" fmla="*/ 0 h 167"/>
                <a:gd name="T92" fmla="*/ 0 w 145"/>
                <a:gd name="T93" fmla="*/ 0 h 167"/>
                <a:gd name="T94" fmla="*/ 0 w 145"/>
                <a:gd name="T95" fmla="*/ 0 h 167"/>
                <a:gd name="T96" fmla="*/ 0 w 145"/>
                <a:gd name="T97" fmla="*/ 0 h 167"/>
                <a:gd name="T98" fmla="*/ 0 w 145"/>
                <a:gd name="T9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" h="167">
                  <a:moveTo>
                    <a:pt x="0" y="0"/>
                  </a:moveTo>
                  <a:lnTo>
                    <a:pt x="3" y="14"/>
                  </a:lnTo>
                  <a:lnTo>
                    <a:pt x="6" y="29"/>
                  </a:lnTo>
                  <a:lnTo>
                    <a:pt x="10" y="43"/>
                  </a:lnTo>
                  <a:lnTo>
                    <a:pt x="14" y="57"/>
                  </a:lnTo>
                  <a:lnTo>
                    <a:pt x="20" y="70"/>
                  </a:lnTo>
                  <a:lnTo>
                    <a:pt x="27" y="83"/>
                  </a:lnTo>
                  <a:lnTo>
                    <a:pt x="35" y="95"/>
                  </a:lnTo>
                  <a:lnTo>
                    <a:pt x="44" y="105"/>
                  </a:lnTo>
                  <a:lnTo>
                    <a:pt x="56" y="114"/>
                  </a:lnTo>
                  <a:lnTo>
                    <a:pt x="68" y="122"/>
                  </a:lnTo>
                  <a:lnTo>
                    <a:pt x="80" y="129"/>
                  </a:lnTo>
                  <a:lnTo>
                    <a:pt x="93" y="135"/>
                  </a:lnTo>
                  <a:lnTo>
                    <a:pt x="106" y="141"/>
                  </a:lnTo>
                  <a:lnTo>
                    <a:pt x="117" y="149"/>
                  </a:lnTo>
                  <a:lnTo>
                    <a:pt x="129" y="157"/>
                  </a:lnTo>
                  <a:lnTo>
                    <a:pt x="139" y="167"/>
                  </a:lnTo>
                  <a:lnTo>
                    <a:pt x="141" y="167"/>
                  </a:lnTo>
                  <a:lnTo>
                    <a:pt x="144" y="166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38" y="150"/>
                  </a:lnTo>
                  <a:lnTo>
                    <a:pt x="132" y="137"/>
                  </a:lnTo>
                  <a:lnTo>
                    <a:pt x="123" y="127"/>
                  </a:lnTo>
                  <a:lnTo>
                    <a:pt x="111" y="118"/>
                  </a:lnTo>
                  <a:lnTo>
                    <a:pt x="107" y="115"/>
                  </a:lnTo>
                  <a:lnTo>
                    <a:pt x="101" y="113"/>
                  </a:lnTo>
                  <a:lnTo>
                    <a:pt x="96" y="111"/>
                  </a:lnTo>
                  <a:lnTo>
                    <a:pt x="91" y="110"/>
                  </a:lnTo>
                  <a:lnTo>
                    <a:pt x="86" y="107"/>
                  </a:lnTo>
                  <a:lnTo>
                    <a:pt x="80" y="105"/>
                  </a:lnTo>
                  <a:lnTo>
                    <a:pt x="76" y="101"/>
                  </a:lnTo>
                  <a:lnTo>
                    <a:pt x="71" y="98"/>
                  </a:lnTo>
                  <a:lnTo>
                    <a:pt x="65" y="95"/>
                  </a:lnTo>
                  <a:lnTo>
                    <a:pt x="61" y="91"/>
                  </a:lnTo>
                  <a:lnTo>
                    <a:pt x="55" y="86"/>
                  </a:lnTo>
                  <a:lnTo>
                    <a:pt x="50" y="83"/>
                  </a:lnTo>
                  <a:lnTo>
                    <a:pt x="44" y="80"/>
                  </a:lnTo>
                  <a:lnTo>
                    <a:pt x="40" y="75"/>
                  </a:lnTo>
                  <a:lnTo>
                    <a:pt x="34" y="70"/>
                  </a:lnTo>
                  <a:lnTo>
                    <a:pt x="29" y="66"/>
                  </a:lnTo>
                  <a:lnTo>
                    <a:pt x="19" y="51"/>
                  </a:lnTo>
                  <a:lnTo>
                    <a:pt x="11" y="35"/>
                  </a:lnTo>
                  <a:lnTo>
                    <a:pt x="5" y="1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137"/>
            <p:cNvSpPr>
              <a:spLocks/>
            </p:cNvSpPr>
            <p:nvPr/>
          </p:nvSpPr>
          <p:spPr bwMode="auto">
            <a:xfrm>
              <a:off x="1647" y="1221"/>
              <a:ext cx="10" cy="374"/>
            </a:xfrm>
            <a:custGeom>
              <a:avLst/>
              <a:gdLst>
                <a:gd name="T0" fmla="*/ 0 w 20"/>
                <a:gd name="T1" fmla="*/ 1 h 748"/>
                <a:gd name="T2" fmla="*/ 0 w 20"/>
                <a:gd name="T3" fmla="*/ 187 h 748"/>
                <a:gd name="T4" fmla="*/ 0 w 20"/>
                <a:gd name="T5" fmla="*/ 373 h 748"/>
                <a:gd name="T6" fmla="*/ 3 w 20"/>
                <a:gd name="T7" fmla="*/ 559 h 748"/>
                <a:gd name="T8" fmla="*/ 12 w 20"/>
                <a:gd name="T9" fmla="*/ 746 h 748"/>
                <a:gd name="T10" fmla="*/ 13 w 20"/>
                <a:gd name="T11" fmla="*/ 748 h 748"/>
                <a:gd name="T12" fmla="*/ 15 w 20"/>
                <a:gd name="T13" fmla="*/ 747 h 748"/>
                <a:gd name="T14" fmla="*/ 18 w 20"/>
                <a:gd name="T15" fmla="*/ 746 h 748"/>
                <a:gd name="T16" fmla="*/ 19 w 20"/>
                <a:gd name="T17" fmla="*/ 744 h 748"/>
                <a:gd name="T18" fmla="*/ 20 w 20"/>
                <a:gd name="T19" fmla="*/ 652 h 748"/>
                <a:gd name="T20" fmla="*/ 18 w 20"/>
                <a:gd name="T21" fmla="*/ 559 h 748"/>
                <a:gd name="T22" fmla="*/ 14 w 20"/>
                <a:gd name="T23" fmla="*/ 467 h 748"/>
                <a:gd name="T24" fmla="*/ 12 w 20"/>
                <a:gd name="T25" fmla="*/ 375 h 748"/>
                <a:gd name="T26" fmla="*/ 11 w 20"/>
                <a:gd name="T27" fmla="*/ 282 h 748"/>
                <a:gd name="T28" fmla="*/ 8 w 20"/>
                <a:gd name="T29" fmla="*/ 187 h 748"/>
                <a:gd name="T30" fmla="*/ 6 w 20"/>
                <a:gd name="T31" fmla="*/ 93 h 748"/>
                <a:gd name="T32" fmla="*/ 1 w 20"/>
                <a:gd name="T33" fmla="*/ 0 h 748"/>
                <a:gd name="T34" fmla="*/ 1 w 20"/>
                <a:gd name="T35" fmla="*/ 0 h 748"/>
                <a:gd name="T36" fmla="*/ 1 w 20"/>
                <a:gd name="T37" fmla="*/ 0 h 748"/>
                <a:gd name="T38" fmla="*/ 0 w 20"/>
                <a:gd name="T39" fmla="*/ 1 h 748"/>
                <a:gd name="T40" fmla="*/ 0 w 20"/>
                <a:gd name="T41" fmla="*/ 1 h 748"/>
                <a:gd name="T42" fmla="*/ 0 w 20"/>
                <a:gd name="T43" fmla="*/ 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748">
                  <a:moveTo>
                    <a:pt x="0" y="1"/>
                  </a:moveTo>
                  <a:lnTo>
                    <a:pt x="0" y="187"/>
                  </a:lnTo>
                  <a:lnTo>
                    <a:pt x="0" y="373"/>
                  </a:lnTo>
                  <a:lnTo>
                    <a:pt x="3" y="559"/>
                  </a:lnTo>
                  <a:lnTo>
                    <a:pt x="12" y="746"/>
                  </a:lnTo>
                  <a:lnTo>
                    <a:pt x="13" y="748"/>
                  </a:lnTo>
                  <a:lnTo>
                    <a:pt x="15" y="747"/>
                  </a:lnTo>
                  <a:lnTo>
                    <a:pt x="18" y="746"/>
                  </a:lnTo>
                  <a:lnTo>
                    <a:pt x="19" y="744"/>
                  </a:lnTo>
                  <a:lnTo>
                    <a:pt x="20" y="652"/>
                  </a:lnTo>
                  <a:lnTo>
                    <a:pt x="18" y="559"/>
                  </a:lnTo>
                  <a:lnTo>
                    <a:pt x="14" y="467"/>
                  </a:lnTo>
                  <a:lnTo>
                    <a:pt x="12" y="375"/>
                  </a:lnTo>
                  <a:lnTo>
                    <a:pt x="11" y="282"/>
                  </a:lnTo>
                  <a:lnTo>
                    <a:pt x="8" y="187"/>
                  </a:lnTo>
                  <a:lnTo>
                    <a:pt x="6" y="9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138"/>
            <p:cNvSpPr>
              <a:spLocks/>
            </p:cNvSpPr>
            <p:nvPr/>
          </p:nvSpPr>
          <p:spPr bwMode="auto">
            <a:xfrm>
              <a:off x="1667" y="1177"/>
              <a:ext cx="10" cy="444"/>
            </a:xfrm>
            <a:custGeom>
              <a:avLst/>
              <a:gdLst>
                <a:gd name="T0" fmla="*/ 0 w 19"/>
                <a:gd name="T1" fmla="*/ 1 h 888"/>
                <a:gd name="T2" fmla="*/ 1 w 19"/>
                <a:gd name="T3" fmla="*/ 103 h 888"/>
                <a:gd name="T4" fmla="*/ 1 w 19"/>
                <a:gd name="T5" fmla="*/ 205 h 888"/>
                <a:gd name="T6" fmla="*/ 2 w 19"/>
                <a:gd name="T7" fmla="*/ 306 h 888"/>
                <a:gd name="T8" fmla="*/ 2 w 19"/>
                <a:gd name="T9" fmla="*/ 409 h 888"/>
                <a:gd name="T10" fmla="*/ 3 w 19"/>
                <a:gd name="T11" fmla="*/ 528 h 888"/>
                <a:gd name="T12" fmla="*/ 4 w 19"/>
                <a:gd name="T13" fmla="*/ 647 h 888"/>
                <a:gd name="T14" fmla="*/ 7 w 19"/>
                <a:gd name="T15" fmla="*/ 766 h 888"/>
                <a:gd name="T16" fmla="*/ 12 w 19"/>
                <a:gd name="T17" fmla="*/ 886 h 888"/>
                <a:gd name="T18" fmla="*/ 13 w 19"/>
                <a:gd name="T19" fmla="*/ 888 h 888"/>
                <a:gd name="T20" fmla="*/ 16 w 19"/>
                <a:gd name="T21" fmla="*/ 887 h 888"/>
                <a:gd name="T22" fmla="*/ 17 w 19"/>
                <a:gd name="T23" fmla="*/ 886 h 888"/>
                <a:gd name="T24" fmla="*/ 18 w 19"/>
                <a:gd name="T25" fmla="*/ 883 h 888"/>
                <a:gd name="T26" fmla="*/ 19 w 19"/>
                <a:gd name="T27" fmla="*/ 813 h 888"/>
                <a:gd name="T28" fmla="*/ 17 w 19"/>
                <a:gd name="T29" fmla="*/ 743 h 888"/>
                <a:gd name="T30" fmla="*/ 13 w 19"/>
                <a:gd name="T31" fmla="*/ 673 h 888"/>
                <a:gd name="T32" fmla="*/ 11 w 19"/>
                <a:gd name="T33" fmla="*/ 602 h 888"/>
                <a:gd name="T34" fmla="*/ 11 w 19"/>
                <a:gd name="T35" fmla="*/ 554 h 888"/>
                <a:gd name="T36" fmla="*/ 12 w 19"/>
                <a:gd name="T37" fmla="*/ 505 h 888"/>
                <a:gd name="T38" fmla="*/ 13 w 19"/>
                <a:gd name="T39" fmla="*/ 456 h 888"/>
                <a:gd name="T40" fmla="*/ 13 w 19"/>
                <a:gd name="T41" fmla="*/ 408 h 888"/>
                <a:gd name="T42" fmla="*/ 11 w 19"/>
                <a:gd name="T43" fmla="*/ 304 h 888"/>
                <a:gd name="T44" fmla="*/ 9 w 19"/>
                <a:gd name="T45" fmla="*/ 199 h 888"/>
                <a:gd name="T46" fmla="*/ 5 w 19"/>
                <a:gd name="T47" fmla="*/ 97 h 888"/>
                <a:gd name="T48" fmla="*/ 0 w 19"/>
                <a:gd name="T49" fmla="*/ 0 h 888"/>
                <a:gd name="T50" fmla="*/ 0 w 19"/>
                <a:gd name="T51" fmla="*/ 0 h 888"/>
                <a:gd name="T52" fmla="*/ 0 w 19"/>
                <a:gd name="T53" fmla="*/ 0 h 888"/>
                <a:gd name="T54" fmla="*/ 0 w 19"/>
                <a:gd name="T55" fmla="*/ 0 h 888"/>
                <a:gd name="T56" fmla="*/ 0 w 19"/>
                <a:gd name="T57" fmla="*/ 1 h 888"/>
                <a:gd name="T58" fmla="*/ 0 w 19"/>
                <a:gd name="T59" fmla="*/ 1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888">
                  <a:moveTo>
                    <a:pt x="0" y="1"/>
                  </a:moveTo>
                  <a:lnTo>
                    <a:pt x="1" y="103"/>
                  </a:lnTo>
                  <a:lnTo>
                    <a:pt x="1" y="205"/>
                  </a:lnTo>
                  <a:lnTo>
                    <a:pt x="2" y="306"/>
                  </a:lnTo>
                  <a:lnTo>
                    <a:pt x="2" y="409"/>
                  </a:lnTo>
                  <a:lnTo>
                    <a:pt x="3" y="528"/>
                  </a:lnTo>
                  <a:lnTo>
                    <a:pt x="4" y="647"/>
                  </a:lnTo>
                  <a:lnTo>
                    <a:pt x="7" y="766"/>
                  </a:lnTo>
                  <a:lnTo>
                    <a:pt x="12" y="886"/>
                  </a:lnTo>
                  <a:lnTo>
                    <a:pt x="13" y="888"/>
                  </a:lnTo>
                  <a:lnTo>
                    <a:pt x="16" y="887"/>
                  </a:lnTo>
                  <a:lnTo>
                    <a:pt x="17" y="886"/>
                  </a:lnTo>
                  <a:lnTo>
                    <a:pt x="18" y="883"/>
                  </a:lnTo>
                  <a:lnTo>
                    <a:pt x="19" y="813"/>
                  </a:lnTo>
                  <a:lnTo>
                    <a:pt x="17" y="743"/>
                  </a:lnTo>
                  <a:lnTo>
                    <a:pt x="13" y="673"/>
                  </a:lnTo>
                  <a:lnTo>
                    <a:pt x="11" y="602"/>
                  </a:lnTo>
                  <a:lnTo>
                    <a:pt x="11" y="554"/>
                  </a:lnTo>
                  <a:lnTo>
                    <a:pt x="12" y="505"/>
                  </a:lnTo>
                  <a:lnTo>
                    <a:pt x="13" y="456"/>
                  </a:lnTo>
                  <a:lnTo>
                    <a:pt x="13" y="408"/>
                  </a:lnTo>
                  <a:lnTo>
                    <a:pt x="11" y="304"/>
                  </a:lnTo>
                  <a:lnTo>
                    <a:pt x="9" y="199"/>
                  </a:lnTo>
                  <a:lnTo>
                    <a:pt x="5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139"/>
            <p:cNvSpPr>
              <a:spLocks/>
            </p:cNvSpPr>
            <p:nvPr/>
          </p:nvSpPr>
          <p:spPr bwMode="auto">
            <a:xfrm>
              <a:off x="1252" y="1219"/>
              <a:ext cx="411" cy="16"/>
            </a:xfrm>
            <a:custGeom>
              <a:avLst/>
              <a:gdLst>
                <a:gd name="T0" fmla="*/ 30 w 823"/>
                <a:gd name="T1" fmla="*/ 2 h 31"/>
                <a:gd name="T2" fmla="*/ 109 w 823"/>
                <a:gd name="T3" fmla="*/ 5 h 31"/>
                <a:gd name="T4" fmla="*/ 206 w 823"/>
                <a:gd name="T5" fmla="*/ 8 h 31"/>
                <a:gd name="T6" fmla="*/ 312 w 823"/>
                <a:gd name="T7" fmla="*/ 12 h 31"/>
                <a:gd name="T8" fmla="*/ 419 w 823"/>
                <a:gd name="T9" fmla="*/ 15 h 31"/>
                <a:gd name="T10" fmla="*/ 519 w 823"/>
                <a:gd name="T11" fmla="*/ 19 h 31"/>
                <a:gd name="T12" fmla="*/ 604 w 823"/>
                <a:gd name="T13" fmla="*/ 21 h 31"/>
                <a:gd name="T14" fmla="*/ 666 w 823"/>
                <a:gd name="T15" fmla="*/ 23 h 31"/>
                <a:gd name="T16" fmla="*/ 702 w 823"/>
                <a:gd name="T17" fmla="*/ 25 h 31"/>
                <a:gd name="T18" fmla="*/ 734 w 823"/>
                <a:gd name="T19" fmla="*/ 28 h 31"/>
                <a:gd name="T20" fmla="*/ 766 w 823"/>
                <a:gd name="T21" fmla="*/ 30 h 31"/>
                <a:gd name="T22" fmla="*/ 798 w 823"/>
                <a:gd name="T23" fmla="*/ 30 h 31"/>
                <a:gd name="T24" fmla="*/ 817 w 823"/>
                <a:gd name="T25" fmla="*/ 25 h 31"/>
                <a:gd name="T26" fmla="*/ 823 w 823"/>
                <a:gd name="T27" fmla="*/ 19 h 31"/>
                <a:gd name="T28" fmla="*/ 817 w 823"/>
                <a:gd name="T29" fmla="*/ 13 h 31"/>
                <a:gd name="T30" fmla="*/ 808 w 823"/>
                <a:gd name="T31" fmla="*/ 10 h 31"/>
                <a:gd name="T32" fmla="*/ 798 w 823"/>
                <a:gd name="T33" fmla="*/ 10 h 31"/>
                <a:gd name="T34" fmla="*/ 789 w 823"/>
                <a:gd name="T35" fmla="*/ 9 h 31"/>
                <a:gd name="T36" fmla="*/ 774 w 823"/>
                <a:gd name="T37" fmla="*/ 9 h 31"/>
                <a:gd name="T38" fmla="*/ 753 w 823"/>
                <a:gd name="T39" fmla="*/ 9 h 31"/>
                <a:gd name="T40" fmla="*/ 733 w 823"/>
                <a:gd name="T41" fmla="*/ 8 h 31"/>
                <a:gd name="T42" fmla="*/ 713 w 823"/>
                <a:gd name="T43" fmla="*/ 8 h 31"/>
                <a:gd name="T44" fmla="*/ 688 w 823"/>
                <a:gd name="T45" fmla="*/ 8 h 31"/>
                <a:gd name="T46" fmla="*/ 657 w 823"/>
                <a:gd name="T47" fmla="*/ 7 h 31"/>
                <a:gd name="T48" fmla="*/ 625 w 823"/>
                <a:gd name="T49" fmla="*/ 7 h 31"/>
                <a:gd name="T50" fmla="*/ 596 w 823"/>
                <a:gd name="T51" fmla="*/ 6 h 31"/>
                <a:gd name="T52" fmla="*/ 564 w 823"/>
                <a:gd name="T53" fmla="*/ 6 h 31"/>
                <a:gd name="T54" fmla="*/ 534 w 823"/>
                <a:gd name="T55" fmla="*/ 6 h 31"/>
                <a:gd name="T56" fmla="*/ 503 w 823"/>
                <a:gd name="T57" fmla="*/ 5 h 31"/>
                <a:gd name="T58" fmla="*/ 473 w 823"/>
                <a:gd name="T59" fmla="*/ 5 h 31"/>
                <a:gd name="T60" fmla="*/ 430 w 823"/>
                <a:gd name="T61" fmla="*/ 5 h 31"/>
                <a:gd name="T62" fmla="*/ 372 w 823"/>
                <a:gd name="T63" fmla="*/ 4 h 31"/>
                <a:gd name="T64" fmla="*/ 314 w 823"/>
                <a:gd name="T65" fmla="*/ 2 h 31"/>
                <a:gd name="T66" fmla="*/ 258 w 823"/>
                <a:gd name="T67" fmla="*/ 1 h 31"/>
                <a:gd name="T68" fmla="*/ 200 w 823"/>
                <a:gd name="T69" fmla="*/ 1 h 31"/>
                <a:gd name="T70" fmla="*/ 143 w 823"/>
                <a:gd name="T71" fmla="*/ 0 h 31"/>
                <a:gd name="T72" fmla="*/ 85 w 823"/>
                <a:gd name="T73" fmla="*/ 0 h 31"/>
                <a:gd name="T74" fmla="*/ 29 w 823"/>
                <a:gd name="T75" fmla="*/ 1 h 31"/>
                <a:gd name="T76" fmla="*/ 0 w 823"/>
                <a:gd name="T77" fmla="*/ 1 h 31"/>
                <a:gd name="T78" fmla="*/ 0 w 823"/>
                <a:gd name="T79" fmla="*/ 1 h 31"/>
                <a:gd name="T80" fmla="*/ 0 w 823"/>
                <a:gd name="T8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3" h="31">
                  <a:moveTo>
                    <a:pt x="0" y="1"/>
                  </a:moveTo>
                  <a:lnTo>
                    <a:pt x="30" y="2"/>
                  </a:lnTo>
                  <a:lnTo>
                    <a:pt x="67" y="4"/>
                  </a:lnTo>
                  <a:lnTo>
                    <a:pt x="109" y="5"/>
                  </a:lnTo>
                  <a:lnTo>
                    <a:pt x="155" y="7"/>
                  </a:lnTo>
                  <a:lnTo>
                    <a:pt x="206" y="8"/>
                  </a:lnTo>
                  <a:lnTo>
                    <a:pt x="258" y="9"/>
                  </a:lnTo>
                  <a:lnTo>
                    <a:pt x="312" y="12"/>
                  </a:lnTo>
                  <a:lnTo>
                    <a:pt x="365" y="13"/>
                  </a:lnTo>
                  <a:lnTo>
                    <a:pt x="419" y="15"/>
                  </a:lnTo>
                  <a:lnTo>
                    <a:pt x="470" y="16"/>
                  </a:lnTo>
                  <a:lnTo>
                    <a:pt x="519" y="19"/>
                  </a:lnTo>
                  <a:lnTo>
                    <a:pt x="564" y="20"/>
                  </a:lnTo>
                  <a:lnTo>
                    <a:pt x="604" y="21"/>
                  </a:lnTo>
                  <a:lnTo>
                    <a:pt x="638" y="22"/>
                  </a:lnTo>
                  <a:lnTo>
                    <a:pt x="666" y="23"/>
                  </a:lnTo>
                  <a:lnTo>
                    <a:pt x="685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8"/>
                  </a:lnTo>
                  <a:lnTo>
                    <a:pt x="750" y="29"/>
                  </a:lnTo>
                  <a:lnTo>
                    <a:pt x="766" y="30"/>
                  </a:lnTo>
                  <a:lnTo>
                    <a:pt x="782" y="31"/>
                  </a:lnTo>
                  <a:lnTo>
                    <a:pt x="798" y="30"/>
                  </a:lnTo>
                  <a:lnTo>
                    <a:pt x="813" y="28"/>
                  </a:lnTo>
                  <a:lnTo>
                    <a:pt x="817" y="25"/>
                  </a:lnTo>
                  <a:lnTo>
                    <a:pt x="820" y="22"/>
                  </a:lnTo>
                  <a:lnTo>
                    <a:pt x="823" y="19"/>
                  </a:lnTo>
                  <a:lnTo>
                    <a:pt x="820" y="15"/>
                  </a:lnTo>
                  <a:lnTo>
                    <a:pt x="817" y="13"/>
                  </a:lnTo>
                  <a:lnTo>
                    <a:pt x="812" y="12"/>
                  </a:lnTo>
                  <a:lnTo>
                    <a:pt x="808" y="10"/>
                  </a:lnTo>
                  <a:lnTo>
                    <a:pt x="803" y="10"/>
                  </a:lnTo>
                  <a:lnTo>
                    <a:pt x="798" y="10"/>
                  </a:lnTo>
                  <a:lnTo>
                    <a:pt x="794" y="9"/>
                  </a:lnTo>
                  <a:lnTo>
                    <a:pt x="789" y="9"/>
                  </a:lnTo>
                  <a:lnTo>
                    <a:pt x="785" y="9"/>
                  </a:lnTo>
                  <a:lnTo>
                    <a:pt x="774" y="9"/>
                  </a:lnTo>
                  <a:lnTo>
                    <a:pt x="764" y="9"/>
                  </a:lnTo>
                  <a:lnTo>
                    <a:pt x="753" y="9"/>
                  </a:lnTo>
                  <a:lnTo>
                    <a:pt x="743" y="8"/>
                  </a:lnTo>
                  <a:lnTo>
                    <a:pt x="733" y="8"/>
                  </a:lnTo>
                  <a:lnTo>
                    <a:pt x="722" y="8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2" y="7"/>
                  </a:lnTo>
                  <a:lnTo>
                    <a:pt x="657" y="7"/>
                  </a:lnTo>
                  <a:lnTo>
                    <a:pt x="642" y="7"/>
                  </a:lnTo>
                  <a:lnTo>
                    <a:pt x="625" y="7"/>
                  </a:lnTo>
                  <a:lnTo>
                    <a:pt x="611" y="6"/>
                  </a:lnTo>
                  <a:lnTo>
                    <a:pt x="596" y="6"/>
                  </a:lnTo>
                  <a:lnTo>
                    <a:pt x="581" y="6"/>
                  </a:lnTo>
                  <a:lnTo>
                    <a:pt x="564" y="6"/>
                  </a:lnTo>
                  <a:lnTo>
                    <a:pt x="549" y="6"/>
                  </a:lnTo>
                  <a:lnTo>
                    <a:pt x="534" y="6"/>
                  </a:lnTo>
                  <a:lnTo>
                    <a:pt x="519" y="6"/>
                  </a:lnTo>
                  <a:lnTo>
                    <a:pt x="503" y="5"/>
                  </a:lnTo>
                  <a:lnTo>
                    <a:pt x="488" y="5"/>
                  </a:lnTo>
                  <a:lnTo>
                    <a:pt x="473" y="5"/>
                  </a:lnTo>
                  <a:lnTo>
                    <a:pt x="458" y="5"/>
                  </a:lnTo>
                  <a:lnTo>
                    <a:pt x="430" y="5"/>
                  </a:lnTo>
                  <a:lnTo>
                    <a:pt x="401" y="4"/>
                  </a:lnTo>
                  <a:lnTo>
                    <a:pt x="372" y="4"/>
                  </a:lnTo>
                  <a:lnTo>
                    <a:pt x="343" y="2"/>
                  </a:lnTo>
                  <a:lnTo>
                    <a:pt x="314" y="2"/>
                  </a:lnTo>
                  <a:lnTo>
                    <a:pt x="286" y="2"/>
                  </a:lnTo>
                  <a:lnTo>
                    <a:pt x="258" y="1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1" y="1"/>
                  </a:lnTo>
                  <a:lnTo>
                    <a:pt x="143" y="0"/>
                  </a:lnTo>
                  <a:lnTo>
                    <a:pt x="114" y="0"/>
                  </a:lnTo>
                  <a:lnTo>
                    <a:pt x="85" y="0"/>
                  </a:lnTo>
                  <a:lnTo>
                    <a:pt x="57" y="0"/>
                  </a:lnTo>
                  <a:lnTo>
                    <a:pt x="2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40"/>
            <p:cNvSpPr>
              <a:spLocks/>
            </p:cNvSpPr>
            <p:nvPr/>
          </p:nvSpPr>
          <p:spPr bwMode="auto">
            <a:xfrm>
              <a:off x="1260" y="1193"/>
              <a:ext cx="412" cy="15"/>
            </a:xfrm>
            <a:custGeom>
              <a:avLst/>
              <a:gdLst>
                <a:gd name="T0" fmla="*/ 30 w 824"/>
                <a:gd name="T1" fmla="*/ 5 h 31"/>
                <a:gd name="T2" fmla="*/ 109 w 824"/>
                <a:gd name="T3" fmla="*/ 8 h 31"/>
                <a:gd name="T4" fmla="*/ 206 w 824"/>
                <a:gd name="T5" fmla="*/ 12 h 31"/>
                <a:gd name="T6" fmla="*/ 312 w 824"/>
                <a:gd name="T7" fmla="*/ 15 h 31"/>
                <a:gd name="T8" fmla="*/ 419 w 824"/>
                <a:gd name="T9" fmla="*/ 17 h 31"/>
                <a:gd name="T10" fmla="*/ 520 w 824"/>
                <a:gd name="T11" fmla="*/ 20 h 31"/>
                <a:gd name="T12" fmla="*/ 605 w 824"/>
                <a:gd name="T13" fmla="*/ 22 h 31"/>
                <a:gd name="T14" fmla="*/ 667 w 824"/>
                <a:gd name="T15" fmla="*/ 23 h 31"/>
                <a:gd name="T16" fmla="*/ 702 w 824"/>
                <a:gd name="T17" fmla="*/ 25 h 31"/>
                <a:gd name="T18" fmla="*/ 734 w 824"/>
                <a:gd name="T19" fmla="*/ 29 h 31"/>
                <a:gd name="T20" fmla="*/ 767 w 824"/>
                <a:gd name="T21" fmla="*/ 31 h 31"/>
                <a:gd name="T22" fmla="*/ 800 w 824"/>
                <a:gd name="T23" fmla="*/ 30 h 31"/>
                <a:gd name="T24" fmla="*/ 818 w 824"/>
                <a:gd name="T25" fmla="*/ 27 h 31"/>
                <a:gd name="T26" fmla="*/ 824 w 824"/>
                <a:gd name="T27" fmla="*/ 20 h 31"/>
                <a:gd name="T28" fmla="*/ 817 w 824"/>
                <a:gd name="T29" fmla="*/ 14 h 31"/>
                <a:gd name="T30" fmla="*/ 808 w 824"/>
                <a:gd name="T31" fmla="*/ 12 h 31"/>
                <a:gd name="T32" fmla="*/ 800 w 824"/>
                <a:gd name="T33" fmla="*/ 10 h 31"/>
                <a:gd name="T34" fmla="*/ 790 w 824"/>
                <a:gd name="T35" fmla="*/ 10 h 31"/>
                <a:gd name="T36" fmla="*/ 775 w 824"/>
                <a:gd name="T37" fmla="*/ 10 h 31"/>
                <a:gd name="T38" fmla="*/ 755 w 824"/>
                <a:gd name="T39" fmla="*/ 9 h 31"/>
                <a:gd name="T40" fmla="*/ 734 w 824"/>
                <a:gd name="T41" fmla="*/ 9 h 31"/>
                <a:gd name="T42" fmla="*/ 713 w 824"/>
                <a:gd name="T43" fmla="*/ 8 h 31"/>
                <a:gd name="T44" fmla="*/ 688 w 824"/>
                <a:gd name="T45" fmla="*/ 8 h 31"/>
                <a:gd name="T46" fmla="*/ 658 w 824"/>
                <a:gd name="T47" fmla="*/ 7 h 31"/>
                <a:gd name="T48" fmla="*/ 627 w 824"/>
                <a:gd name="T49" fmla="*/ 7 h 31"/>
                <a:gd name="T50" fmla="*/ 597 w 824"/>
                <a:gd name="T51" fmla="*/ 7 h 31"/>
                <a:gd name="T52" fmla="*/ 566 w 824"/>
                <a:gd name="T53" fmla="*/ 6 h 31"/>
                <a:gd name="T54" fmla="*/ 536 w 824"/>
                <a:gd name="T55" fmla="*/ 6 h 31"/>
                <a:gd name="T56" fmla="*/ 505 w 824"/>
                <a:gd name="T57" fmla="*/ 6 h 31"/>
                <a:gd name="T58" fmla="*/ 473 w 824"/>
                <a:gd name="T59" fmla="*/ 5 h 31"/>
                <a:gd name="T60" fmla="*/ 430 w 824"/>
                <a:gd name="T61" fmla="*/ 5 h 31"/>
                <a:gd name="T62" fmla="*/ 373 w 824"/>
                <a:gd name="T63" fmla="*/ 4 h 31"/>
                <a:gd name="T64" fmla="*/ 316 w 824"/>
                <a:gd name="T65" fmla="*/ 2 h 31"/>
                <a:gd name="T66" fmla="*/ 258 w 824"/>
                <a:gd name="T67" fmla="*/ 2 h 31"/>
                <a:gd name="T68" fmla="*/ 200 w 824"/>
                <a:gd name="T69" fmla="*/ 1 h 31"/>
                <a:gd name="T70" fmla="*/ 144 w 824"/>
                <a:gd name="T71" fmla="*/ 1 h 31"/>
                <a:gd name="T72" fmla="*/ 86 w 824"/>
                <a:gd name="T73" fmla="*/ 0 h 31"/>
                <a:gd name="T74" fmla="*/ 29 w 824"/>
                <a:gd name="T75" fmla="*/ 1 h 31"/>
                <a:gd name="T76" fmla="*/ 0 w 824"/>
                <a:gd name="T77" fmla="*/ 1 h 31"/>
                <a:gd name="T78" fmla="*/ 0 w 824"/>
                <a:gd name="T79" fmla="*/ 2 h 31"/>
                <a:gd name="T80" fmla="*/ 0 w 824"/>
                <a:gd name="T8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4" h="31">
                  <a:moveTo>
                    <a:pt x="0" y="2"/>
                  </a:moveTo>
                  <a:lnTo>
                    <a:pt x="30" y="5"/>
                  </a:lnTo>
                  <a:lnTo>
                    <a:pt x="67" y="7"/>
                  </a:lnTo>
                  <a:lnTo>
                    <a:pt x="109" y="8"/>
                  </a:lnTo>
                  <a:lnTo>
                    <a:pt x="155" y="10"/>
                  </a:lnTo>
                  <a:lnTo>
                    <a:pt x="206" y="12"/>
                  </a:lnTo>
                  <a:lnTo>
                    <a:pt x="258" y="13"/>
                  </a:lnTo>
                  <a:lnTo>
                    <a:pt x="312" y="15"/>
                  </a:lnTo>
                  <a:lnTo>
                    <a:pt x="366" y="16"/>
                  </a:lnTo>
                  <a:lnTo>
                    <a:pt x="419" y="17"/>
                  </a:lnTo>
                  <a:lnTo>
                    <a:pt x="471" y="19"/>
                  </a:lnTo>
                  <a:lnTo>
                    <a:pt x="520" y="20"/>
                  </a:lnTo>
                  <a:lnTo>
                    <a:pt x="565" y="21"/>
                  </a:lnTo>
                  <a:lnTo>
                    <a:pt x="605" y="22"/>
                  </a:lnTo>
                  <a:lnTo>
                    <a:pt x="639" y="22"/>
                  </a:lnTo>
                  <a:lnTo>
                    <a:pt x="667" y="23"/>
                  </a:lnTo>
                  <a:lnTo>
                    <a:pt x="687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9"/>
                  </a:lnTo>
                  <a:lnTo>
                    <a:pt x="751" y="30"/>
                  </a:lnTo>
                  <a:lnTo>
                    <a:pt x="767" y="31"/>
                  </a:lnTo>
                  <a:lnTo>
                    <a:pt x="784" y="31"/>
                  </a:lnTo>
                  <a:lnTo>
                    <a:pt x="800" y="30"/>
                  </a:lnTo>
                  <a:lnTo>
                    <a:pt x="815" y="28"/>
                  </a:lnTo>
                  <a:lnTo>
                    <a:pt x="818" y="27"/>
                  </a:lnTo>
                  <a:lnTo>
                    <a:pt x="822" y="23"/>
                  </a:lnTo>
                  <a:lnTo>
                    <a:pt x="824" y="20"/>
                  </a:lnTo>
                  <a:lnTo>
                    <a:pt x="822" y="16"/>
                  </a:lnTo>
                  <a:lnTo>
                    <a:pt x="817" y="14"/>
                  </a:lnTo>
                  <a:lnTo>
                    <a:pt x="812" y="13"/>
                  </a:lnTo>
                  <a:lnTo>
                    <a:pt x="808" y="12"/>
                  </a:lnTo>
                  <a:lnTo>
                    <a:pt x="804" y="10"/>
                  </a:lnTo>
                  <a:lnTo>
                    <a:pt x="800" y="10"/>
                  </a:lnTo>
                  <a:lnTo>
                    <a:pt x="795" y="10"/>
                  </a:lnTo>
                  <a:lnTo>
                    <a:pt x="790" y="10"/>
                  </a:lnTo>
                  <a:lnTo>
                    <a:pt x="786" y="10"/>
                  </a:lnTo>
                  <a:lnTo>
                    <a:pt x="775" y="10"/>
                  </a:lnTo>
                  <a:lnTo>
                    <a:pt x="765" y="9"/>
                  </a:lnTo>
                  <a:lnTo>
                    <a:pt x="755" y="9"/>
                  </a:lnTo>
                  <a:lnTo>
                    <a:pt x="744" y="9"/>
                  </a:lnTo>
                  <a:lnTo>
                    <a:pt x="734" y="9"/>
                  </a:lnTo>
                  <a:lnTo>
                    <a:pt x="724" y="9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3" y="8"/>
                  </a:lnTo>
                  <a:lnTo>
                    <a:pt x="658" y="7"/>
                  </a:lnTo>
                  <a:lnTo>
                    <a:pt x="642" y="7"/>
                  </a:lnTo>
                  <a:lnTo>
                    <a:pt x="627" y="7"/>
                  </a:lnTo>
                  <a:lnTo>
                    <a:pt x="612" y="7"/>
                  </a:lnTo>
                  <a:lnTo>
                    <a:pt x="597" y="7"/>
                  </a:lnTo>
                  <a:lnTo>
                    <a:pt x="581" y="6"/>
                  </a:lnTo>
                  <a:lnTo>
                    <a:pt x="566" y="6"/>
                  </a:lnTo>
                  <a:lnTo>
                    <a:pt x="551" y="6"/>
                  </a:lnTo>
                  <a:lnTo>
                    <a:pt x="536" y="6"/>
                  </a:lnTo>
                  <a:lnTo>
                    <a:pt x="520" y="6"/>
                  </a:lnTo>
                  <a:lnTo>
                    <a:pt x="505" y="6"/>
                  </a:lnTo>
                  <a:lnTo>
                    <a:pt x="490" y="5"/>
                  </a:lnTo>
                  <a:lnTo>
                    <a:pt x="473" y="5"/>
                  </a:lnTo>
                  <a:lnTo>
                    <a:pt x="459" y="5"/>
                  </a:lnTo>
                  <a:lnTo>
                    <a:pt x="430" y="5"/>
                  </a:lnTo>
                  <a:lnTo>
                    <a:pt x="401" y="5"/>
                  </a:lnTo>
                  <a:lnTo>
                    <a:pt x="373" y="4"/>
                  </a:lnTo>
                  <a:lnTo>
                    <a:pt x="344" y="4"/>
                  </a:lnTo>
                  <a:lnTo>
                    <a:pt x="316" y="2"/>
                  </a:lnTo>
                  <a:lnTo>
                    <a:pt x="287" y="2"/>
                  </a:lnTo>
                  <a:lnTo>
                    <a:pt x="258" y="2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3" y="1"/>
                  </a:lnTo>
                  <a:lnTo>
                    <a:pt x="144" y="1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57" y="1"/>
                  </a:lnTo>
                  <a:lnTo>
                    <a:pt x="2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5" name="Group 6"/>
          <p:cNvGrpSpPr>
            <a:grpSpLocks noChangeAspect="1"/>
          </p:cNvGrpSpPr>
          <p:nvPr/>
        </p:nvGrpSpPr>
        <p:grpSpPr bwMode="auto">
          <a:xfrm flipH="1">
            <a:off x="1581149" y="3886200"/>
            <a:ext cx="2000251" cy="1565275"/>
            <a:chOff x="1093" y="1177"/>
            <a:chExt cx="1260" cy="986"/>
          </a:xfrm>
        </p:grpSpPr>
        <p:sp>
          <p:nvSpPr>
            <p:cNvPr id="43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200" y="1177"/>
              <a:ext cx="1153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7"/>
            <p:cNvSpPr>
              <a:spLocks/>
            </p:cNvSpPr>
            <p:nvPr/>
          </p:nvSpPr>
          <p:spPr bwMode="auto">
            <a:xfrm>
              <a:off x="1203" y="1198"/>
              <a:ext cx="481" cy="594"/>
            </a:xfrm>
            <a:custGeom>
              <a:avLst/>
              <a:gdLst>
                <a:gd name="T0" fmla="*/ 351 w 962"/>
                <a:gd name="T1" fmla="*/ 2 h 1189"/>
                <a:gd name="T2" fmla="*/ 322 w 962"/>
                <a:gd name="T3" fmla="*/ 0 h 1189"/>
                <a:gd name="T4" fmla="*/ 272 w 962"/>
                <a:gd name="T5" fmla="*/ 5 h 1189"/>
                <a:gd name="T6" fmla="*/ 210 w 962"/>
                <a:gd name="T7" fmla="*/ 19 h 1189"/>
                <a:gd name="T8" fmla="*/ 143 w 962"/>
                <a:gd name="T9" fmla="*/ 47 h 1189"/>
                <a:gd name="T10" fmla="*/ 79 w 962"/>
                <a:gd name="T11" fmla="*/ 95 h 1189"/>
                <a:gd name="T12" fmla="*/ 31 w 962"/>
                <a:gd name="T13" fmla="*/ 167 h 1189"/>
                <a:gd name="T14" fmla="*/ 3 w 962"/>
                <a:gd name="T15" fmla="*/ 269 h 1189"/>
                <a:gd name="T16" fmla="*/ 4 w 962"/>
                <a:gd name="T17" fmla="*/ 397 h 1189"/>
                <a:gd name="T18" fmla="*/ 35 w 962"/>
                <a:gd name="T19" fmla="*/ 507 h 1189"/>
                <a:gd name="T20" fmla="*/ 90 w 962"/>
                <a:gd name="T21" fmla="*/ 598 h 1189"/>
                <a:gd name="T22" fmla="*/ 159 w 962"/>
                <a:gd name="T23" fmla="*/ 675 h 1189"/>
                <a:gd name="T24" fmla="*/ 239 w 962"/>
                <a:gd name="T25" fmla="*/ 745 h 1189"/>
                <a:gd name="T26" fmla="*/ 325 w 962"/>
                <a:gd name="T27" fmla="*/ 813 h 1189"/>
                <a:gd name="T28" fmla="*/ 408 w 962"/>
                <a:gd name="T29" fmla="*/ 884 h 1189"/>
                <a:gd name="T30" fmla="*/ 483 w 962"/>
                <a:gd name="T31" fmla="*/ 966 h 1189"/>
                <a:gd name="T32" fmla="*/ 546 w 962"/>
                <a:gd name="T33" fmla="*/ 1059 h 1189"/>
                <a:gd name="T34" fmla="*/ 612 w 962"/>
                <a:gd name="T35" fmla="*/ 1130 h 1189"/>
                <a:gd name="T36" fmla="*/ 679 w 962"/>
                <a:gd name="T37" fmla="*/ 1174 h 1189"/>
                <a:gd name="T38" fmla="*/ 743 w 962"/>
                <a:gd name="T39" fmla="*/ 1189 h 1189"/>
                <a:gd name="T40" fmla="*/ 802 w 962"/>
                <a:gd name="T41" fmla="*/ 1177 h 1189"/>
                <a:gd name="T42" fmla="*/ 853 w 962"/>
                <a:gd name="T43" fmla="*/ 1135 h 1189"/>
                <a:gd name="T44" fmla="*/ 892 w 962"/>
                <a:gd name="T45" fmla="*/ 1065 h 1189"/>
                <a:gd name="T46" fmla="*/ 917 w 962"/>
                <a:gd name="T47" fmla="*/ 967 h 1189"/>
                <a:gd name="T48" fmla="*/ 932 w 962"/>
                <a:gd name="T49" fmla="*/ 771 h 1189"/>
                <a:gd name="T50" fmla="*/ 956 w 962"/>
                <a:gd name="T51" fmla="*/ 485 h 1189"/>
                <a:gd name="T52" fmla="*/ 959 w 962"/>
                <a:gd name="T53" fmla="*/ 230 h 1189"/>
                <a:gd name="T54" fmla="*/ 908 w 962"/>
                <a:gd name="T55" fmla="*/ 65 h 1189"/>
                <a:gd name="T56" fmla="*/ 818 w 962"/>
                <a:gd name="T57" fmla="*/ 29 h 1189"/>
                <a:gd name="T58" fmla="*/ 741 w 962"/>
                <a:gd name="T59" fmla="*/ 21 h 1189"/>
                <a:gd name="T60" fmla="*/ 658 w 962"/>
                <a:gd name="T61" fmla="*/ 15 h 1189"/>
                <a:gd name="T62" fmla="*/ 576 w 962"/>
                <a:gd name="T63" fmla="*/ 10 h 1189"/>
                <a:gd name="T64" fmla="*/ 500 w 962"/>
                <a:gd name="T65" fmla="*/ 6 h 1189"/>
                <a:gd name="T66" fmla="*/ 435 w 962"/>
                <a:gd name="T67" fmla="*/ 4 h 1189"/>
                <a:gd name="T68" fmla="*/ 386 w 962"/>
                <a:gd name="T69" fmla="*/ 3 h 1189"/>
                <a:gd name="T70" fmla="*/ 359 w 962"/>
                <a:gd name="T71" fmla="*/ 2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2" h="1189">
                  <a:moveTo>
                    <a:pt x="356" y="2"/>
                  </a:moveTo>
                  <a:lnTo>
                    <a:pt x="351" y="2"/>
                  </a:lnTo>
                  <a:lnTo>
                    <a:pt x="341" y="0"/>
                  </a:lnTo>
                  <a:lnTo>
                    <a:pt x="322" y="0"/>
                  </a:lnTo>
                  <a:lnTo>
                    <a:pt x="299" y="3"/>
                  </a:lnTo>
                  <a:lnTo>
                    <a:pt x="272" y="5"/>
                  </a:lnTo>
                  <a:lnTo>
                    <a:pt x="242" y="11"/>
                  </a:lnTo>
                  <a:lnTo>
                    <a:pt x="210" y="19"/>
                  </a:lnTo>
                  <a:lnTo>
                    <a:pt x="176" y="30"/>
                  </a:lnTo>
                  <a:lnTo>
                    <a:pt x="143" y="47"/>
                  </a:lnTo>
                  <a:lnTo>
                    <a:pt x="110" y="68"/>
                  </a:lnTo>
                  <a:lnTo>
                    <a:pt x="79" y="95"/>
                  </a:lnTo>
                  <a:lnTo>
                    <a:pt x="53" y="127"/>
                  </a:lnTo>
                  <a:lnTo>
                    <a:pt x="31" y="167"/>
                  </a:lnTo>
                  <a:lnTo>
                    <a:pt x="14" y="214"/>
                  </a:lnTo>
                  <a:lnTo>
                    <a:pt x="3" y="269"/>
                  </a:lnTo>
                  <a:lnTo>
                    <a:pt x="0" y="332"/>
                  </a:lnTo>
                  <a:lnTo>
                    <a:pt x="4" y="397"/>
                  </a:lnTo>
                  <a:lnTo>
                    <a:pt x="17" y="455"/>
                  </a:lnTo>
                  <a:lnTo>
                    <a:pt x="35" y="507"/>
                  </a:lnTo>
                  <a:lnTo>
                    <a:pt x="60" y="556"/>
                  </a:lnTo>
                  <a:lnTo>
                    <a:pt x="90" y="598"/>
                  </a:lnTo>
                  <a:lnTo>
                    <a:pt x="123" y="639"/>
                  </a:lnTo>
                  <a:lnTo>
                    <a:pt x="159" y="675"/>
                  </a:lnTo>
                  <a:lnTo>
                    <a:pt x="199" y="710"/>
                  </a:lnTo>
                  <a:lnTo>
                    <a:pt x="239" y="745"/>
                  </a:lnTo>
                  <a:lnTo>
                    <a:pt x="282" y="778"/>
                  </a:lnTo>
                  <a:lnTo>
                    <a:pt x="325" y="813"/>
                  </a:lnTo>
                  <a:lnTo>
                    <a:pt x="366" y="847"/>
                  </a:lnTo>
                  <a:lnTo>
                    <a:pt x="408" y="884"/>
                  </a:lnTo>
                  <a:lnTo>
                    <a:pt x="446" y="923"/>
                  </a:lnTo>
                  <a:lnTo>
                    <a:pt x="483" y="966"/>
                  </a:lnTo>
                  <a:lnTo>
                    <a:pt x="515" y="1013"/>
                  </a:lnTo>
                  <a:lnTo>
                    <a:pt x="546" y="1059"/>
                  </a:lnTo>
                  <a:lnTo>
                    <a:pt x="579" y="1098"/>
                  </a:lnTo>
                  <a:lnTo>
                    <a:pt x="612" y="1130"/>
                  </a:lnTo>
                  <a:lnTo>
                    <a:pt x="645" y="1156"/>
                  </a:lnTo>
                  <a:lnTo>
                    <a:pt x="679" y="1174"/>
                  </a:lnTo>
                  <a:lnTo>
                    <a:pt x="711" y="1186"/>
                  </a:lnTo>
                  <a:lnTo>
                    <a:pt x="743" y="1189"/>
                  </a:lnTo>
                  <a:lnTo>
                    <a:pt x="773" y="1187"/>
                  </a:lnTo>
                  <a:lnTo>
                    <a:pt x="802" y="1177"/>
                  </a:lnTo>
                  <a:lnTo>
                    <a:pt x="828" y="1159"/>
                  </a:lnTo>
                  <a:lnTo>
                    <a:pt x="853" y="1135"/>
                  </a:lnTo>
                  <a:lnTo>
                    <a:pt x="874" y="1104"/>
                  </a:lnTo>
                  <a:lnTo>
                    <a:pt x="892" y="1065"/>
                  </a:lnTo>
                  <a:lnTo>
                    <a:pt x="907" y="1020"/>
                  </a:lnTo>
                  <a:lnTo>
                    <a:pt x="917" y="967"/>
                  </a:lnTo>
                  <a:lnTo>
                    <a:pt x="923" y="906"/>
                  </a:lnTo>
                  <a:lnTo>
                    <a:pt x="932" y="771"/>
                  </a:lnTo>
                  <a:lnTo>
                    <a:pt x="945" y="628"/>
                  </a:lnTo>
                  <a:lnTo>
                    <a:pt x="956" y="485"/>
                  </a:lnTo>
                  <a:lnTo>
                    <a:pt x="962" y="351"/>
                  </a:lnTo>
                  <a:lnTo>
                    <a:pt x="959" y="230"/>
                  </a:lnTo>
                  <a:lnTo>
                    <a:pt x="941" y="133"/>
                  </a:lnTo>
                  <a:lnTo>
                    <a:pt x="908" y="65"/>
                  </a:lnTo>
                  <a:lnTo>
                    <a:pt x="853" y="34"/>
                  </a:lnTo>
                  <a:lnTo>
                    <a:pt x="818" y="29"/>
                  </a:lnTo>
                  <a:lnTo>
                    <a:pt x="780" y="25"/>
                  </a:lnTo>
                  <a:lnTo>
                    <a:pt x="741" y="21"/>
                  </a:lnTo>
                  <a:lnTo>
                    <a:pt x="699" y="18"/>
                  </a:lnTo>
                  <a:lnTo>
                    <a:pt x="658" y="15"/>
                  </a:lnTo>
                  <a:lnTo>
                    <a:pt x="617" y="12"/>
                  </a:lnTo>
                  <a:lnTo>
                    <a:pt x="576" y="10"/>
                  </a:lnTo>
                  <a:lnTo>
                    <a:pt x="537" y="9"/>
                  </a:lnTo>
                  <a:lnTo>
                    <a:pt x="500" y="6"/>
                  </a:lnTo>
                  <a:lnTo>
                    <a:pt x="466" y="5"/>
                  </a:lnTo>
                  <a:lnTo>
                    <a:pt x="435" y="4"/>
                  </a:lnTo>
                  <a:lnTo>
                    <a:pt x="409" y="3"/>
                  </a:lnTo>
                  <a:lnTo>
                    <a:pt x="386" y="3"/>
                  </a:lnTo>
                  <a:lnTo>
                    <a:pt x="370" y="2"/>
                  </a:lnTo>
                  <a:lnTo>
                    <a:pt x="359" y="2"/>
                  </a:lnTo>
                  <a:lnTo>
                    <a:pt x="35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8"/>
            <p:cNvSpPr>
              <a:spLocks/>
            </p:cNvSpPr>
            <p:nvPr/>
          </p:nvSpPr>
          <p:spPr bwMode="auto">
            <a:xfrm>
              <a:off x="1214" y="1203"/>
              <a:ext cx="465" cy="575"/>
            </a:xfrm>
            <a:custGeom>
              <a:avLst/>
              <a:gdLst>
                <a:gd name="T0" fmla="*/ 341 w 930"/>
                <a:gd name="T1" fmla="*/ 1 h 1149"/>
                <a:gd name="T2" fmla="*/ 312 w 930"/>
                <a:gd name="T3" fmla="*/ 1 h 1149"/>
                <a:gd name="T4" fmla="*/ 264 w 930"/>
                <a:gd name="T5" fmla="*/ 4 h 1149"/>
                <a:gd name="T6" fmla="*/ 202 w 930"/>
                <a:gd name="T7" fmla="*/ 18 h 1149"/>
                <a:gd name="T8" fmla="*/ 138 w 930"/>
                <a:gd name="T9" fmla="*/ 46 h 1149"/>
                <a:gd name="T10" fmla="*/ 77 w 930"/>
                <a:gd name="T11" fmla="*/ 92 h 1149"/>
                <a:gd name="T12" fmla="*/ 30 w 930"/>
                <a:gd name="T13" fmla="*/ 161 h 1149"/>
                <a:gd name="T14" fmla="*/ 3 w 930"/>
                <a:gd name="T15" fmla="*/ 260 h 1149"/>
                <a:gd name="T16" fmla="*/ 4 w 930"/>
                <a:gd name="T17" fmla="*/ 383 h 1149"/>
                <a:gd name="T18" fmla="*/ 34 w 930"/>
                <a:gd name="T19" fmla="*/ 491 h 1149"/>
                <a:gd name="T20" fmla="*/ 86 w 930"/>
                <a:gd name="T21" fmla="*/ 578 h 1149"/>
                <a:gd name="T22" fmla="*/ 154 w 930"/>
                <a:gd name="T23" fmla="*/ 653 h 1149"/>
                <a:gd name="T24" fmla="*/ 231 w 930"/>
                <a:gd name="T25" fmla="*/ 720 h 1149"/>
                <a:gd name="T26" fmla="*/ 313 w 930"/>
                <a:gd name="T27" fmla="*/ 785 h 1149"/>
                <a:gd name="T28" fmla="*/ 394 w 930"/>
                <a:gd name="T29" fmla="*/ 855 h 1149"/>
                <a:gd name="T30" fmla="*/ 466 w 930"/>
                <a:gd name="T31" fmla="*/ 934 h 1149"/>
                <a:gd name="T32" fmla="*/ 527 w 930"/>
                <a:gd name="T33" fmla="*/ 1024 h 1149"/>
                <a:gd name="T34" fmla="*/ 591 w 930"/>
                <a:gd name="T35" fmla="*/ 1092 h 1149"/>
                <a:gd name="T36" fmla="*/ 655 w 930"/>
                <a:gd name="T37" fmla="*/ 1134 h 1149"/>
                <a:gd name="T38" fmla="*/ 718 w 930"/>
                <a:gd name="T39" fmla="*/ 1149 h 1149"/>
                <a:gd name="T40" fmla="*/ 775 w 930"/>
                <a:gd name="T41" fmla="*/ 1138 h 1149"/>
                <a:gd name="T42" fmla="*/ 824 w 930"/>
                <a:gd name="T43" fmla="*/ 1098 h 1149"/>
                <a:gd name="T44" fmla="*/ 862 w 930"/>
                <a:gd name="T45" fmla="*/ 1030 h 1149"/>
                <a:gd name="T46" fmla="*/ 886 w 930"/>
                <a:gd name="T47" fmla="*/ 934 h 1149"/>
                <a:gd name="T48" fmla="*/ 901 w 930"/>
                <a:gd name="T49" fmla="*/ 745 h 1149"/>
                <a:gd name="T50" fmla="*/ 924 w 930"/>
                <a:gd name="T51" fmla="*/ 469 h 1149"/>
                <a:gd name="T52" fmla="*/ 926 w 930"/>
                <a:gd name="T53" fmla="*/ 222 h 1149"/>
                <a:gd name="T54" fmla="*/ 877 w 930"/>
                <a:gd name="T55" fmla="*/ 62 h 1149"/>
                <a:gd name="T56" fmla="*/ 790 w 930"/>
                <a:gd name="T57" fmla="*/ 27 h 1149"/>
                <a:gd name="T58" fmla="*/ 715 w 930"/>
                <a:gd name="T59" fmla="*/ 21 h 1149"/>
                <a:gd name="T60" fmla="*/ 636 w 930"/>
                <a:gd name="T61" fmla="*/ 14 h 1149"/>
                <a:gd name="T62" fmla="*/ 557 w 930"/>
                <a:gd name="T63" fmla="*/ 9 h 1149"/>
                <a:gd name="T64" fmla="*/ 484 w 930"/>
                <a:gd name="T65" fmla="*/ 6 h 1149"/>
                <a:gd name="T66" fmla="*/ 420 w 930"/>
                <a:gd name="T67" fmla="*/ 3 h 1149"/>
                <a:gd name="T68" fmla="*/ 374 w 930"/>
                <a:gd name="T69" fmla="*/ 2 h 1149"/>
                <a:gd name="T70" fmla="*/ 348 w 930"/>
                <a:gd name="T71" fmla="*/ 1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0" h="1149">
                  <a:moveTo>
                    <a:pt x="344" y="1"/>
                  </a:moveTo>
                  <a:lnTo>
                    <a:pt x="341" y="1"/>
                  </a:lnTo>
                  <a:lnTo>
                    <a:pt x="329" y="0"/>
                  </a:lnTo>
                  <a:lnTo>
                    <a:pt x="312" y="1"/>
                  </a:lnTo>
                  <a:lnTo>
                    <a:pt x="290" y="2"/>
                  </a:lnTo>
                  <a:lnTo>
                    <a:pt x="264" y="4"/>
                  </a:lnTo>
                  <a:lnTo>
                    <a:pt x="234" y="10"/>
                  </a:lnTo>
                  <a:lnTo>
                    <a:pt x="202" y="18"/>
                  </a:lnTo>
                  <a:lnTo>
                    <a:pt x="170" y="30"/>
                  </a:lnTo>
                  <a:lnTo>
                    <a:pt x="138" y="46"/>
                  </a:lnTo>
                  <a:lnTo>
                    <a:pt x="106" y="65"/>
                  </a:lnTo>
                  <a:lnTo>
                    <a:pt x="77" y="92"/>
                  </a:lnTo>
                  <a:lnTo>
                    <a:pt x="52" y="123"/>
                  </a:lnTo>
                  <a:lnTo>
                    <a:pt x="30" y="161"/>
                  </a:lnTo>
                  <a:lnTo>
                    <a:pt x="12" y="207"/>
                  </a:lnTo>
                  <a:lnTo>
                    <a:pt x="3" y="260"/>
                  </a:lnTo>
                  <a:lnTo>
                    <a:pt x="0" y="321"/>
                  </a:lnTo>
                  <a:lnTo>
                    <a:pt x="4" y="383"/>
                  </a:lnTo>
                  <a:lnTo>
                    <a:pt x="16" y="440"/>
                  </a:lnTo>
                  <a:lnTo>
                    <a:pt x="34" y="491"/>
                  </a:lnTo>
                  <a:lnTo>
                    <a:pt x="57" y="537"/>
                  </a:lnTo>
                  <a:lnTo>
                    <a:pt x="86" y="578"/>
                  </a:lnTo>
                  <a:lnTo>
                    <a:pt x="118" y="617"/>
                  </a:lnTo>
                  <a:lnTo>
                    <a:pt x="154" y="653"/>
                  </a:lnTo>
                  <a:lnTo>
                    <a:pt x="192" y="686"/>
                  </a:lnTo>
                  <a:lnTo>
                    <a:pt x="231" y="720"/>
                  </a:lnTo>
                  <a:lnTo>
                    <a:pt x="272" y="752"/>
                  </a:lnTo>
                  <a:lnTo>
                    <a:pt x="313" y="785"/>
                  </a:lnTo>
                  <a:lnTo>
                    <a:pt x="353" y="819"/>
                  </a:lnTo>
                  <a:lnTo>
                    <a:pt x="394" y="855"/>
                  </a:lnTo>
                  <a:lnTo>
                    <a:pt x="431" y="893"/>
                  </a:lnTo>
                  <a:lnTo>
                    <a:pt x="466" y="934"/>
                  </a:lnTo>
                  <a:lnTo>
                    <a:pt x="498" y="979"/>
                  </a:lnTo>
                  <a:lnTo>
                    <a:pt x="527" y="1024"/>
                  </a:lnTo>
                  <a:lnTo>
                    <a:pt x="560" y="1061"/>
                  </a:lnTo>
                  <a:lnTo>
                    <a:pt x="591" y="1092"/>
                  </a:lnTo>
                  <a:lnTo>
                    <a:pt x="623" y="1117"/>
                  </a:lnTo>
                  <a:lnTo>
                    <a:pt x="655" y="1134"/>
                  </a:lnTo>
                  <a:lnTo>
                    <a:pt x="688" y="1146"/>
                  </a:lnTo>
                  <a:lnTo>
                    <a:pt x="718" y="1149"/>
                  </a:lnTo>
                  <a:lnTo>
                    <a:pt x="748" y="1147"/>
                  </a:lnTo>
                  <a:lnTo>
                    <a:pt x="775" y="1138"/>
                  </a:lnTo>
                  <a:lnTo>
                    <a:pt x="801" y="1121"/>
                  </a:lnTo>
                  <a:lnTo>
                    <a:pt x="824" y="1098"/>
                  </a:lnTo>
                  <a:lnTo>
                    <a:pt x="844" y="1068"/>
                  </a:lnTo>
                  <a:lnTo>
                    <a:pt x="862" y="1030"/>
                  </a:lnTo>
                  <a:lnTo>
                    <a:pt x="876" y="986"/>
                  </a:lnTo>
                  <a:lnTo>
                    <a:pt x="886" y="934"/>
                  </a:lnTo>
                  <a:lnTo>
                    <a:pt x="892" y="875"/>
                  </a:lnTo>
                  <a:lnTo>
                    <a:pt x="901" y="745"/>
                  </a:lnTo>
                  <a:lnTo>
                    <a:pt x="914" y="607"/>
                  </a:lnTo>
                  <a:lnTo>
                    <a:pt x="924" y="469"/>
                  </a:lnTo>
                  <a:lnTo>
                    <a:pt x="930" y="338"/>
                  </a:lnTo>
                  <a:lnTo>
                    <a:pt x="926" y="222"/>
                  </a:lnTo>
                  <a:lnTo>
                    <a:pt x="910" y="128"/>
                  </a:lnTo>
                  <a:lnTo>
                    <a:pt x="877" y="62"/>
                  </a:lnTo>
                  <a:lnTo>
                    <a:pt x="824" y="32"/>
                  </a:lnTo>
                  <a:lnTo>
                    <a:pt x="790" y="27"/>
                  </a:lnTo>
                  <a:lnTo>
                    <a:pt x="753" y="24"/>
                  </a:lnTo>
                  <a:lnTo>
                    <a:pt x="715" y="21"/>
                  </a:lnTo>
                  <a:lnTo>
                    <a:pt x="676" y="17"/>
                  </a:lnTo>
                  <a:lnTo>
                    <a:pt x="636" y="14"/>
                  </a:lnTo>
                  <a:lnTo>
                    <a:pt x="597" y="11"/>
                  </a:lnTo>
                  <a:lnTo>
                    <a:pt x="557" y="9"/>
                  </a:lnTo>
                  <a:lnTo>
                    <a:pt x="519" y="8"/>
                  </a:lnTo>
                  <a:lnTo>
                    <a:pt x="484" y="6"/>
                  </a:lnTo>
                  <a:lnTo>
                    <a:pt x="450" y="4"/>
                  </a:lnTo>
                  <a:lnTo>
                    <a:pt x="420" y="3"/>
                  </a:lnTo>
                  <a:lnTo>
                    <a:pt x="395" y="2"/>
                  </a:lnTo>
                  <a:lnTo>
                    <a:pt x="374" y="2"/>
                  </a:lnTo>
                  <a:lnTo>
                    <a:pt x="358" y="1"/>
                  </a:lnTo>
                  <a:lnTo>
                    <a:pt x="348" y="1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EA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9"/>
            <p:cNvSpPr>
              <a:spLocks/>
            </p:cNvSpPr>
            <p:nvPr/>
          </p:nvSpPr>
          <p:spPr bwMode="auto">
            <a:xfrm>
              <a:off x="1225" y="1209"/>
              <a:ext cx="449" cy="554"/>
            </a:xfrm>
            <a:custGeom>
              <a:avLst/>
              <a:gdLst>
                <a:gd name="T0" fmla="*/ 329 w 897"/>
                <a:gd name="T1" fmla="*/ 2 h 1110"/>
                <a:gd name="T2" fmla="*/ 301 w 897"/>
                <a:gd name="T3" fmla="*/ 2 h 1110"/>
                <a:gd name="T4" fmla="*/ 254 w 897"/>
                <a:gd name="T5" fmla="*/ 5 h 1110"/>
                <a:gd name="T6" fmla="*/ 195 w 897"/>
                <a:gd name="T7" fmla="*/ 18 h 1110"/>
                <a:gd name="T8" fmla="*/ 132 w 897"/>
                <a:gd name="T9" fmla="*/ 44 h 1110"/>
                <a:gd name="T10" fmla="*/ 74 w 897"/>
                <a:gd name="T11" fmla="*/ 89 h 1110"/>
                <a:gd name="T12" fmla="*/ 28 w 897"/>
                <a:gd name="T13" fmla="*/ 156 h 1110"/>
                <a:gd name="T14" fmla="*/ 2 w 897"/>
                <a:gd name="T15" fmla="*/ 251 h 1110"/>
                <a:gd name="T16" fmla="*/ 4 w 897"/>
                <a:gd name="T17" fmla="*/ 370 h 1110"/>
                <a:gd name="T18" fmla="*/ 33 w 897"/>
                <a:gd name="T19" fmla="*/ 474 h 1110"/>
                <a:gd name="T20" fmla="*/ 83 w 897"/>
                <a:gd name="T21" fmla="*/ 558 h 1110"/>
                <a:gd name="T22" fmla="*/ 148 w 897"/>
                <a:gd name="T23" fmla="*/ 629 h 1110"/>
                <a:gd name="T24" fmla="*/ 223 w 897"/>
                <a:gd name="T25" fmla="*/ 694 h 1110"/>
                <a:gd name="T26" fmla="*/ 303 w 897"/>
                <a:gd name="T27" fmla="*/ 757 h 1110"/>
                <a:gd name="T28" fmla="*/ 380 w 897"/>
                <a:gd name="T29" fmla="*/ 824 h 1110"/>
                <a:gd name="T30" fmla="*/ 450 w 897"/>
                <a:gd name="T31" fmla="*/ 901 h 1110"/>
                <a:gd name="T32" fmla="*/ 509 w 897"/>
                <a:gd name="T33" fmla="*/ 988 h 1110"/>
                <a:gd name="T34" fmla="*/ 571 w 897"/>
                <a:gd name="T35" fmla="*/ 1054 h 1110"/>
                <a:gd name="T36" fmla="*/ 632 w 897"/>
                <a:gd name="T37" fmla="*/ 1096 h 1110"/>
                <a:gd name="T38" fmla="*/ 693 w 897"/>
                <a:gd name="T39" fmla="*/ 1110 h 1110"/>
                <a:gd name="T40" fmla="*/ 749 w 897"/>
                <a:gd name="T41" fmla="*/ 1098 h 1110"/>
                <a:gd name="T42" fmla="*/ 796 w 897"/>
                <a:gd name="T43" fmla="*/ 1059 h 1110"/>
                <a:gd name="T44" fmla="*/ 832 w 897"/>
                <a:gd name="T45" fmla="*/ 994 h 1110"/>
                <a:gd name="T46" fmla="*/ 855 w 897"/>
                <a:gd name="T47" fmla="*/ 901 h 1110"/>
                <a:gd name="T48" fmla="*/ 870 w 897"/>
                <a:gd name="T49" fmla="*/ 719 h 1110"/>
                <a:gd name="T50" fmla="*/ 892 w 897"/>
                <a:gd name="T51" fmla="*/ 453 h 1110"/>
                <a:gd name="T52" fmla="*/ 894 w 897"/>
                <a:gd name="T53" fmla="*/ 215 h 1110"/>
                <a:gd name="T54" fmla="*/ 847 w 897"/>
                <a:gd name="T55" fmla="*/ 59 h 1110"/>
                <a:gd name="T56" fmla="*/ 764 w 897"/>
                <a:gd name="T57" fmla="*/ 26 h 1110"/>
                <a:gd name="T58" fmla="*/ 691 w 897"/>
                <a:gd name="T59" fmla="*/ 19 h 1110"/>
                <a:gd name="T60" fmla="*/ 615 w 897"/>
                <a:gd name="T61" fmla="*/ 13 h 1110"/>
                <a:gd name="T62" fmla="*/ 538 w 897"/>
                <a:gd name="T63" fmla="*/ 10 h 1110"/>
                <a:gd name="T64" fmla="*/ 467 w 897"/>
                <a:gd name="T65" fmla="*/ 6 h 1110"/>
                <a:gd name="T66" fmla="*/ 406 w 897"/>
                <a:gd name="T67" fmla="*/ 4 h 1110"/>
                <a:gd name="T68" fmla="*/ 361 w 897"/>
                <a:gd name="T69" fmla="*/ 3 h 1110"/>
                <a:gd name="T70" fmla="*/ 336 w 897"/>
                <a:gd name="T71" fmla="*/ 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7" h="1110">
                  <a:moveTo>
                    <a:pt x="333" y="2"/>
                  </a:moveTo>
                  <a:lnTo>
                    <a:pt x="329" y="2"/>
                  </a:lnTo>
                  <a:lnTo>
                    <a:pt x="318" y="0"/>
                  </a:lnTo>
                  <a:lnTo>
                    <a:pt x="301" y="2"/>
                  </a:lnTo>
                  <a:lnTo>
                    <a:pt x="280" y="3"/>
                  </a:lnTo>
                  <a:lnTo>
                    <a:pt x="254" y="5"/>
                  </a:lnTo>
                  <a:lnTo>
                    <a:pt x="225" y="10"/>
                  </a:lnTo>
                  <a:lnTo>
                    <a:pt x="195" y="18"/>
                  </a:lnTo>
                  <a:lnTo>
                    <a:pt x="164" y="29"/>
                  </a:lnTo>
                  <a:lnTo>
                    <a:pt x="132" y="44"/>
                  </a:lnTo>
                  <a:lnTo>
                    <a:pt x="102" y="64"/>
                  </a:lnTo>
                  <a:lnTo>
                    <a:pt x="74" y="89"/>
                  </a:lnTo>
                  <a:lnTo>
                    <a:pt x="49" y="119"/>
                  </a:lnTo>
                  <a:lnTo>
                    <a:pt x="28" y="156"/>
                  </a:lnTo>
                  <a:lnTo>
                    <a:pt x="12" y="200"/>
                  </a:lnTo>
                  <a:lnTo>
                    <a:pt x="2" y="251"/>
                  </a:lnTo>
                  <a:lnTo>
                    <a:pt x="0" y="310"/>
                  </a:lnTo>
                  <a:lnTo>
                    <a:pt x="4" y="370"/>
                  </a:lnTo>
                  <a:lnTo>
                    <a:pt x="16" y="424"/>
                  </a:lnTo>
                  <a:lnTo>
                    <a:pt x="33" y="474"/>
                  </a:lnTo>
                  <a:lnTo>
                    <a:pt x="56" y="518"/>
                  </a:lnTo>
                  <a:lnTo>
                    <a:pt x="83" y="558"/>
                  </a:lnTo>
                  <a:lnTo>
                    <a:pt x="114" y="595"/>
                  </a:lnTo>
                  <a:lnTo>
                    <a:pt x="148" y="629"/>
                  </a:lnTo>
                  <a:lnTo>
                    <a:pt x="185" y="663"/>
                  </a:lnTo>
                  <a:lnTo>
                    <a:pt x="223" y="694"/>
                  </a:lnTo>
                  <a:lnTo>
                    <a:pt x="262" y="726"/>
                  </a:lnTo>
                  <a:lnTo>
                    <a:pt x="303" y="757"/>
                  </a:lnTo>
                  <a:lnTo>
                    <a:pt x="342" y="789"/>
                  </a:lnTo>
                  <a:lnTo>
                    <a:pt x="380" y="824"/>
                  </a:lnTo>
                  <a:lnTo>
                    <a:pt x="416" y="861"/>
                  </a:lnTo>
                  <a:lnTo>
                    <a:pt x="450" y="901"/>
                  </a:lnTo>
                  <a:lnTo>
                    <a:pt x="480" y="945"/>
                  </a:lnTo>
                  <a:lnTo>
                    <a:pt x="509" y="988"/>
                  </a:lnTo>
                  <a:lnTo>
                    <a:pt x="540" y="1024"/>
                  </a:lnTo>
                  <a:lnTo>
                    <a:pt x="571" y="1054"/>
                  </a:lnTo>
                  <a:lnTo>
                    <a:pt x="602" y="1079"/>
                  </a:lnTo>
                  <a:lnTo>
                    <a:pt x="632" y="1096"/>
                  </a:lnTo>
                  <a:lnTo>
                    <a:pt x="663" y="1106"/>
                  </a:lnTo>
                  <a:lnTo>
                    <a:pt x="693" y="1110"/>
                  </a:lnTo>
                  <a:lnTo>
                    <a:pt x="721" y="1107"/>
                  </a:lnTo>
                  <a:lnTo>
                    <a:pt x="749" y="1098"/>
                  </a:lnTo>
                  <a:lnTo>
                    <a:pt x="773" y="1082"/>
                  </a:lnTo>
                  <a:lnTo>
                    <a:pt x="796" y="1059"/>
                  </a:lnTo>
                  <a:lnTo>
                    <a:pt x="815" y="1030"/>
                  </a:lnTo>
                  <a:lnTo>
                    <a:pt x="832" y="994"/>
                  </a:lnTo>
                  <a:lnTo>
                    <a:pt x="845" y="951"/>
                  </a:lnTo>
                  <a:lnTo>
                    <a:pt x="855" y="901"/>
                  </a:lnTo>
                  <a:lnTo>
                    <a:pt x="860" y="845"/>
                  </a:lnTo>
                  <a:lnTo>
                    <a:pt x="870" y="719"/>
                  </a:lnTo>
                  <a:lnTo>
                    <a:pt x="881" y="586"/>
                  </a:lnTo>
                  <a:lnTo>
                    <a:pt x="892" y="453"/>
                  </a:lnTo>
                  <a:lnTo>
                    <a:pt x="897" y="326"/>
                  </a:lnTo>
                  <a:lnTo>
                    <a:pt x="894" y="215"/>
                  </a:lnTo>
                  <a:lnTo>
                    <a:pt x="879" y="122"/>
                  </a:lnTo>
                  <a:lnTo>
                    <a:pt x="847" y="59"/>
                  </a:lnTo>
                  <a:lnTo>
                    <a:pt x="796" y="30"/>
                  </a:lnTo>
                  <a:lnTo>
                    <a:pt x="764" y="26"/>
                  </a:lnTo>
                  <a:lnTo>
                    <a:pt x="728" y="22"/>
                  </a:lnTo>
                  <a:lnTo>
                    <a:pt x="691" y="19"/>
                  </a:lnTo>
                  <a:lnTo>
                    <a:pt x="653" y="16"/>
                  </a:lnTo>
                  <a:lnTo>
                    <a:pt x="615" y="13"/>
                  </a:lnTo>
                  <a:lnTo>
                    <a:pt x="576" y="11"/>
                  </a:lnTo>
                  <a:lnTo>
                    <a:pt x="538" y="10"/>
                  </a:lnTo>
                  <a:lnTo>
                    <a:pt x="502" y="7"/>
                  </a:lnTo>
                  <a:lnTo>
                    <a:pt x="467" y="6"/>
                  </a:lnTo>
                  <a:lnTo>
                    <a:pt x="435" y="5"/>
                  </a:lnTo>
                  <a:lnTo>
                    <a:pt x="406" y="4"/>
                  </a:lnTo>
                  <a:lnTo>
                    <a:pt x="381" y="3"/>
                  </a:lnTo>
                  <a:lnTo>
                    <a:pt x="361" y="3"/>
                  </a:lnTo>
                  <a:lnTo>
                    <a:pt x="345" y="2"/>
                  </a:lnTo>
                  <a:lnTo>
                    <a:pt x="336" y="2"/>
                  </a:lnTo>
                  <a:lnTo>
                    <a:pt x="333" y="2"/>
                  </a:lnTo>
                  <a:close/>
                </a:path>
              </a:pathLst>
            </a:custGeom>
            <a:solidFill>
              <a:srgbClr val="D8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0"/>
            <p:cNvSpPr>
              <a:spLocks/>
            </p:cNvSpPr>
            <p:nvPr/>
          </p:nvSpPr>
          <p:spPr bwMode="auto">
            <a:xfrm>
              <a:off x="1236" y="1214"/>
              <a:ext cx="432" cy="535"/>
            </a:xfrm>
            <a:custGeom>
              <a:avLst/>
              <a:gdLst>
                <a:gd name="T0" fmla="*/ 317 w 866"/>
                <a:gd name="T1" fmla="*/ 1 h 1070"/>
                <a:gd name="T2" fmla="*/ 291 w 866"/>
                <a:gd name="T3" fmla="*/ 1 h 1070"/>
                <a:gd name="T4" fmla="*/ 246 w 866"/>
                <a:gd name="T5" fmla="*/ 4 h 1070"/>
                <a:gd name="T6" fmla="*/ 188 w 866"/>
                <a:gd name="T7" fmla="*/ 17 h 1070"/>
                <a:gd name="T8" fmla="*/ 128 w 866"/>
                <a:gd name="T9" fmla="*/ 42 h 1070"/>
                <a:gd name="T10" fmla="*/ 72 w 866"/>
                <a:gd name="T11" fmla="*/ 85 h 1070"/>
                <a:gd name="T12" fmla="*/ 28 w 866"/>
                <a:gd name="T13" fmla="*/ 151 h 1070"/>
                <a:gd name="T14" fmla="*/ 3 w 866"/>
                <a:gd name="T15" fmla="*/ 242 h 1070"/>
                <a:gd name="T16" fmla="*/ 5 w 866"/>
                <a:gd name="T17" fmla="*/ 357 h 1070"/>
                <a:gd name="T18" fmla="*/ 33 w 866"/>
                <a:gd name="T19" fmla="*/ 457 h 1070"/>
                <a:gd name="T20" fmla="*/ 81 w 866"/>
                <a:gd name="T21" fmla="*/ 538 h 1070"/>
                <a:gd name="T22" fmla="*/ 143 w 866"/>
                <a:gd name="T23" fmla="*/ 607 h 1070"/>
                <a:gd name="T24" fmla="*/ 216 w 866"/>
                <a:gd name="T25" fmla="*/ 669 h 1070"/>
                <a:gd name="T26" fmla="*/ 292 w 866"/>
                <a:gd name="T27" fmla="*/ 730 h 1070"/>
                <a:gd name="T28" fmla="*/ 367 w 866"/>
                <a:gd name="T29" fmla="*/ 796 h 1070"/>
                <a:gd name="T30" fmla="*/ 435 w 866"/>
                <a:gd name="T31" fmla="*/ 869 h 1070"/>
                <a:gd name="T32" fmla="*/ 494 w 866"/>
                <a:gd name="T33" fmla="*/ 953 h 1070"/>
                <a:gd name="T34" fmla="*/ 552 w 866"/>
                <a:gd name="T35" fmla="*/ 1017 h 1070"/>
                <a:gd name="T36" fmla="*/ 611 w 866"/>
                <a:gd name="T37" fmla="*/ 1056 h 1070"/>
                <a:gd name="T38" fmla="*/ 670 w 866"/>
                <a:gd name="T39" fmla="*/ 1070 h 1070"/>
                <a:gd name="T40" fmla="*/ 723 w 866"/>
                <a:gd name="T41" fmla="*/ 1058 h 1070"/>
                <a:gd name="T42" fmla="*/ 768 w 866"/>
                <a:gd name="T43" fmla="*/ 1021 h 1070"/>
                <a:gd name="T44" fmla="*/ 804 w 866"/>
                <a:gd name="T45" fmla="*/ 958 h 1070"/>
                <a:gd name="T46" fmla="*/ 826 w 866"/>
                <a:gd name="T47" fmla="*/ 868 h 1070"/>
                <a:gd name="T48" fmla="*/ 839 w 866"/>
                <a:gd name="T49" fmla="*/ 693 h 1070"/>
                <a:gd name="T50" fmla="*/ 860 w 866"/>
                <a:gd name="T51" fmla="*/ 436 h 1070"/>
                <a:gd name="T52" fmla="*/ 862 w 866"/>
                <a:gd name="T53" fmla="*/ 207 h 1070"/>
                <a:gd name="T54" fmla="*/ 818 w 866"/>
                <a:gd name="T55" fmla="*/ 57 h 1070"/>
                <a:gd name="T56" fmla="*/ 737 w 866"/>
                <a:gd name="T57" fmla="*/ 25 h 1070"/>
                <a:gd name="T58" fmla="*/ 668 w 866"/>
                <a:gd name="T59" fmla="*/ 18 h 1070"/>
                <a:gd name="T60" fmla="*/ 593 w 866"/>
                <a:gd name="T61" fmla="*/ 12 h 1070"/>
                <a:gd name="T62" fmla="*/ 519 w 866"/>
                <a:gd name="T63" fmla="*/ 9 h 1070"/>
                <a:gd name="T64" fmla="*/ 451 w 866"/>
                <a:gd name="T65" fmla="*/ 5 h 1070"/>
                <a:gd name="T66" fmla="*/ 392 w 866"/>
                <a:gd name="T67" fmla="*/ 3 h 1070"/>
                <a:gd name="T68" fmla="*/ 348 w 866"/>
                <a:gd name="T69" fmla="*/ 2 h 1070"/>
                <a:gd name="T70" fmla="*/ 324 w 866"/>
                <a:gd name="T71" fmla="*/ 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70">
                  <a:moveTo>
                    <a:pt x="321" y="1"/>
                  </a:moveTo>
                  <a:lnTo>
                    <a:pt x="317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0" y="2"/>
                  </a:lnTo>
                  <a:lnTo>
                    <a:pt x="246" y="4"/>
                  </a:lnTo>
                  <a:lnTo>
                    <a:pt x="218" y="9"/>
                  </a:lnTo>
                  <a:lnTo>
                    <a:pt x="188" y="17"/>
                  </a:lnTo>
                  <a:lnTo>
                    <a:pt x="158" y="27"/>
                  </a:lnTo>
                  <a:lnTo>
                    <a:pt x="128" y="42"/>
                  </a:lnTo>
                  <a:lnTo>
                    <a:pt x="100" y="61"/>
                  </a:lnTo>
                  <a:lnTo>
                    <a:pt x="72" y="85"/>
                  </a:lnTo>
                  <a:lnTo>
                    <a:pt x="48" y="115"/>
                  </a:lnTo>
                  <a:lnTo>
                    <a:pt x="28" y="151"/>
                  </a:lnTo>
                  <a:lnTo>
                    <a:pt x="13" y="192"/>
                  </a:lnTo>
                  <a:lnTo>
                    <a:pt x="3" y="242"/>
                  </a:lnTo>
                  <a:lnTo>
                    <a:pt x="0" y="299"/>
                  </a:lnTo>
                  <a:lnTo>
                    <a:pt x="5" y="357"/>
                  </a:lnTo>
                  <a:lnTo>
                    <a:pt x="15" y="410"/>
                  </a:lnTo>
                  <a:lnTo>
                    <a:pt x="33" y="457"/>
                  </a:lnTo>
                  <a:lnTo>
                    <a:pt x="55" y="500"/>
                  </a:lnTo>
                  <a:lnTo>
                    <a:pt x="81" y="538"/>
                  </a:lnTo>
                  <a:lnTo>
                    <a:pt x="111" y="573"/>
                  </a:lnTo>
                  <a:lnTo>
                    <a:pt x="143" y="607"/>
                  </a:lnTo>
                  <a:lnTo>
                    <a:pt x="179" y="639"/>
                  </a:lnTo>
                  <a:lnTo>
                    <a:pt x="216" y="669"/>
                  </a:lnTo>
                  <a:lnTo>
                    <a:pt x="254" y="700"/>
                  </a:lnTo>
                  <a:lnTo>
                    <a:pt x="292" y="730"/>
                  </a:lnTo>
                  <a:lnTo>
                    <a:pt x="330" y="762"/>
                  </a:lnTo>
                  <a:lnTo>
                    <a:pt x="367" y="796"/>
                  </a:lnTo>
                  <a:lnTo>
                    <a:pt x="403" y="831"/>
                  </a:lnTo>
                  <a:lnTo>
                    <a:pt x="435" y="869"/>
                  </a:lnTo>
                  <a:lnTo>
                    <a:pt x="465" y="912"/>
                  </a:lnTo>
                  <a:lnTo>
                    <a:pt x="494" y="953"/>
                  </a:lnTo>
                  <a:lnTo>
                    <a:pt x="522" y="988"/>
                  </a:lnTo>
                  <a:lnTo>
                    <a:pt x="552" y="1017"/>
                  </a:lnTo>
                  <a:lnTo>
                    <a:pt x="582" y="1040"/>
                  </a:lnTo>
                  <a:lnTo>
                    <a:pt x="611" y="1056"/>
                  </a:lnTo>
                  <a:lnTo>
                    <a:pt x="641" y="1066"/>
                  </a:lnTo>
                  <a:lnTo>
                    <a:pt x="670" y="1070"/>
                  </a:lnTo>
                  <a:lnTo>
                    <a:pt x="697" y="1068"/>
                  </a:lnTo>
                  <a:lnTo>
                    <a:pt x="723" y="1058"/>
                  </a:lnTo>
                  <a:lnTo>
                    <a:pt x="747" y="1043"/>
                  </a:lnTo>
                  <a:lnTo>
                    <a:pt x="768" y="1021"/>
                  </a:lnTo>
                  <a:lnTo>
                    <a:pt x="788" y="993"/>
                  </a:lnTo>
                  <a:lnTo>
                    <a:pt x="804" y="958"/>
                  </a:lnTo>
                  <a:lnTo>
                    <a:pt x="816" y="917"/>
                  </a:lnTo>
                  <a:lnTo>
                    <a:pt x="826" y="868"/>
                  </a:lnTo>
                  <a:lnTo>
                    <a:pt x="831" y="814"/>
                  </a:lnTo>
                  <a:lnTo>
                    <a:pt x="839" y="693"/>
                  </a:lnTo>
                  <a:lnTo>
                    <a:pt x="851" y="564"/>
                  </a:lnTo>
                  <a:lnTo>
                    <a:pt x="860" y="436"/>
                  </a:lnTo>
                  <a:lnTo>
                    <a:pt x="866" y="314"/>
                  </a:lnTo>
                  <a:lnTo>
                    <a:pt x="862" y="207"/>
                  </a:lnTo>
                  <a:lnTo>
                    <a:pt x="847" y="118"/>
                  </a:lnTo>
                  <a:lnTo>
                    <a:pt x="818" y="57"/>
                  </a:lnTo>
                  <a:lnTo>
                    <a:pt x="768" y="30"/>
                  </a:lnTo>
                  <a:lnTo>
                    <a:pt x="737" y="25"/>
                  </a:lnTo>
                  <a:lnTo>
                    <a:pt x="702" y="22"/>
                  </a:lnTo>
                  <a:lnTo>
                    <a:pt x="668" y="18"/>
                  </a:lnTo>
                  <a:lnTo>
                    <a:pt x="631" y="16"/>
                  </a:lnTo>
                  <a:lnTo>
                    <a:pt x="593" y="12"/>
                  </a:lnTo>
                  <a:lnTo>
                    <a:pt x="556" y="10"/>
                  </a:lnTo>
                  <a:lnTo>
                    <a:pt x="519" y="9"/>
                  </a:lnTo>
                  <a:lnTo>
                    <a:pt x="484" y="7"/>
                  </a:lnTo>
                  <a:lnTo>
                    <a:pt x="451" y="5"/>
                  </a:lnTo>
                  <a:lnTo>
                    <a:pt x="420" y="4"/>
                  </a:lnTo>
                  <a:lnTo>
                    <a:pt x="392" y="3"/>
                  </a:lnTo>
                  <a:lnTo>
                    <a:pt x="368" y="2"/>
                  </a:lnTo>
                  <a:lnTo>
                    <a:pt x="348" y="2"/>
                  </a:lnTo>
                  <a:lnTo>
                    <a:pt x="334" y="1"/>
                  </a:lnTo>
                  <a:lnTo>
                    <a:pt x="324" y="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rgbClr val="C6E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1"/>
            <p:cNvSpPr>
              <a:spLocks/>
            </p:cNvSpPr>
            <p:nvPr/>
          </p:nvSpPr>
          <p:spPr bwMode="auto">
            <a:xfrm>
              <a:off x="1247" y="1220"/>
              <a:ext cx="416" cy="515"/>
            </a:xfrm>
            <a:custGeom>
              <a:avLst/>
              <a:gdLst>
                <a:gd name="T0" fmla="*/ 306 w 834"/>
                <a:gd name="T1" fmla="*/ 0 h 1030"/>
                <a:gd name="T2" fmla="*/ 280 w 834"/>
                <a:gd name="T3" fmla="*/ 0 h 1030"/>
                <a:gd name="T4" fmla="*/ 237 w 834"/>
                <a:gd name="T5" fmla="*/ 4 h 1030"/>
                <a:gd name="T6" fmla="*/ 181 w 834"/>
                <a:gd name="T7" fmla="*/ 15 h 1030"/>
                <a:gd name="T8" fmla="*/ 124 w 834"/>
                <a:gd name="T9" fmla="*/ 39 h 1030"/>
                <a:gd name="T10" fmla="*/ 69 w 834"/>
                <a:gd name="T11" fmla="*/ 81 h 1030"/>
                <a:gd name="T12" fmla="*/ 27 w 834"/>
                <a:gd name="T13" fmla="*/ 144 h 1030"/>
                <a:gd name="T14" fmla="*/ 3 w 834"/>
                <a:gd name="T15" fmla="*/ 232 h 1030"/>
                <a:gd name="T16" fmla="*/ 5 w 834"/>
                <a:gd name="T17" fmla="*/ 343 h 1030"/>
                <a:gd name="T18" fmla="*/ 31 w 834"/>
                <a:gd name="T19" fmla="*/ 439 h 1030"/>
                <a:gd name="T20" fmla="*/ 78 w 834"/>
                <a:gd name="T21" fmla="*/ 517 h 1030"/>
                <a:gd name="T22" fmla="*/ 139 w 834"/>
                <a:gd name="T23" fmla="*/ 584 h 1030"/>
                <a:gd name="T24" fmla="*/ 208 w 834"/>
                <a:gd name="T25" fmla="*/ 644 h 1030"/>
                <a:gd name="T26" fmla="*/ 282 w 834"/>
                <a:gd name="T27" fmla="*/ 703 h 1030"/>
                <a:gd name="T28" fmla="*/ 354 w 834"/>
                <a:gd name="T29" fmla="*/ 766 h 1030"/>
                <a:gd name="T30" fmla="*/ 419 w 834"/>
                <a:gd name="T31" fmla="*/ 838 h 1030"/>
                <a:gd name="T32" fmla="*/ 475 w 834"/>
                <a:gd name="T33" fmla="*/ 917 h 1030"/>
                <a:gd name="T34" fmla="*/ 532 w 834"/>
                <a:gd name="T35" fmla="*/ 979 h 1030"/>
                <a:gd name="T36" fmla="*/ 588 w 834"/>
                <a:gd name="T37" fmla="*/ 1016 h 1030"/>
                <a:gd name="T38" fmla="*/ 645 w 834"/>
                <a:gd name="T39" fmla="*/ 1030 h 1030"/>
                <a:gd name="T40" fmla="*/ 695 w 834"/>
                <a:gd name="T41" fmla="*/ 1018 h 1030"/>
                <a:gd name="T42" fmla="*/ 739 w 834"/>
                <a:gd name="T43" fmla="*/ 983 h 1030"/>
                <a:gd name="T44" fmla="*/ 774 w 834"/>
                <a:gd name="T45" fmla="*/ 923 h 1030"/>
                <a:gd name="T46" fmla="*/ 794 w 834"/>
                <a:gd name="T47" fmla="*/ 836 h 1030"/>
                <a:gd name="T48" fmla="*/ 808 w 834"/>
                <a:gd name="T49" fmla="*/ 667 h 1030"/>
                <a:gd name="T50" fmla="*/ 829 w 834"/>
                <a:gd name="T51" fmla="*/ 420 h 1030"/>
                <a:gd name="T52" fmla="*/ 830 w 834"/>
                <a:gd name="T53" fmla="*/ 198 h 1030"/>
                <a:gd name="T54" fmla="*/ 786 w 834"/>
                <a:gd name="T55" fmla="*/ 54 h 1030"/>
                <a:gd name="T56" fmla="*/ 709 w 834"/>
                <a:gd name="T57" fmla="*/ 24 h 1030"/>
                <a:gd name="T58" fmla="*/ 642 w 834"/>
                <a:gd name="T59" fmla="*/ 18 h 1030"/>
                <a:gd name="T60" fmla="*/ 571 w 834"/>
                <a:gd name="T61" fmla="*/ 12 h 1030"/>
                <a:gd name="T62" fmla="*/ 500 w 834"/>
                <a:gd name="T63" fmla="*/ 7 h 1030"/>
                <a:gd name="T64" fmla="*/ 434 w 834"/>
                <a:gd name="T65" fmla="*/ 5 h 1030"/>
                <a:gd name="T66" fmla="*/ 378 w 834"/>
                <a:gd name="T67" fmla="*/ 3 h 1030"/>
                <a:gd name="T68" fmla="*/ 336 w 834"/>
                <a:gd name="T69" fmla="*/ 1 h 1030"/>
                <a:gd name="T70" fmla="*/ 313 w 834"/>
                <a:gd name="T7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4" h="1030">
                  <a:moveTo>
                    <a:pt x="309" y="0"/>
                  </a:moveTo>
                  <a:lnTo>
                    <a:pt x="306" y="0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60" y="1"/>
                  </a:lnTo>
                  <a:lnTo>
                    <a:pt x="237" y="4"/>
                  </a:lnTo>
                  <a:lnTo>
                    <a:pt x="210" y="8"/>
                  </a:lnTo>
                  <a:lnTo>
                    <a:pt x="181" y="15"/>
                  </a:lnTo>
                  <a:lnTo>
                    <a:pt x="152" y="26"/>
                  </a:lnTo>
                  <a:lnTo>
                    <a:pt x="124" y="39"/>
                  </a:lnTo>
                  <a:lnTo>
                    <a:pt x="96" y="58"/>
                  </a:lnTo>
                  <a:lnTo>
                    <a:pt x="69" y="81"/>
                  </a:lnTo>
                  <a:lnTo>
                    <a:pt x="46" y="110"/>
                  </a:lnTo>
                  <a:lnTo>
                    <a:pt x="27" y="144"/>
                  </a:lnTo>
                  <a:lnTo>
                    <a:pt x="12" y="185"/>
                  </a:lnTo>
                  <a:lnTo>
                    <a:pt x="3" y="232"/>
                  </a:lnTo>
                  <a:lnTo>
                    <a:pt x="0" y="287"/>
                  </a:lnTo>
                  <a:lnTo>
                    <a:pt x="5" y="343"/>
                  </a:lnTo>
                  <a:lnTo>
                    <a:pt x="15" y="393"/>
                  </a:lnTo>
                  <a:lnTo>
                    <a:pt x="31" y="439"/>
                  </a:lnTo>
                  <a:lnTo>
                    <a:pt x="52" y="479"/>
                  </a:lnTo>
                  <a:lnTo>
                    <a:pt x="78" y="517"/>
                  </a:lnTo>
                  <a:lnTo>
                    <a:pt x="106" y="552"/>
                  </a:lnTo>
                  <a:lnTo>
                    <a:pt x="139" y="584"/>
                  </a:lnTo>
                  <a:lnTo>
                    <a:pt x="172" y="615"/>
                  </a:lnTo>
                  <a:lnTo>
                    <a:pt x="208" y="644"/>
                  </a:lnTo>
                  <a:lnTo>
                    <a:pt x="245" y="674"/>
                  </a:lnTo>
                  <a:lnTo>
                    <a:pt x="282" y="703"/>
                  </a:lnTo>
                  <a:lnTo>
                    <a:pt x="318" y="734"/>
                  </a:lnTo>
                  <a:lnTo>
                    <a:pt x="354" y="766"/>
                  </a:lnTo>
                  <a:lnTo>
                    <a:pt x="388" y="800"/>
                  </a:lnTo>
                  <a:lnTo>
                    <a:pt x="419" y="838"/>
                  </a:lnTo>
                  <a:lnTo>
                    <a:pt x="447" y="878"/>
                  </a:lnTo>
                  <a:lnTo>
                    <a:pt x="475" y="917"/>
                  </a:lnTo>
                  <a:lnTo>
                    <a:pt x="503" y="952"/>
                  </a:lnTo>
                  <a:lnTo>
                    <a:pt x="532" y="979"/>
                  </a:lnTo>
                  <a:lnTo>
                    <a:pt x="560" y="1001"/>
                  </a:lnTo>
                  <a:lnTo>
                    <a:pt x="588" y="1016"/>
                  </a:lnTo>
                  <a:lnTo>
                    <a:pt x="617" y="1027"/>
                  </a:lnTo>
                  <a:lnTo>
                    <a:pt x="645" y="1030"/>
                  </a:lnTo>
                  <a:lnTo>
                    <a:pt x="671" y="1028"/>
                  </a:lnTo>
                  <a:lnTo>
                    <a:pt x="695" y="1018"/>
                  </a:lnTo>
                  <a:lnTo>
                    <a:pt x="718" y="1005"/>
                  </a:lnTo>
                  <a:lnTo>
                    <a:pt x="739" y="983"/>
                  </a:lnTo>
                  <a:lnTo>
                    <a:pt x="757" y="956"/>
                  </a:lnTo>
                  <a:lnTo>
                    <a:pt x="774" y="923"/>
                  </a:lnTo>
                  <a:lnTo>
                    <a:pt x="786" y="883"/>
                  </a:lnTo>
                  <a:lnTo>
                    <a:pt x="794" y="836"/>
                  </a:lnTo>
                  <a:lnTo>
                    <a:pt x="800" y="785"/>
                  </a:lnTo>
                  <a:lnTo>
                    <a:pt x="808" y="667"/>
                  </a:lnTo>
                  <a:lnTo>
                    <a:pt x="819" y="544"/>
                  </a:lnTo>
                  <a:lnTo>
                    <a:pt x="829" y="420"/>
                  </a:lnTo>
                  <a:lnTo>
                    <a:pt x="834" y="302"/>
                  </a:lnTo>
                  <a:lnTo>
                    <a:pt x="830" y="198"/>
                  </a:lnTo>
                  <a:lnTo>
                    <a:pt x="816" y="113"/>
                  </a:lnTo>
                  <a:lnTo>
                    <a:pt x="786" y="54"/>
                  </a:lnTo>
                  <a:lnTo>
                    <a:pt x="739" y="28"/>
                  </a:lnTo>
                  <a:lnTo>
                    <a:pt x="709" y="24"/>
                  </a:lnTo>
                  <a:lnTo>
                    <a:pt x="677" y="21"/>
                  </a:lnTo>
                  <a:lnTo>
                    <a:pt x="642" y="18"/>
                  </a:lnTo>
                  <a:lnTo>
                    <a:pt x="607" y="14"/>
                  </a:lnTo>
                  <a:lnTo>
                    <a:pt x="571" y="12"/>
                  </a:lnTo>
                  <a:lnTo>
                    <a:pt x="535" y="9"/>
                  </a:lnTo>
                  <a:lnTo>
                    <a:pt x="500" y="7"/>
                  </a:lnTo>
                  <a:lnTo>
                    <a:pt x="466" y="6"/>
                  </a:lnTo>
                  <a:lnTo>
                    <a:pt x="434" y="5"/>
                  </a:lnTo>
                  <a:lnTo>
                    <a:pt x="405" y="4"/>
                  </a:lnTo>
                  <a:lnTo>
                    <a:pt x="378" y="3"/>
                  </a:lnTo>
                  <a:lnTo>
                    <a:pt x="354" y="1"/>
                  </a:lnTo>
                  <a:lnTo>
                    <a:pt x="336" y="1"/>
                  </a:lnTo>
                  <a:lnTo>
                    <a:pt x="322" y="0"/>
                  </a:lnTo>
                  <a:lnTo>
                    <a:pt x="313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B5D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12"/>
            <p:cNvSpPr>
              <a:spLocks/>
            </p:cNvSpPr>
            <p:nvPr/>
          </p:nvSpPr>
          <p:spPr bwMode="auto">
            <a:xfrm>
              <a:off x="1258" y="1225"/>
              <a:ext cx="400" cy="495"/>
            </a:xfrm>
            <a:custGeom>
              <a:avLst/>
              <a:gdLst>
                <a:gd name="T0" fmla="*/ 294 w 801"/>
                <a:gd name="T1" fmla="*/ 0 h 989"/>
                <a:gd name="T2" fmla="*/ 270 w 801"/>
                <a:gd name="T3" fmla="*/ 0 h 989"/>
                <a:gd name="T4" fmla="*/ 227 w 801"/>
                <a:gd name="T5" fmla="*/ 3 h 989"/>
                <a:gd name="T6" fmla="*/ 174 w 801"/>
                <a:gd name="T7" fmla="*/ 15 h 989"/>
                <a:gd name="T8" fmla="*/ 119 w 801"/>
                <a:gd name="T9" fmla="*/ 38 h 989"/>
                <a:gd name="T10" fmla="*/ 67 w 801"/>
                <a:gd name="T11" fmla="*/ 77 h 989"/>
                <a:gd name="T12" fmla="*/ 26 w 801"/>
                <a:gd name="T13" fmla="*/ 138 h 989"/>
                <a:gd name="T14" fmla="*/ 3 w 801"/>
                <a:gd name="T15" fmla="*/ 222 h 989"/>
                <a:gd name="T16" fmla="*/ 5 w 801"/>
                <a:gd name="T17" fmla="*/ 329 h 989"/>
                <a:gd name="T18" fmla="*/ 30 w 801"/>
                <a:gd name="T19" fmla="*/ 421 h 989"/>
                <a:gd name="T20" fmla="*/ 75 w 801"/>
                <a:gd name="T21" fmla="*/ 496 h 989"/>
                <a:gd name="T22" fmla="*/ 133 w 801"/>
                <a:gd name="T23" fmla="*/ 561 h 989"/>
                <a:gd name="T24" fmla="*/ 200 w 801"/>
                <a:gd name="T25" fmla="*/ 618 h 989"/>
                <a:gd name="T26" fmla="*/ 271 w 801"/>
                <a:gd name="T27" fmla="*/ 675 h 989"/>
                <a:gd name="T28" fmla="*/ 340 w 801"/>
                <a:gd name="T29" fmla="*/ 735 h 989"/>
                <a:gd name="T30" fmla="*/ 402 w 801"/>
                <a:gd name="T31" fmla="*/ 804 h 989"/>
                <a:gd name="T32" fmla="*/ 457 w 801"/>
                <a:gd name="T33" fmla="*/ 881 h 989"/>
                <a:gd name="T34" fmla="*/ 511 w 801"/>
                <a:gd name="T35" fmla="*/ 941 h 989"/>
                <a:gd name="T36" fmla="*/ 566 w 801"/>
                <a:gd name="T37" fmla="*/ 977 h 989"/>
                <a:gd name="T38" fmla="*/ 619 w 801"/>
                <a:gd name="T39" fmla="*/ 989 h 989"/>
                <a:gd name="T40" fmla="*/ 669 w 801"/>
                <a:gd name="T41" fmla="*/ 979 h 989"/>
                <a:gd name="T42" fmla="*/ 710 w 801"/>
                <a:gd name="T43" fmla="*/ 944 h 989"/>
                <a:gd name="T44" fmla="*/ 744 w 801"/>
                <a:gd name="T45" fmla="*/ 886 h 989"/>
                <a:gd name="T46" fmla="*/ 764 w 801"/>
                <a:gd name="T47" fmla="*/ 804 h 989"/>
                <a:gd name="T48" fmla="*/ 777 w 801"/>
                <a:gd name="T49" fmla="*/ 640 h 989"/>
                <a:gd name="T50" fmla="*/ 797 w 801"/>
                <a:gd name="T51" fmla="*/ 403 h 989"/>
                <a:gd name="T52" fmla="*/ 799 w 801"/>
                <a:gd name="T53" fmla="*/ 190 h 989"/>
                <a:gd name="T54" fmla="*/ 756 w 801"/>
                <a:gd name="T55" fmla="*/ 52 h 989"/>
                <a:gd name="T56" fmla="*/ 681 w 801"/>
                <a:gd name="T57" fmla="*/ 23 h 989"/>
                <a:gd name="T58" fmla="*/ 617 w 801"/>
                <a:gd name="T59" fmla="*/ 16 h 989"/>
                <a:gd name="T60" fmla="*/ 549 w 801"/>
                <a:gd name="T61" fmla="*/ 10 h 989"/>
                <a:gd name="T62" fmla="*/ 481 w 801"/>
                <a:gd name="T63" fmla="*/ 7 h 989"/>
                <a:gd name="T64" fmla="*/ 417 w 801"/>
                <a:gd name="T65" fmla="*/ 3 h 989"/>
                <a:gd name="T66" fmla="*/ 363 w 801"/>
                <a:gd name="T67" fmla="*/ 2 h 989"/>
                <a:gd name="T68" fmla="*/ 323 w 801"/>
                <a:gd name="T69" fmla="*/ 0 h 989"/>
                <a:gd name="T70" fmla="*/ 301 w 801"/>
                <a:gd name="T71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1" h="989">
                  <a:moveTo>
                    <a:pt x="298" y="0"/>
                  </a:moveTo>
                  <a:lnTo>
                    <a:pt x="294" y="0"/>
                  </a:lnTo>
                  <a:lnTo>
                    <a:pt x="285" y="0"/>
                  </a:lnTo>
                  <a:lnTo>
                    <a:pt x="270" y="0"/>
                  </a:lnTo>
                  <a:lnTo>
                    <a:pt x="250" y="0"/>
                  </a:lnTo>
                  <a:lnTo>
                    <a:pt x="227" y="3"/>
                  </a:lnTo>
                  <a:lnTo>
                    <a:pt x="202" y="8"/>
                  </a:lnTo>
                  <a:lnTo>
                    <a:pt x="174" y="15"/>
                  </a:lnTo>
                  <a:lnTo>
                    <a:pt x="147" y="24"/>
                  </a:lnTo>
                  <a:lnTo>
                    <a:pt x="119" y="38"/>
                  </a:lnTo>
                  <a:lnTo>
                    <a:pt x="91" y="55"/>
                  </a:lnTo>
                  <a:lnTo>
                    <a:pt x="67" y="77"/>
                  </a:lnTo>
                  <a:lnTo>
                    <a:pt x="44" y="105"/>
                  </a:lnTo>
                  <a:lnTo>
                    <a:pt x="26" y="138"/>
                  </a:lnTo>
                  <a:lnTo>
                    <a:pt x="12" y="177"/>
                  </a:lnTo>
                  <a:lnTo>
                    <a:pt x="3" y="222"/>
                  </a:lnTo>
                  <a:lnTo>
                    <a:pt x="0" y="275"/>
                  </a:lnTo>
                  <a:lnTo>
                    <a:pt x="5" y="329"/>
                  </a:lnTo>
                  <a:lnTo>
                    <a:pt x="15" y="378"/>
                  </a:lnTo>
                  <a:lnTo>
                    <a:pt x="30" y="421"/>
                  </a:lnTo>
                  <a:lnTo>
                    <a:pt x="51" y="461"/>
                  </a:lnTo>
                  <a:lnTo>
                    <a:pt x="75" y="496"/>
                  </a:lnTo>
                  <a:lnTo>
                    <a:pt x="103" y="530"/>
                  </a:lnTo>
                  <a:lnTo>
                    <a:pt x="133" y="561"/>
                  </a:lnTo>
                  <a:lnTo>
                    <a:pt x="166" y="590"/>
                  </a:lnTo>
                  <a:lnTo>
                    <a:pt x="200" y="618"/>
                  </a:lnTo>
                  <a:lnTo>
                    <a:pt x="235" y="646"/>
                  </a:lnTo>
                  <a:lnTo>
                    <a:pt x="271" y="675"/>
                  </a:lnTo>
                  <a:lnTo>
                    <a:pt x="306" y="704"/>
                  </a:lnTo>
                  <a:lnTo>
                    <a:pt x="340" y="735"/>
                  </a:lnTo>
                  <a:lnTo>
                    <a:pt x="372" y="768"/>
                  </a:lnTo>
                  <a:lnTo>
                    <a:pt x="402" y="804"/>
                  </a:lnTo>
                  <a:lnTo>
                    <a:pt x="430" y="843"/>
                  </a:lnTo>
                  <a:lnTo>
                    <a:pt x="457" y="881"/>
                  </a:lnTo>
                  <a:lnTo>
                    <a:pt x="483" y="913"/>
                  </a:lnTo>
                  <a:lnTo>
                    <a:pt x="511" y="941"/>
                  </a:lnTo>
                  <a:lnTo>
                    <a:pt x="538" y="962"/>
                  </a:lnTo>
                  <a:lnTo>
                    <a:pt x="566" y="977"/>
                  </a:lnTo>
                  <a:lnTo>
                    <a:pt x="593" y="986"/>
                  </a:lnTo>
                  <a:lnTo>
                    <a:pt x="619" y="989"/>
                  </a:lnTo>
                  <a:lnTo>
                    <a:pt x="644" y="987"/>
                  </a:lnTo>
                  <a:lnTo>
                    <a:pt x="669" y="979"/>
                  </a:lnTo>
                  <a:lnTo>
                    <a:pt x="691" y="964"/>
                  </a:lnTo>
                  <a:lnTo>
                    <a:pt x="710" y="944"/>
                  </a:lnTo>
                  <a:lnTo>
                    <a:pt x="729" y="918"/>
                  </a:lnTo>
                  <a:lnTo>
                    <a:pt x="744" y="886"/>
                  </a:lnTo>
                  <a:lnTo>
                    <a:pt x="755" y="848"/>
                  </a:lnTo>
                  <a:lnTo>
                    <a:pt x="764" y="804"/>
                  </a:lnTo>
                  <a:lnTo>
                    <a:pt x="769" y="753"/>
                  </a:lnTo>
                  <a:lnTo>
                    <a:pt x="777" y="640"/>
                  </a:lnTo>
                  <a:lnTo>
                    <a:pt x="787" y="522"/>
                  </a:lnTo>
                  <a:lnTo>
                    <a:pt x="797" y="403"/>
                  </a:lnTo>
                  <a:lnTo>
                    <a:pt x="801" y="290"/>
                  </a:lnTo>
                  <a:lnTo>
                    <a:pt x="799" y="190"/>
                  </a:lnTo>
                  <a:lnTo>
                    <a:pt x="784" y="108"/>
                  </a:lnTo>
                  <a:lnTo>
                    <a:pt x="756" y="52"/>
                  </a:lnTo>
                  <a:lnTo>
                    <a:pt x="710" y="26"/>
                  </a:lnTo>
                  <a:lnTo>
                    <a:pt x="681" y="23"/>
                  </a:lnTo>
                  <a:lnTo>
                    <a:pt x="650" y="19"/>
                  </a:lnTo>
                  <a:lnTo>
                    <a:pt x="617" y="16"/>
                  </a:lnTo>
                  <a:lnTo>
                    <a:pt x="583" y="12"/>
                  </a:lnTo>
                  <a:lnTo>
                    <a:pt x="549" y="10"/>
                  </a:lnTo>
                  <a:lnTo>
                    <a:pt x="514" y="8"/>
                  </a:lnTo>
                  <a:lnTo>
                    <a:pt x="481" y="7"/>
                  </a:lnTo>
                  <a:lnTo>
                    <a:pt x="449" y="4"/>
                  </a:lnTo>
                  <a:lnTo>
                    <a:pt x="417" y="3"/>
                  </a:lnTo>
                  <a:lnTo>
                    <a:pt x="390" y="2"/>
                  </a:lnTo>
                  <a:lnTo>
                    <a:pt x="363" y="2"/>
                  </a:lnTo>
                  <a:lnTo>
                    <a:pt x="341" y="1"/>
                  </a:lnTo>
                  <a:lnTo>
                    <a:pt x="323" y="0"/>
                  </a:lnTo>
                  <a:lnTo>
                    <a:pt x="309" y="0"/>
                  </a:lnTo>
                  <a:lnTo>
                    <a:pt x="301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0D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3"/>
            <p:cNvSpPr>
              <a:spLocks/>
            </p:cNvSpPr>
            <p:nvPr/>
          </p:nvSpPr>
          <p:spPr bwMode="auto">
            <a:xfrm>
              <a:off x="1269" y="1231"/>
              <a:ext cx="384" cy="475"/>
            </a:xfrm>
            <a:custGeom>
              <a:avLst/>
              <a:gdLst>
                <a:gd name="T0" fmla="*/ 281 w 769"/>
                <a:gd name="T1" fmla="*/ 0 h 950"/>
                <a:gd name="T2" fmla="*/ 258 w 769"/>
                <a:gd name="T3" fmla="*/ 0 h 950"/>
                <a:gd name="T4" fmla="*/ 218 w 769"/>
                <a:gd name="T5" fmla="*/ 4 h 950"/>
                <a:gd name="T6" fmla="*/ 167 w 769"/>
                <a:gd name="T7" fmla="*/ 14 h 950"/>
                <a:gd name="T8" fmla="*/ 113 w 769"/>
                <a:gd name="T9" fmla="*/ 37 h 950"/>
                <a:gd name="T10" fmla="*/ 64 w 769"/>
                <a:gd name="T11" fmla="*/ 75 h 950"/>
                <a:gd name="T12" fmla="*/ 24 w 769"/>
                <a:gd name="T13" fmla="*/ 133 h 950"/>
                <a:gd name="T14" fmla="*/ 2 w 769"/>
                <a:gd name="T15" fmla="*/ 214 h 950"/>
                <a:gd name="T16" fmla="*/ 4 w 769"/>
                <a:gd name="T17" fmla="*/ 317 h 950"/>
                <a:gd name="T18" fmla="*/ 29 w 769"/>
                <a:gd name="T19" fmla="*/ 406 h 950"/>
                <a:gd name="T20" fmla="*/ 72 w 769"/>
                <a:gd name="T21" fmla="*/ 478 h 950"/>
                <a:gd name="T22" fmla="*/ 127 w 769"/>
                <a:gd name="T23" fmla="*/ 539 h 950"/>
                <a:gd name="T24" fmla="*/ 191 w 769"/>
                <a:gd name="T25" fmla="*/ 594 h 950"/>
                <a:gd name="T26" fmla="*/ 259 w 769"/>
                <a:gd name="T27" fmla="*/ 649 h 950"/>
                <a:gd name="T28" fmla="*/ 326 w 769"/>
                <a:gd name="T29" fmla="*/ 706 h 950"/>
                <a:gd name="T30" fmla="*/ 386 w 769"/>
                <a:gd name="T31" fmla="*/ 772 h 950"/>
                <a:gd name="T32" fmla="*/ 438 w 769"/>
                <a:gd name="T33" fmla="*/ 847 h 950"/>
                <a:gd name="T34" fmla="*/ 490 w 769"/>
                <a:gd name="T35" fmla="*/ 903 h 950"/>
                <a:gd name="T36" fmla="*/ 543 w 769"/>
                <a:gd name="T37" fmla="*/ 938 h 950"/>
                <a:gd name="T38" fmla="*/ 594 w 769"/>
                <a:gd name="T39" fmla="*/ 950 h 950"/>
                <a:gd name="T40" fmla="*/ 641 w 769"/>
                <a:gd name="T41" fmla="*/ 940 h 950"/>
                <a:gd name="T42" fmla="*/ 682 w 769"/>
                <a:gd name="T43" fmla="*/ 908 h 950"/>
                <a:gd name="T44" fmla="*/ 713 w 769"/>
                <a:gd name="T45" fmla="*/ 851 h 950"/>
                <a:gd name="T46" fmla="*/ 733 w 769"/>
                <a:gd name="T47" fmla="*/ 772 h 950"/>
                <a:gd name="T48" fmla="*/ 746 w 769"/>
                <a:gd name="T49" fmla="*/ 615 h 950"/>
                <a:gd name="T50" fmla="*/ 764 w 769"/>
                <a:gd name="T51" fmla="*/ 387 h 950"/>
                <a:gd name="T52" fmla="*/ 767 w 769"/>
                <a:gd name="T53" fmla="*/ 183 h 950"/>
                <a:gd name="T54" fmla="*/ 726 w 769"/>
                <a:gd name="T55" fmla="*/ 50 h 950"/>
                <a:gd name="T56" fmla="*/ 655 w 769"/>
                <a:gd name="T57" fmla="*/ 22 h 950"/>
                <a:gd name="T58" fmla="*/ 592 w 769"/>
                <a:gd name="T59" fmla="*/ 15 h 950"/>
                <a:gd name="T60" fmla="*/ 527 w 769"/>
                <a:gd name="T61" fmla="*/ 10 h 950"/>
                <a:gd name="T62" fmla="*/ 461 w 769"/>
                <a:gd name="T63" fmla="*/ 7 h 950"/>
                <a:gd name="T64" fmla="*/ 400 w 769"/>
                <a:gd name="T65" fmla="*/ 4 h 950"/>
                <a:gd name="T66" fmla="*/ 348 w 769"/>
                <a:gd name="T67" fmla="*/ 1 h 950"/>
                <a:gd name="T68" fmla="*/ 309 w 769"/>
                <a:gd name="T69" fmla="*/ 0 h 950"/>
                <a:gd name="T70" fmla="*/ 288 w 769"/>
                <a:gd name="T71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9" h="950">
                  <a:moveTo>
                    <a:pt x="285" y="0"/>
                  </a:moveTo>
                  <a:lnTo>
                    <a:pt x="281" y="0"/>
                  </a:lnTo>
                  <a:lnTo>
                    <a:pt x="272" y="0"/>
                  </a:lnTo>
                  <a:lnTo>
                    <a:pt x="258" y="0"/>
                  </a:lnTo>
                  <a:lnTo>
                    <a:pt x="240" y="0"/>
                  </a:lnTo>
                  <a:lnTo>
                    <a:pt x="218" y="4"/>
                  </a:lnTo>
                  <a:lnTo>
                    <a:pt x="194" y="7"/>
                  </a:lnTo>
                  <a:lnTo>
                    <a:pt x="167" y="14"/>
                  </a:lnTo>
                  <a:lnTo>
                    <a:pt x="141" y="23"/>
                  </a:lnTo>
                  <a:lnTo>
                    <a:pt x="113" y="37"/>
                  </a:lnTo>
                  <a:lnTo>
                    <a:pt x="88" y="53"/>
                  </a:lnTo>
                  <a:lnTo>
                    <a:pt x="64" y="75"/>
                  </a:lnTo>
                  <a:lnTo>
                    <a:pt x="42" y="101"/>
                  </a:lnTo>
                  <a:lnTo>
                    <a:pt x="24" y="133"/>
                  </a:lnTo>
                  <a:lnTo>
                    <a:pt x="11" y="171"/>
                  </a:lnTo>
                  <a:lnTo>
                    <a:pt x="2" y="214"/>
                  </a:lnTo>
                  <a:lnTo>
                    <a:pt x="0" y="265"/>
                  </a:lnTo>
                  <a:lnTo>
                    <a:pt x="4" y="317"/>
                  </a:lnTo>
                  <a:lnTo>
                    <a:pt x="14" y="363"/>
                  </a:lnTo>
                  <a:lnTo>
                    <a:pt x="29" y="406"/>
                  </a:lnTo>
                  <a:lnTo>
                    <a:pt x="49" y="442"/>
                  </a:lnTo>
                  <a:lnTo>
                    <a:pt x="72" y="478"/>
                  </a:lnTo>
                  <a:lnTo>
                    <a:pt x="98" y="509"/>
                  </a:lnTo>
                  <a:lnTo>
                    <a:pt x="127" y="539"/>
                  </a:lnTo>
                  <a:lnTo>
                    <a:pt x="159" y="567"/>
                  </a:lnTo>
                  <a:lnTo>
                    <a:pt x="191" y="594"/>
                  </a:lnTo>
                  <a:lnTo>
                    <a:pt x="226" y="621"/>
                  </a:lnTo>
                  <a:lnTo>
                    <a:pt x="259" y="649"/>
                  </a:lnTo>
                  <a:lnTo>
                    <a:pt x="294" y="676"/>
                  </a:lnTo>
                  <a:lnTo>
                    <a:pt x="326" y="706"/>
                  </a:lnTo>
                  <a:lnTo>
                    <a:pt x="357" y="737"/>
                  </a:lnTo>
                  <a:lnTo>
                    <a:pt x="386" y="772"/>
                  </a:lnTo>
                  <a:lnTo>
                    <a:pt x="413" y="810"/>
                  </a:lnTo>
                  <a:lnTo>
                    <a:pt x="438" y="847"/>
                  </a:lnTo>
                  <a:lnTo>
                    <a:pt x="463" y="878"/>
                  </a:lnTo>
                  <a:lnTo>
                    <a:pt x="490" y="903"/>
                  </a:lnTo>
                  <a:lnTo>
                    <a:pt x="516" y="924"/>
                  </a:lnTo>
                  <a:lnTo>
                    <a:pt x="543" y="938"/>
                  </a:lnTo>
                  <a:lnTo>
                    <a:pt x="568" y="947"/>
                  </a:lnTo>
                  <a:lnTo>
                    <a:pt x="594" y="950"/>
                  </a:lnTo>
                  <a:lnTo>
                    <a:pt x="619" y="948"/>
                  </a:lnTo>
                  <a:lnTo>
                    <a:pt x="641" y="940"/>
                  </a:lnTo>
                  <a:lnTo>
                    <a:pt x="663" y="926"/>
                  </a:lnTo>
                  <a:lnTo>
                    <a:pt x="682" y="908"/>
                  </a:lnTo>
                  <a:lnTo>
                    <a:pt x="699" y="882"/>
                  </a:lnTo>
                  <a:lnTo>
                    <a:pt x="713" y="851"/>
                  </a:lnTo>
                  <a:lnTo>
                    <a:pt x="725" y="814"/>
                  </a:lnTo>
                  <a:lnTo>
                    <a:pt x="733" y="772"/>
                  </a:lnTo>
                  <a:lnTo>
                    <a:pt x="738" y="723"/>
                  </a:lnTo>
                  <a:lnTo>
                    <a:pt x="746" y="615"/>
                  </a:lnTo>
                  <a:lnTo>
                    <a:pt x="756" y="501"/>
                  </a:lnTo>
                  <a:lnTo>
                    <a:pt x="764" y="387"/>
                  </a:lnTo>
                  <a:lnTo>
                    <a:pt x="769" y="279"/>
                  </a:lnTo>
                  <a:lnTo>
                    <a:pt x="767" y="183"/>
                  </a:lnTo>
                  <a:lnTo>
                    <a:pt x="753" y="105"/>
                  </a:lnTo>
                  <a:lnTo>
                    <a:pt x="726" y="50"/>
                  </a:lnTo>
                  <a:lnTo>
                    <a:pt x="682" y="25"/>
                  </a:lnTo>
                  <a:lnTo>
                    <a:pt x="655" y="22"/>
                  </a:lnTo>
                  <a:lnTo>
                    <a:pt x="625" y="19"/>
                  </a:lnTo>
                  <a:lnTo>
                    <a:pt x="592" y="15"/>
                  </a:lnTo>
                  <a:lnTo>
                    <a:pt x="560" y="13"/>
                  </a:lnTo>
                  <a:lnTo>
                    <a:pt x="527" y="10"/>
                  </a:lnTo>
                  <a:lnTo>
                    <a:pt x="493" y="8"/>
                  </a:lnTo>
                  <a:lnTo>
                    <a:pt x="461" y="7"/>
                  </a:lnTo>
                  <a:lnTo>
                    <a:pt x="430" y="5"/>
                  </a:lnTo>
                  <a:lnTo>
                    <a:pt x="400" y="4"/>
                  </a:lnTo>
                  <a:lnTo>
                    <a:pt x="372" y="2"/>
                  </a:lnTo>
                  <a:lnTo>
                    <a:pt x="348" y="1"/>
                  </a:lnTo>
                  <a:lnTo>
                    <a:pt x="326" y="1"/>
                  </a:lnTo>
                  <a:lnTo>
                    <a:pt x="309" y="0"/>
                  </a:lnTo>
                  <a:lnTo>
                    <a:pt x="296" y="0"/>
                  </a:lnTo>
                  <a:lnTo>
                    <a:pt x="288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8EC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4"/>
            <p:cNvSpPr>
              <a:spLocks/>
            </p:cNvSpPr>
            <p:nvPr/>
          </p:nvSpPr>
          <p:spPr bwMode="auto">
            <a:xfrm>
              <a:off x="1280" y="1236"/>
              <a:ext cx="368" cy="455"/>
            </a:xfrm>
            <a:custGeom>
              <a:avLst/>
              <a:gdLst>
                <a:gd name="T0" fmla="*/ 270 w 738"/>
                <a:gd name="T1" fmla="*/ 0 h 912"/>
                <a:gd name="T2" fmla="*/ 248 w 738"/>
                <a:gd name="T3" fmla="*/ 0 h 912"/>
                <a:gd name="T4" fmla="*/ 209 w 738"/>
                <a:gd name="T5" fmla="*/ 4 h 912"/>
                <a:gd name="T6" fmla="*/ 160 w 738"/>
                <a:gd name="T7" fmla="*/ 14 h 912"/>
                <a:gd name="T8" fmla="*/ 110 w 738"/>
                <a:gd name="T9" fmla="*/ 36 h 912"/>
                <a:gd name="T10" fmla="*/ 61 w 738"/>
                <a:gd name="T11" fmla="*/ 73 h 912"/>
                <a:gd name="T12" fmla="*/ 23 w 738"/>
                <a:gd name="T13" fmla="*/ 128 h 912"/>
                <a:gd name="T14" fmla="*/ 2 w 738"/>
                <a:gd name="T15" fmla="*/ 207 h 912"/>
                <a:gd name="T16" fmla="*/ 3 w 738"/>
                <a:gd name="T17" fmla="*/ 305 h 912"/>
                <a:gd name="T18" fmla="*/ 28 w 738"/>
                <a:gd name="T19" fmla="*/ 389 h 912"/>
                <a:gd name="T20" fmla="*/ 68 w 738"/>
                <a:gd name="T21" fmla="*/ 458 h 912"/>
                <a:gd name="T22" fmla="*/ 122 w 738"/>
                <a:gd name="T23" fmla="*/ 517 h 912"/>
                <a:gd name="T24" fmla="*/ 184 w 738"/>
                <a:gd name="T25" fmla="*/ 571 h 912"/>
                <a:gd name="T26" fmla="*/ 249 w 738"/>
                <a:gd name="T27" fmla="*/ 621 h 912"/>
                <a:gd name="T28" fmla="*/ 312 w 738"/>
                <a:gd name="T29" fmla="*/ 677 h 912"/>
                <a:gd name="T30" fmla="*/ 370 w 738"/>
                <a:gd name="T31" fmla="*/ 741 h 912"/>
                <a:gd name="T32" fmla="*/ 420 w 738"/>
                <a:gd name="T33" fmla="*/ 813 h 912"/>
                <a:gd name="T34" fmla="*/ 469 w 738"/>
                <a:gd name="T35" fmla="*/ 867 h 912"/>
                <a:gd name="T36" fmla="*/ 521 w 738"/>
                <a:gd name="T37" fmla="*/ 900 h 912"/>
                <a:gd name="T38" fmla="*/ 569 w 738"/>
                <a:gd name="T39" fmla="*/ 912 h 912"/>
                <a:gd name="T40" fmla="*/ 615 w 738"/>
                <a:gd name="T41" fmla="*/ 901 h 912"/>
                <a:gd name="T42" fmla="*/ 653 w 738"/>
                <a:gd name="T43" fmla="*/ 870 h 912"/>
                <a:gd name="T44" fmla="*/ 685 w 738"/>
                <a:gd name="T45" fmla="*/ 816 h 912"/>
                <a:gd name="T46" fmla="*/ 703 w 738"/>
                <a:gd name="T47" fmla="*/ 740 h 912"/>
                <a:gd name="T48" fmla="*/ 715 w 738"/>
                <a:gd name="T49" fmla="*/ 590 h 912"/>
                <a:gd name="T50" fmla="*/ 733 w 738"/>
                <a:gd name="T51" fmla="*/ 371 h 912"/>
                <a:gd name="T52" fmla="*/ 734 w 738"/>
                <a:gd name="T53" fmla="*/ 176 h 912"/>
                <a:gd name="T54" fmla="*/ 696 w 738"/>
                <a:gd name="T55" fmla="*/ 48 h 912"/>
                <a:gd name="T56" fmla="*/ 627 w 738"/>
                <a:gd name="T57" fmla="*/ 21 h 912"/>
                <a:gd name="T58" fmla="*/ 568 w 738"/>
                <a:gd name="T59" fmla="*/ 15 h 912"/>
                <a:gd name="T60" fmla="*/ 505 w 738"/>
                <a:gd name="T61" fmla="*/ 11 h 912"/>
                <a:gd name="T62" fmla="*/ 443 w 738"/>
                <a:gd name="T63" fmla="*/ 6 h 912"/>
                <a:gd name="T64" fmla="*/ 384 w 738"/>
                <a:gd name="T65" fmla="*/ 4 h 912"/>
                <a:gd name="T66" fmla="*/ 334 w 738"/>
                <a:gd name="T67" fmla="*/ 2 h 912"/>
                <a:gd name="T68" fmla="*/ 296 w 738"/>
                <a:gd name="T69" fmla="*/ 0 h 912"/>
                <a:gd name="T70" fmla="*/ 275 w 738"/>
                <a:gd name="T7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8" h="912">
                  <a:moveTo>
                    <a:pt x="273" y="0"/>
                  </a:moveTo>
                  <a:lnTo>
                    <a:pt x="270" y="0"/>
                  </a:lnTo>
                  <a:lnTo>
                    <a:pt x="262" y="0"/>
                  </a:lnTo>
                  <a:lnTo>
                    <a:pt x="248" y="0"/>
                  </a:lnTo>
                  <a:lnTo>
                    <a:pt x="229" y="0"/>
                  </a:lnTo>
                  <a:lnTo>
                    <a:pt x="209" y="4"/>
                  </a:lnTo>
                  <a:lnTo>
                    <a:pt x="186" y="7"/>
                  </a:lnTo>
                  <a:lnTo>
                    <a:pt x="160" y="14"/>
                  </a:lnTo>
                  <a:lnTo>
                    <a:pt x="135" y="24"/>
                  </a:lnTo>
                  <a:lnTo>
                    <a:pt x="110" y="36"/>
                  </a:lnTo>
                  <a:lnTo>
                    <a:pt x="84" y="52"/>
                  </a:lnTo>
                  <a:lnTo>
                    <a:pt x="61" y="73"/>
                  </a:lnTo>
                  <a:lnTo>
                    <a:pt x="40" y="97"/>
                  </a:lnTo>
                  <a:lnTo>
                    <a:pt x="23" y="128"/>
                  </a:lnTo>
                  <a:lnTo>
                    <a:pt x="10" y="164"/>
                  </a:lnTo>
                  <a:lnTo>
                    <a:pt x="2" y="207"/>
                  </a:lnTo>
                  <a:lnTo>
                    <a:pt x="0" y="255"/>
                  </a:lnTo>
                  <a:lnTo>
                    <a:pt x="3" y="305"/>
                  </a:lnTo>
                  <a:lnTo>
                    <a:pt x="13" y="348"/>
                  </a:lnTo>
                  <a:lnTo>
                    <a:pt x="28" y="389"/>
                  </a:lnTo>
                  <a:lnTo>
                    <a:pt x="46" y="426"/>
                  </a:lnTo>
                  <a:lnTo>
                    <a:pt x="68" y="458"/>
                  </a:lnTo>
                  <a:lnTo>
                    <a:pt x="95" y="489"/>
                  </a:lnTo>
                  <a:lnTo>
                    <a:pt x="122" y="517"/>
                  </a:lnTo>
                  <a:lnTo>
                    <a:pt x="152" y="544"/>
                  </a:lnTo>
                  <a:lnTo>
                    <a:pt x="184" y="571"/>
                  </a:lnTo>
                  <a:lnTo>
                    <a:pt x="217" y="596"/>
                  </a:lnTo>
                  <a:lnTo>
                    <a:pt x="249" y="621"/>
                  </a:lnTo>
                  <a:lnTo>
                    <a:pt x="281" y="649"/>
                  </a:lnTo>
                  <a:lnTo>
                    <a:pt x="312" y="677"/>
                  </a:lnTo>
                  <a:lnTo>
                    <a:pt x="342" y="708"/>
                  </a:lnTo>
                  <a:lnTo>
                    <a:pt x="370" y="741"/>
                  </a:lnTo>
                  <a:lnTo>
                    <a:pt x="395" y="777"/>
                  </a:lnTo>
                  <a:lnTo>
                    <a:pt x="420" y="813"/>
                  </a:lnTo>
                  <a:lnTo>
                    <a:pt x="444" y="843"/>
                  </a:lnTo>
                  <a:lnTo>
                    <a:pt x="469" y="867"/>
                  </a:lnTo>
                  <a:lnTo>
                    <a:pt x="496" y="886"/>
                  </a:lnTo>
                  <a:lnTo>
                    <a:pt x="521" y="900"/>
                  </a:lnTo>
                  <a:lnTo>
                    <a:pt x="545" y="908"/>
                  </a:lnTo>
                  <a:lnTo>
                    <a:pt x="569" y="912"/>
                  </a:lnTo>
                  <a:lnTo>
                    <a:pt x="594" y="909"/>
                  </a:lnTo>
                  <a:lnTo>
                    <a:pt x="615" y="901"/>
                  </a:lnTo>
                  <a:lnTo>
                    <a:pt x="635" y="889"/>
                  </a:lnTo>
                  <a:lnTo>
                    <a:pt x="653" y="870"/>
                  </a:lnTo>
                  <a:lnTo>
                    <a:pt x="671" y="846"/>
                  </a:lnTo>
                  <a:lnTo>
                    <a:pt x="685" y="816"/>
                  </a:lnTo>
                  <a:lnTo>
                    <a:pt x="695" y="781"/>
                  </a:lnTo>
                  <a:lnTo>
                    <a:pt x="703" y="740"/>
                  </a:lnTo>
                  <a:lnTo>
                    <a:pt x="708" y="694"/>
                  </a:lnTo>
                  <a:lnTo>
                    <a:pt x="715" y="590"/>
                  </a:lnTo>
                  <a:lnTo>
                    <a:pt x="724" y="481"/>
                  </a:lnTo>
                  <a:lnTo>
                    <a:pt x="733" y="371"/>
                  </a:lnTo>
                  <a:lnTo>
                    <a:pt x="738" y="268"/>
                  </a:lnTo>
                  <a:lnTo>
                    <a:pt x="734" y="176"/>
                  </a:lnTo>
                  <a:lnTo>
                    <a:pt x="721" y="101"/>
                  </a:lnTo>
                  <a:lnTo>
                    <a:pt x="696" y="48"/>
                  </a:lnTo>
                  <a:lnTo>
                    <a:pt x="653" y="25"/>
                  </a:lnTo>
                  <a:lnTo>
                    <a:pt x="627" y="21"/>
                  </a:lnTo>
                  <a:lnTo>
                    <a:pt x="598" y="18"/>
                  </a:lnTo>
                  <a:lnTo>
                    <a:pt x="568" y="15"/>
                  </a:lnTo>
                  <a:lnTo>
                    <a:pt x="537" y="13"/>
                  </a:lnTo>
                  <a:lnTo>
                    <a:pt x="505" y="11"/>
                  </a:lnTo>
                  <a:lnTo>
                    <a:pt x="474" y="9"/>
                  </a:lnTo>
                  <a:lnTo>
                    <a:pt x="443" y="6"/>
                  </a:lnTo>
                  <a:lnTo>
                    <a:pt x="413" y="5"/>
                  </a:lnTo>
                  <a:lnTo>
                    <a:pt x="384" y="4"/>
                  </a:lnTo>
                  <a:lnTo>
                    <a:pt x="357" y="3"/>
                  </a:lnTo>
                  <a:lnTo>
                    <a:pt x="334" y="2"/>
                  </a:lnTo>
                  <a:lnTo>
                    <a:pt x="313" y="2"/>
                  </a:lnTo>
                  <a:lnTo>
                    <a:pt x="296" y="0"/>
                  </a:lnTo>
                  <a:lnTo>
                    <a:pt x="284" y="0"/>
                  </a:lnTo>
                  <a:lnTo>
                    <a:pt x="275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7CC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15"/>
            <p:cNvSpPr>
              <a:spLocks/>
            </p:cNvSpPr>
            <p:nvPr/>
          </p:nvSpPr>
          <p:spPr bwMode="auto">
            <a:xfrm>
              <a:off x="1290" y="1241"/>
              <a:ext cx="353" cy="436"/>
            </a:xfrm>
            <a:custGeom>
              <a:avLst/>
              <a:gdLst>
                <a:gd name="T0" fmla="*/ 258 w 705"/>
                <a:gd name="T1" fmla="*/ 0 h 872"/>
                <a:gd name="T2" fmla="*/ 237 w 705"/>
                <a:gd name="T3" fmla="*/ 0 h 872"/>
                <a:gd name="T4" fmla="*/ 200 w 705"/>
                <a:gd name="T5" fmla="*/ 2 h 872"/>
                <a:gd name="T6" fmla="*/ 153 w 705"/>
                <a:gd name="T7" fmla="*/ 13 h 872"/>
                <a:gd name="T8" fmla="*/ 105 w 705"/>
                <a:gd name="T9" fmla="*/ 33 h 872"/>
                <a:gd name="T10" fmla="*/ 59 w 705"/>
                <a:gd name="T11" fmla="*/ 69 h 872"/>
                <a:gd name="T12" fmla="*/ 22 w 705"/>
                <a:gd name="T13" fmla="*/ 122 h 872"/>
                <a:gd name="T14" fmla="*/ 2 w 705"/>
                <a:gd name="T15" fmla="*/ 197 h 872"/>
                <a:gd name="T16" fmla="*/ 3 w 705"/>
                <a:gd name="T17" fmla="*/ 290 h 872"/>
                <a:gd name="T18" fmla="*/ 26 w 705"/>
                <a:gd name="T19" fmla="*/ 371 h 872"/>
                <a:gd name="T20" fmla="*/ 66 w 705"/>
                <a:gd name="T21" fmla="*/ 438 h 872"/>
                <a:gd name="T22" fmla="*/ 116 w 705"/>
                <a:gd name="T23" fmla="*/ 494 h 872"/>
                <a:gd name="T24" fmla="*/ 175 w 705"/>
                <a:gd name="T25" fmla="*/ 545 h 872"/>
                <a:gd name="T26" fmla="*/ 237 w 705"/>
                <a:gd name="T27" fmla="*/ 594 h 872"/>
                <a:gd name="T28" fmla="*/ 298 w 705"/>
                <a:gd name="T29" fmla="*/ 647 h 872"/>
                <a:gd name="T30" fmla="*/ 354 w 705"/>
                <a:gd name="T31" fmla="*/ 708 h 872"/>
                <a:gd name="T32" fmla="*/ 401 w 705"/>
                <a:gd name="T33" fmla="*/ 776 h 872"/>
                <a:gd name="T34" fmla="*/ 448 w 705"/>
                <a:gd name="T35" fmla="*/ 828 h 872"/>
                <a:gd name="T36" fmla="*/ 498 w 705"/>
                <a:gd name="T37" fmla="*/ 860 h 872"/>
                <a:gd name="T38" fmla="*/ 545 w 705"/>
                <a:gd name="T39" fmla="*/ 872 h 872"/>
                <a:gd name="T40" fmla="*/ 588 w 705"/>
                <a:gd name="T41" fmla="*/ 863 h 872"/>
                <a:gd name="T42" fmla="*/ 626 w 705"/>
                <a:gd name="T43" fmla="*/ 832 h 872"/>
                <a:gd name="T44" fmla="*/ 655 w 705"/>
                <a:gd name="T45" fmla="*/ 781 h 872"/>
                <a:gd name="T46" fmla="*/ 672 w 705"/>
                <a:gd name="T47" fmla="*/ 708 h 872"/>
                <a:gd name="T48" fmla="*/ 683 w 705"/>
                <a:gd name="T49" fmla="*/ 564 h 872"/>
                <a:gd name="T50" fmla="*/ 701 w 705"/>
                <a:gd name="T51" fmla="*/ 355 h 872"/>
                <a:gd name="T52" fmla="*/ 703 w 705"/>
                <a:gd name="T53" fmla="*/ 168 h 872"/>
                <a:gd name="T54" fmla="*/ 665 w 705"/>
                <a:gd name="T55" fmla="*/ 46 h 872"/>
                <a:gd name="T56" fmla="*/ 599 w 705"/>
                <a:gd name="T57" fmla="*/ 21 h 872"/>
                <a:gd name="T58" fmla="*/ 543 w 705"/>
                <a:gd name="T59" fmla="*/ 15 h 872"/>
                <a:gd name="T60" fmla="*/ 483 w 705"/>
                <a:gd name="T61" fmla="*/ 10 h 872"/>
                <a:gd name="T62" fmla="*/ 423 w 705"/>
                <a:gd name="T63" fmla="*/ 7 h 872"/>
                <a:gd name="T64" fmla="*/ 368 w 705"/>
                <a:gd name="T65" fmla="*/ 3 h 872"/>
                <a:gd name="T66" fmla="*/ 319 w 705"/>
                <a:gd name="T67" fmla="*/ 2 h 872"/>
                <a:gd name="T68" fmla="*/ 283 w 705"/>
                <a:gd name="T69" fmla="*/ 1 h 872"/>
                <a:gd name="T70" fmla="*/ 264 w 705"/>
                <a:gd name="T7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5" h="872">
                  <a:moveTo>
                    <a:pt x="262" y="0"/>
                  </a:moveTo>
                  <a:lnTo>
                    <a:pt x="258" y="0"/>
                  </a:lnTo>
                  <a:lnTo>
                    <a:pt x="250" y="0"/>
                  </a:lnTo>
                  <a:lnTo>
                    <a:pt x="237" y="0"/>
                  </a:lnTo>
                  <a:lnTo>
                    <a:pt x="220" y="0"/>
                  </a:lnTo>
                  <a:lnTo>
                    <a:pt x="200" y="2"/>
                  </a:lnTo>
                  <a:lnTo>
                    <a:pt x="177" y="7"/>
                  </a:lnTo>
                  <a:lnTo>
                    <a:pt x="153" y="13"/>
                  </a:lnTo>
                  <a:lnTo>
                    <a:pt x="129" y="22"/>
                  </a:lnTo>
                  <a:lnTo>
                    <a:pt x="105" y="33"/>
                  </a:lnTo>
                  <a:lnTo>
                    <a:pt x="81" y="49"/>
                  </a:lnTo>
                  <a:lnTo>
                    <a:pt x="59" y="69"/>
                  </a:lnTo>
                  <a:lnTo>
                    <a:pt x="39" y="93"/>
                  </a:lnTo>
                  <a:lnTo>
                    <a:pt x="22" y="122"/>
                  </a:lnTo>
                  <a:lnTo>
                    <a:pt x="10" y="157"/>
                  </a:lnTo>
                  <a:lnTo>
                    <a:pt x="2" y="197"/>
                  </a:lnTo>
                  <a:lnTo>
                    <a:pt x="0" y="243"/>
                  </a:lnTo>
                  <a:lnTo>
                    <a:pt x="3" y="290"/>
                  </a:lnTo>
                  <a:lnTo>
                    <a:pt x="13" y="333"/>
                  </a:lnTo>
                  <a:lnTo>
                    <a:pt x="26" y="371"/>
                  </a:lnTo>
                  <a:lnTo>
                    <a:pt x="44" y="406"/>
                  </a:lnTo>
                  <a:lnTo>
                    <a:pt x="66" y="438"/>
                  </a:lnTo>
                  <a:lnTo>
                    <a:pt x="90" y="468"/>
                  </a:lnTo>
                  <a:lnTo>
                    <a:pt x="116" y="494"/>
                  </a:lnTo>
                  <a:lnTo>
                    <a:pt x="145" y="521"/>
                  </a:lnTo>
                  <a:lnTo>
                    <a:pt x="175" y="545"/>
                  </a:lnTo>
                  <a:lnTo>
                    <a:pt x="206" y="570"/>
                  </a:lnTo>
                  <a:lnTo>
                    <a:pt x="237" y="594"/>
                  </a:lnTo>
                  <a:lnTo>
                    <a:pt x="268" y="621"/>
                  </a:lnTo>
                  <a:lnTo>
                    <a:pt x="298" y="647"/>
                  </a:lnTo>
                  <a:lnTo>
                    <a:pt x="327" y="677"/>
                  </a:lnTo>
                  <a:lnTo>
                    <a:pt x="354" y="708"/>
                  </a:lnTo>
                  <a:lnTo>
                    <a:pt x="378" y="743"/>
                  </a:lnTo>
                  <a:lnTo>
                    <a:pt x="401" y="776"/>
                  </a:lnTo>
                  <a:lnTo>
                    <a:pt x="424" y="805"/>
                  </a:lnTo>
                  <a:lnTo>
                    <a:pt x="448" y="828"/>
                  </a:lnTo>
                  <a:lnTo>
                    <a:pt x="474" y="846"/>
                  </a:lnTo>
                  <a:lnTo>
                    <a:pt x="498" y="860"/>
                  </a:lnTo>
                  <a:lnTo>
                    <a:pt x="521" y="868"/>
                  </a:lnTo>
                  <a:lnTo>
                    <a:pt x="545" y="872"/>
                  </a:lnTo>
                  <a:lnTo>
                    <a:pt x="567" y="870"/>
                  </a:lnTo>
                  <a:lnTo>
                    <a:pt x="588" y="863"/>
                  </a:lnTo>
                  <a:lnTo>
                    <a:pt x="607" y="850"/>
                  </a:lnTo>
                  <a:lnTo>
                    <a:pt x="626" y="832"/>
                  </a:lnTo>
                  <a:lnTo>
                    <a:pt x="641" y="808"/>
                  </a:lnTo>
                  <a:lnTo>
                    <a:pt x="655" y="781"/>
                  </a:lnTo>
                  <a:lnTo>
                    <a:pt x="665" y="746"/>
                  </a:lnTo>
                  <a:lnTo>
                    <a:pt x="672" y="708"/>
                  </a:lnTo>
                  <a:lnTo>
                    <a:pt x="676" y="663"/>
                  </a:lnTo>
                  <a:lnTo>
                    <a:pt x="683" y="564"/>
                  </a:lnTo>
                  <a:lnTo>
                    <a:pt x="693" y="459"/>
                  </a:lnTo>
                  <a:lnTo>
                    <a:pt x="701" y="355"/>
                  </a:lnTo>
                  <a:lnTo>
                    <a:pt x="705" y="256"/>
                  </a:lnTo>
                  <a:lnTo>
                    <a:pt x="703" y="168"/>
                  </a:lnTo>
                  <a:lnTo>
                    <a:pt x="690" y="97"/>
                  </a:lnTo>
                  <a:lnTo>
                    <a:pt x="665" y="46"/>
                  </a:lnTo>
                  <a:lnTo>
                    <a:pt x="625" y="24"/>
                  </a:lnTo>
                  <a:lnTo>
                    <a:pt x="599" y="21"/>
                  </a:lnTo>
                  <a:lnTo>
                    <a:pt x="572" y="18"/>
                  </a:lnTo>
                  <a:lnTo>
                    <a:pt x="543" y="15"/>
                  </a:lnTo>
                  <a:lnTo>
                    <a:pt x="513" y="13"/>
                  </a:lnTo>
                  <a:lnTo>
                    <a:pt x="483" y="10"/>
                  </a:lnTo>
                  <a:lnTo>
                    <a:pt x="453" y="8"/>
                  </a:lnTo>
                  <a:lnTo>
                    <a:pt x="423" y="7"/>
                  </a:lnTo>
                  <a:lnTo>
                    <a:pt x="394" y="4"/>
                  </a:lnTo>
                  <a:lnTo>
                    <a:pt x="368" y="3"/>
                  </a:lnTo>
                  <a:lnTo>
                    <a:pt x="342" y="2"/>
                  </a:lnTo>
                  <a:lnTo>
                    <a:pt x="319" y="2"/>
                  </a:lnTo>
                  <a:lnTo>
                    <a:pt x="300" y="1"/>
                  </a:lnTo>
                  <a:lnTo>
                    <a:pt x="283" y="1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68B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16"/>
            <p:cNvSpPr>
              <a:spLocks/>
            </p:cNvSpPr>
            <p:nvPr/>
          </p:nvSpPr>
          <p:spPr bwMode="auto">
            <a:xfrm>
              <a:off x="1093" y="1247"/>
              <a:ext cx="545" cy="415"/>
            </a:xfrm>
            <a:custGeom>
              <a:avLst/>
              <a:gdLst>
                <a:gd name="T0" fmla="*/ 246 w 673"/>
                <a:gd name="T1" fmla="*/ 0 h 831"/>
                <a:gd name="T2" fmla="*/ 226 w 673"/>
                <a:gd name="T3" fmla="*/ 0 h 831"/>
                <a:gd name="T4" fmla="*/ 190 w 673"/>
                <a:gd name="T5" fmla="*/ 3 h 831"/>
                <a:gd name="T6" fmla="*/ 146 w 673"/>
                <a:gd name="T7" fmla="*/ 12 h 831"/>
                <a:gd name="T8" fmla="*/ 99 w 673"/>
                <a:gd name="T9" fmla="*/ 31 h 831"/>
                <a:gd name="T10" fmla="*/ 55 w 673"/>
                <a:gd name="T11" fmla="*/ 65 h 831"/>
                <a:gd name="T12" fmla="*/ 21 w 673"/>
                <a:gd name="T13" fmla="*/ 116 h 831"/>
                <a:gd name="T14" fmla="*/ 2 w 673"/>
                <a:gd name="T15" fmla="*/ 187 h 831"/>
                <a:gd name="T16" fmla="*/ 3 w 673"/>
                <a:gd name="T17" fmla="*/ 277 h 831"/>
                <a:gd name="T18" fmla="*/ 25 w 673"/>
                <a:gd name="T19" fmla="*/ 355 h 831"/>
                <a:gd name="T20" fmla="*/ 62 w 673"/>
                <a:gd name="T21" fmla="*/ 419 h 831"/>
                <a:gd name="T22" fmla="*/ 112 w 673"/>
                <a:gd name="T23" fmla="*/ 471 h 831"/>
                <a:gd name="T24" fmla="*/ 167 w 673"/>
                <a:gd name="T25" fmla="*/ 521 h 831"/>
                <a:gd name="T26" fmla="*/ 227 w 673"/>
                <a:gd name="T27" fmla="*/ 568 h 831"/>
                <a:gd name="T28" fmla="*/ 284 w 673"/>
                <a:gd name="T29" fmla="*/ 618 h 831"/>
                <a:gd name="T30" fmla="*/ 337 w 673"/>
                <a:gd name="T31" fmla="*/ 675 h 831"/>
                <a:gd name="T32" fmla="*/ 382 w 673"/>
                <a:gd name="T33" fmla="*/ 741 h 831"/>
                <a:gd name="T34" fmla="*/ 429 w 673"/>
                <a:gd name="T35" fmla="*/ 791 h 831"/>
                <a:gd name="T36" fmla="*/ 475 w 673"/>
                <a:gd name="T37" fmla="*/ 821 h 831"/>
                <a:gd name="T38" fmla="*/ 520 w 673"/>
                <a:gd name="T39" fmla="*/ 831 h 831"/>
                <a:gd name="T40" fmla="*/ 561 w 673"/>
                <a:gd name="T41" fmla="*/ 823 h 831"/>
                <a:gd name="T42" fmla="*/ 597 w 673"/>
                <a:gd name="T43" fmla="*/ 794 h 831"/>
                <a:gd name="T44" fmla="*/ 624 w 673"/>
                <a:gd name="T45" fmla="*/ 744 h 831"/>
                <a:gd name="T46" fmla="*/ 642 w 673"/>
                <a:gd name="T47" fmla="*/ 675 h 831"/>
                <a:gd name="T48" fmla="*/ 652 w 673"/>
                <a:gd name="T49" fmla="*/ 538 h 831"/>
                <a:gd name="T50" fmla="*/ 668 w 673"/>
                <a:gd name="T51" fmla="*/ 339 h 831"/>
                <a:gd name="T52" fmla="*/ 671 w 673"/>
                <a:gd name="T53" fmla="*/ 160 h 831"/>
                <a:gd name="T54" fmla="*/ 635 w 673"/>
                <a:gd name="T55" fmla="*/ 44 h 831"/>
                <a:gd name="T56" fmla="*/ 573 w 673"/>
                <a:gd name="T57" fmla="*/ 19 h 831"/>
                <a:gd name="T58" fmla="*/ 518 w 673"/>
                <a:gd name="T59" fmla="*/ 14 h 831"/>
                <a:gd name="T60" fmla="*/ 461 w 673"/>
                <a:gd name="T61" fmla="*/ 10 h 831"/>
                <a:gd name="T62" fmla="*/ 403 w 673"/>
                <a:gd name="T63" fmla="*/ 6 h 831"/>
                <a:gd name="T64" fmla="*/ 350 w 673"/>
                <a:gd name="T65" fmla="*/ 4 h 831"/>
                <a:gd name="T66" fmla="*/ 304 w 673"/>
                <a:gd name="T67" fmla="*/ 2 h 831"/>
                <a:gd name="T68" fmla="*/ 271 w 673"/>
                <a:gd name="T69" fmla="*/ 0 h 831"/>
                <a:gd name="T70" fmla="*/ 251 w 673"/>
                <a:gd name="T7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3" h="831">
                  <a:moveTo>
                    <a:pt x="249" y="0"/>
                  </a:moveTo>
                  <a:lnTo>
                    <a:pt x="246" y="0"/>
                  </a:lnTo>
                  <a:lnTo>
                    <a:pt x="238" y="0"/>
                  </a:lnTo>
                  <a:lnTo>
                    <a:pt x="226" y="0"/>
                  </a:lnTo>
                  <a:lnTo>
                    <a:pt x="210" y="0"/>
                  </a:lnTo>
                  <a:lnTo>
                    <a:pt x="190" y="3"/>
                  </a:lnTo>
                  <a:lnTo>
                    <a:pt x="169" y="6"/>
                  </a:lnTo>
                  <a:lnTo>
                    <a:pt x="146" y="12"/>
                  </a:lnTo>
                  <a:lnTo>
                    <a:pt x="123" y="21"/>
                  </a:lnTo>
                  <a:lnTo>
                    <a:pt x="99" y="31"/>
                  </a:lnTo>
                  <a:lnTo>
                    <a:pt x="77" y="46"/>
                  </a:lnTo>
                  <a:lnTo>
                    <a:pt x="55" y="65"/>
                  </a:lnTo>
                  <a:lnTo>
                    <a:pt x="37" y="88"/>
                  </a:lnTo>
                  <a:lnTo>
                    <a:pt x="21" y="116"/>
                  </a:lnTo>
                  <a:lnTo>
                    <a:pt x="9" y="149"/>
                  </a:lnTo>
                  <a:lnTo>
                    <a:pt x="2" y="187"/>
                  </a:lnTo>
                  <a:lnTo>
                    <a:pt x="0" y="232"/>
                  </a:lnTo>
                  <a:lnTo>
                    <a:pt x="3" y="277"/>
                  </a:lnTo>
                  <a:lnTo>
                    <a:pt x="11" y="318"/>
                  </a:lnTo>
                  <a:lnTo>
                    <a:pt x="25" y="355"/>
                  </a:lnTo>
                  <a:lnTo>
                    <a:pt x="42" y="387"/>
                  </a:lnTo>
                  <a:lnTo>
                    <a:pt x="62" y="419"/>
                  </a:lnTo>
                  <a:lnTo>
                    <a:pt x="85" y="446"/>
                  </a:lnTo>
                  <a:lnTo>
                    <a:pt x="112" y="471"/>
                  </a:lnTo>
                  <a:lnTo>
                    <a:pt x="139" y="497"/>
                  </a:lnTo>
                  <a:lnTo>
                    <a:pt x="167" y="521"/>
                  </a:lnTo>
                  <a:lnTo>
                    <a:pt x="197" y="544"/>
                  </a:lnTo>
                  <a:lnTo>
                    <a:pt x="227" y="568"/>
                  </a:lnTo>
                  <a:lnTo>
                    <a:pt x="256" y="592"/>
                  </a:lnTo>
                  <a:lnTo>
                    <a:pt x="284" y="618"/>
                  </a:lnTo>
                  <a:lnTo>
                    <a:pt x="312" y="645"/>
                  </a:lnTo>
                  <a:lnTo>
                    <a:pt x="337" y="675"/>
                  </a:lnTo>
                  <a:lnTo>
                    <a:pt x="361" y="709"/>
                  </a:lnTo>
                  <a:lnTo>
                    <a:pt x="382" y="741"/>
                  </a:lnTo>
                  <a:lnTo>
                    <a:pt x="405" y="768"/>
                  </a:lnTo>
                  <a:lnTo>
                    <a:pt x="429" y="791"/>
                  </a:lnTo>
                  <a:lnTo>
                    <a:pt x="452" y="808"/>
                  </a:lnTo>
                  <a:lnTo>
                    <a:pt x="475" y="821"/>
                  </a:lnTo>
                  <a:lnTo>
                    <a:pt x="498" y="829"/>
                  </a:lnTo>
                  <a:lnTo>
                    <a:pt x="520" y="831"/>
                  </a:lnTo>
                  <a:lnTo>
                    <a:pt x="541" y="830"/>
                  </a:lnTo>
                  <a:lnTo>
                    <a:pt x="561" y="823"/>
                  </a:lnTo>
                  <a:lnTo>
                    <a:pt x="579" y="810"/>
                  </a:lnTo>
                  <a:lnTo>
                    <a:pt x="597" y="794"/>
                  </a:lnTo>
                  <a:lnTo>
                    <a:pt x="612" y="771"/>
                  </a:lnTo>
                  <a:lnTo>
                    <a:pt x="624" y="744"/>
                  </a:lnTo>
                  <a:lnTo>
                    <a:pt x="634" y="712"/>
                  </a:lnTo>
                  <a:lnTo>
                    <a:pt x="642" y="675"/>
                  </a:lnTo>
                  <a:lnTo>
                    <a:pt x="645" y="633"/>
                  </a:lnTo>
                  <a:lnTo>
                    <a:pt x="652" y="538"/>
                  </a:lnTo>
                  <a:lnTo>
                    <a:pt x="661" y="438"/>
                  </a:lnTo>
                  <a:lnTo>
                    <a:pt x="668" y="339"/>
                  </a:lnTo>
                  <a:lnTo>
                    <a:pt x="673" y="245"/>
                  </a:lnTo>
                  <a:lnTo>
                    <a:pt x="671" y="160"/>
                  </a:lnTo>
                  <a:lnTo>
                    <a:pt x="659" y="91"/>
                  </a:lnTo>
                  <a:lnTo>
                    <a:pt x="635" y="44"/>
                  </a:lnTo>
                  <a:lnTo>
                    <a:pt x="597" y="22"/>
                  </a:lnTo>
                  <a:lnTo>
                    <a:pt x="573" y="19"/>
                  </a:lnTo>
                  <a:lnTo>
                    <a:pt x="546" y="17"/>
                  </a:lnTo>
                  <a:lnTo>
                    <a:pt x="518" y="14"/>
                  </a:lnTo>
                  <a:lnTo>
                    <a:pt x="490" y="12"/>
                  </a:lnTo>
                  <a:lnTo>
                    <a:pt x="461" y="10"/>
                  </a:lnTo>
                  <a:lnTo>
                    <a:pt x="432" y="7"/>
                  </a:lnTo>
                  <a:lnTo>
                    <a:pt x="403" y="6"/>
                  </a:lnTo>
                  <a:lnTo>
                    <a:pt x="376" y="5"/>
                  </a:lnTo>
                  <a:lnTo>
                    <a:pt x="350" y="4"/>
                  </a:lnTo>
                  <a:lnTo>
                    <a:pt x="326" y="3"/>
                  </a:lnTo>
                  <a:lnTo>
                    <a:pt x="304" y="2"/>
                  </a:lnTo>
                  <a:lnTo>
                    <a:pt x="286" y="2"/>
                  </a:lnTo>
                  <a:lnTo>
                    <a:pt x="271" y="0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56B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МЧС</a:t>
              </a:r>
            </a:p>
            <a:p>
              <a:r>
                <a:rPr lang="ru-RU" dirty="0" smtClean="0"/>
                <a:t>СП</a:t>
              </a:r>
              <a:endParaRPr lang="en-US" dirty="0"/>
            </a:p>
          </p:txBody>
        </p:sp>
        <p:sp>
          <p:nvSpPr>
            <p:cNvPr id="447" name="Freeform 17"/>
            <p:cNvSpPr>
              <a:spLocks/>
            </p:cNvSpPr>
            <p:nvPr/>
          </p:nvSpPr>
          <p:spPr bwMode="auto">
            <a:xfrm>
              <a:off x="1452" y="1798"/>
              <a:ext cx="308" cy="216"/>
            </a:xfrm>
            <a:custGeom>
              <a:avLst/>
              <a:gdLst>
                <a:gd name="T0" fmla="*/ 39 w 614"/>
                <a:gd name="T1" fmla="*/ 159 h 432"/>
                <a:gd name="T2" fmla="*/ 35 w 614"/>
                <a:gd name="T3" fmla="*/ 158 h 432"/>
                <a:gd name="T4" fmla="*/ 27 w 614"/>
                <a:gd name="T5" fmla="*/ 152 h 432"/>
                <a:gd name="T6" fmla="*/ 18 w 614"/>
                <a:gd name="T7" fmla="*/ 143 h 432"/>
                <a:gd name="T8" fmla="*/ 8 w 614"/>
                <a:gd name="T9" fmla="*/ 130 h 432"/>
                <a:gd name="T10" fmla="*/ 1 w 614"/>
                <a:gd name="T11" fmla="*/ 114 h 432"/>
                <a:gd name="T12" fmla="*/ 0 w 614"/>
                <a:gd name="T13" fmla="*/ 93 h 432"/>
                <a:gd name="T14" fmla="*/ 6 w 614"/>
                <a:gd name="T15" fmla="*/ 67 h 432"/>
                <a:gd name="T16" fmla="*/ 22 w 614"/>
                <a:gd name="T17" fmla="*/ 37 h 432"/>
                <a:gd name="T18" fmla="*/ 33 w 614"/>
                <a:gd name="T19" fmla="*/ 23 h 432"/>
                <a:gd name="T20" fmla="*/ 47 w 614"/>
                <a:gd name="T21" fmla="*/ 11 h 432"/>
                <a:gd name="T22" fmla="*/ 62 w 614"/>
                <a:gd name="T23" fmla="*/ 4 h 432"/>
                <a:gd name="T24" fmla="*/ 79 w 614"/>
                <a:gd name="T25" fmla="*/ 1 h 432"/>
                <a:gd name="T26" fmla="*/ 97 w 614"/>
                <a:gd name="T27" fmla="*/ 0 h 432"/>
                <a:gd name="T28" fmla="*/ 115 w 614"/>
                <a:gd name="T29" fmla="*/ 1 h 432"/>
                <a:gd name="T30" fmla="*/ 135 w 614"/>
                <a:gd name="T31" fmla="*/ 4 h 432"/>
                <a:gd name="T32" fmla="*/ 154 w 614"/>
                <a:gd name="T33" fmla="*/ 9 h 432"/>
                <a:gd name="T34" fmla="*/ 174 w 614"/>
                <a:gd name="T35" fmla="*/ 16 h 432"/>
                <a:gd name="T36" fmla="*/ 193 w 614"/>
                <a:gd name="T37" fmla="*/ 23 h 432"/>
                <a:gd name="T38" fmla="*/ 213 w 614"/>
                <a:gd name="T39" fmla="*/ 31 h 432"/>
                <a:gd name="T40" fmla="*/ 231 w 614"/>
                <a:gd name="T41" fmla="*/ 39 h 432"/>
                <a:gd name="T42" fmla="*/ 249 w 614"/>
                <a:gd name="T43" fmla="*/ 47 h 432"/>
                <a:gd name="T44" fmla="*/ 266 w 614"/>
                <a:gd name="T45" fmla="*/ 54 h 432"/>
                <a:gd name="T46" fmla="*/ 281 w 614"/>
                <a:gd name="T47" fmla="*/ 61 h 432"/>
                <a:gd name="T48" fmla="*/ 295 w 614"/>
                <a:gd name="T49" fmla="*/ 66 h 432"/>
                <a:gd name="T50" fmla="*/ 310 w 614"/>
                <a:gd name="T51" fmla="*/ 70 h 432"/>
                <a:gd name="T52" fmla="*/ 326 w 614"/>
                <a:gd name="T53" fmla="*/ 75 h 432"/>
                <a:gd name="T54" fmla="*/ 345 w 614"/>
                <a:gd name="T55" fmla="*/ 80 h 432"/>
                <a:gd name="T56" fmla="*/ 366 w 614"/>
                <a:gd name="T57" fmla="*/ 87 h 432"/>
                <a:gd name="T58" fmla="*/ 388 w 614"/>
                <a:gd name="T59" fmla="*/ 95 h 432"/>
                <a:gd name="T60" fmla="*/ 411 w 614"/>
                <a:gd name="T61" fmla="*/ 105 h 432"/>
                <a:gd name="T62" fmla="*/ 435 w 614"/>
                <a:gd name="T63" fmla="*/ 115 h 432"/>
                <a:gd name="T64" fmla="*/ 458 w 614"/>
                <a:gd name="T65" fmla="*/ 128 h 432"/>
                <a:gd name="T66" fmla="*/ 483 w 614"/>
                <a:gd name="T67" fmla="*/ 142 h 432"/>
                <a:gd name="T68" fmla="*/ 505 w 614"/>
                <a:gd name="T69" fmla="*/ 159 h 432"/>
                <a:gd name="T70" fmla="*/ 528 w 614"/>
                <a:gd name="T71" fmla="*/ 177 h 432"/>
                <a:gd name="T72" fmla="*/ 548 w 614"/>
                <a:gd name="T73" fmla="*/ 199 h 432"/>
                <a:gd name="T74" fmla="*/ 567 w 614"/>
                <a:gd name="T75" fmla="*/ 223 h 432"/>
                <a:gd name="T76" fmla="*/ 584 w 614"/>
                <a:gd name="T77" fmla="*/ 251 h 432"/>
                <a:gd name="T78" fmla="*/ 598 w 614"/>
                <a:gd name="T79" fmla="*/ 281 h 432"/>
                <a:gd name="T80" fmla="*/ 609 w 614"/>
                <a:gd name="T81" fmla="*/ 315 h 432"/>
                <a:gd name="T82" fmla="*/ 614 w 614"/>
                <a:gd name="T83" fmla="*/ 349 h 432"/>
                <a:gd name="T84" fmla="*/ 608 w 614"/>
                <a:gd name="T85" fmla="*/ 377 h 432"/>
                <a:gd name="T86" fmla="*/ 593 w 614"/>
                <a:gd name="T87" fmla="*/ 398 h 432"/>
                <a:gd name="T88" fmla="*/ 570 w 614"/>
                <a:gd name="T89" fmla="*/ 416 h 432"/>
                <a:gd name="T90" fmla="*/ 540 w 614"/>
                <a:gd name="T91" fmla="*/ 426 h 432"/>
                <a:gd name="T92" fmla="*/ 505 w 614"/>
                <a:gd name="T93" fmla="*/ 432 h 432"/>
                <a:gd name="T94" fmla="*/ 463 w 614"/>
                <a:gd name="T95" fmla="*/ 431 h 432"/>
                <a:gd name="T96" fmla="*/ 418 w 614"/>
                <a:gd name="T97" fmla="*/ 425 h 432"/>
                <a:gd name="T98" fmla="*/ 370 w 614"/>
                <a:gd name="T99" fmla="*/ 412 h 432"/>
                <a:gd name="T100" fmla="*/ 320 w 614"/>
                <a:gd name="T101" fmla="*/ 394 h 432"/>
                <a:gd name="T102" fmla="*/ 269 w 614"/>
                <a:gd name="T103" fmla="*/ 370 h 432"/>
                <a:gd name="T104" fmla="*/ 219 w 614"/>
                <a:gd name="T105" fmla="*/ 340 h 432"/>
                <a:gd name="T106" fmla="*/ 169 w 614"/>
                <a:gd name="T107" fmla="*/ 304 h 432"/>
                <a:gd name="T108" fmla="*/ 122 w 614"/>
                <a:gd name="T109" fmla="*/ 261 h 432"/>
                <a:gd name="T110" fmla="*/ 78 w 614"/>
                <a:gd name="T111" fmla="*/ 213 h 432"/>
                <a:gd name="T112" fmla="*/ 39 w 614"/>
                <a:gd name="T113" fmla="*/ 15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4" h="432">
                  <a:moveTo>
                    <a:pt x="39" y="159"/>
                  </a:moveTo>
                  <a:lnTo>
                    <a:pt x="35" y="158"/>
                  </a:lnTo>
                  <a:lnTo>
                    <a:pt x="27" y="152"/>
                  </a:lnTo>
                  <a:lnTo>
                    <a:pt x="18" y="143"/>
                  </a:lnTo>
                  <a:lnTo>
                    <a:pt x="8" y="130"/>
                  </a:lnTo>
                  <a:lnTo>
                    <a:pt x="1" y="114"/>
                  </a:lnTo>
                  <a:lnTo>
                    <a:pt x="0" y="93"/>
                  </a:lnTo>
                  <a:lnTo>
                    <a:pt x="6" y="67"/>
                  </a:lnTo>
                  <a:lnTo>
                    <a:pt x="22" y="37"/>
                  </a:lnTo>
                  <a:lnTo>
                    <a:pt x="33" y="23"/>
                  </a:lnTo>
                  <a:lnTo>
                    <a:pt x="47" y="11"/>
                  </a:lnTo>
                  <a:lnTo>
                    <a:pt x="62" y="4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35" y="4"/>
                  </a:lnTo>
                  <a:lnTo>
                    <a:pt x="154" y="9"/>
                  </a:lnTo>
                  <a:lnTo>
                    <a:pt x="174" y="16"/>
                  </a:lnTo>
                  <a:lnTo>
                    <a:pt x="193" y="23"/>
                  </a:lnTo>
                  <a:lnTo>
                    <a:pt x="213" y="31"/>
                  </a:lnTo>
                  <a:lnTo>
                    <a:pt x="231" y="39"/>
                  </a:lnTo>
                  <a:lnTo>
                    <a:pt x="249" y="47"/>
                  </a:lnTo>
                  <a:lnTo>
                    <a:pt x="266" y="54"/>
                  </a:lnTo>
                  <a:lnTo>
                    <a:pt x="281" y="61"/>
                  </a:lnTo>
                  <a:lnTo>
                    <a:pt x="295" y="66"/>
                  </a:lnTo>
                  <a:lnTo>
                    <a:pt x="310" y="70"/>
                  </a:lnTo>
                  <a:lnTo>
                    <a:pt x="326" y="75"/>
                  </a:lnTo>
                  <a:lnTo>
                    <a:pt x="345" y="80"/>
                  </a:lnTo>
                  <a:lnTo>
                    <a:pt x="366" y="87"/>
                  </a:lnTo>
                  <a:lnTo>
                    <a:pt x="388" y="95"/>
                  </a:lnTo>
                  <a:lnTo>
                    <a:pt x="411" y="105"/>
                  </a:lnTo>
                  <a:lnTo>
                    <a:pt x="435" y="115"/>
                  </a:lnTo>
                  <a:lnTo>
                    <a:pt x="458" y="128"/>
                  </a:lnTo>
                  <a:lnTo>
                    <a:pt x="483" y="142"/>
                  </a:lnTo>
                  <a:lnTo>
                    <a:pt x="505" y="159"/>
                  </a:lnTo>
                  <a:lnTo>
                    <a:pt x="528" y="177"/>
                  </a:lnTo>
                  <a:lnTo>
                    <a:pt x="548" y="199"/>
                  </a:lnTo>
                  <a:lnTo>
                    <a:pt x="567" y="223"/>
                  </a:lnTo>
                  <a:lnTo>
                    <a:pt x="584" y="251"/>
                  </a:lnTo>
                  <a:lnTo>
                    <a:pt x="598" y="281"/>
                  </a:lnTo>
                  <a:lnTo>
                    <a:pt x="609" y="315"/>
                  </a:lnTo>
                  <a:lnTo>
                    <a:pt x="614" y="349"/>
                  </a:lnTo>
                  <a:lnTo>
                    <a:pt x="608" y="377"/>
                  </a:lnTo>
                  <a:lnTo>
                    <a:pt x="593" y="398"/>
                  </a:lnTo>
                  <a:lnTo>
                    <a:pt x="570" y="416"/>
                  </a:lnTo>
                  <a:lnTo>
                    <a:pt x="540" y="426"/>
                  </a:lnTo>
                  <a:lnTo>
                    <a:pt x="505" y="432"/>
                  </a:lnTo>
                  <a:lnTo>
                    <a:pt x="463" y="431"/>
                  </a:lnTo>
                  <a:lnTo>
                    <a:pt x="418" y="425"/>
                  </a:lnTo>
                  <a:lnTo>
                    <a:pt x="370" y="412"/>
                  </a:lnTo>
                  <a:lnTo>
                    <a:pt x="320" y="394"/>
                  </a:lnTo>
                  <a:lnTo>
                    <a:pt x="269" y="370"/>
                  </a:lnTo>
                  <a:lnTo>
                    <a:pt x="219" y="340"/>
                  </a:lnTo>
                  <a:lnTo>
                    <a:pt x="169" y="304"/>
                  </a:lnTo>
                  <a:lnTo>
                    <a:pt x="122" y="261"/>
                  </a:lnTo>
                  <a:lnTo>
                    <a:pt x="78" y="213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8"/>
            <p:cNvSpPr>
              <a:spLocks/>
            </p:cNvSpPr>
            <p:nvPr/>
          </p:nvSpPr>
          <p:spPr bwMode="auto">
            <a:xfrm>
              <a:off x="1461" y="1807"/>
              <a:ext cx="292" cy="206"/>
            </a:xfrm>
            <a:custGeom>
              <a:avLst/>
              <a:gdLst>
                <a:gd name="T0" fmla="*/ 21 w 584"/>
                <a:gd name="T1" fmla="*/ 35 h 411"/>
                <a:gd name="T2" fmla="*/ 32 w 584"/>
                <a:gd name="T3" fmla="*/ 21 h 411"/>
                <a:gd name="T4" fmla="*/ 45 w 584"/>
                <a:gd name="T5" fmla="*/ 12 h 411"/>
                <a:gd name="T6" fmla="*/ 60 w 584"/>
                <a:gd name="T7" fmla="*/ 5 h 411"/>
                <a:gd name="T8" fmla="*/ 76 w 584"/>
                <a:gd name="T9" fmla="*/ 1 h 411"/>
                <a:gd name="T10" fmla="*/ 93 w 584"/>
                <a:gd name="T11" fmla="*/ 0 h 411"/>
                <a:gd name="T12" fmla="*/ 111 w 584"/>
                <a:gd name="T13" fmla="*/ 1 h 411"/>
                <a:gd name="T14" fmla="*/ 129 w 584"/>
                <a:gd name="T15" fmla="*/ 5 h 411"/>
                <a:gd name="T16" fmla="*/ 149 w 584"/>
                <a:gd name="T17" fmla="*/ 9 h 411"/>
                <a:gd name="T18" fmla="*/ 167 w 584"/>
                <a:gd name="T19" fmla="*/ 15 h 411"/>
                <a:gd name="T20" fmla="*/ 186 w 584"/>
                <a:gd name="T21" fmla="*/ 22 h 411"/>
                <a:gd name="T22" fmla="*/ 204 w 584"/>
                <a:gd name="T23" fmla="*/ 30 h 411"/>
                <a:gd name="T24" fmla="*/ 222 w 584"/>
                <a:gd name="T25" fmla="*/ 37 h 411"/>
                <a:gd name="T26" fmla="*/ 240 w 584"/>
                <a:gd name="T27" fmla="*/ 45 h 411"/>
                <a:gd name="T28" fmla="*/ 256 w 584"/>
                <a:gd name="T29" fmla="*/ 52 h 411"/>
                <a:gd name="T30" fmla="*/ 270 w 584"/>
                <a:gd name="T31" fmla="*/ 58 h 411"/>
                <a:gd name="T32" fmla="*/ 284 w 584"/>
                <a:gd name="T33" fmla="*/ 62 h 411"/>
                <a:gd name="T34" fmla="*/ 297 w 584"/>
                <a:gd name="T35" fmla="*/ 67 h 411"/>
                <a:gd name="T36" fmla="*/ 314 w 584"/>
                <a:gd name="T37" fmla="*/ 72 h 411"/>
                <a:gd name="T38" fmla="*/ 332 w 584"/>
                <a:gd name="T39" fmla="*/ 77 h 411"/>
                <a:gd name="T40" fmla="*/ 352 w 584"/>
                <a:gd name="T41" fmla="*/ 83 h 411"/>
                <a:gd name="T42" fmla="*/ 372 w 584"/>
                <a:gd name="T43" fmla="*/ 91 h 411"/>
                <a:gd name="T44" fmla="*/ 393 w 584"/>
                <a:gd name="T45" fmla="*/ 99 h 411"/>
                <a:gd name="T46" fmla="*/ 416 w 584"/>
                <a:gd name="T47" fmla="*/ 110 h 411"/>
                <a:gd name="T48" fmla="*/ 438 w 584"/>
                <a:gd name="T49" fmla="*/ 121 h 411"/>
                <a:gd name="T50" fmla="*/ 460 w 584"/>
                <a:gd name="T51" fmla="*/ 135 h 411"/>
                <a:gd name="T52" fmla="*/ 482 w 584"/>
                <a:gd name="T53" fmla="*/ 151 h 411"/>
                <a:gd name="T54" fmla="*/ 503 w 584"/>
                <a:gd name="T55" fmla="*/ 169 h 411"/>
                <a:gd name="T56" fmla="*/ 522 w 584"/>
                <a:gd name="T57" fmla="*/ 190 h 411"/>
                <a:gd name="T58" fmla="*/ 539 w 584"/>
                <a:gd name="T59" fmla="*/ 213 h 411"/>
                <a:gd name="T60" fmla="*/ 556 w 584"/>
                <a:gd name="T61" fmla="*/ 240 h 411"/>
                <a:gd name="T62" fmla="*/ 569 w 584"/>
                <a:gd name="T63" fmla="*/ 270 h 411"/>
                <a:gd name="T64" fmla="*/ 580 w 584"/>
                <a:gd name="T65" fmla="*/ 302 h 411"/>
                <a:gd name="T66" fmla="*/ 584 w 584"/>
                <a:gd name="T67" fmla="*/ 333 h 411"/>
                <a:gd name="T68" fmla="*/ 579 w 584"/>
                <a:gd name="T69" fmla="*/ 360 h 411"/>
                <a:gd name="T70" fmla="*/ 565 w 584"/>
                <a:gd name="T71" fmla="*/ 380 h 411"/>
                <a:gd name="T72" fmla="*/ 544 w 584"/>
                <a:gd name="T73" fmla="*/ 396 h 411"/>
                <a:gd name="T74" fmla="*/ 515 w 584"/>
                <a:gd name="T75" fmla="*/ 407 h 411"/>
                <a:gd name="T76" fmla="*/ 482 w 584"/>
                <a:gd name="T77" fmla="*/ 411 h 411"/>
                <a:gd name="T78" fmla="*/ 444 w 584"/>
                <a:gd name="T79" fmla="*/ 411 h 411"/>
                <a:gd name="T80" fmla="*/ 401 w 584"/>
                <a:gd name="T81" fmla="*/ 406 h 411"/>
                <a:gd name="T82" fmla="*/ 356 w 584"/>
                <a:gd name="T83" fmla="*/ 394 h 411"/>
                <a:gd name="T84" fmla="*/ 309 w 584"/>
                <a:gd name="T85" fmla="*/ 377 h 411"/>
                <a:gd name="T86" fmla="*/ 262 w 584"/>
                <a:gd name="T87" fmla="*/ 355 h 411"/>
                <a:gd name="T88" fmla="*/ 213 w 584"/>
                <a:gd name="T89" fmla="*/ 327 h 411"/>
                <a:gd name="T90" fmla="*/ 167 w 584"/>
                <a:gd name="T91" fmla="*/ 294 h 411"/>
                <a:gd name="T92" fmla="*/ 122 w 584"/>
                <a:gd name="T93" fmla="*/ 255 h 411"/>
                <a:gd name="T94" fmla="*/ 81 w 584"/>
                <a:gd name="T95" fmla="*/ 210 h 411"/>
                <a:gd name="T96" fmla="*/ 43 w 584"/>
                <a:gd name="T97" fmla="*/ 160 h 411"/>
                <a:gd name="T98" fmla="*/ 42 w 584"/>
                <a:gd name="T99" fmla="*/ 158 h 411"/>
                <a:gd name="T100" fmla="*/ 40 w 584"/>
                <a:gd name="T101" fmla="*/ 156 h 411"/>
                <a:gd name="T102" fmla="*/ 39 w 584"/>
                <a:gd name="T103" fmla="*/ 153 h 411"/>
                <a:gd name="T104" fmla="*/ 38 w 584"/>
                <a:gd name="T105" fmla="*/ 151 h 411"/>
                <a:gd name="T106" fmla="*/ 35 w 584"/>
                <a:gd name="T107" fmla="*/ 150 h 411"/>
                <a:gd name="T108" fmla="*/ 27 w 584"/>
                <a:gd name="T109" fmla="*/ 144 h 411"/>
                <a:gd name="T110" fmla="*/ 17 w 584"/>
                <a:gd name="T111" fmla="*/ 136 h 411"/>
                <a:gd name="T112" fmla="*/ 8 w 584"/>
                <a:gd name="T113" fmla="*/ 123 h 411"/>
                <a:gd name="T114" fmla="*/ 2 w 584"/>
                <a:gd name="T115" fmla="*/ 108 h 411"/>
                <a:gd name="T116" fmla="*/ 0 w 584"/>
                <a:gd name="T117" fmla="*/ 88 h 411"/>
                <a:gd name="T118" fmla="*/ 6 w 584"/>
                <a:gd name="T119" fmla="*/ 63 h 411"/>
                <a:gd name="T120" fmla="*/ 21 w 584"/>
                <a:gd name="T121" fmla="*/ 3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4" h="411">
                  <a:moveTo>
                    <a:pt x="21" y="35"/>
                  </a:moveTo>
                  <a:lnTo>
                    <a:pt x="32" y="21"/>
                  </a:lnTo>
                  <a:lnTo>
                    <a:pt x="45" y="12"/>
                  </a:lnTo>
                  <a:lnTo>
                    <a:pt x="60" y="5"/>
                  </a:lnTo>
                  <a:lnTo>
                    <a:pt x="76" y="1"/>
                  </a:lnTo>
                  <a:lnTo>
                    <a:pt x="93" y="0"/>
                  </a:lnTo>
                  <a:lnTo>
                    <a:pt x="111" y="1"/>
                  </a:lnTo>
                  <a:lnTo>
                    <a:pt x="129" y="5"/>
                  </a:lnTo>
                  <a:lnTo>
                    <a:pt x="149" y="9"/>
                  </a:lnTo>
                  <a:lnTo>
                    <a:pt x="167" y="15"/>
                  </a:lnTo>
                  <a:lnTo>
                    <a:pt x="186" y="22"/>
                  </a:lnTo>
                  <a:lnTo>
                    <a:pt x="204" y="30"/>
                  </a:lnTo>
                  <a:lnTo>
                    <a:pt x="222" y="37"/>
                  </a:lnTo>
                  <a:lnTo>
                    <a:pt x="240" y="45"/>
                  </a:lnTo>
                  <a:lnTo>
                    <a:pt x="256" y="52"/>
                  </a:lnTo>
                  <a:lnTo>
                    <a:pt x="270" y="58"/>
                  </a:lnTo>
                  <a:lnTo>
                    <a:pt x="284" y="62"/>
                  </a:lnTo>
                  <a:lnTo>
                    <a:pt x="297" y="67"/>
                  </a:lnTo>
                  <a:lnTo>
                    <a:pt x="314" y="72"/>
                  </a:lnTo>
                  <a:lnTo>
                    <a:pt x="332" y="77"/>
                  </a:lnTo>
                  <a:lnTo>
                    <a:pt x="352" y="83"/>
                  </a:lnTo>
                  <a:lnTo>
                    <a:pt x="372" y="91"/>
                  </a:lnTo>
                  <a:lnTo>
                    <a:pt x="393" y="99"/>
                  </a:lnTo>
                  <a:lnTo>
                    <a:pt x="416" y="110"/>
                  </a:lnTo>
                  <a:lnTo>
                    <a:pt x="438" y="121"/>
                  </a:lnTo>
                  <a:lnTo>
                    <a:pt x="460" y="135"/>
                  </a:lnTo>
                  <a:lnTo>
                    <a:pt x="482" y="151"/>
                  </a:lnTo>
                  <a:lnTo>
                    <a:pt x="503" y="169"/>
                  </a:lnTo>
                  <a:lnTo>
                    <a:pt x="522" y="190"/>
                  </a:lnTo>
                  <a:lnTo>
                    <a:pt x="539" y="213"/>
                  </a:lnTo>
                  <a:lnTo>
                    <a:pt x="556" y="240"/>
                  </a:lnTo>
                  <a:lnTo>
                    <a:pt x="569" y="270"/>
                  </a:lnTo>
                  <a:lnTo>
                    <a:pt x="580" y="302"/>
                  </a:lnTo>
                  <a:lnTo>
                    <a:pt x="584" y="333"/>
                  </a:lnTo>
                  <a:lnTo>
                    <a:pt x="579" y="360"/>
                  </a:lnTo>
                  <a:lnTo>
                    <a:pt x="565" y="380"/>
                  </a:lnTo>
                  <a:lnTo>
                    <a:pt x="544" y="396"/>
                  </a:lnTo>
                  <a:lnTo>
                    <a:pt x="515" y="407"/>
                  </a:lnTo>
                  <a:lnTo>
                    <a:pt x="482" y="411"/>
                  </a:lnTo>
                  <a:lnTo>
                    <a:pt x="444" y="411"/>
                  </a:lnTo>
                  <a:lnTo>
                    <a:pt x="401" y="406"/>
                  </a:lnTo>
                  <a:lnTo>
                    <a:pt x="356" y="394"/>
                  </a:lnTo>
                  <a:lnTo>
                    <a:pt x="309" y="377"/>
                  </a:lnTo>
                  <a:lnTo>
                    <a:pt x="262" y="355"/>
                  </a:lnTo>
                  <a:lnTo>
                    <a:pt x="213" y="327"/>
                  </a:lnTo>
                  <a:lnTo>
                    <a:pt x="167" y="294"/>
                  </a:lnTo>
                  <a:lnTo>
                    <a:pt x="122" y="255"/>
                  </a:lnTo>
                  <a:lnTo>
                    <a:pt x="81" y="210"/>
                  </a:lnTo>
                  <a:lnTo>
                    <a:pt x="43" y="160"/>
                  </a:lnTo>
                  <a:lnTo>
                    <a:pt x="42" y="158"/>
                  </a:lnTo>
                  <a:lnTo>
                    <a:pt x="40" y="156"/>
                  </a:lnTo>
                  <a:lnTo>
                    <a:pt x="39" y="153"/>
                  </a:lnTo>
                  <a:lnTo>
                    <a:pt x="38" y="151"/>
                  </a:lnTo>
                  <a:lnTo>
                    <a:pt x="35" y="150"/>
                  </a:lnTo>
                  <a:lnTo>
                    <a:pt x="27" y="144"/>
                  </a:lnTo>
                  <a:lnTo>
                    <a:pt x="17" y="136"/>
                  </a:lnTo>
                  <a:lnTo>
                    <a:pt x="8" y="123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6" y="63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19"/>
            <p:cNvSpPr>
              <a:spLocks/>
            </p:cNvSpPr>
            <p:nvPr/>
          </p:nvSpPr>
          <p:spPr bwMode="auto">
            <a:xfrm>
              <a:off x="1470" y="1813"/>
              <a:ext cx="277" cy="196"/>
            </a:xfrm>
            <a:custGeom>
              <a:avLst/>
              <a:gdLst>
                <a:gd name="T0" fmla="*/ 20 w 554"/>
                <a:gd name="T1" fmla="*/ 34 h 391"/>
                <a:gd name="T2" fmla="*/ 30 w 554"/>
                <a:gd name="T3" fmla="*/ 22 h 391"/>
                <a:gd name="T4" fmla="*/ 43 w 554"/>
                <a:gd name="T5" fmla="*/ 11 h 391"/>
                <a:gd name="T6" fmla="*/ 57 w 554"/>
                <a:gd name="T7" fmla="*/ 6 h 391"/>
                <a:gd name="T8" fmla="*/ 73 w 554"/>
                <a:gd name="T9" fmla="*/ 1 h 391"/>
                <a:gd name="T10" fmla="*/ 89 w 554"/>
                <a:gd name="T11" fmla="*/ 0 h 391"/>
                <a:gd name="T12" fmla="*/ 105 w 554"/>
                <a:gd name="T13" fmla="*/ 2 h 391"/>
                <a:gd name="T14" fmla="*/ 124 w 554"/>
                <a:gd name="T15" fmla="*/ 4 h 391"/>
                <a:gd name="T16" fmla="*/ 141 w 554"/>
                <a:gd name="T17" fmla="*/ 9 h 391"/>
                <a:gd name="T18" fmla="*/ 160 w 554"/>
                <a:gd name="T19" fmla="*/ 15 h 391"/>
                <a:gd name="T20" fmla="*/ 177 w 554"/>
                <a:gd name="T21" fmla="*/ 22 h 391"/>
                <a:gd name="T22" fmla="*/ 195 w 554"/>
                <a:gd name="T23" fmla="*/ 29 h 391"/>
                <a:gd name="T24" fmla="*/ 211 w 554"/>
                <a:gd name="T25" fmla="*/ 37 h 391"/>
                <a:gd name="T26" fmla="*/ 228 w 554"/>
                <a:gd name="T27" fmla="*/ 44 h 391"/>
                <a:gd name="T28" fmla="*/ 244 w 554"/>
                <a:gd name="T29" fmla="*/ 50 h 391"/>
                <a:gd name="T30" fmla="*/ 257 w 554"/>
                <a:gd name="T31" fmla="*/ 56 h 391"/>
                <a:gd name="T32" fmla="*/ 270 w 554"/>
                <a:gd name="T33" fmla="*/ 61 h 391"/>
                <a:gd name="T34" fmla="*/ 283 w 554"/>
                <a:gd name="T35" fmla="*/ 65 h 391"/>
                <a:gd name="T36" fmla="*/ 299 w 554"/>
                <a:gd name="T37" fmla="*/ 69 h 391"/>
                <a:gd name="T38" fmla="*/ 315 w 554"/>
                <a:gd name="T39" fmla="*/ 75 h 391"/>
                <a:gd name="T40" fmla="*/ 334 w 554"/>
                <a:gd name="T41" fmla="*/ 80 h 391"/>
                <a:gd name="T42" fmla="*/ 353 w 554"/>
                <a:gd name="T43" fmla="*/ 87 h 391"/>
                <a:gd name="T44" fmla="*/ 374 w 554"/>
                <a:gd name="T45" fmla="*/ 95 h 391"/>
                <a:gd name="T46" fmla="*/ 395 w 554"/>
                <a:gd name="T47" fmla="*/ 106 h 391"/>
                <a:gd name="T48" fmla="*/ 415 w 554"/>
                <a:gd name="T49" fmla="*/ 116 h 391"/>
                <a:gd name="T50" fmla="*/ 436 w 554"/>
                <a:gd name="T51" fmla="*/ 130 h 391"/>
                <a:gd name="T52" fmla="*/ 457 w 554"/>
                <a:gd name="T53" fmla="*/ 145 h 391"/>
                <a:gd name="T54" fmla="*/ 476 w 554"/>
                <a:gd name="T55" fmla="*/ 162 h 391"/>
                <a:gd name="T56" fmla="*/ 495 w 554"/>
                <a:gd name="T57" fmla="*/ 182 h 391"/>
                <a:gd name="T58" fmla="*/ 511 w 554"/>
                <a:gd name="T59" fmla="*/ 204 h 391"/>
                <a:gd name="T60" fmla="*/ 526 w 554"/>
                <a:gd name="T61" fmla="*/ 229 h 391"/>
                <a:gd name="T62" fmla="*/ 539 w 554"/>
                <a:gd name="T63" fmla="*/ 257 h 391"/>
                <a:gd name="T64" fmla="*/ 549 w 554"/>
                <a:gd name="T65" fmla="*/ 288 h 391"/>
                <a:gd name="T66" fmla="*/ 554 w 554"/>
                <a:gd name="T67" fmla="*/ 318 h 391"/>
                <a:gd name="T68" fmla="*/ 549 w 554"/>
                <a:gd name="T69" fmla="*/ 343 h 391"/>
                <a:gd name="T70" fmla="*/ 535 w 554"/>
                <a:gd name="T71" fmla="*/ 363 h 391"/>
                <a:gd name="T72" fmla="*/ 516 w 554"/>
                <a:gd name="T73" fmla="*/ 378 h 391"/>
                <a:gd name="T74" fmla="*/ 489 w 554"/>
                <a:gd name="T75" fmla="*/ 387 h 391"/>
                <a:gd name="T76" fmla="*/ 457 w 554"/>
                <a:gd name="T77" fmla="*/ 391 h 391"/>
                <a:gd name="T78" fmla="*/ 420 w 554"/>
                <a:gd name="T79" fmla="*/ 391 h 391"/>
                <a:gd name="T80" fmla="*/ 381 w 554"/>
                <a:gd name="T81" fmla="*/ 385 h 391"/>
                <a:gd name="T82" fmla="*/ 338 w 554"/>
                <a:gd name="T83" fmla="*/ 374 h 391"/>
                <a:gd name="T84" fmla="*/ 293 w 554"/>
                <a:gd name="T85" fmla="*/ 358 h 391"/>
                <a:gd name="T86" fmla="*/ 248 w 554"/>
                <a:gd name="T87" fmla="*/ 336 h 391"/>
                <a:gd name="T88" fmla="*/ 203 w 554"/>
                <a:gd name="T89" fmla="*/ 310 h 391"/>
                <a:gd name="T90" fmla="*/ 158 w 554"/>
                <a:gd name="T91" fmla="*/ 279 h 391"/>
                <a:gd name="T92" fmla="*/ 116 w 554"/>
                <a:gd name="T93" fmla="*/ 242 h 391"/>
                <a:gd name="T94" fmla="*/ 77 w 554"/>
                <a:gd name="T95" fmla="*/ 200 h 391"/>
                <a:gd name="T96" fmla="*/ 41 w 554"/>
                <a:gd name="T97" fmla="*/ 153 h 391"/>
                <a:gd name="T98" fmla="*/ 40 w 554"/>
                <a:gd name="T99" fmla="*/ 151 h 391"/>
                <a:gd name="T100" fmla="*/ 39 w 554"/>
                <a:gd name="T101" fmla="*/ 150 h 391"/>
                <a:gd name="T102" fmla="*/ 36 w 554"/>
                <a:gd name="T103" fmla="*/ 147 h 391"/>
                <a:gd name="T104" fmla="*/ 35 w 554"/>
                <a:gd name="T105" fmla="*/ 145 h 391"/>
                <a:gd name="T106" fmla="*/ 32 w 554"/>
                <a:gd name="T107" fmla="*/ 143 h 391"/>
                <a:gd name="T108" fmla="*/ 25 w 554"/>
                <a:gd name="T109" fmla="*/ 138 h 391"/>
                <a:gd name="T110" fmla="*/ 15 w 554"/>
                <a:gd name="T111" fmla="*/ 130 h 391"/>
                <a:gd name="T112" fmla="*/ 7 w 554"/>
                <a:gd name="T113" fmla="*/ 118 h 391"/>
                <a:gd name="T114" fmla="*/ 2 w 554"/>
                <a:gd name="T115" fmla="*/ 103 h 391"/>
                <a:gd name="T116" fmla="*/ 0 w 554"/>
                <a:gd name="T117" fmla="*/ 84 h 391"/>
                <a:gd name="T118" fmla="*/ 6 w 554"/>
                <a:gd name="T119" fmla="*/ 61 h 391"/>
                <a:gd name="T120" fmla="*/ 20 w 554"/>
                <a:gd name="T121" fmla="*/ 3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4" h="391">
                  <a:moveTo>
                    <a:pt x="20" y="34"/>
                  </a:moveTo>
                  <a:lnTo>
                    <a:pt x="30" y="22"/>
                  </a:lnTo>
                  <a:lnTo>
                    <a:pt x="43" y="11"/>
                  </a:lnTo>
                  <a:lnTo>
                    <a:pt x="57" y="6"/>
                  </a:lnTo>
                  <a:lnTo>
                    <a:pt x="73" y="1"/>
                  </a:lnTo>
                  <a:lnTo>
                    <a:pt x="89" y="0"/>
                  </a:lnTo>
                  <a:lnTo>
                    <a:pt x="105" y="2"/>
                  </a:lnTo>
                  <a:lnTo>
                    <a:pt x="124" y="4"/>
                  </a:lnTo>
                  <a:lnTo>
                    <a:pt x="141" y="9"/>
                  </a:lnTo>
                  <a:lnTo>
                    <a:pt x="160" y="15"/>
                  </a:lnTo>
                  <a:lnTo>
                    <a:pt x="177" y="22"/>
                  </a:lnTo>
                  <a:lnTo>
                    <a:pt x="195" y="29"/>
                  </a:lnTo>
                  <a:lnTo>
                    <a:pt x="211" y="37"/>
                  </a:lnTo>
                  <a:lnTo>
                    <a:pt x="228" y="44"/>
                  </a:lnTo>
                  <a:lnTo>
                    <a:pt x="244" y="50"/>
                  </a:lnTo>
                  <a:lnTo>
                    <a:pt x="257" y="56"/>
                  </a:lnTo>
                  <a:lnTo>
                    <a:pt x="270" y="61"/>
                  </a:lnTo>
                  <a:lnTo>
                    <a:pt x="283" y="65"/>
                  </a:lnTo>
                  <a:lnTo>
                    <a:pt x="299" y="69"/>
                  </a:lnTo>
                  <a:lnTo>
                    <a:pt x="315" y="75"/>
                  </a:lnTo>
                  <a:lnTo>
                    <a:pt x="334" y="80"/>
                  </a:lnTo>
                  <a:lnTo>
                    <a:pt x="353" y="87"/>
                  </a:lnTo>
                  <a:lnTo>
                    <a:pt x="374" y="95"/>
                  </a:lnTo>
                  <a:lnTo>
                    <a:pt x="395" y="106"/>
                  </a:lnTo>
                  <a:lnTo>
                    <a:pt x="415" y="116"/>
                  </a:lnTo>
                  <a:lnTo>
                    <a:pt x="436" y="130"/>
                  </a:lnTo>
                  <a:lnTo>
                    <a:pt x="457" y="145"/>
                  </a:lnTo>
                  <a:lnTo>
                    <a:pt x="476" y="162"/>
                  </a:lnTo>
                  <a:lnTo>
                    <a:pt x="495" y="182"/>
                  </a:lnTo>
                  <a:lnTo>
                    <a:pt x="511" y="204"/>
                  </a:lnTo>
                  <a:lnTo>
                    <a:pt x="526" y="229"/>
                  </a:lnTo>
                  <a:lnTo>
                    <a:pt x="539" y="257"/>
                  </a:lnTo>
                  <a:lnTo>
                    <a:pt x="549" y="288"/>
                  </a:lnTo>
                  <a:lnTo>
                    <a:pt x="554" y="318"/>
                  </a:lnTo>
                  <a:lnTo>
                    <a:pt x="549" y="343"/>
                  </a:lnTo>
                  <a:lnTo>
                    <a:pt x="535" y="363"/>
                  </a:lnTo>
                  <a:lnTo>
                    <a:pt x="516" y="378"/>
                  </a:lnTo>
                  <a:lnTo>
                    <a:pt x="489" y="387"/>
                  </a:lnTo>
                  <a:lnTo>
                    <a:pt x="457" y="391"/>
                  </a:lnTo>
                  <a:lnTo>
                    <a:pt x="420" y="391"/>
                  </a:lnTo>
                  <a:lnTo>
                    <a:pt x="381" y="385"/>
                  </a:lnTo>
                  <a:lnTo>
                    <a:pt x="338" y="374"/>
                  </a:lnTo>
                  <a:lnTo>
                    <a:pt x="293" y="358"/>
                  </a:lnTo>
                  <a:lnTo>
                    <a:pt x="248" y="336"/>
                  </a:lnTo>
                  <a:lnTo>
                    <a:pt x="203" y="310"/>
                  </a:lnTo>
                  <a:lnTo>
                    <a:pt x="158" y="279"/>
                  </a:lnTo>
                  <a:lnTo>
                    <a:pt x="116" y="242"/>
                  </a:lnTo>
                  <a:lnTo>
                    <a:pt x="77" y="200"/>
                  </a:lnTo>
                  <a:lnTo>
                    <a:pt x="41" y="153"/>
                  </a:lnTo>
                  <a:lnTo>
                    <a:pt x="40" y="151"/>
                  </a:lnTo>
                  <a:lnTo>
                    <a:pt x="39" y="150"/>
                  </a:lnTo>
                  <a:lnTo>
                    <a:pt x="36" y="147"/>
                  </a:lnTo>
                  <a:lnTo>
                    <a:pt x="35" y="145"/>
                  </a:lnTo>
                  <a:lnTo>
                    <a:pt x="32" y="143"/>
                  </a:lnTo>
                  <a:lnTo>
                    <a:pt x="25" y="138"/>
                  </a:lnTo>
                  <a:lnTo>
                    <a:pt x="15" y="130"/>
                  </a:lnTo>
                  <a:lnTo>
                    <a:pt x="7" y="118"/>
                  </a:lnTo>
                  <a:lnTo>
                    <a:pt x="2" y="103"/>
                  </a:lnTo>
                  <a:lnTo>
                    <a:pt x="0" y="84"/>
                  </a:lnTo>
                  <a:lnTo>
                    <a:pt x="6" y="61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20"/>
            <p:cNvSpPr>
              <a:spLocks/>
            </p:cNvSpPr>
            <p:nvPr/>
          </p:nvSpPr>
          <p:spPr bwMode="auto">
            <a:xfrm>
              <a:off x="1479" y="1820"/>
              <a:ext cx="261" cy="186"/>
            </a:xfrm>
            <a:custGeom>
              <a:avLst/>
              <a:gdLst>
                <a:gd name="T0" fmla="*/ 18 w 522"/>
                <a:gd name="T1" fmla="*/ 32 h 371"/>
                <a:gd name="T2" fmla="*/ 29 w 522"/>
                <a:gd name="T3" fmla="*/ 19 h 371"/>
                <a:gd name="T4" fmla="*/ 40 w 522"/>
                <a:gd name="T5" fmla="*/ 10 h 371"/>
                <a:gd name="T6" fmla="*/ 54 w 522"/>
                <a:gd name="T7" fmla="*/ 4 h 371"/>
                <a:gd name="T8" fmla="*/ 68 w 522"/>
                <a:gd name="T9" fmla="*/ 1 h 371"/>
                <a:gd name="T10" fmla="*/ 84 w 522"/>
                <a:gd name="T11" fmla="*/ 0 h 371"/>
                <a:gd name="T12" fmla="*/ 100 w 522"/>
                <a:gd name="T13" fmla="*/ 1 h 371"/>
                <a:gd name="T14" fmla="*/ 116 w 522"/>
                <a:gd name="T15" fmla="*/ 4 h 371"/>
                <a:gd name="T16" fmla="*/ 134 w 522"/>
                <a:gd name="T17" fmla="*/ 9 h 371"/>
                <a:gd name="T18" fmla="*/ 151 w 522"/>
                <a:gd name="T19" fmla="*/ 15 h 371"/>
                <a:gd name="T20" fmla="*/ 168 w 522"/>
                <a:gd name="T21" fmla="*/ 20 h 371"/>
                <a:gd name="T22" fmla="*/ 184 w 522"/>
                <a:gd name="T23" fmla="*/ 27 h 371"/>
                <a:gd name="T24" fmla="*/ 200 w 522"/>
                <a:gd name="T25" fmla="*/ 34 h 371"/>
                <a:gd name="T26" fmla="*/ 215 w 522"/>
                <a:gd name="T27" fmla="*/ 41 h 371"/>
                <a:gd name="T28" fmla="*/ 230 w 522"/>
                <a:gd name="T29" fmla="*/ 47 h 371"/>
                <a:gd name="T30" fmla="*/ 244 w 522"/>
                <a:gd name="T31" fmla="*/ 53 h 371"/>
                <a:gd name="T32" fmla="*/ 256 w 522"/>
                <a:gd name="T33" fmla="*/ 57 h 371"/>
                <a:gd name="T34" fmla="*/ 268 w 522"/>
                <a:gd name="T35" fmla="*/ 61 h 371"/>
                <a:gd name="T36" fmla="*/ 282 w 522"/>
                <a:gd name="T37" fmla="*/ 65 h 371"/>
                <a:gd name="T38" fmla="*/ 298 w 522"/>
                <a:gd name="T39" fmla="*/ 71 h 371"/>
                <a:gd name="T40" fmla="*/ 316 w 522"/>
                <a:gd name="T41" fmla="*/ 77 h 371"/>
                <a:gd name="T42" fmla="*/ 334 w 522"/>
                <a:gd name="T43" fmla="*/ 83 h 371"/>
                <a:gd name="T44" fmla="*/ 354 w 522"/>
                <a:gd name="T45" fmla="*/ 91 h 371"/>
                <a:gd name="T46" fmla="*/ 373 w 522"/>
                <a:gd name="T47" fmla="*/ 100 h 371"/>
                <a:gd name="T48" fmla="*/ 393 w 522"/>
                <a:gd name="T49" fmla="*/ 110 h 371"/>
                <a:gd name="T50" fmla="*/ 412 w 522"/>
                <a:gd name="T51" fmla="*/ 123 h 371"/>
                <a:gd name="T52" fmla="*/ 431 w 522"/>
                <a:gd name="T53" fmla="*/ 138 h 371"/>
                <a:gd name="T54" fmla="*/ 449 w 522"/>
                <a:gd name="T55" fmla="*/ 154 h 371"/>
                <a:gd name="T56" fmla="*/ 467 w 522"/>
                <a:gd name="T57" fmla="*/ 172 h 371"/>
                <a:gd name="T58" fmla="*/ 483 w 522"/>
                <a:gd name="T59" fmla="*/ 193 h 371"/>
                <a:gd name="T60" fmla="*/ 497 w 522"/>
                <a:gd name="T61" fmla="*/ 217 h 371"/>
                <a:gd name="T62" fmla="*/ 508 w 522"/>
                <a:gd name="T63" fmla="*/ 244 h 371"/>
                <a:gd name="T64" fmla="*/ 519 w 522"/>
                <a:gd name="T65" fmla="*/ 274 h 371"/>
                <a:gd name="T66" fmla="*/ 522 w 522"/>
                <a:gd name="T67" fmla="*/ 303 h 371"/>
                <a:gd name="T68" fmla="*/ 517 w 522"/>
                <a:gd name="T69" fmla="*/ 326 h 371"/>
                <a:gd name="T70" fmla="*/ 506 w 522"/>
                <a:gd name="T71" fmla="*/ 344 h 371"/>
                <a:gd name="T72" fmla="*/ 486 w 522"/>
                <a:gd name="T73" fmla="*/ 358 h 371"/>
                <a:gd name="T74" fmla="*/ 461 w 522"/>
                <a:gd name="T75" fmla="*/ 367 h 371"/>
                <a:gd name="T76" fmla="*/ 431 w 522"/>
                <a:gd name="T77" fmla="*/ 371 h 371"/>
                <a:gd name="T78" fmla="*/ 396 w 522"/>
                <a:gd name="T79" fmla="*/ 369 h 371"/>
                <a:gd name="T80" fmla="*/ 358 w 522"/>
                <a:gd name="T81" fmla="*/ 364 h 371"/>
                <a:gd name="T82" fmla="*/ 318 w 522"/>
                <a:gd name="T83" fmla="*/ 353 h 371"/>
                <a:gd name="T84" fmla="*/ 277 w 522"/>
                <a:gd name="T85" fmla="*/ 337 h 371"/>
                <a:gd name="T86" fmla="*/ 233 w 522"/>
                <a:gd name="T87" fmla="*/ 318 h 371"/>
                <a:gd name="T88" fmla="*/ 190 w 522"/>
                <a:gd name="T89" fmla="*/ 292 h 371"/>
                <a:gd name="T90" fmla="*/ 149 w 522"/>
                <a:gd name="T91" fmla="*/ 262 h 371"/>
                <a:gd name="T92" fmla="*/ 108 w 522"/>
                <a:gd name="T93" fmla="*/ 228 h 371"/>
                <a:gd name="T94" fmla="*/ 71 w 522"/>
                <a:gd name="T95" fmla="*/ 189 h 371"/>
                <a:gd name="T96" fmla="*/ 37 w 522"/>
                <a:gd name="T97" fmla="*/ 145 h 371"/>
                <a:gd name="T98" fmla="*/ 36 w 522"/>
                <a:gd name="T99" fmla="*/ 142 h 371"/>
                <a:gd name="T100" fmla="*/ 34 w 522"/>
                <a:gd name="T101" fmla="*/ 141 h 371"/>
                <a:gd name="T102" fmla="*/ 33 w 522"/>
                <a:gd name="T103" fmla="*/ 139 h 371"/>
                <a:gd name="T104" fmla="*/ 32 w 522"/>
                <a:gd name="T105" fmla="*/ 138 h 371"/>
                <a:gd name="T106" fmla="*/ 29 w 522"/>
                <a:gd name="T107" fmla="*/ 136 h 371"/>
                <a:gd name="T108" fmla="*/ 22 w 522"/>
                <a:gd name="T109" fmla="*/ 131 h 371"/>
                <a:gd name="T110" fmla="*/ 13 w 522"/>
                <a:gd name="T111" fmla="*/ 123 h 371"/>
                <a:gd name="T112" fmla="*/ 6 w 522"/>
                <a:gd name="T113" fmla="*/ 111 h 371"/>
                <a:gd name="T114" fmla="*/ 0 w 522"/>
                <a:gd name="T115" fmla="*/ 98 h 371"/>
                <a:gd name="T116" fmla="*/ 0 w 522"/>
                <a:gd name="T117" fmla="*/ 79 h 371"/>
                <a:gd name="T118" fmla="*/ 5 w 522"/>
                <a:gd name="T119" fmla="*/ 57 h 371"/>
                <a:gd name="T120" fmla="*/ 18 w 522"/>
                <a:gd name="T121" fmla="*/ 3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371">
                  <a:moveTo>
                    <a:pt x="18" y="32"/>
                  </a:moveTo>
                  <a:lnTo>
                    <a:pt x="29" y="19"/>
                  </a:lnTo>
                  <a:lnTo>
                    <a:pt x="40" y="10"/>
                  </a:lnTo>
                  <a:lnTo>
                    <a:pt x="54" y="4"/>
                  </a:lnTo>
                  <a:lnTo>
                    <a:pt x="68" y="1"/>
                  </a:lnTo>
                  <a:lnTo>
                    <a:pt x="84" y="0"/>
                  </a:lnTo>
                  <a:lnTo>
                    <a:pt x="100" y="1"/>
                  </a:lnTo>
                  <a:lnTo>
                    <a:pt x="116" y="4"/>
                  </a:lnTo>
                  <a:lnTo>
                    <a:pt x="134" y="9"/>
                  </a:lnTo>
                  <a:lnTo>
                    <a:pt x="151" y="15"/>
                  </a:lnTo>
                  <a:lnTo>
                    <a:pt x="168" y="20"/>
                  </a:lnTo>
                  <a:lnTo>
                    <a:pt x="184" y="27"/>
                  </a:lnTo>
                  <a:lnTo>
                    <a:pt x="200" y="34"/>
                  </a:lnTo>
                  <a:lnTo>
                    <a:pt x="215" y="41"/>
                  </a:lnTo>
                  <a:lnTo>
                    <a:pt x="230" y="47"/>
                  </a:lnTo>
                  <a:lnTo>
                    <a:pt x="244" y="53"/>
                  </a:lnTo>
                  <a:lnTo>
                    <a:pt x="256" y="57"/>
                  </a:lnTo>
                  <a:lnTo>
                    <a:pt x="268" y="61"/>
                  </a:lnTo>
                  <a:lnTo>
                    <a:pt x="282" y="65"/>
                  </a:lnTo>
                  <a:lnTo>
                    <a:pt x="298" y="71"/>
                  </a:lnTo>
                  <a:lnTo>
                    <a:pt x="316" y="77"/>
                  </a:lnTo>
                  <a:lnTo>
                    <a:pt x="334" y="83"/>
                  </a:lnTo>
                  <a:lnTo>
                    <a:pt x="354" y="91"/>
                  </a:lnTo>
                  <a:lnTo>
                    <a:pt x="373" y="100"/>
                  </a:lnTo>
                  <a:lnTo>
                    <a:pt x="393" y="110"/>
                  </a:lnTo>
                  <a:lnTo>
                    <a:pt x="412" y="123"/>
                  </a:lnTo>
                  <a:lnTo>
                    <a:pt x="431" y="138"/>
                  </a:lnTo>
                  <a:lnTo>
                    <a:pt x="449" y="154"/>
                  </a:lnTo>
                  <a:lnTo>
                    <a:pt x="467" y="172"/>
                  </a:lnTo>
                  <a:lnTo>
                    <a:pt x="483" y="193"/>
                  </a:lnTo>
                  <a:lnTo>
                    <a:pt x="497" y="217"/>
                  </a:lnTo>
                  <a:lnTo>
                    <a:pt x="508" y="244"/>
                  </a:lnTo>
                  <a:lnTo>
                    <a:pt x="519" y="274"/>
                  </a:lnTo>
                  <a:lnTo>
                    <a:pt x="522" y="303"/>
                  </a:lnTo>
                  <a:lnTo>
                    <a:pt x="517" y="326"/>
                  </a:lnTo>
                  <a:lnTo>
                    <a:pt x="506" y="344"/>
                  </a:lnTo>
                  <a:lnTo>
                    <a:pt x="486" y="358"/>
                  </a:lnTo>
                  <a:lnTo>
                    <a:pt x="461" y="367"/>
                  </a:lnTo>
                  <a:lnTo>
                    <a:pt x="431" y="371"/>
                  </a:lnTo>
                  <a:lnTo>
                    <a:pt x="396" y="369"/>
                  </a:lnTo>
                  <a:lnTo>
                    <a:pt x="358" y="364"/>
                  </a:lnTo>
                  <a:lnTo>
                    <a:pt x="318" y="353"/>
                  </a:lnTo>
                  <a:lnTo>
                    <a:pt x="277" y="337"/>
                  </a:lnTo>
                  <a:lnTo>
                    <a:pt x="233" y="318"/>
                  </a:lnTo>
                  <a:lnTo>
                    <a:pt x="190" y="292"/>
                  </a:lnTo>
                  <a:lnTo>
                    <a:pt x="149" y="262"/>
                  </a:lnTo>
                  <a:lnTo>
                    <a:pt x="108" y="228"/>
                  </a:lnTo>
                  <a:lnTo>
                    <a:pt x="71" y="189"/>
                  </a:lnTo>
                  <a:lnTo>
                    <a:pt x="37" y="145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3" y="139"/>
                  </a:lnTo>
                  <a:lnTo>
                    <a:pt x="32" y="138"/>
                  </a:lnTo>
                  <a:lnTo>
                    <a:pt x="29" y="136"/>
                  </a:lnTo>
                  <a:lnTo>
                    <a:pt x="22" y="131"/>
                  </a:lnTo>
                  <a:lnTo>
                    <a:pt x="13" y="123"/>
                  </a:lnTo>
                  <a:lnTo>
                    <a:pt x="6" y="111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57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21"/>
            <p:cNvSpPr>
              <a:spLocks/>
            </p:cNvSpPr>
            <p:nvPr/>
          </p:nvSpPr>
          <p:spPr bwMode="auto">
            <a:xfrm>
              <a:off x="1488" y="1828"/>
              <a:ext cx="246" cy="175"/>
            </a:xfrm>
            <a:custGeom>
              <a:avLst/>
              <a:gdLst>
                <a:gd name="T0" fmla="*/ 17 w 492"/>
                <a:gd name="T1" fmla="*/ 30 h 350"/>
                <a:gd name="T2" fmla="*/ 28 w 492"/>
                <a:gd name="T3" fmla="*/ 18 h 350"/>
                <a:gd name="T4" fmla="*/ 38 w 492"/>
                <a:gd name="T5" fmla="*/ 9 h 350"/>
                <a:gd name="T6" fmla="*/ 51 w 492"/>
                <a:gd name="T7" fmla="*/ 3 h 350"/>
                <a:gd name="T8" fmla="*/ 65 w 492"/>
                <a:gd name="T9" fmla="*/ 0 h 350"/>
                <a:gd name="T10" fmla="*/ 80 w 492"/>
                <a:gd name="T11" fmla="*/ 0 h 350"/>
                <a:gd name="T12" fmla="*/ 96 w 492"/>
                <a:gd name="T13" fmla="*/ 0 h 350"/>
                <a:gd name="T14" fmla="*/ 111 w 492"/>
                <a:gd name="T15" fmla="*/ 3 h 350"/>
                <a:gd name="T16" fmla="*/ 128 w 492"/>
                <a:gd name="T17" fmla="*/ 7 h 350"/>
                <a:gd name="T18" fmla="*/ 144 w 492"/>
                <a:gd name="T19" fmla="*/ 12 h 350"/>
                <a:gd name="T20" fmla="*/ 160 w 492"/>
                <a:gd name="T21" fmla="*/ 18 h 350"/>
                <a:gd name="T22" fmla="*/ 177 w 492"/>
                <a:gd name="T23" fmla="*/ 25 h 350"/>
                <a:gd name="T24" fmla="*/ 192 w 492"/>
                <a:gd name="T25" fmla="*/ 32 h 350"/>
                <a:gd name="T26" fmla="*/ 206 w 492"/>
                <a:gd name="T27" fmla="*/ 38 h 350"/>
                <a:gd name="T28" fmla="*/ 220 w 492"/>
                <a:gd name="T29" fmla="*/ 45 h 350"/>
                <a:gd name="T30" fmla="*/ 233 w 492"/>
                <a:gd name="T31" fmla="*/ 49 h 350"/>
                <a:gd name="T32" fmla="*/ 245 w 492"/>
                <a:gd name="T33" fmla="*/ 54 h 350"/>
                <a:gd name="T34" fmla="*/ 256 w 492"/>
                <a:gd name="T35" fmla="*/ 57 h 350"/>
                <a:gd name="T36" fmla="*/ 270 w 492"/>
                <a:gd name="T37" fmla="*/ 62 h 350"/>
                <a:gd name="T38" fmla="*/ 285 w 492"/>
                <a:gd name="T39" fmla="*/ 66 h 350"/>
                <a:gd name="T40" fmla="*/ 301 w 492"/>
                <a:gd name="T41" fmla="*/ 72 h 350"/>
                <a:gd name="T42" fmla="*/ 318 w 492"/>
                <a:gd name="T43" fmla="*/ 78 h 350"/>
                <a:gd name="T44" fmla="*/ 336 w 492"/>
                <a:gd name="T45" fmla="*/ 85 h 350"/>
                <a:gd name="T46" fmla="*/ 354 w 492"/>
                <a:gd name="T47" fmla="*/ 94 h 350"/>
                <a:gd name="T48" fmla="*/ 372 w 492"/>
                <a:gd name="T49" fmla="*/ 104 h 350"/>
                <a:gd name="T50" fmla="*/ 390 w 492"/>
                <a:gd name="T51" fmla="*/ 116 h 350"/>
                <a:gd name="T52" fmla="*/ 407 w 492"/>
                <a:gd name="T53" fmla="*/ 130 h 350"/>
                <a:gd name="T54" fmla="*/ 424 w 492"/>
                <a:gd name="T55" fmla="*/ 145 h 350"/>
                <a:gd name="T56" fmla="*/ 440 w 492"/>
                <a:gd name="T57" fmla="*/ 162 h 350"/>
                <a:gd name="T58" fmla="*/ 455 w 492"/>
                <a:gd name="T59" fmla="*/ 183 h 350"/>
                <a:gd name="T60" fmla="*/ 468 w 492"/>
                <a:gd name="T61" fmla="*/ 205 h 350"/>
                <a:gd name="T62" fmla="*/ 480 w 492"/>
                <a:gd name="T63" fmla="*/ 230 h 350"/>
                <a:gd name="T64" fmla="*/ 489 w 492"/>
                <a:gd name="T65" fmla="*/ 259 h 350"/>
                <a:gd name="T66" fmla="*/ 492 w 492"/>
                <a:gd name="T67" fmla="*/ 286 h 350"/>
                <a:gd name="T68" fmla="*/ 488 w 492"/>
                <a:gd name="T69" fmla="*/ 308 h 350"/>
                <a:gd name="T70" fmla="*/ 476 w 492"/>
                <a:gd name="T71" fmla="*/ 326 h 350"/>
                <a:gd name="T72" fmla="*/ 459 w 492"/>
                <a:gd name="T73" fmla="*/ 338 h 350"/>
                <a:gd name="T74" fmla="*/ 435 w 492"/>
                <a:gd name="T75" fmla="*/ 346 h 350"/>
                <a:gd name="T76" fmla="*/ 406 w 492"/>
                <a:gd name="T77" fmla="*/ 350 h 350"/>
                <a:gd name="T78" fmla="*/ 374 w 492"/>
                <a:gd name="T79" fmla="*/ 349 h 350"/>
                <a:gd name="T80" fmla="*/ 338 w 492"/>
                <a:gd name="T81" fmla="*/ 342 h 350"/>
                <a:gd name="T82" fmla="*/ 300 w 492"/>
                <a:gd name="T83" fmla="*/ 331 h 350"/>
                <a:gd name="T84" fmla="*/ 261 w 492"/>
                <a:gd name="T85" fmla="*/ 316 h 350"/>
                <a:gd name="T86" fmla="*/ 219 w 492"/>
                <a:gd name="T87" fmla="*/ 297 h 350"/>
                <a:gd name="T88" fmla="*/ 179 w 492"/>
                <a:gd name="T89" fmla="*/ 274 h 350"/>
                <a:gd name="T90" fmla="*/ 140 w 492"/>
                <a:gd name="T91" fmla="*/ 245 h 350"/>
                <a:gd name="T92" fmla="*/ 102 w 492"/>
                <a:gd name="T93" fmla="*/ 213 h 350"/>
                <a:gd name="T94" fmla="*/ 67 w 492"/>
                <a:gd name="T95" fmla="*/ 176 h 350"/>
                <a:gd name="T96" fmla="*/ 35 w 492"/>
                <a:gd name="T97" fmla="*/ 134 h 350"/>
                <a:gd name="T98" fmla="*/ 34 w 492"/>
                <a:gd name="T99" fmla="*/ 133 h 350"/>
                <a:gd name="T100" fmla="*/ 34 w 492"/>
                <a:gd name="T101" fmla="*/ 132 h 350"/>
                <a:gd name="T102" fmla="*/ 32 w 492"/>
                <a:gd name="T103" fmla="*/ 131 h 350"/>
                <a:gd name="T104" fmla="*/ 31 w 492"/>
                <a:gd name="T105" fmla="*/ 130 h 350"/>
                <a:gd name="T106" fmla="*/ 27 w 492"/>
                <a:gd name="T107" fmla="*/ 127 h 350"/>
                <a:gd name="T108" fmla="*/ 21 w 492"/>
                <a:gd name="T109" fmla="*/ 122 h 350"/>
                <a:gd name="T110" fmla="*/ 13 w 492"/>
                <a:gd name="T111" fmla="*/ 115 h 350"/>
                <a:gd name="T112" fmla="*/ 6 w 492"/>
                <a:gd name="T113" fmla="*/ 103 h 350"/>
                <a:gd name="T114" fmla="*/ 0 w 492"/>
                <a:gd name="T115" fmla="*/ 91 h 350"/>
                <a:gd name="T116" fmla="*/ 0 w 492"/>
                <a:gd name="T117" fmla="*/ 73 h 350"/>
                <a:gd name="T118" fmla="*/ 5 w 492"/>
                <a:gd name="T119" fmla="*/ 54 h 350"/>
                <a:gd name="T120" fmla="*/ 17 w 492"/>
                <a:gd name="T121" fmla="*/ 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350">
                  <a:moveTo>
                    <a:pt x="17" y="30"/>
                  </a:moveTo>
                  <a:lnTo>
                    <a:pt x="28" y="18"/>
                  </a:lnTo>
                  <a:lnTo>
                    <a:pt x="38" y="9"/>
                  </a:lnTo>
                  <a:lnTo>
                    <a:pt x="51" y="3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1" y="3"/>
                  </a:lnTo>
                  <a:lnTo>
                    <a:pt x="128" y="7"/>
                  </a:lnTo>
                  <a:lnTo>
                    <a:pt x="144" y="12"/>
                  </a:lnTo>
                  <a:lnTo>
                    <a:pt x="160" y="18"/>
                  </a:lnTo>
                  <a:lnTo>
                    <a:pt x="177" y="25"/>
                  </a:lnTo>
                  <a:lnTo>
                    <a:pt x="192" y="32"/>
                  </a:lnTo>
                  <a:lnTo>
                    <a:pt x="206" y="38"/>
                  </a:lnTo>
                  <a:lnTo>
                    <a:pt x="220" y="45"/>
                  </a:lnTo>
                  <a:lnTo>
                    <a:pt x="233" y="49"/>
                  </a:lnTo>
                  <a:lnTo>
                    <a:pt x="245" y="54"/>
                  </a:lnTo>
                  <a:lnTo>
                    <a:pt x="256" y="57"/>
                  </a:lnTo>
                  <a:lnTo>
                    <a:pt x="270" y="62"/>
                  </a:lnTo>
                  <a:lnTo>
                    <a:pt x="285" y="66"/>
                  </a:lnTo>
                  <a:lnTo>
                    <a:pt x="301" y="72"/>
                  </a:lnTo>
                  <a:lnTo>
                    <a:pt x="318" y="78"/>
                  </a:lnTo>
                  <a:lnTo>
                    <a:pt x="336" y="85"/>
                  </a:lnTo>
                  <a:lnTo>
                    <a:pt x="354" y="94"/>
                  </a:lnTo>
                  <a:lnTo>
                    <a:pt x="372" y="104"/>
                  </a:lnTo>
                  <a:lnTo>
                    <a:pt x="390" y="116"/>
                  </a:lnTo>
                  <a:lnTo>
                    <a:pt x="407" y="130"/>
                  </a:lnTo>
                  <a:lnTo>
                    <a:pt x="424" y="145"/>
                  </a:lnTo>
                  <a:lnTo>
                    <a:pt x="440" y="162"/>
                  </a:lnTo>
                  <a:lnTo>
                    <a:pt x="455" y="183"/>
                  </a:lnTo>
                  <a:lnTo>
                    <a:pt x="468" y="205"/>
                  </a:lnTo>
                  <a:lnTo>
                    <a:pt x="480" y="230"/>
                  </a:lnTo>
                  <a:lnTo>
                    <a:pt x="489" y="259"/>
                  </a:lnTo>
                  <a:lnTo>
                    <a:pt x="492" y="286"/>
                  </a:lnTo>
                  <a:lnTo>
                    <a:pt x="488" y="308"/>
                  </a:lnTo>
                  <a:lnTo>
                    <a:pt x="476" y="326"/>
                  </a:lnTo>
                  <a:lnTo>
                    <a:pt x="459" y="338"/>
                  </a:lnTo>
                  <a:lnTo>
                    <a:pt x="435" y="346"/>
                  </a:lnTo>
                  <a:lnTo>
                    <a:pt x="406" y="350"/>
                  </a:lnTo>
                  <a:lnTo>
                    <a:pt x="374" y="349"/>
                  </a:lnTo>
                  <a:lnTo>
                    <a:pt x="338" y="342"/>
                  </a:lnTo>
                  <a:lnTo>
                    <a:pt x="300" y="331"/>
                  </a:lnTo>
                  <a:lnTo>
                    <a:pt x="261" y="316"/>
                  </a:lnTo>
                  <a:lnTo>
                    <a:pt x="219" y="297"/>
                  </a:lnTo>
                  <a:lnTo>
                    <a:pt x="179" y="274"/>
                  </a:lnTo>
                  <a:lnTo>
                    <a:pt x="140" y="245"/>
                  </a:lnTo>
                  <a:lnTo>
                    <a:pt x="102" y="213"/>
                  </a:lnTo>
                  <a:lnTo>
                    <a:pt x="67" y="176"/>
                  </a:lnTo>
                  <a:lnTo>
                    <a:pt x="35" y="134"/>
                  </a:lnTo>
                  <a:lnTo>
                    <a:pt x="34" y="133"/>
                  </a:lnTo>
                  <a:lnTo>
                    <a:pt x="34" y="132"/>
                  </a:lnTo>
                  <a:lnTo>
                    <a:pt x="32" y="131"/>
                  </a:lnTo>
                  <a:lnTo>
                    <a:pt x="31" y="130"/>
                  </a:lnTo>
                  <a:lnTo>
                    <a:pt x="27" y="127"/>
                  </a:lnTo>
                  <a:lnTo>
                    <a:pt x="21" y="122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0" y="91"/>
                  </a:lnTo>
                  <a:lnTo>
                    <a:pt x="0" y="73"/>
                  </a:lnTo>
                  <a:lnTo>
                    <a:pt x="5" y="54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22"/>
            <p:cNvSpPr>
              <a:spLocks/>
            </p:cNvSpPr>
            <p:nvPr/>
          </p:nvSpPr>
          <p:spPr bwMode="auto">
            <a:xfrm>
              <a:off x="1497" y="1835"/>
              <a:ext cx="231" cy="164"/>
            </a:xfrm>
            <a:custGeom>
              <a:avLst/>
              <a:gdLst>
                <a:gd name="T0" fmla="*/ 18 w 463"/>
                <a:gd name="T1" fmla="*/ 29 h 330"/>
                <a:gd name="T2" fmla="*/ 27 w 463"/>
                <a:gd name="T3" fmla="*/ 18 h 330"/>
                <a:gd name="T4" fmla="*/ 39 w 463"/>
                <a:gd name="T5" fmla="*/ 10 h 330"/>
                <a:gd name="T6" fmla="*/ 50 w 463"/>
                <a:gd name="T7" fmla="*/ 4 h 330"/>
                <a:gd name="T8" fmla="*/ 63 w 463"/>
                <a:gd name="T9" fmla="*/ 2 h 330"/>
                <a:gd name="T10" fmla="*/ 77 w 463"/>
                <a:gd name="T11" fmla="*/ 0 h 330"/>
                <a:gd name="T12" fmla="*/ 92 w 463"/>
                <a:gd name="T13" fmla="*/ 2 h 330"/>
                <a:gd name="T14" fmla="*/ 107 w 463"/>
                <a:gd name="T15" fmla="*/ 4 h 330"/>
                <a:gd name="T16" fmla="*/ 122 w 463"/>
                <a:gd name="T17" fmla="*/ 7 h 330"/>
                <a:gd name="T18" fmla="*/ 138 w 463"/>
                <a:gd name="T19" fmla="*/ 13 h 330"/>
                <a:gd name="T20" fmla="*/ 153 w 463"/>
                <a:gd name="T21" fmla="*/ 19 h 330"/>
                <a:gd name="T22" fmla="*/ 168 w 463"/>
                <a:gd name="T23" fmla="*/ 25 h 330"/>
                <a:gd name="T24" fmla="*/ 183 w 463"/>
                <a:gd name="T25" fmla="*/ 32 h 330"/>
                <a:gd name="T26" fmla="*/ 196 w 463"/>
                <a:gd name="T27" fmla="*/ 37 h 330"/>
                <a:gd name="T28" fmla="*/ 209 w 463"/>
                <a:gd name="T29" fmla="*/ 43 h 330"/>
                <a:gd name="T30" fmla="*/ 222 w 463"/>
                <a:gd name="T31" fmla="*/ 48 h 330"/>
                <a:gd name="T32" fmla="*/ 232 w 463"/>
                <a:gd name="T33" fmla="*/ 52 h 330"/>
                <a:gd name="T34" fmla="*/ 244 w 463"/>
                <a:gd name="T35" fmla="*/ 56 h 330"/>
                <a:gd name="T36" fmla="*/ 256 w 463"/>
                <a:gd name="T37" fmla="*/ 59 h 330"/>
                <a:gd name="T38" fmla="*/ 270 w 463"/>
                <a:gd name="T39" fmla="*/ 64 h 330"/>
                <a:gd name="T40" fmla="*/ 285 w 463"/>
                <a:gd name="T41" fmla="*/ 70 h 330"/>
                <a:gd name="T42" fmla="*/ 301 w 463"/>
                <a:gd name="T43" fmla="*/ 75 h 330"/>
                <a:gd name="T44" fmla="*/ 317 w 463"/>
                <a:gd name="T45" fmla="*/ 82 h 330"/>
                <a:gd name="T46" fmla="*/ 334 w 463"/>
                <a:gd name="T47" fmla="*/ 90 h 330"/>
                <a:gd name="T48" fmla="*/ 351 w 463"/>
                <a:gd name="T49" fmla="*/ 99 h 330"/>
                <a:gd name="T50" fmla="*/ 367 w 463"/>
                <a:gd name="T51" fmla="*/ 110 h 330"/>
                <a:gd name="T52" fmla="*/ 384 w 463"/>
                <a:gd name="T53" fmla="*/ 123 h 330"/>
                <a:gd name="T54" fmla="*/ 399 w 463"/>
                <a:gd name="T55" fmla="*/ 138 h 330"/>
                <a:gd name="T56" fmla="*/ 414 w 463"/>
                <a:gd name="T57" fmla="*/ 155 h 330"/>
                <a:gd name="T58" fmla="*/ 428 w 463"/>
                <a:gd name="T59" fmla="*/ 173 h 330"/>
                <a:gd name="T60" fmla="*/ 440 w 463"/>
                <a:gd name="T61" fmla="*/ 195 h 330"/>
                <a:gd name="T62" fmla="*/ 450 w 463"/>
                <a:gd name="T63" fmla="*/ 219 h 330"/>
                <a:gd name="T64" fmla="*/ 459 w 463"/>
                <a:gd name="T65" fmla="*/ 246 h 330"/>
                <a:gd name="T66" fmla="*/ 463 w 463"/>
                <a:gd name="T67" fmla="*/ 271 h 330"/>
                <a:gd name="T68" fmla="*/ 459 w 463"/>
                <a:gd name="T69" fmla="*/ 292 h 330"/>
                <a:gd name="T70" fmla="*/ 448 w 463"/>
                <a:gd name="T71" fmla="*/ 309 h 330"/>
                <a:gd name="T72" fmla="*/ 432 w 463"/>
                <a:gd name="T73" fmla="*/ 321 h 330"/>
                <a:gd name="T74" fmla="*/ 410 w 463"/>
                <a:gd name="T75" fmla="*/ 328 h 330"/>
                <a:gd name="T76" fmla="*/ 382 w 463"/>
                <a:gd name="T77" fmla="*/ 330 h 330"/>
                <a:gd name="T78" fmla="*/ 352 w 463"/>
                <a:gd name="T79" fmla="*/ 329 h 330"/>
                <a:gd name="T80" fmla="*/ 319 w 463"/>
                <a:gd name="T81" fmla="*/ 322 h 330"/>
                <a:gd name="T82" fmla="*/ 283 w 463"/>
                <a:gd name="T83" fmla="*/ 311 h 330"/>
                <a:gd name="T84" fmla="*/ 245 w 463"/>
                <a:gd name="T85" fmla="*/ 298 h 330"/>
                <a:gd name="T86" fmla="*/ 207 w 463"/>
                <a:gd name="T87" fmla="*/ 279 h 330"/>
                <a:gd name="T88" fmla="*/ 169 w 463"/>
                <a:gd name="T89" fmla="*/ 256 h 330"/>
                <a:gd name="T90" fmla="*/ 132 w 463"/>
                <a:gd name="T91" fmla="*/ 230 h 330"/>
                <a:gd name="T92" fmla="*/ 96 w 463"/>
                <a:gd name="T93" fmla="*/ 200 h 330"/>
                <a:gd name="T94" fmla="*/ 63 w 463"/>
                <a:gd name="T95" fmla="*/ 165 h 330"/>
                <a:gd name="T96" fmla="*/ 33 w 463"/>
                <a:gd name="T97" fmla="*/ 127 h 330"/>
                <a:gd name="T98" fmla="*/ 33 w 463"/>
                <a:gd name="T99" fmla="*/ 127 h 330"/>
                <a:gd name="T100" fmla="*/ 32 w 463"/>
                <a:gd name="T101" fmla="*/ 126 h 330"/>
                <a:gd name="T102" fmla="*/ 30 w 463"/>
                <a:gd name="T103" fmla="*/ 125 h 330"/>
                <a:gd name="T104" fmla="*/ 29 w 463"/>
                <a:gd name="T105" fmla="*/ 124 h 330"/>
                <a:gd name="T106" fmla="*/ 26 w 463"/>
                <a:gd name="T107" fmla="*/ 121 h 330"/>
                <a:gd name="T108" fmla="*/ 19 w 463"/>
                <a:gd name="T109" fmla="*/ 116 h 330"/>
                <a:gd name="T110" fmla="*/ 12 w 463"/>
                <a:gd name="T111" fmla="*/ 109 h 330"/>
                <a:gd name="T112" fmla="*/ 5 w 463"/>
                <a:gd name="T113" fmla="*/ 98 h 330"/>
                <a:gd name="T114" fmla="*/ 2 w 463"/>
                <a:gd name="T115" fmla="*/ 86 h 330"/>
                <a:gd name="T116" fmla="*/ 0 w 463"/>
                <a:gd name="T117" fmla="*/ 70 h 330"/>
                <a:gd name="T118" fmla="*/ 6 w 463"/>
                <a:gd name="T119" fmla="*/ 51 h 330"/>
                <a:gd name="T120" fmla="*/ 18 w 463"/>
                <a:gd name="T121" fmla="*/ 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3" h="330">
                  <a:moveTo>
                    <a:pt x="18" y="29"/>
                  </a:moveTo>
                  <a:lnTo>
                    <a:pt x="27" y="18"/>
                  </a:lnTo>
                  <a:lnTo>
                    <a:pt x="39" y="10"/>
                  </a:lnTo>
                  <a:lnTo>
                    <a:pt x="50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2"/>
                  </a:lnTo>
                  <a:lnTo>
                    <a:pt x="107" y="4"/>
                  </a:lnTo>
                  <a:lnTo>
                    <a:pt x="122" y="7"/>
                  </a:lnTo>
                  <a:lnTo>
                    <a:pt x="138" y="13"/>
                  </a:lnTo>
                  <a:lnTo>
                    <a:pt x="153" y="19"/>
                  </a:lnTo>
                  <a:lnTo>
                    <a:pt x="168" y="25"/>
                  </a:lnTo>
                  <a:lnTo>
                    <a:pt x="183" y="32"/>
                  </a:lnTo>
                  <a:lnTo>
                    <a:pt x="196" y="37"/>
                  </a:lnTo>
                  <a:lnTo>
                    <a:pt x="209" y="43"/>
                  </a:lnTo>
                  <a:lnTo>
                    <a:pt x="222" y="48"/>
                  </a:lnTo>
                  <a:lnTo>
                    <a:pt x="232" y="52"/>
                  </a:lnTo>
                  <a:lnTo>
                    <a:pt x="244" y="56"/>
                  </a:lnTo>
                  <a:lnTo>
                    <a:pt x="256" y="59"/>
                  </a:lnTo>
                  <a:lnTo>
                    <a:pt x="270" y="64"/>
                  </a:lnTo>
                  <a:lnTo>
                    <a:pt x="285" y="70"/>
                  </a:lnTo>
                  <a:lnTo>
                    <a:pt x="301" y="75"/>
                  </a:lnTo>
                  <a:lnTo>
                    <a:pt x="317" y="82"/>
                  </a:lnTo>
                  <a:lnTo>
                    <a:pt x="334" y="90"/>
                  </a:lnTo>
                  <a:lnTo>
                    <a:pt x="351" y="99"/>
                  </a:lnTo>
                  <a:lnTo>
                    <a:pt x="367" y="110"/>
                  </a:lnTo>
                  <a:lnTo>
                    <a:pt x="384" y="123"/>
                  </a:lnTo>
                  <a:lnTo>
                    <a:pt x="399" y="138"/>
                  </a:lnTo>
                  <a:lnTo>
                    <a:pt x="414" y="155"/>
                  </a:lnTo>
                  <a:lnTo>
                    <a:pt x="428" y="173"/>
                  </a:lnTo>
                  <a:lnTo>
                    <a:pt x="440" y="195"/>
                  </a:lnTo>
                  <a:lnTo>
                    <a:pt x="450" y="219"/>
                  </a:lnTo>
                  <a:lnTo>
                    <a:pt x="459" y="246"/>
                  </a:lnTo>
                  <a:lnTo>
                    <a:pt x="463" y="271"/>
                  </a:lnTo>
                  <a:lnTo>
                    <a:pt x="459" y="292"/>
                  </a:lnTo>
                  <a:lnTo>
                    <a:pt x="448" y="309"/>
                  </a:lnTo>
                  <a:lnTo>
                    <a:pt x="432" y="321"/>
                  </a:lnTo>
                  <a:lnTo>
                    <a:pt x="410" y="328"/>
                  </a:lnTo>
                  <a:lnTo>
                    <a:pt x="382" y="330"/>
                  </a:lnTo>
                  <a:lnTo>
                    <a:pt x="352" y="329"/>
                  </a:lnTo>
                  <a:lnTo>
                    <a:pt x="319" y="322"/>
                  </a:lnTo>
                  <a:lnTo>
                    <a:pt x="283" y="311"/>
                  </a:lnTo>
                  <a:lnTo>
                    <a:pt x="245" y="298"/>
                  </a:lnTo>
                  <a:lnTo>
                    <a:pt x="207" y="279"/>
                  </a:lnTo>
                  <a:lnTo>
                    <a:pt x="169" y="256"/>
                  </a:lnTo>
                  <a:lnTo>
                    <a:pt x="132" y="230"/>
                  </a:lnTo>
                  <a:lnTo>
                    <a:pt x="96" y="200"/>
                  </a:lnTo>
                  <a:lnTo>
                    <a:pt x="63" y="165"/>
                  </a:lnTo>
                  <a:lnTo>
                    <a:pt x="33" y="127"/>
                  </a:lnTo>
                  <a:lnTo>
                    <a:pt x="33" y="127"/>
                  </a:lnTo>
                  <a:lnTo>
                    <a:pt x="32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6" y="121"/>
                  </a:lnTo>
                  <a:lnTo>
                    <a:pt x="19" y="116"/>
                  </a:lnTo>
                  <a:lnTo>
                    <a:pt x="12" y="109"/>
                  </a:lnTo>
                  <a:lnTo>
                    <a:pt x="5" y="98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6" y="51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23"/>
            <p:cNvSpPr>
              <a:spLocks/>
            </p:cNvSpPr>
            <p:nvPr/>
          </p:nvSpPr>
          <p:spPr bwMode="auto">
            <a:xfrm>
              <a:off x="1505" y="1842"/>
              <a:ext cx="216" cy="155"/>
            </a:xfrm>
            <a:custGeom>
              <a:avLst/>
              <a:gdLst>
                <a:gd name="T0" fmla="*/ 16 w 432"/>
                <a:gd name="T1" fmla="*/ 27 h 310"/>
                <a:gd name="T2" fmla="*/ 25 w 432"/>
                <a:gd name="T3" fmla="*/ 16 h 310"/>
                <a:gd name="T4" fmla="*/ 34 w 432"/>
                <a:gd name="T5" fmla="*/ 8 h 310"/>
                <a:gd name="T6" fmla="*/ 46 w 432"/>
                <a:gd name="T7" fmla="*/ 4 h 310"/>
                <a:gd name="T8" fmla="*/ 58 w 432"/>
                <a:gd name="T9" fmla="*/ 0 h 310"/>
                <a:gd name="T10" fmla="*/ 71 w 432"/>
                <a:gd name="T11" fmla="*/ 0 h 310"/>
                <a:gd name="T12" fmla="*/ 85 w 432"/>
                <a:gd name="T13" fmla="*/ 0 h 310"/>
                <a:gd name="T14" fmla="*/ 99 w 432"/>
                <a:gd name="T15" fmla="*/ 4 h 310"/>
                <a:gd name="T16" fmla="*/ 114 w 432"/>
                <a:gd name="T17" fmla="*/ 7 h 310"/>
                <a:gd name="T18" fmla="*/ 129 w 432"/>
                <a:gd name="T19" fmla="*/ 12 h 310"/>
                <a:gd name="T20" fmla="*/ 143 w 432"/>
                <a:gd name="T21" fmla="*/ 18 h 310"/>
                <a:gd name="T22" fmla="*/ 158 w 432"/>
                <a:gd name="T23" fmla="*/ 23 h 310"/>
                <a:gd name="T24" fmla="*/ 171 w 432"/>
                <a:gd name="T25" fmla="*/ 29 h 310"/>
                <a:gd name="T26" fmla="*/ 184 w 432"/>
                <a:gd name="T27" fmla="*/ 35 h 310"/>
                <a:gd name="T28" fmla="*/ 197 w 432"/>
                <a:gd name="T29" fmla="*/ 41 h 310"/>
                <a:gd name="T30" fmla="*/ 208 w 432"/>
                <a:gd name="T31" fmla="*/ 45 h 310"/>
                <a:gd name="T32" fmla="*/ 219 w 432"/>
                <a:gd name="T33" fmla="*/ 49 h 310"/>
                <a:gd name="T34" fmla="*/ 229 w 432"/>
                <a:gd name="T35" fmla="*/ 52 h 310"/>
                <a:gd name="T36" fmla="*/ 240 w 432"/>
                <a:gd name="T37" fmla="*/ 56 h 310"/>
                <a:gd name="T38" fmla="*/ 254 w 432"/>
                <a:gd name="T39" fmla="*/ 60 h 310"/>
                <a:gd name="T40" fmla="*/ 268 w 432"/>
                <a:gd name="T41" fmla="*/ 65 h 310"/>
                <a:gd name="T42" fmla="*/ 282 w 432"/>
                <a:gd name="T43" fmla="*/ 69 h 310"/>
                <a:gd name="T44" fmla="*/ 297 w 432"/>
                <a:gd name="T45" fmla="*/ 76 h 310"/>
                <a:gd name="T46" fmla="*/ 313 w 432"/>
                <a:gd name="T47" fmla="*/ 83 h 310"/>
                <a:gd name="T48" fmla="*/ 328 w 432"/>
                <a:gd name="T49" fmla="*/ 92 h 310"/>
                <a:gd name="T50" fmla="*/ 343 w 432"/>
                <a:gd name="T51" fmla="*/ 103 h 310"/>
                <a:gd name="T52" fmla="*/ 358 w 432"/>
                <a:gd name="T53" fmla="*/ 114 h 310"/>
                <a:gd name="T54" fmla="*/ 373 w 432"/>
                <a:gd name="T55" fmla="*/ 128 h 310"/>
                <a:gd name="T56" fmla="*/ 387 w 432"/>
                <a:gd name="T57" fmla="*/ 144 h 310"/>
                <a:gd name="T58" fmla="*/ 398 w 432"/>
                <a:gd name="T59" fmla="*/ 163 h 310"/>
                <a:gd name="T60" fmla="*/ 410 w 432"/>
                <a:gd name="T61" fmla="*/ 182 h 310"/>
                <a:gd name="T62" fmla="*/ 420 w 432"/>
                <a:gd name="T63" fmla="*/ 205 h 310"/>
                <a:gd name="T64" fmla="*/ 428 w 432"/>
                <a:gd name="T65" fmla="*/ 231 h 310"/>
                <a:gd name="T66" fmla="*/ 432 w 432"/>
                <a:gd name="T67" fmla="*/ 255 h 310"/>
                <a:gd name="T68" fmla="*/ 428 w 432"/>
                <a:gd name="T69" fmla="*/ 274 h 310"/>
                <a:gd name="T70" fmla="*/ 418 w 432"/>
                <a:gd name="T71" fmla="*/ 291 h 310"/>
                <a:gd name="T72" fmla="*/ 402 w 432"/>
                <a:gd name="T73" fmla="*/ 301 h 310"/>
                <a:gd name="T74" fmla="*/ 381 w 432"/>
                <a:gd name="T75" fmla="*/ 308 h 310"/>
                <a:gd name="T76" fmla="*/ 356 w 432"/>
                <a:gd name="T77" fmla="*/ 310 h 310"/>
                <a:gd name="T78" fmla="*/ 327 w 432"/>
                <a:gd name="T79" fmla="*/ 308 h 310"/>
                <a:gd name="T80" fmla="*/ 295 w 432"/>
                <a:gd name="T81" fmla="*/ 302 h 310"/>
                <a:gd name="T82" fmla="*/ 261 w 432"/>
                <a:gd name="T83" fmla="*/ 292 h 310"/>
                <a:gd name="T84" fmla="*/ 227 w 432"/>
                <a:gd name="T85" fmla="*/ 278 h 310"/>
                <a:gd name="T86" fmla="*/ 191 w 432"/>
                <a:gd name="T87" fmla="*/ 261 h 310"/>
                <a:gd name="T88" fmla="*/ 155 w 432"/>
                <a:gd name="T89" fmla="*/ 239 h 310"/>
                <a:gd name="T90" fmla="*/ 121 w 432"/>
                <a:gd name="T91" fmla="*/ 215 h 310"/>
                <a:gd name="T92" fmla="*/ 88 w 432"/>
                <a:gd name="T93" fmla="*/ 186 h 310"/>
                <a:gd name="T94" fmla="*/ 57 w 432"/>
                <a:gd name="T95" fmla="*/ 153 h 310"/>
                <a:gd name="T96" fmla="*/ 30 w 432"/>
                <a:gd name="T97" fmla="*/ 119 h 310"/>
                <a:gd name="T98" fmla="*/ 30 w 432"/>
                <a:gd name="T99" fmla="*/ 119 h 310"/>
                <a:gd name="T100" fmla="*/ 28 w 432"/>
                <a:gd name="T101" fmla="*/ 118 h 310"/>
                <a:gd name="T102" fmla="*/ 27 w 432"/>
                <a:gd name="T103" fmla="*/ 118 h 310"/>
                <a:gd name="T104" fmla="*/ 26 w 432"/>
                <a:gd name="T105" fmla="*/ 117 h 310"/>
                <a:gd name="T106" fmla="*/ 22 w 432"/>
                <a:gd name="T107" fmla="*/ 114 h 310"/>
                <a:gd name="T108" fmla="*/ 16 w 432"/>
                <a:gd name="T109" fmla="*/ 109 h 310"/>
                <a:gd name="T110" fmla="*/ 10 w 432"/>
                <a:gd name="T111" fmla="*/ 102 h 310"/>
                <a:gd name="T112" fmla="*/ 4 w 432"/>
                <a:gd name="T113" fmla="*/ 92 h 310"/>
                <a:gd name="T114" fmla="*/ 0 w 432"/>
                <a:gd name="T115" fmla="*/ 80 h 310"/>
                <a:gd name="T116" fmla="*/ 0 w 432"/>
                <a:gd name="T117" fmla="*/ 65 h 310"/>
                <a:gd name="T118" fmla="*/ 4 w 432"/>
                <a:gd name="T119" fmla="*/ 47 h 310"/>
                <a:gd name="T120" fmla="*/ 16 w 432"/>
                <a:gd name="T121" fmla="*/ 2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310">
                  <a:moveTo>
                    <a:pt x="16" y="27"/>
                  </a:moveTo>
                  <a:lnTo>
                    <a:pt x="25" y="16"/>
                  </a:lnTo>
                  <a:lnTo>
                    <a:pt x="34" y="8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4"/>
                  </a:lnTo>
                  <a:lnTo>
                    <a:pt x="114" y="7"/>
                  </a:lnTo>
                  <a:lnTo>
                    <a:pt x="129" y="12"/>
                  </a:lnTo>
                  <a:lnTo>
                    <a:pt x="143" y="18"/>
                  </a:lnTo>
                  <a:lnTo>
                    <a:pt x="158" y="23"/>
                  </a:lnTo>
                  <a:lnTo>
                    <a:pt x="171" y="29"/>
                  </a:lnTo>
                  <a:lnTo>
                    <a:pt x="184" y="35"/>
                  </a:lnTo>
                  <a:lnTo>
                    <a:pt x="197" y="41"/>
                  </a:lnTo>
                  <a:lnTo>
                    <a:pt x="208" y="45"/>
                  </a:lnTo>
                  <a:lnTo>
                    <a:pt x="219" y="49"/>
                  </a:lnTo>
                  <a:lnTo>
                    <a:pt x="229" y="52"/>
                  </a:lnTo>
                  <a:lnTo>
                    <a:pt x="240" y="56"/>
                  </a:lnTo>
                  <a:lnTo>
                    <a:pt x="254" y="60"/>
                  </a:lnTo>
                  <a:lnTo>
                    <a:pt x="268" y="65"/>
                  </a:lnTo>
                  <a:lnTo>
                    <a:pt x="282" y="69"/>
                  </a:lnTo>
                  <a:lnTo>
                    <a:pt x="297" y="76"/>
                  </a:lnTo>
                  <a:lnTo>
                    <a:pt x="313" y="83"/>
                  </a:lnTo>
                  <a:lnTo>
                    <a:pt x="328" y="92"/>
                  </a:lnTo>
                  <a:lnTo>
                    <a:pt x="343" y="103"/>
                  </a:lnTo>
                  <a:lnTo>
                    <a:pt x="358" y="114"/>
                  </a:lnTo>
                  <a:lnTo>
                    <a:pt x="373" y="128"/>
                  </a:lnTo>
                  <a:lnTo>
                    <a:pt x="387" y="144"/>
                  </a:lnTo>
                  <a:lnTo>
                    <a:pt x="398" y="163"/>
                  </a:lnTo>
                  <a:lnTo>
                    <a:pt x="410" y="182"/>
                  </a:lnTo>
                  <a:lnTo>
                    <a:pt x="420" y="205"/>
                  </a:lnTo>
                  <a:lnTo>
                    <a:pt x="428" y="231"/>
                  </a:lnTo>
                  <a:lnTo>
                    <a:pt x="432" y="255"/>
                  </a:lnTo>
                  <a:lnTo>
                    <a:pt x="428" y="274"/>
                  </a:lnTo>
                  <a:lnTo>
                    <a:pt x="418" y="291"/>
                  </a:lnTo>
                  <a:lnTo>
                    <a:pt x="402" y="301"/>
                  </a:lnTo>
                  <a:lnTo>
                    <a:pt x="381" y="308"/>
                  </a:lnTo>
                  <a:lnTo>
                    <a:pt x="356" y="310"/>
                  </a:lnTo>
                  <a:lnTo>
                    <a:pt x="327" y="308"/>
                  </a:lnTo>
                  <a:lnTo>
                    <a:pt x="295" y="302"/>
                  </a:lnTo>
                  <a:lnTo>
                    <a:pt x="261" y="292"/>
                  </a:lnTo>
                  <a:lnTo>
                    <a:pt x="227" y="278"/>
                  </a:lnTo>
                  <a:lnTo>
                    <a:pt x="191" y="261"/>
                  </a:lnTo>
                  <a:lnTo>
                    <a:pt x="155" y="239"/>
                  </a:lnTo>
                  <a:lnTo>
                    <a:pt x="121" y="215"/>
                  </a:lnTo>
                  <a:lnTo>
                    <a:pt x="88" y="186"/>
                  </a:lnTo>
                  <a:lnTo>
                    <a:pt x="57" y="153"/>
                  </a:lnTo>
                  <a:lnTo>
                    <a:pt x="30" y="119"/>
                  </a:lnTo>
                  <a:lnTo>
                    <a:pt x="30" y="119"/>
                  </a:lnTo>
                  <a:lnTo>
                    <a:pt x="28" y="118"/>
                  </a:lnTo>
                  <a:lnTo>
                    <a:pt x="27" y="118"/>
                  </a:lnTo>
                  <a:lnTo>
                    <a:pt x="26" y="117"/>
                  </a:lnTo>
                  <a:lnTo>
                    <a:pt x="22" y="114"/>
                  </a:lnTo>
                  <a:lnTo>
                    <a:pt x="16" y="109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4" y="4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24"/>
            <p:cNvSpPr>
              <a:spLocks/>
            </p:cNvSpPr>
            <p:nvPr/>
          </p:nvSpPr>
          <p:spPr bwMode="auto">
            <a:xfrm>
              <a:off x="1515" y="1849"/>
              <a:ext cx="201" cy="144"/>
            </a:xfrm>
            <a:custGeom>
              <a:avLst/>
              <a:gdLst>
                <a:gd name="T0" fmla="*/ 28 w 402"/>
                <a:gd name="T1" fmla="*/ 111 h 288"/>
                <a:gd name="T2" fmla="*/ 26 w 402"/>
                <a:gd name="T3" fmla="*/ 110 h 288"/>
                <a:gd name="T4" fmla="*/ 20 w 402"/>
                <a:gd name="T5" fmla="*/ 106 h 288"/>
                <a:gd name="T6" fmla="*/ 13 w 402"/>
                <a:gd name="T7" fmla="*/ 100 h 288"/>
                <a:gd name="T8" fmla="*/ 6 w 402"/>
                <a:gd name="T9" fmla="*/ 91 h 288"/>
                <a:gd name="T10" fmla="*/ 1 w 402"/>
                <a:gd name="T11" fmla="*/ 80 h 288"/>
                <a:gd name="T12" fmla="*/ 0 w 402"/>
                <a:gd name="T13" fmla="*/ 65 h 288"/>
                <a:gd name="T14" fmla="*/ 4 w 402"/>
                <a:gd name="T15" fmla="*/ 46 h 288"/>
                <a:gd name="T16" fmla="*/ 15 w 402"/>
                <a:gd name="T17" fmla="*/ 25 h 288"/>
                <a:gd name="T18" fmla="*/ 23 w 402"/>
                <a:gd name="T19" fmla="*/ 15 h 288"/>
                <a:gd name="T20" fmla="*/ 34 w 402"/>
                <a:gd name="T21" fmla="*/ 8 h 288"/>
                <a:gd name="T22" fmla="*/ 44 w 402"/>
                <a:gd name="T23" fmla="*/ 4 h 288"/>
                <a:gd name="T24" fmla="*/ 56 w 402"/>
                <a:gd name="T25" fmla="*/ 0 h 288"/>
                <a:gd name="T26" fmla="*/ 68 w 402"/>
                <a:gd name="T27" fmla="*/ 0 h 288"/>
                <a:gd name="T28" fmla="*/ 81 w 402"/>
                <a:gd name="T29" fmla="*/ 1 h 288"/>
                <a:gd name="T30" fmla="*/ 95 w 402"/>
                <a:gd name="T31" fmla="*/ 4 h 288"/>
                <a:gd name="T32" fmla="*/ 109 w 402"/>
                <a:gd name="T33" fmla="*/ 7 h 288"/>
                <a:gd name="T34" fmla="*/ 122 w 402"/>
                <a:gd name="T35" fmla="*/ 12 h 288"/>
                <a:gd name="T36" fmla="*/ 136 w 402"/>
                <a:gd name="T37" fmla="*/ 16 h 288"/>
                <a:gd name="T38" fmla="*/ 149 w 402"/>
                <a:gd name="T39" fmla="*/ 22 h 288"/>
                <a:gd name="T40" fmla="*/ 162 w 402"/>
                <a:gd name="T41" fmla="*/ 28 h 288"/>
                <a:gd name="T42" fmla="*/ 174 w 402"/>
                <a:gd name="T43" fmla="*/ 33 h 288"/>
                <a:gd name="T44" fmla="*/ 186 w 402"/>
                <a:gd name="T45" fmla="*/ 38 h 288"/>
                <a:gd name="T46" fmla="*/ 197 w 402"/>
                <a:gd name="T47" fmla="*/ 43 h 288"/>
                <a:gd name="T48" fmla="*/ 207 w 402"/>
                <a:gd name="T49" fmla="*/ 46 h 288"/>
                <a:gd name="T50" fmla="*/ 217 w 402"/>
                <a:gd name="T51" fmla="*/ 50 h 288"/>
                <a:gd name="T52" fmla="*/ 227 w 402"/>
                <a:gd name="T53" fmla="*/ 53 h 288"/>
                <a:gd name="T54" fmla="*/ 240 w 402"/>
                <a:gd name="T55" fmla="*/ 57 h 288"/>
                <a:gd name="T56" fmla="*/ 253 w 402"/>
                <a:gd name="T57" fmla="*/ 61 h 288"/>
                <a:gd name="T58" fmla="*/ 265 w 402"/>
                <a:gd name="T59" fmla="*/ 66 h 288"/>
                <a:gd name="T60" fmla="*/ 279 w 402"/>
                <a:gd name="T61" fmla="*/ 71 h 288"/>
                <a:gd name="T62" fmla="*/ 293 w 402"/>
                <a:gd name="T63" fmla="*/ 78 h 288"/>
                <a:gd name="T64" fmla="*/ 308 w 402"/>
                <a:gd name="T65" fmla="*/ 86 h 288"/>
                <a:gd name="T66" fmla="*/ 322 w 402"/>
                <a:gd name="T67" fmla="*/ 97 h 288"/>
                <a:gd name="T68" fmla="*/ 334 w 402"/>
                <a:gd name="T69" fmla="*/ 107 h 288"/>
                <a:gd name="T70" fmla="*/ 348 w 402"/>
                <a:gd name="T71" fmla="*/ 121 h 288"/>
                <a:gd name="T72" fmla="*/ 360 w 402"/>
                <a:gd name="T73" fmla="*/ 135 h 288"/>
                <a:gd name="T74" fmla="*/ 371 w 402"/>
                <a:gd name="T75" fmla="*/ 152 h 288"/>
                <a:gd name="T76" fmla="*/ 382 w 402"/>
                <a:gd name="T77" fmla="*/ 172 h 288"/>
                <a:gd name="T78" fmla="*/ 391 w 402"/>
                <a:gd name="T79" fmla="*/ 192 h 288"/>
                <a:gd name="T80" fmla="*/ 399 w 402"/>
                <a:gd name="T81" fmla="*/ 217 h 288"/>
                <a:gd name="T82" fmla="*/ 402 w 402"/>
                <a:gd name="T83" fmla="*/ 240 h 288"/>
                <a:gd name="T84" fmla="*/ 399 w 402"/>
                <a:gd name="T85" fmla="*/ 258 h 288"/>
                <a:gd name="T86" fmla="*/ 390 w 402"/>
                <a:gd name="T87" fmla="*/ 272 h 288"/>
                <a:gd name="T88" fmla="*/ 376 w 402"/>
                <a:gd name="T89" fmla="*/ 281 h 288"/>
                <a:gd name="T90" fmla="*/ 356 w 402"/>
                <a:gd name="T91" fmla="*/ 287 h 288"/>
                <a:gd name="T92" fmla="*/ 333 w 402"/>
                <a:gd name="T93" fmla="*/ 288 h 288"/>
                <a:gd name="T94" fmla="*/ 308 w 402"/>
                <a:gd name="T95" fmla="*/ 285 h 288"/>
                <a:gd name="T96" fmla="*/ 279 w 402"/>
                <a:gd name="T97" fmla="*/ 279 h 288"/>
                <a:gd name="T98" fmla="*/ 248 w 402"/>
                <a:gd name="T99" fmla="*/ 268 h 288"/>
                <a:gd name="T100" fmla="*/ 216 w 402"/>
                <a:gd name="T101" fmla="*/ 255 h 288"/>
                <a:gd name="T102" fmla="*/ 182 w 402"/>
                <a:gd name="T103" fmla="*/ 239 h 288"/>
                <a:gd name="T104" fmla="*/ 149 w 402"/>
                <a:gd name="T105" fmla="*/ 219 h 288"/>
                <a:gd name="T106" fmla="*/ 117 w 402"/>
                <a:gd name="T107" fmla="*/ 196 h 288"/>
                <a:gd name="T108" fmla="*/ 86 w 402"/>
                <a:gd name="T109" fmla="*/ 171 h 288"/>
                <a:gd name="T110" fmla="*/ 56 w 402"/>
                <a:gd name="T111" fmla="*/ 142 h 288"/>
                <a:gd name="T112" fmla="*/ 28 w 402"/>
                <a:gd name="T113" fmla="*/ 1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2" h="288">
                  <a:moveTo>
                    <a:pt x="28" y="111"/>
                  </a:moveTo>
                  <a:lnTo>
                    <a:pt x="26" y="110"/>
                  </a:lnTo>
                  <a:lnTo>
                    <a:pt x="20" y="106"/>
                  </a:lnTo>
                  <a:lnTo>
                    <a:pt x="13" y="100"/>
                  </a:lnTo>
                  <a:lnTo>
                    <a:pt x="6" y="91"/>
                  </a:lnTo>
                  <a:lnTo>
                    <a:pt x="1" y="80"/>
                  </a:lnTo>
                  <a:lnTo>
                    <a:pt x="0" y="65"/>
                  </a:lnTo>
                  <a:lnTo>
                    <a:pt x="4" y="46"/>
                  </a:lnTo>
                  <a:lnTo>
                    <a:pt x="15" y="25"/>
                  </a:lnTo>
                  <a:lnTo>
                    <a:pt x="23" y="15"/>
                  </a:lnTo>
                  <a:lnTo>
                    <a:pt x="34" y="8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5" y="4"/>
                  </a:lnTo>
                  <a:lnTo>
                    <a:pt x="109" y="7"/>
                  </a:lnTo>
                  <a:lnTo>
                    <a:pt x="122" y="12"/>
                  </a:lnTo>
                  <a:lnTo>
                    <a:pt x="136" y="16"/>
                  </a:lnTo>
                  <a:lnTo>
                    <a:pt x="149" y="22"/>
                  </a:lnTo>
                  <a:lnTo>
                    <a:pt x="162" y="28"/>
                  </a:lnTo>
                  <a:lnTo>
                    <a:pt x="174" y="33"/>
                  </a:lnTo>
                  <a:lnTo>
                    <a:pt x="186" y="38"/>
                  </a:lnTo>
                  <a:lnTo>
                    <a:pt x="197" y="43"/>
                  </a:lnTo>
                  <a:lnTo>
                    <a:pt x="207" y="46"/>
                  </a:lnTo>
                  <a:lnTo>
                    <a:pt x="217" y="50"/>
                  </a:lnTo>
                  <a:lnTo>
                    <a:pt x="227" y="53"/>
                  </a:lnTo>
                  <a:lnTo>
                    <a:pt x="240" y="57"/>
                  </a:lnTo>
                  <a:lnTo>
                    <a:pt x="253" y="61"/>
                  </a:lnTo>
                  <a:lnTo>
                    <a:pt x="265" y="66"/>
                  </a:lnTo>
                  <a:lnTo>
                    <a:pt x="279" y="71"/>
                  </a:lnTo>
                  <a:lnTo>
                    <a:pt x="293" y="78"/>
                  </a:lnTo>
                  <a:lnTo>
                    <a:pt x="308" y="86"/>
                  </a:lnTo>
                  <a:lnTo>
                    <a:pt x="322" y="97"/>
                  </a:lnTo>
                  <a:lnTo>
                    <a:pt x="334" y="107"/>
                  </a:lnTo>
                  <a:lnTo>
                    <a:pt x="348" y="121"/>
                  </a:lnTo>
                  <a:lnTo>
                    <a:pt x="360" y="135"/>
                  </a:lnTo>
                  <a:lnTo>
                    <a:pt x="371" y="152"/>
                  </a:lnTo>
                  <a:lnTo>
                    <a:pt x="382" y="172"/>
                  </a:lnTo>
                  <a:lnTo>
                    <a:pt x="391" y="192"/>
                  </a:lnTo>
                  <a:lnTo>
                    <a:pt x="399" y="217"/>
                  </a:lnTo>
                  <a:lnTo>
                    <a:pt x="402" y="240"/>
                  </a:lnTo>
                  <a:lnTo>
                    <a:pt x="399" y="258"/>
                  </a:lnTo>
                  <a:lnTo>
                    <a:pt x="390" y="272"/>
                  </a:lnTo>
                  <a:lnTo>
                    <a:pt x="376" y="281"/>
                  </a:lnTo>
                  <a:lnTo>
                    <a:pt x="356" y="287"/>
                  </a:lnTo>
                  <a:lnTo>
                    <a:pt x="333" y="288"/>
                  </a:lnTo>
                  <a:lnTo>
                    <a:pt x="308" y="285"/>
                  </a:lnTo>
                  <a:lnTo>
                    <a:pt x="279" y="279"/>
                  </a:lnTo>
                  <a:lnTo>
                    <a:pt x="248" y="268"/>
                  </a:lnTo>
                  <a:lnTo>
                    <a:pt x="216" y="255"/>
                  </a:lnTo>
                  <a:lnTo>
                    <a:pt x="182" y="239"/>
                  </a:lnTo>
                  <a:lnTo>
                    <a:pt x="149" y="219"/>
                  </a:lnTo>
                  <a:lnTo>
                    <a:pt x="117" y="196"/>
                  </a:lnTo>
                  <a:lnTo>
                    <a:pt x="86" y="171"/>
                  </a:lnTo>
                  <a:lnTo>
                    <a:pt x="56" y="142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5"/>
            <p:cNvSpPr>
              <a:spLocks/>
            </p:cNvSpPr>
            <p:nvPr/>
          </p:nvSpPr>
          <p:spPr bwMode="auto">
            <a:xfrm>
              <a:off x="1782" y="1641"/>
              <a:ext cx="531" cy="491"/>
            </a:xfrm>
            <a:custGeom>
              <a:avLst/>
              <a:gdLst>
                <a:gd name="T0" fmla="*/ 36 w 1061"/>
                <a:gd name="T1" fmla="*/ 126 h 983"/>
                <a:gd name="T2" fmla="*/ 40 w 1061"/>
                <a:gd name="T3" fmla="*/ 116 h 983"/>
                <a:gd name="T4" fmla="*/ 53 w 1061"/>
                <a:gd name="T5" fmla="*/ 99 h 983"/>
                <a:gd name="T6" fmla="*/ 71 w 1061"/>
                <a:gd name="T7" fmla="*/ 80 h 983"/>
                <a:gd name="T8" fmla="*/ 98 w 1061"/>
                <a:gd name="T9" fmla="*/ 59 h 983"/>
                <a:gd name="T10" fmla="*/ 132 w 1061"/>
                <a:gd name="T11" fmla="*/ 42 h 983"/>
                <a:gd name="T12" fmla="*/ 176 w 1061"/>
                <a:gd name="T13" fmla="*/ 29 h 983"/>
                <a:gd name="T14" fmla="*/ 230 w 1061"/>
                <a:gd name="T15" fmla="*/ 27 h 983"/>
                <a:gd name="T16" fmla="*/ 287 w 1061"/>
                <a:gd name="T17" fmla="*/ 33 h 983"/>
                <a:gd name="T18" fmla="*/ 335 w 1061"/>
                <a:gd name="T19" fmla="*/ 37 h 983"/>
                <a:gd name="T20" fmla="*/ 378 w 1061"/>
                <a:gd name="T21" fmla="*/ 41 h 983"/>
                <a:gd name="T22" fmla="*/ 415 w 1061"/>
                <a:gd name="T23" fmla="*/ 40 h 983"/>
                <a:gd name="T24" fmla="*/ 449 w 1061"/>
                <a:gd name="T25" fmla="*/ 37 h 983"/>
                <a:gd name="T26" fmla="*/ 483 w 1061"/>
                <a:gd name="T27" fmla="*/ 32 h 983"/>
                <a:gd name="T28" fmla="*/ 517 w 1061"/>
                <a:gd name="T29" fmla="*/ 23 h 983"/>
                <a:gd name="T30" fmla="*/ 555 w 1061"/>
                <a:gd name="T31" fmla="*/ 13 h 983"/>
                <a:gd name="T32" fmla="*/ 598 w 1061"/>
                <a:gd name="T33" fmla="*/ 2 h 983"/>
                <a:gd name="T34" fmla="*/ 656 w 1061"/>
                <a:gd name="T35" fmla="*/ 3 h 983"/>
                <a:gd name="T36" fmla="*/ 724 w 1061"/>
                <a:gd name="T37" fmla="*/ 15 h 983"/>
                <a:gd name="T38" fmla="*/ 797 w 1061"/>
                <a:gd name="T39" fmla="*/ 38 h 983"/>
                <a:gd name="T40" fmla="*/ 872 w 1061"/>
                <a:gd name="T41" fmla="*/ 70 h 983"/>
                <a:gd name="T42" fmla="*/ 940 w 1061"/>
                <a:gd name="T43" fmla="*/ 106 h 983"/>
                <a:gd name="T44" fmla="*/ 998 w 1061"/>
                <a:gd name="T45" fmla="*/ 147 h 983"/>
                <a:gd name="T46" fmla="*/ 1039 w 1061"/>
                <a:gd name="T47" fmla="*/ 188 h 983"/>
                <a:gd name="T48" fmla="*/ 1059 w 1061"/>
                <a:gd name="T49" fmla="*/ 234 h 983"/>
                <a:gd name="T50" fmla="*/ 1059 w 1061"/>
                <a:gd name="T51" fmla="*/ 307 h 983"/>
                <a:gd name="T52" fmla="*/ 1039 w 1061"/>
                <a:gd name="T53" fmla="*/ 404 h 983"/>
                <a:gd name="T54" fmla="*/ 999 w 1061"/>
                <a:gd name="T55" fmla="*/ 514 h 983"/>
                <a:gd name="T56" fmla="*/ 938 w 1061"/>
                <a:gd name="T57" fmla="*/ 633 h 983"/>
                <a:gd name="T58" fmla="*/ 857 w 1061"/>
                <a:gd name="T59" fmla="*/ 749 h 983"/>
                <a:gd name="T60" fmla="*/ 755 w 1061"/>
                <a:gd name="T61" fmla="*/ 855 h 983"/>
                <a:gd name="T62" fmla="*/ 631 w 1061"/>
                <a:gd name="T63" fmla="*/ 943 h 983"/>
                <a:gd name="T64" fmla="*/ 561 w 1061"/>
                <a:gd name="T65" fmla="*/ 977 h 983"/>
                <a:gd name="T66" fmla="*/ 552 w 1061"/>
                <a:gd name="T67" fmla="*/ 979 h 983"/>
                <a:gd name="T68" fmla="*/ 534 w 1061"/>
                <a:gd name="T69" fmla="*/ 982 h 983"/>
                <a:gd name="T70" fmla="*/ 507 w 1061"/>
                <a:gd name="T71" fmla="*/ 983 h 983"/>
                <a:gd name="T72" fmla="*/ 472 w 1061"/>
                <a:gd name="T73" fmla="*/ 981 h 983"/>
                <a:gd name="T74" fmla="*/ 431 w 1061"/>
                <a:gd name="T75" fmla="*/ 974 h 983"/>
                <a:gd name="T76" fmla="*/ 384 w 1061"/>
                <a:gd name="T77" fmla="*/ 959 h 983"/>
                <a:gd name="T78" fmla="*/ 330 w 1061"/>
                <a:gd name="T79" fmla="*/ 935 h 983"/>
                <a:gd name="T80" fmla="*/ 272 w 1061"/>
                <a:gd name="T81" fmla="*/ 901 h 983"/>
                <a:gd name="T82" fmla="*/ 219 w 1061"/>
                <a:gd name="T83" fmla="*/ 864 h 983"/>
                <a:gd name="T84" fmla="*/ 173 w 1061"/>
                <a:gd name="T85" fmla="*/ 826 h 983"/>
                <a:gd name="T86" fmla="*/ 135 w 1061"/>
                <a:gd name="T87" fmla="*/ 786 h 983"/>
                <a:gd name="T88" fmla="*/ 104 w 1061"/>
                <a:gd name="T89" fmla="*/ 742 h 983"/>
                <a:gd name="T90" fmla="*/ 83 w 1061"/>
                <a:gd name="T91" fmla="*/ 695 h 983"/>
                <a:gd name="T92" fmla="*/ 71 w 1061"/>
                <a:gd name="T93" fmla="*/ 643 h 983"/>
                <a:gd name="T94" fmla="*/ 71 w 1061"/>
                <a:gd name="T95" fmla="*/ 588 h 983"/>
                <a:gd name="T96" fmla="*/ 77 w 1061"/>
                <a:gd name="T97" fmla="*/ 503 h 983"/>
                <a:gd name="T98" fmla="*/ 46 w 1061"/>
                <a:gd name="T99" fmla="*/ 410 h 983"/>
                <a:gd name="T100" fmla="*/ 8 w 1061"/>
                <a:gd name="T101" fmla="*/ 321 h 983"/>
                <a:gd name="T102" fmla="*/ 7 w 1061"/>
                <a:gd name="T103" fmla="*/ 20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1" h="983">
                  <a:moveTo>
                    <a:pt x="35" y="127"/>
                  </a:moveTo>
                  <a:lnTo>
                    <a:pt x="36" y="126"/>
                  </a:lnTo>
                  <a:lnTo>
                    <a:pt x="37" y="123"/>
                  </a:lnTo>
                  <a:lnTo>
                    <a:pt x="40" y="116"/>
                  </a:lnTo>
                  <a:lnTo>
                    <a:pt x="46" y="109"/>
                  </a:lnTo>
                  <a:lnTo>
                    <a:pt x="53" y="99"/>
                  </a:lnTo>
                  <a:lnTo>
                    <a:pt x="61" y="90"/>
                  </a:lnTo>
                  <a:lnTo>
                    <a:pt x="71" y="80"/>
                  </a:lnTo>
                  <a:lnTo>
                    <a:pt x="84" y="70"/>
                  </a:lnTo>
                  <a:lnTo>
                    <a:pt x="98" y="59"/>
                  </a:lnTo>
                  <a:lnTo>
                    <a:pt x="114" y="50"/>
                  </a:lnTo>
                  <a:lnTo>
                    <a:pt x="132" y="42"/>
                  </a:lnTo>
                  <a:lnTo>
                    <a:pt x="153" y="35"/>
                  </a:lnTo>
                  <a:lnTo>
                    <a:pt x="176" y="29"/>
                  </a:lnTo>
                  <a:lnTo>
                    <a:pt x="202" y="27"/>
                  </a:lnTo>
                  <a:lnTo>
                    <a:pt x="230" y="27"/>
                  </a:lnTo>
                  <a:lnTo>
                    <a:pt x="260" y="29"/>
                  </a:lnTo>
                  <a:lnTo>
                    <a:pt x="287" y="33"/>
                  </a:lnTo>
                  <a:lnTo>
                    <a:pt x="312" y="36"/>
                  </a:lnTo>
                  <a:lnTo>
                    <a:pt x="335" y="37"/>
                  </a:lnTo>
                  <a:lnTo>
                    <a:pt x="357" y="40"/>
                  </a:lnTo>
                  <a:lnTo>
                    <a:pt x="378" y="41"/>
                  </a:lnTo>
                  <a:lnTo>
                    <a:pt x="396" y="41"/>
                  </a:lnTo>
                  <a:lnTo>
                    <a:pt x="415" y="40"/>
                  </a:lnTo>
                  <a:lnTo>
                    <a:pt x="432" y="38"/>
                  </a:lnTo>
                  <a:lnTo>
                    <a:pt x="449" y="37"/>
                  </a:lnTo>
                  <a:lnTo>
                    <a:pt x="467" y="35"/>
                  </a:lnTo>
                  <a:lnTo>
                    <a:pt x="483" y="32"/>
                  </a:lnTo>
                  <a:lnTo>
                    <a:pt x="500" y="28"/>
                  </a:lnTo>
                  <a:lnTo>
                    <a:pt x="517" y="23"/>
                  </a:lnTo>
                  <a:lnTo>
                    <a:pt x="536" y="18"/>
                  </a:lnTo>
                  <a:lnTo>
                    <a:pt x="555" y="13"/>
                  </a:lnTo>
                  <a:lnTo>
                    <a:pt x="575" y="6"/>
                  </a:lnTo>
                  <a:lnTo>
                    <a:pt x="598" y="2"/>
                  </a:lnTo>
                  <a:lnTo>
                    <a:pt x="625" y="0"/>
                  </a:lnTo>
                  <a:lnTo>
                    <a:pt x="656" y="3"/>
                  </a:lnTo>
                  <a:lnTo>
                    <a:pt x="689" y="7"/>
                  </a:lnTo>
                  <a:lnTo>
                    <a:pt x="724" y="15"/>
                  </a:lnTo>
                  <a:lnTo>
                    <a:pt x="761" y="26"/>
                  </a:lnTo>
                  <a:lnTo>
                    <a:pt x="797" y="38"/>
                  </a:lnTo>
                  <a:lnTo>
                    <a:pt x="835" y="53"/>
                  </a:lnTo>
                  <a:lnTo>
                    <a:pt x="872" y="70"/>
                  </a:lnTo>
                  <a:lnTo>
                    <a:pt x="907" y="87"/>
                  </a:lnTo>
                  <a:lnTo>
                    <a:pt x="940" y="106"/>
                  </a:lnTo>
                  <a:lnTo>
                    <a:pt x="970" y="126"/>
                  </a:lnTo>
                  <a:lnTo>
                    <a:pt x="998" y="147"/>
                  </a:lnTo>
                  <a:lnTo>
                    <a:pt x="1021" y="167"/>
                  </a:lnTo>
                  <a:lnTo>
                    <a:pt x="1039" y="188"/>
                  </a:lnTo>
                  <a:lnTo>
                    <a:pt x="1052" y="209"/>
                  </a:lnTo>
                  <a:lnTo>
                    <a:pt x="1059" y="234"/>
                  </a:lnTo>
                  <a:lnTo>
                    <a:pt x="1061" y="266"/>
                  </a:lnTo>
                  <a:lnTo>
                    <a:pt x="1059" y="307"/>
                  </a:lnTo>
                  <a:lnTo>
                    <a:pt x="1052" y="353"/>
                  </a:lnTo>
                  <a:lnTo>
                    <a:pt x="1039" y="404"/>
                  </a:lnTo>
                  <a:lnTo>
                    <a:pt x="1021" y="458"/>
                  </a:lnTo>
                  <a:lnTo>
                    <a:pt x="999" y="514"/>
                  </a:lnTo>
                  <a:lnTo>
                    <a:pt x="971" y="573"/>
                  </a:lnTo>
                  <a:lnTo>
                    <a:pt x="938" y="633"/>
                  </a:lnTo>
                  <a:lnTo>
                    <a:pt x="900" y="692"/>
                  </a:lnTo>
                  <a:lnTo>
                    <a:pt x="857" y="749"/>
                  </a:lnTo>
                  <a:lnTo>
                    <a:pt x="809" y="803"/>
                  </a:lnTo>
                  <a:lnTo>
                    <a:pt x="755" y="855"/>
                  </a:lnTo>
                  <a:lnTo>
                    <a:pt x="696" y="902"/>
                  </a:lnTo>
                  <a:lnTo>
                    <a:pt x="631" y="943"/>
                  </a:lnTo>
                  <a:lnTo>
                    <a:pt x="562" y="977"/>
                  </a:lnTo>
                  <a:lnTo>
                    <a:pt x="561" y="977"/>
                  </a:lnTo>
                  <a:lnTo>
                    <a:pt x="558" y="978"/>
                  </a:lnTo>
                  <a:lnTo>
                    <a:pt x="552" y="979"/>
                  </a:lnTo>
                  <a:lnTo>
                    <a:pt x="544" y="981"/>
                  </a:lnTo>
                  <a:lnTo>
                    <a:pt x="534" y="982"/>
                  </a:lnTo>
                  <a:lnTo>
                    <a:pt x="521" y="983"/>
                  </a:lnTo>
                  <a:lnTo>
                    <a:pt x="507" y="983"/>
                  </a:lnTo>
                  <a:lnTo>
                    <a:pt x="491" y="983"/>
                  </a:lnTo>
                  <a:lnTo>
                    <a:pt x="472" y="981"/>
                  </a:lnTo>
                  <a:lnTo>
                    <a:pt x="453" y="978"/>
                  </a:lnTo>
                  <a:lnTo>
                    <a:pt x="431" y="974"/>
                  </a:lnTo>
                  <a:lnTo>
                    <a:pt x="408" y="967"/>
                  </a:lnTo>
                  <a:lnTo>
                    <a:pt x="384" y="959"/>
                  </a:lnTo>
                  <a:lnTo>
                    <a:pt x="357" y="947"/>
                  </a:lnTo>
                  <a:lnTo>
                    <a:pt x="330" y="935"/>
                  </a:lnTo>
                  <a:lnTo>
                    <a:pt x="301" y="918"/>
                  </a:lnTo>
                  <a:lnTo>
                    <a:pt x="272" y="901"/>
                  </a:lnTo>
                  <a:lnTo>
                    <a:pt x="245" y="883"/>
                  </a:lnTo>
                  <a:lnTo>
                    <a:pt x="219" y="864"/>
                  </a:lnTo>
                  <a:lnTo>
                    <a:pt x="195" y="846"/>
                  </a:lnTo>
                  <a:lnTo>
                    <a:pt x="173" y="826"/>
                  </a:lnTo>
                  <a:lnTo>
                    <a:pt x="153" y="807"/>
                  </a:lnTo>
                  <a:lnTo>
                    <a:pt x="135" y="786"/>
                  </a:lnTo>
                  <a:lnTo>
                    <a:pt x="119" y="764"/>
                  </a:lnTo>
                  <a:lnTo>
                    <a:pt x="104" y="742"/>
                  </a:lnTo>
                  <a:lnTo>
                    <a:pt x="92" y="719"/>
                  </a:lnTo>
                  <a:lnTo>
                    <a:pt x="83" y="695"/>
                  </a:lnTo>
                  <a:lnTo>
                    <a:pt x="76" y="670"/>
                  </a:lnTo>
                  <a:lnTo>
                    <a:pt x="71" y="643"/>
                  </a:lnTo>
                  <a:lnTo>
                    <a:pt x="70" y="617"/>
                  </a:lnTo>
                  <a:lnTo>
                    <a:pt x="71" y="588"/>
                  </a:lnTo>
                  <a:lnTo>
                    <a:pt x="75" y="558"/>
                  </a:lnTo>
                  <a:lnTo>
                    <a:pt x="77" y="503"/>
                  </a:lnTo>
                  <a:lnTo>
                    <a:pt x="66" y="454"/>
                  </a:lnTo>
                  <a:lnTo>
                    <a:pt x="46" y="410"/>
                  </a:lnTo>
                  <a:lnTo>
                    <a:pt x="25" y="367"/>
                  </a:lnTo>
                  <a:lnTo>
                    <a:pt x="8" y="321"/>
                  </a:lnTo>
                  <a:lnTo>
                    <a:pt x="0" y="268"/>
                  </a:lnTo>
                  <a:lnTo>
                    <a:pt x="7" y="204"/>
                  </a:lnTo>
                  <a:lnTo>
                    <a:pt x="35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6"/>
            <p:cNvSpPr>
              <a:spLocks/>
            </p:cNvSpPr>
            <p:nvPr/>
          </p:nvSpPr>
          <p:spPr bwMode="auto">
            <a:xfrm>
              <a:off x="1791" y="1651"/>
              <a:ext cx="511" cy="475"/>
            </a:xfrm>
            <a:custGeom>
              <a:avLst/>
              <a:gdLst>
                <a:gd name="T0" fmla="*/ 34 w 1024"/>
                <a:gd name="T1" fmla="*/ 122 h 950"/>
                <a:gd name="T2" fmla="*/ 38 w 1024"/>
                <a:gd name="T3" fmla="*/ 113 h 950"/>
                <a:gd name="T4" fmla="*/ 50 w 1024"/>
                <a:gd name="T5" fmla="*/ 97 h 950"/>
                <a:gd name="T6" fmla="*/ 68 w 1024"/>
                <a:gd name="T7" fmla="*/ 77 h 950"/>
                <a:gd name="T8" fmla="*/ 95 w 1024"/>
                <a:gd name="T9" fmla="*/ 58 h 950"/>
                <a:gd name="T10" fmla="*/ 128 w 1024"/>
                <a:gd name="T11" fmla="*/ 40 h 950"/>
                <a:gd name="T12" fmla="*/ 170 w 1024"/>
                <a:gd name="T13" fmla="*/ 29 h 950"/>
                <a:gd name="T14" fmla="*/ 221 w 1024"/>
                <a:gd name="T15" fmla="*/ 26 h 950"/>
                <a:gd name="T16" fmla="*/ 277 w 1024"/>
                <a:gd name="T17" fmla="*/ 32 h 950"/>
                <a:gd name="T18" fmla="*/ 323 w 1024"/>
                <a:gd name="T19" fmla="*/ 37 h 950"/>
                <a:gd name="T20" fmla="*/ 363 w 1024"/>
                <a:gd name="T21" fmla="*/ 39 h 950"/>
                <a:gd name="T22" fmla="*/ 400 w 1024"/>
                <a:gd name="T23" fmla="*/ 38 h 950"/>
                <a:gd name="T24" fmla="*/ 434 w 1024"/>
                <a:gd name="T25" fmla="*/ 36 h 950"/>
                <a:gd name="T26" fmla="*/ 466 w 1024"/>
                <a:gd name="T27" fmla="*/ 30 h 950"/>
                <a:gd name="T28" fmla="*/ 499 w 1024"/>
                <a:gd name="T29" fmla="*/ 22 h 950"/>
                <a:gd name="T30" fmla="*/ 535 w 1024"/>
                <a:gd name="T31" fmla="*/ 12 h 950"/>
                <a:gd name="T32" fmla="*/ 576 w 1024"/>
                <a:gd name="T33" fmla="*/ 1 h 950"/>
                <a:gd name="T34" fmla="*/ 632 w 1024"/>
                <a:gd name="T35" fmla="*/ 2 h 950"/>
                <a:gd name="T36" fmla="*/ 699 w 1024"/>
                <a:gd name="T37" fmla="*/ 15 h 950"/>
                <a:gd name="T38" fmla="*/ 770 w 1024"/>
                <a:gd name="T39" fmla="*/ 37 h 950"/>
                <a:gd name="T40" fmla="*/ 842 w 1024"/>
                <a:gd name="T41" fmla="*/ 67 h 950"/>
                <a:gd name="T42" fmla="*/ 907 w 1024"/>
                <a:gd name="T43" fmla="*/ 103 h 950"/>
                <a:gd name="T44" fmla="*/ 963 w 1024"/>
                <a:gd name="T45" fmla="*/ 141 h 950"/>
                <a:gd name="T46" fmla="*/ 1002 w 1024"/>
                <a:gd name="T47" fmla="*/ 181 h 950"/>
                <a:gd name="T48" fmla="*/ 1021 w 1024"/>
                <a:gd name="T49" fmla="*/ 226 h 950"/>
                <a:gd name="T50" fmla="*/ 1021 w 1024"/>
                <a:gd name="T51" fmla="*/ 296 h 950"/>
                <a:gd name="T52" fmla="*/ 1002 w 1024"/>
                <a:gd name="T53" fmla="*/ 389 h 950"/>
                <a:gd name="T54" fmla="*/ 964 w 1024"/>
                <a:gd name="T55" fmla="*/ 498 h 950"/>
                <a:gd name="T56" fmla="*/ 905 w 1024"/>
                <a:gd name="T57" fmla="*/ 612 h 950"/>
                <a:gd name="T58" fmla="*/ 827 w 1024"/>
                <a:gd name="T59" fmla="*/ 723 h 950"/>
                <a:gd name="T60" fmla="*/ 729 w 1024"/>
                <a:gd name="T61" fmla="*/ 827 h 950"/>
                <a:gd name="T62" fmla="*/ 610 w 1024"/>
                <a:gd name="T63" fmla="*/ 911 h 950"/>
                <a:gd name="T64" fmla="*/ 542 w 1024"/>
                <a:gd name="T65" fmla="*/ 945 h 950"/>
                <a:gd name="T66" fmla="*/ 533 w 1024"/>
                <a:gd name="T67" fmla="*/ 947 h 950"/>
                <a:gd name="T68" fmla="*/ 515 w 1024"/>
                <a:gd name="T69" fmla="*/ 949 h 950"/>
                <a:gd name="T70" fmla="*/ 489 w 1024"/>
                <a:gd name="T71" fmla="*/ 950 h 950"/>
                <a:gd name="T72" fmla="*/ 455 w 1024"/>
                <a:gd name="T73" fmla="*/ 948 h 950"/>
                <a:gd name="T74" fmla="*/ 416 w 1024"/>
                <a:gd name="T75" fmla="*/ 941 h 950"/>
                <a:gd name="T76" fmla="*/ 370 w 1024"/>
                <a:gd name="T77" fmla="*/ 926 h 950"/>
                <a:gd name="T78" fmla="*/ 318 w 1024"/>
                <a:gd name="T79" fmla="*/ 903 h 950"/>
                <a:gd name="T80" fmla="*/ 263 w 1024"/>
                <a:gd name="T81" fmla="*/ 871 h 950"/>
                <a:gd name="T82" fmla="*/ 211 w 1024"/>
                <a:gd name="T83" fmla="*/ 836 h 950"/>
                <a:gd name="T84" fmla="*/ 167 w 1024"/>
                <a:gd name="T85" fmla="*/ 799 h 950"/>
                <a:gd name="T86" fmla="*/ 129 w 1024"/>
                <a:gd name="T87" fmla="*/ 760 h 950"/>
                <a:gd name="T88" fmla="*/ 99 w 1024"/>
                <a:gd name="T89" fmla="*/ 718 h 950"/>
                <a:gd name="T90" fmla="*/ 80 w 1024"/>
                <a:gd name="T91" fmla="*/ 672 h 950"/>
                <a:gd name="T92" fmla="*/ 68 w 1024"/>
                <a:gd name="T93" fmla="*/ 622 h 950"/>
                <a:gd name="T94" fmla="*/ 67 w 1024"/>
                <a:gd name="T95" fmla="*/ 568 h 950"/>
                <a:gd name="T96" fmla="*/ 73 w 1024"/>
                <a:gd name="T97" fmla="*/ 485 h 950"/>
                <a:gd name="T98" fmla="*/ 45 w 1024"/>
                <a:gd name="T99" fmla="*/ 396 h 950"/>
                <a:gd name="T100" fmla="*/ 8 w 1024"/>
                <a:gd name="T101" fmla="*/ 310 h 950"/>
                <a:gd name="T102" fmla="*/ 6 w 1024"/>
                <a:gd name="T103" fmla="*/ 19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4" h="950">
                  <a:moveTo>
                    <a:pt x="33" y="123"/>
                  </a:moveTo>
                  <a:lnTo>
                    <a:pt x="34" y="122"/>
                  </a:lnTo>
                  <a:lnTo>
                    <a:pt x="35" y="119"/>
                  </a:lnTo>
                  <a:lnTo>
                    <a:pt x="38" y="113"/>
                  </a:lnTo>
                  <a:lnTo>
                    <a:pt x="44" y="105"/>
                  </a:lnTo>
                  <a:lnTo>
                    <a:pt x="50" y="97"/>
                  </a:lnTo>
                  <a:lnTo>
                    <a:pt x="59" y="88"/>
                  </a:lnTo>
                  <a:lnTo>
                    <a:pt x="68" y="77"/>
                  </a:lnTo>
                  <a:lnTo>
                    <a:pt x="81" y="67"/>
                  </a:lnTo>
                  <a:lnTo>
                    <a:pt x="95" y="58"/>
                  </a:lnTo>
                  <a:lnTo>
                    <a:pt x="110" y="48"/>
                  </a:lnTo>
                  <a:lnTo>
                    <a:pt x="128" y="40"/>
                  </a:lnTo>
                  <a:lnTo>
                    <a:pt x="148" y="33"/>
                  </a:lnTo>
                  <a:lnTo>
                    <a:pt x="170" y="29"/>
                  </a:lnTo>
                  <a:lnTo>
                    <a:pt x="194" y="26"/>
                  </a:lnTo>
                  <a:lnTo>
                    <a:pt x="221" y="26"/>
                  </a:lnTo>
                  <a:lnTo>
                    <a:pt x="250" y="29"/>
                  </a:lnTo>
                  <a:lnTo>
                    <a:pt x="277" y="32"/>
                  </a:lnTo>
                  <a:lnTo>
                    <a:pt x="301" y="35"/>
                  </a:lnTo>
                  <a:lnTo>
                    <a:pt x="323" y="37"/>
                  </a:lnTo>
                  <a:lnTo>
                    <a:pt x="344" y="38"/>
                  </a:lnTo>
                  <a:lnTo>
                    <a:pt x="363" y="39"/>
                  </a:lnTo>
                  <a:lnTo>
                    <a:pt x="382" y="39"/>
                  </a:lnTo>
                  <a:lnTo>
                    <a:pt x="400" y="38"/>
                  </a:lnTo>
                  <a:lnTo>
                    <a:pt x="416" y="37"/>
                  </a:lnTo>
                  <a:lnTo>
                    <a:pt x="434" y="36"/>
                  </a:lnTo>
                  <a:lnTo>
                    <a:pt x="450" y="33"/>
                  </a:lnTo>
                  <a:lnTo>
                    <a:pt x="466" y="30"/>
                  </a:lnTo>
                  <a:lnTo>
                    <a:pt x="482" y="26"/>
                  </a:lnTo>
                  <a:lnTo>
                    <a:pt x="499" y="22"/>
                  </a:lnTo>
                  <a:lnTo>
                    <a:pt x="517" y="17"/>
                  </a:lnTo>
                  <a:lnTo>
                    <a:pt x="535" y="12"/>
                  </a:lnTo>
                  <a:lnTo>
                    <a:pt x="555" y="6"/>
                  </a:lnTo>
                  <a:lnTo>
                    <a:pt x="576" y="1"/>
                  </a:lnTo>
                  <a:lnTo>
                    <a:pt x="603" y="0"/>
                  </a:lnTo>
                  <a:lnTo>
                    <a:pt x="632" y="2"/>
                  </a:lnTo>
                  <a:lnTo>
                    <a:pt x="664" y="7"/>
                  </a:lnTo>
                  <a:lnTo>
                    <a:pt x="699" y="15"/>
                  </a:lnTo>
                  <a:lnTo>
                    <a:pt x="733" y="25"/>
                  </a:lnTo>
                  <a:lnTo>
                    <a:pt x="770" y="37"/>
                  </a:lnTo>
                  <a:lnTo>
                    <a:pt x="806" y="51"/>
                  </a:lnTo>
                  <a:lnTo>
                    <a:pt x="842" y="67"/>
                  </a:lnTo>
                  <a:lnTo>
                    <a:pt x="875" y="84"/>
                  </a:lnTo>
                  <a:lnTo>
                    <a:pt x="907" y="103"/>
                  </a:lnTo>
                  <a:lnTo>
                    <a:pt x="936" y="121"/>
                  </a:lnTo>
                  <a:lnTo>
                    <a:pt x="963" y="141"/>
                  </a:lnTo>
                  <a:lnTo>
                    <a:pt x="984" y="161"/>
                  </a:lnTo>
                  <a:lnTo>
                    <a:pt x="1002" y="181"/>
                  </a:lnTo>
                  <a:lnTo>
                    <a:pt x="1014" y="202"/>
                  </a:lnTo>
                  <a:lnTo>
                    <a:pt x="1021" y="226"/>
                  </a:lnTo>
                  <a:lnTo>
                    <a:pt x="1024" y="258"/>
                  </a:lnTo>
                  <a:lnTo>
                    <a:pt x="1021" y="296"/>
                  </a:lnTo>
                  <a:lnTo>
                    <a:pt x="1014" y="341"/>
                  </a:lnTo>
                  <a:lnTo>
                    <a:pt x="1002" y="389"/>
                  </a:lnTo>
                  <a:lnTo>
                    <a:pt x="986" y="442"/>
                  </a:lnTo>
                  <a:lnTo>
                    <a:pt x="964" y="498"/>
                  </a:lnTo>
                  <a:lnTo>
                    <a:pt x="937" y="554"/>
                  </a:lnTo>
                  <a:lnTo>
                    <a:pt x="905" y="612"/>
                  </a:lnTo>
                  <a:lnTo>
                    <a:pt x="869" y="668"/>
                  </a:lnTo>
                  <a:lnTo>
                    <a:pt x="827" y="723"/>
                  </a:lnTo>
                  <a:lnTo>
                    <a:pt x="780" y="776"/>
                  </a:lnTo>
                  <a:lnTo>
                    <a:pt x="729" y="827"/>
                  </a:lnTo>
                  <a:lnTo>
                    <a:pt x="672" y="872"/>
                  </a:lnTo>
                  <a:lnTo>
                    <a:pt x="610" y="911"/>
                  </a:lnTo>
                  <a:lnTo>
                    <a:pt x="543" y="945"/>
                  </a:lnTo>
                  <a:lnTo>
                    <a:pt x="542" y="945"/>
                  </a:lnTo>
                  <a:lnTo>
                    <a:pt x="538" y="946"/>
                  </a:lnTo>
                  <a:lnTo>
                    <a:pt x="533" y="947"/>
                  </a:lnTo>
                  <a:lnTo>
                    <a:pt x="525" y="948"/>
                  </a:lnTo>
                  <a:lnTo>
                    <a:pt x="515" y="949"/>
                  </a:lnTo>
                  <a:lnTo>
                    <a:pt x="503" y="950"/>
                  </a:lnTo>
                  <a:lnTo>
                    <a:pt x="489" y="950"/>
                  </a:lnTo>
                  <a:lnTo>
                    <a:pt x="474" y="950"/>
                  </a:lnTo>
                  <a:lnTo>
                    <a:pt x="455" y="948"/>
                  </a:lnTo>
                  <a:lnTo>
                    <a:pt x="437" y="946"/>
                  </a:lnTo>
                  <a:lnTo>
                    <a:pt x="416" y="941"/>
                  </a:lnTo>
                  <a:lnTo>
                    <a:pt x="393" y="935"/>
                  </a:lnTo>
                  <a:lnTo>
                    <a:pt x="370" y="926"/>
                  </a:lnTo>
                  <a:lnTo>
                    <a:pt x="345" y="916"/>
                  </a:lnTo>
                  <a:lnTo>
                    <a:pt x="318" y="903"/>
                  </a:lnTo>
                  <a:lnTo>
                    <a:pt x="291" y="888"/>
                  </a:lnTo>
                  <a:lnTo>
                    <a:pt x="263" y="871"/>
                  </a:lnTo>
                  <a:lnTo>
                    <a:pt x="236" y="854"/>
                  </a:lnTo>
                  <a:lnTo>
                    <a:pt x="211" y="836"/>
                  </a:lnTo>
                  <a:lnTo>
                    <a:pt x="188" y="818"/>
                  </a:lnTo>
                  <a:lnTo>
                    <a:pt x="167" y="799"/>
                  </a:lnTo>
                  <a:lnTo>
                    <a:pt x="147" y="780"/>
                  </a:lnTo>
                  <a:lnTo>
                    <a:pt x="129" y="760"/>
                  </a:lnTo>
                  <a:lnTo>
                    <a:pt x="113" y="739"/>
                  </a:lnTo>
                  <a:lnTo>
                    <a:pt x="99" y="718"/>
                  </a:lnTo>
                  <a:lnTo>
                    <a:pt x="89" y="696"/>
                  </a:lnTo>
                  <a:lnTo>
                    <a:pt x="80" y="672"/>
                  </a:lnTo>
                  <a:lnTo>
                    <a:pt x="73" y="647"/>
                  </a:lnTo>
                  <a:lnTo>
                    <a:pt x="68" y="622"/>
                  </a:lnTo>
                  <a:lnTo>
                    <a:pt x="66" y="596"/>
                  </a:lnTo>
                  <a:lnTo>
                    <a:pt x="67" y="568"/>
                  </a:lnTo>
                  <a:lnTo>
                    <a:pt x="71" y="539"/>
                  </a:lnTo>
                  <a:lnTo>
                    <a:pt x="73" y="485"/>
                  </a:lnTo>
                  <a:lnTo>
                    <a:pt x="62" y="439"/>
                  </a:lnTo>
                  <a:lnTo>
                    <a:pt x="45" y="396"/>
                  </a:lnTo>
                  <a:lnTo>
                    <a:pt x="24" y="354"/>
                  </a:lnTo>
                  <a:lnTo>
                    <a:pt x="8" y="310"/>
                  </a:lnTo>
                  <a:lnTo>
                    <a:pt x="0" y="258"/>
                  </a:lnTo>
                  <a:lnTo>
                    <a:pt x="6" y="197"/>
                  </a:lnTo>
                  <a:lnTo>
                    <a:pt x="33" y="123"/>
                  </a:lnTo>
                  <a:close/>
                </a:path>
              </a:pathLst>
            </a:custGeom>
            <a:solidFill>
              <a:srgbClr val="F2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7"/>
            <p:cNvSpPr>
              <a:spLocks/>
            </p:cNvSpPr>
            <p:nvPr/>
          </p:nvSpPr>
          <p:spPr bwMode="auto">
            <a:xfrm>
              <a:off x="1799" y="1661"/>
              <a:ext cx="493" cy="459"/>
            </a:xfrm>
            <a:custGeom>
              <a:avLst/>
              <a:gdLst>
                <a:gd name="T0" fmla="*/ 34 w 988"/>
                <a:gd name="T1" fmla="*/ 117 h 918"/>
                <a:gd name="T2" fmla="*/ 38 w 988"/>
                <a:gd name="T3" fmla="*/ 108 h 918"/>
                <a:gd name="T4" fmla="*/ 50 w 988"/>
                <a:gd name="T5" fmla="*/ 93 h 918"/>
                <a:gd name="T6" fmla="*/ 67 w 988"/>
                <a:gd name="T7" fmla="*/ 74 h 918"/>
                <a:gd name="T8" fmla="*/ 91 w 988"/>
                <a:gd name="T9" fmla="*/ 55 h 918"/>
                <a:gd name="T10" fmla="*/ 125 w 988"/>
                <a:gd name="T11" fmla="*/ 39 h 918"/>
                <a:gd name="T12" fmla="*/ 165 w 988"/>
                <a:gd name="T13" fmla="*/ 27 h 918"/>
                <a:gd name="T14" fmla="*/ 215 w 988"/>
                <a:gd name="T15" fmla="*/ 25 h 918"/>
                <a:gd name="T16" fmla="*/ 268 w 988"/>
                <a:gd name="T17" fmla="*/ 31 h 918"/>
                <a:gd name="T18" fmla="*/ 313 w 988"/>
                <a:gd name="T19" fmla="*/ 35 h 918"/>
                <a:gd name="T20" fmla="*/ 351 w 988"/>
                <a:gd name="T21" fmla="*/ 36 h 918"/>
                <a:gd name="T22" fmla="*/ 385 w 988"/>
                <a:gd name="T23" fmla="*/ 36 h 918"/>
                <a:gd name="T24" fmla="*/ 418 w 988"/>
                <a:gd name="T25" fmla="*/ 33 h 918"/>
                <a:gd name="T26" fmla="*/ 450 w 988"/>
                <a:gd name="T27" fmla="*/ 28 h 918"/>
                <a:gd name="T28" fmla="*/ 482 w 988"/>
                <a:gd name="T29" fmla="*/ 20 h 918"/>
                <a:gd name="T30" fmla="*/ 517 w 988"/>
                <a:gd name="T31" fmla="*/ 11 h 918"/>
                <a:gd name="T32" fmla="*/ 557 w 988"/>
                <a:gd name="T33" fmla="*/ 1 h 918"/>
                <a:gd name="T34" fmla="*/ 610 w 988"/>
                <a:gd name="T35" fmla="*/ 2 h 918"/>
                <a:gd name="T36" fmla="*/ 673 w 988"/>
                <a:gd name="T37" fmla="*/ 15 h 918"/>
                <a:gd name="T38" fmla="*/ 743 w 988"/>
                <a:gd name="T39" fmla="*/ 35 h 918"/>
                <a:gd name="T40" fmla="*/ 812 w 988"/>
                <a:gd name="T41" fmla="*/ 64 h 918"/>
                <a:gd name="T42" fmla="*/ 875 w 988"/>
                <a:gd name="T43" fmla="*/ 97 h 918"/>
                <a:gd name="T44" fmla="*/ 929 w 988"/>
                <a:gd name="T45" fmla="*/ 135 h 918"/>
                <a:gd name="T46" fmla="*/ 967 w 988"/>
                <a:gd name="T47" fmla="*/ 175 h 918"/>
                <a:gd name="T48" fmla="*/ 986 w 988"/>
                <a:gd name="T49" fmla="*/ 217 h 918"/>
                <a:gd name="T50" fmla="*/ 986 w 988"/>
                <a:gd name="T51" fmla="*/ 286 h 918"/>
                <a:gd name="T52" fmla="*/ 966 w 988"/>
                <a:gd name="T53" fmla="*/ 376 h 918"/>
                <a:gd name="T54" fmla="*/ 929 w 988"/>
                <a:gd name="T55" fmla="*/ 480 h 918"/>
                <a:gd name="T56" fmla="*/ 873 w 988"/>
                <a:gd name="T57" fmla="*/ 590 h 918"/>
                <a:gd name="T58" fmla="*/ 797 w 988"/>
                <a:gd name="T59" fmla="*/ 699 h 918"/>
                <a:gd name="T60" fmla="*/ 702 w 988"/>
                <a:gd name="T61" fmla="*/ 798 h 918"/>
                <a:gd name="T62" fmla="*/ 588 w 988"/>
                <a:gd name="T63" fmla="*/ 880 h 918"/>
                <a:gd name="T64" fmla="*/ 522 w 988"/>
                <a:gd name="T65" fmla="*/ 912 h 918"/>
                <a:gd name="T66" fmla="*/ 513 w 988"/>
                <a:gd name="T67" fmla="*/ 914 h 918"/>
                <a:gd name="T68" fmla="*/ 497 w 988"/>
                <a:gd name="T69" fmla="*/ 916 h 918"/>
                <a:gd name="T70" fmla="*/ 472 w 988"/>
                <a:gd name="T71" fmla="*/ 918 h 918"/>
                <a:gd name="T72" fmla="*/ 441 w 988"/>
                <a:gd name="T73" fmla="*/ 915 h 918"/>
                <a:gd name="T74" fmla="*/ 401 w 988"/>
                <a:gd name="T75" fmla="*/ 908 h 918"/>
                <a:gd name="T76" fmla="*/ 358 w 988"/>
                <a:gd name="T77" fmla="*/ 895 h 918"/>
                <a:gd name="T78" fmla="*/ 307 w 988"/>
                <a:gd name="T79" fmla="*/ 873 h 918"/>
                <a:gd name="T80" fmla="*/ 254 w 988"/>
                <a:gd name="T81" fmla="*/ 842 h 918"/>
                <a:gd name="T82" fmla="*/ 204 w 988"/>
                <a:gd name="T83" fmla="*/ 807 h 918"/>
                <a:gd name="T84" fmla="*/ 162 w 988"/>
                <a:gd name="T85" fmla="*/ 771 h 918"/>
                <a:gd name="T86" fmla="*/ 125 w 988"/>
                <a:gd name="T87" fmla="*/ 733 h 918"/>
                <a:gd name="T88" fmla="*/ 97 w 988"/>
                <a:gd name="T89" fmla="*/ 692 h 918"/>
                <a:gd name="T90" fmla="*/ 78 w 988"/>
                <a:gd name="T91" fmla="*/ 648 h 918"/>
                <a:gd name="T92" fmla="*/ 66 w 988"/>
                <a:gd name="T93" fmla="*/ 601 h 918"/>
                <a:gd name="T94" fmla="*/ 66 w 988"/>
                <a:gd name="T95" fmla="*/ 548 h 918"/>
                <a:gd name="T96" fmla="*/ 72 w 988"/>
                <a:gd name="T97" fmla="*/ 468 h 918"/>
                <a:gd name="T98" fmla="*/ 44 w 988"/>
                <a:gd name="T99" fmla="*/ 382 h 918"/>
                <a:gd name="T100" fmla="*/ 8 w 988"/>
                <a:gd name="T101" fmla="*/ 298 h 918"/>
                <a:gd name="T102" fmla="*/ 7 w 988"/>
                <a:gd name="T103" fmla="*/ 19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8" h="918">
                  <a:moveTo>
                    <a:pt x="33" y="118"/>
                  </a:moveTo>
                  <a:lnTo>
                    <a:pt x="34" y="117"/>
                  </a:lnTo>
                  <a:lnTo>
                    <a:pt x="35" y="114"/>
                  </a:lnTo>
                  <a:lnTo>
                    <a:pt x="38" y="108"/>
                  </a:lnTo>
                  <a:lnTo>
                    <a:pt x="43" y="101"/>
                  </a:lnTo>
                  <a:lnTo>
                    <a:pt x="50" y="93"/>
                  </a:lnTo>
                  <a:lnTo>
                    <a:pt x="58" y="84"/>
                  </a:lnTo>
                  <a:lnTo>
                    <a:pt x="67" y="74"/>
                  </a:lnTo>
                  <a:lnTo>
                    <a:pt x="79" y="64"/>
                  </a:lnTo>
                  <a:lnTo>
                    <a:pt x="91" y="55"/>
                  </a:lnTo>
                  <a:lnTo>
                    <a:pt x="108" y="47"/>
                  </a:lnTo>
                  <a:lnTo>
                    <a:pt x="125" y="39"/>
                  </a:lnTo>
                  <a:lnTo>
                    <a:pt x="143" y="32"/>
                  </a:lnTo>
                  <a:lnTo>
                    <a:pt x="165" y="27"/>
                  </a:lnTo>
                  <a:lnTo>
                    <a:pt x="188" y="25"/>
                  </a:lnTo>
                  <a:lnTo>
                    <a:pt x="215" y="25"/>
                  </a:lnTo>
                  <a:lnTo>
                    <a:pt x="242" y="27"/>
                  </a:lnTo>
                  <a:lnTo>
                    <a:pt x="268" y="31"/>
                  </a:lnTo>
                  <a:lnTo>
                    <a:pt x="291" y="33"/>
                  </a:lnTo>
                  <a:lnTo>
                    <a:pt x="313" y="35"/>
                  </a:lnTo>
                  <a:lnTo>
                    <a:pt x="332" y="36"/>
                  </a:lnTo>
                  <a:lnTo>
                    <a:pt x="351" y="36"/>
                  </a:lnTo>
                  <a:lnTo>
                    <a:pt x="369" y="36"/>
                  </a:lnTo>
                  <a:lnTo>
                    <a:pt x="385" y="36"/>
                  </a:lnTo>
                  <a:lnTo>
                    <a:pt x="403" y="35"/>
                  </a:lnTo>
                  <a:lnTo>
                    <a:pt x="418" y="33"/>
                  </a:lnTo>
                  <a:lnTo>
                    <a:pt x="434" y="31"/>
                  </a:lnTo>
                  <a:lnTo>
                    <a:pt x="450" y="28"/>
                  </a:lnTo>
                  <a:lnTo>
                    <a:pt x="465" y="25"/>
                  </a:lnTo>
                  <a:lnTo>
                    <a:pt x="482" y="20"/>
                  </a:lnTo>
                  <a:lnTo>
                    <a:pt x="498" y="16"/>
                  </a:lnTo>
                  <a:lnTo>
                    <a:pt x="517" y="11"/>
                  </a:lnTo>
                  <a:lnTo>
                    <a:pt x="535" y="5"/>
                  </a:lnTo>
                  <a:lnTo>
                    <a:pt x="557" y="1"/>
                  </a:lnTo>
                  <a:lnTo>
                    <a:pt x="581" y="0"/>
                  </a:lnTo>
                  <a:lnTo>
                    <a:pt x="610" y="2"/>
                  </a:lnTo>
                  <a:lnTo>
                    <a:pt x="641" y="6"/>
                  </a:lnTo>
                  <a:lnTo>
                    <a:pt x="673" y="15"/>
                  </a:lnTo>
                  <a:lnTo>
                    <a:pt x="708" y="24"/>
                  </a:lnTo>
                  <a:lnTo>
                    <a:pt x="743" y="35"/>
                  </a:lnTo>
                  <a:lnTo>
                    <a:pt x="777" y="49"/>
                  </a:lnTo>
                  <a:lnTo>
                    <a:pt x="812" y="64"/>
                  </a:lnTo>
                  <a:lnTo>
                    <a:pt x="844" y="80"/>
                  </a:lnTo>
                  <a:lnTo>
                    <a:pt x="875" y="97"/>
                  </a:lnTo>
                  <a:lnTo>
                    <a:pt x="904" y="116"/>
                  </a:lnTo>
                  <a:lnTo>
                    <a:pt x="929" y="135"/>
                  </a:lnTo>
                  <a:lnTo>
                    <a:pt x="950" y="155"/>
                  </a:lnTo>
                  <a:lnTo>
                    <a:pt x="967" y="175"/>
                  </a:lnTo>
                  <a:lnTo>
                    <a:pt x="979" y="194"/>
                  </a:lnTo>
                  <a:lnTo>
                    <a:pt x="986" y="217"/>
                  </a:lnTo>
                  <a:lnTo>
                    <a:pt x="988" y="248"/>
                  </a:lnTo>
                  <a:lnTo>
                    <a:pt x="986" y="286"/>
                  </a:lnTo>
                  <a:lnTo>
                    <a:pt x="979" y="329"/>
                  </a:lnTo>
                  <a:lnTo>
                    <a:pt x="966" y="376"/>
                  </a:lnTo>
                  <a:lnTo>
                    <a:pt x="950" y="427"/>
                  </a:lnTo>
                  <a:lnTo>
                    <a:pt x="929" y="480"/>
                  </a:lnTo>
                  <a:lnTo>
                    <a:pt x="904" y="535"/>
                  </a:lnTo>
                  <a:lnTo>
                    <a:pt x="873" y="590"/>
                  </a:lnTo>
                  <a:lnTo>
                    <a:pt x="837" y="646"/>
                  </a:lnTo>
                  <a:lnTo>
                    <a:pt x="797" y="699"/>
                  </a:lnTo>
                  <a:lnTo>
                    <a:pt x="752" y="751"/>
                  </a:lnTo>
                  <a:lnTo>
                    <a:pt x="702" y="798"/>
                  </a:lnTo>
                  <a:lnTo>
                    <a:pt x="648" y="842"/>
                  </a:lnTo>
                  <a:lnTo>
                    <a:pt x="588" y="880"/>
                  </a:lnTo>
                  <a:lnTo>
                    <a:pt x="524" y="912"/>
                  </a:lnTo>
                  <a:lnTo>
                    <a:pt x="522" y="912"/>
                  </a:lnTo>
                  <a:lnTo>
                    <a:pt x="519" y="913"/>
                  </a:lnTo>
                  <a:lnTo>
                    <a:pt x="513" y="914"/>
                  </a:lnTo>
                  <a:lnTo>
                    <a:pt x="506" y="915"/>
                  </a:lnTo>
                  <a:lnTo>
                    <a:pt x="497" y="916"/>
                  </a:lnTo>
                  <a:lnTo>
                    <a:pt x="486" y="918"/>
                  </a:lnTo>
                  <a:lnTo>
                    <a:pt x="472" y="918"/>
                  </a:lnTo>
                  <a:lnTo>
                    <a:pt x="457" y="918"/>
                  </a:lnTo>
                  <a:lnTo>
                    <a:pt x="441" y="915"/>
                  </a:lnTo>
                  <a:lnTo>
                    <a:pt x="422" y="913"/>
                  </a:lnTo>
                  <a:lnTo>
                    <a:pt x="401" y="908"/>
                  </a:lnTo>
                  <a:lnTo>
                    <a:pt x="381" y="903"/>
                  </a:lnTo>
                  <a:lnTo>
                    <a:pt x="358" y="895"/>
                  </a:lnTo>
                  <a:lnTo>
                    <a:pt x="333" y="885"/>
                  </a:lnTo>
                  <a:lnTo>
                    <a:pt x="307" y="873"/>
                  </a:lnTo>
                  <a:lnTo>
                    <a:pt x="280" y="858"/>
                  </a:lnTo>
                  <a:lnTo>
                    <a:pt x="254" y="842"/>
                  </a:lnTo>
                  <a:lnTo>
                    <a:pt x="229" y="824"/>
                  </a:lnTo>
                  <a:lnTo>
                    <a:pt x="204" y="807"/>
                  </a:lnTo>
                  <a:lnTo>
                    <a:pt x="182" y="790"/>
                  </a:lnTo>
                  <a:lnTo>
                    <a:pt x="162" y="771"/>
                  </a:lnTo>
                  <a:lnTo>
                    <a:pt x="142" y="753"/>
                  </a:lnTo>
                  <a:lnTo>
                    <a:pt x="125" y="733"/>
                  </a:lnTo>
                  <a:lnTo>
                    <a:pt x="110" y="713"/>
                  </a:lnTo>
                  <a:lnTo>
                    <a:pt x="97" y="692"/>
                  </a:lnTo>
                  <a:lnTo>
                    <a:pt x="86" y="671"/>
                  </a:lnTo>
                  <a:lnTo>
                    <a:pt x="78" y="648"/>
                  </a:lnTo>
                  <a:lnTo>
                    <a:pt x="71" y="625"/>
                  </a:lnTo>
                  <a:lnTo>
                    <a:pt x="66" y="601"/>
                  </a:lnTo>
                  <a:lnTo>
                    <a:pt x="65" y="574"/>
                  </a:lnTo>
                  <a:lnTo>
                    <a:pt x="66" y="548"/>
                  </a:lnTo>
                  <a:lnTo>
                    <a:pt x="70" y="520"/>
                  </a:lnTo>
                  <a:lnTo>
                    <a:pt x="72" y="468"/>
                  </a:lnTo>
                  <a:lnTo>
                    <a:pt x="61" y="423"/>
                  </a:lnTo>
                  <a:lnTo>
                    <a:pt x="44" y="382"/>
                  </a:lnTo>
                  <a:lnTo>
                    <a:pt x="25" y="342"/>
                  </a:lnTo>
                  <a:lnTo>
                    <a:pt x="8" y="298"/>
                  </a:lnTo>
                  <a:lnTo>
                    <a:pt x="0" y="250"/>
                  </a:lnTo>
                  <a:lnTo>
                    <a:pt x="7" y="190"/>
                  </a:lnTo>
                  <a:lnTo>
                    <a:pt x="33" y="118"/>
                  </a:lnTo>
                  <a:close/>
                </a:path>
              </a:pathLst>
            </a:custGeom>
            <a:solidFill>
              <a:srgbClr val="E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28"/>
            <p:cNvSpPr>
              <a:spLocks/>
            </p:cNvSpPr>
            <p:nvPr/>
          </p:nvSpPr>
          <p:spPr bwMode="auto">
            <a:xfrm>
              <a:off x="1807" y="1671"/>
              <a:ext cx="475" cy="442"/>
            </a:xfrm>
            <a:custGeom>
              <a:avLst/>
              <a:gdLst>
                <a:gd name="T0" fmla="*/ 31 w 949"/>
                <a:gd name="T1" fmla="*/ 112 h 885"/>
                <a:gd name="T2" fmla="*/ 35 w 949"/>
                <a:gd name="T3" fmla="*/ 103 h 885"/>
                <a:gd name="T4" fmla="*/ 46 w 949"/>
                <a:gd name="T5" fmla="*/ 89 h 885"/>
                <a:gd name="T6" fmla="*/ 63 w 949"/>
                <a:gd name="T7" fmla="*/ 71 h 885"/>
                <a:gd name="T8" fmla="*/ 87 w 949"/>
                <a:gd name="T9" fmla="*/ 52 h 885"/>
                <a:gd name="T10" fmla="*/ 118 w 949"/>
                <a:gd name="T11" fmla="*/ 36 h 885"/>
                <a:gd name="T12" fmla="*/ 158 w 949"/>
                <a:gd name="T13" fmla="*/ 26 h 885"/>
                <a:gd name="T14" fmla="*/ 205 w 949"/>
                <a:gd name="T15" fmla="*/ 22 h 885"/>
                <a:gd name="T16" fmla="*/ 257 w 949"/>
                <a:gd name="T17" fmla="*/ 28 h 885"/>
                <a:gd name="T18" fmla="*/ 299 w 949"/>
                <a:gd name="T19" fmla="*/ 33 h 885"/>
                <a:gd name="T20" fmla="*/ 337 w 949"/>
                <a:gd name="T21" fmla="*/ 34 h 885"/>
                <a:gd name="T22" fmla="*/ 371 w 949"/>
                <a:gd name="T23" fmla="*/ 34 h 885"/>
                <a:gd name="T24" fmla="*/ 402 w 949"/>
                <a:gd name="T25" fmla="*/ 31 h 885"/>
                <a:gd name="T26" fmla="*/ 432 w 949"/>
                <a:gd name="T27" fmla="*/ 27 h 885"/>
                <a:gd name="T28" fmla="*/ 462 w 949"/>
                <a:gd name="T29" fmla="*/ 20 h 885"/>
                <a:gd name="T30" fmla="*/ 495 w 949"/>
                <a:gd name="T31" fmla="*/ 11 h 885"/>
                <a:gd name="T32" fmla="*/ 534 w 949"/>
                <a:gd name="T33" fmla="*/ 0 h 885"/>
                <a:gd name="T34" fmla="*/ 586 w 949"/>
                <a:gd name="T35" fmla="*/ 1 h 885"/>
                <a:gd name="T36" fmla="*/ 647 w 949"/>
                <a:gd name="T37" fmla="*/ 13 h 885"/>
                <a:gd name="T38" fmla="*/ 713 w 949"/>
                <a:gd name="T39" fmla="*/ 34 h 885"/>
                <a:gd name="T40" fmla="*/ 780 w 949"/>
                <a:gd name="T41" fmla="*/ 61 h 885"/>
                <a:gd name="T42" fmla="*/ 841 w 949"/>
                <a:gd name="T43" fmla="*/ 95 h 885"/>
                <a:gd name="T44" fmla="*/ 893 w 949"/>
                <a:gd name="T45" fmla="*/ 130 h 885"/>
                <a:gd name="T46" fmla="*/ 930 w 949"/>
                <a:gd name="T47" fmla="*/ 168 h 885"/>
                <a:gd name="T48" fmla="*/ 948 w 949"/>
                <a:gd name="T49" fmla="*/ 210 h 885"/>
                <a:gd name="T50" fmla="*/ 947 w 949"/>
                <a:gd name="T51" fmla="*/ 276 h 885"/>
                <a:gd name="T52" fmla="*/ 930 w 949"/>
                <a:gd name="T53" fmla="*/ 362 h 885"/>
                <a:gd name="T54" fmla="*/ 893 w 949"/>
                <a:gd name="T55" fmla="*/ 462 h 885"/>
                <a:gd name="T56" fmla="*/ 839 w 949"/>
                <a:gd name="T57" fmla="*/ 568 h 885"/>
                <a:gd name="T58" fmla="*/ 766 w 949"/>
                <a:gd name="T59" fmla="*/ 673 h 885"/>
                <a:gd name="T60" fmla="*/ 675 w 949"/>
                <a:gd name="T61" fmla="*/ 769 h 885"/>
                <a:gd name="T62" fmla="*/ 565 w 949"/>
                <a:gd name="T63" fmla="*/ 848 h 885"/>
                <a:gd name="T64" fmla="*/ 502 w 949"/>
                <a:gd name="T65" fmla="*/ 879 h 885"/>
                <a:gd name="T66" fmla="*/ 494 w 949"/>
                <a:gd name="T67" fmla="*/ 881 h 885"/>
                <a:gd name="T68" fmla="*/ 477 w 949"/>
                <a:gd name="T69" fmla="*/ 884 h 885"/>
                <a:gd name="T70" fmla="*/ 453 w 949"/>
                <a:gd name="T71" fmla="*/ 885 h 885"/>
                <a:gd name="T72" fmla="*/ 423 w 949"/>
                <a:gd name="T73" fmla="*/ 883 h 885"/>
                <a:gd name="T74" fmla="*/ 385 w 949"/>
                <a:gd name="T75" fmla="*/ 876 h 885"/>
                <a:gd name="T76" fmla="*/ 342 w 949"/>
                <a:gd name="T77" fmla="*/ 862 h 885"/>
                <a:gd name="T78" fmla="*/ 294 w 949"/>
                <a:gd name="T79" fmla="*/ 841 h 885"/>
                <a:gd name="T80" fmla="*/ 243 w 949"/>
                <a:gd name="T81" fmla="*/ 810 h 885"/>
                <a:gd name="T82" fmla="*/ 194 w 949"/>
                <a:gd name="T83" fmla="*/ 778 h 885"/>
                <a:gd name="T84" fmla="*/ 153 w 949"/>
                <a:gd name="T85" fmla="*/ 743 h 885"/>
                <a:gd name="T86" fmla="*/ 118 w 949"/>
                <a:gd name="T87" fmla="*/ 708 h 885"/>
                <a:gd name="T88" fmla="*/ 92 w 949"/>
                <a:gd name="T89" fmla="*/ 668 h 885"/>
                <a:gd name="T90" fmla="*/ 72 w 949"/>
                <a:gd name="T91" fmla="*/ 626 h 885"/>
                <a:gd name="T92" fmla="*/ 62 w 949"/>
                <a:gd name="T93" fmla="*/ 579 h 885"/>
                <a:gd name="T94" fmla="*/ 62 w 949"/>
                <a:gd name="T95" fmla="*/ 528 h 885"/>
                <a:gd name="T96" fmla="*/ 68 w 949"/>
                <a:gd name="T97" fmla="*/ 451 h 885"/>
                <a:gd name="T98" fmla="*/ 41 w 949"/>
                <a:gd name="T99" fmla="*/ 368 h 885"/>
                <a:gd name="T100" fmla="*/ 7 w 949"/>
                <a:gd name="T101" fmla="*/ 287 h 885"/>
                <a:gd name="T102" fmla="*/ 5 w 949"/>
                <a:gd name="T103" fmla="*/ 182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9" h="885">
                  <a:moveTo>
                    <a:pt x="30" y="113"/>
                  </a:moveTo>
                  <a:lnTo>
                    <a:pt x="31" y="112"/>
                  </a:lnTo>
                  <a:lnTo>
                    <a:pt x="32" y="109"/>
                  </a:lnTo>
                  <a:lnTo>
                    <a:pt x="35" y="103"/>
                  </a:lnTo>
                  <a:lnTo>
                    <a:pt x="40" y="97"/>
                  </a:lnTo>
                  <a:lnTo>
                    <a:pt x="46" y="89"/>
                  </a:lnTo>
                  <a:lnTo>
                    <a:pt x="54" y="80"/>
                  </a:lnTo>
                  <a:lnTo>
                    <a:pt x="63" y="71"/>
                  </a:lnTo>
                  <a:lnTo>
                    <a:pt x="75" y="61"/>
                  </a:lnTo>
                  <a:lnTo>
                    <a:pt x="87" y="52"/>
                  </a:lnTo>
                  <a:lnTo>
                    <a:pt x="101" y="44"/>
                  </a:lnTo>
                  <a:lnTo>
                    <a:pt x="118" y="36"/>
                  </a:lnTo>
                  <a:lnTo>
                    <a:pt x="137" y="30"/>
                  </a:lnTo>
                  <a:lnTo>
                    <a:pt x="158" y="26"/>
                  </a:lnTo>
                  <a:lnTo>
                    <a:pt x="181" y="22"/>
                  </a:lnTo>
                  <a:lnTo>
                    <a:pt x="205" y="22"/>
                  </a:lnTo>
                  <a:lnTo>
                    <a:pt x="232" y="24"/>
                  </a:lnTo>
                  <a:lnTo>
                    <a:pt x="257" y="28"/>
                  </a:lnTo>
                  <a:lnTo>
                    <a:pt x="279" y="30"/>
                  </a:lnTo>
                  <a:lnTo>
                    <a:pt x="299" y="33"/>
                  </a:lnTo>
                  <a:lnTo>
                    <a:pt x="319" y="34"/>
                  </a:lnTo>
                  <a:lnTo>
                    <a:pt x="337" y="34"/>
                  </a:lnTo>
                  <a:lnTo>
                    <a:pt x="355" y="35"/>
                  </a:lnTo>
                  <a:lnTo>
                    <a:pt x="371" y="34"/>
                  </a:lnTo>
                  <a:lnTo>
                    <a:pt x="386" y="33"/>
                  </a:lnTo>
                  <a:lnTo>
                    <a:pt x="402" y="31"/>
                  </a:lnTo>
                  <a:lnTo>
                    <a:pt x="417" y="29"/>
                  </a:lnTo>
                  <a:lnTo>
                    <a:pt x="432" y="27"/>
                  </a:lnTo>
                  <a:lnTo>
                    <a:pt x="447" y="23"/>
                  </a:lnTo>
                  <a:lnTo>
                    <a:pt x="462" y="20"/>
                  </a:lnTo>
                  <a:lnTo>
                    <a:pt x="479" y="15"/>
                  </a:lnTo>
                  <a:lnTo>
                    <a:pt x="495" y="11"/>
                  </a:lnTo>
                  <a:lnTo>
                    <a:pt x="514" y="5"/>
                  </a:lnTo>
                  <a:lnTo>
                    <a:pt x="534" y="0"/>
                  </a:lnTo>
                  <a:lnTo>
                    <a:pt x="559" y="0"/>
                  </a:lnTo>
                  <a:lnTo>
                    <a:pt x="586" y="1"/>
                  </a:lnTo>
                  <a:lnTo>
                    <a:pt x="615" y="6"/>
                  </a:lnTo>
                  <a:lnTo>
                    <a:pt x="647" y="13"/>
                  </a:lnTo>
                  <a:lnTo>
                    <a:pt x="680" y="22"/>
                  </a:lnTo>
                  <a:lnTo>
                    <a:pt x="713" y="34"/>
                  </a:lnTo>
                  <a:lnTo>
                    <a:pt x="746" y="48"/>
                  </a:lnTo>
                  <a:lnTo>
                    <a:pt x="780" y="61"/>
                  </a:lnTo>
                  <a:lnTo>
                    <a:pt x="811" y="77"/>
                  </a:lnTo>
                  <a:lnTo>
                    <a:pt x="841" y="95"/>
                  </a:lnTo>
                  <a:lnTo>
                    <a:pt x="869" y="112"/>
                  </a:lnTo>
                  <a:lnTo>
                    <a:pt x="893" y="130"/>
                  </a:lnTo>
                  <a:lnTo>
                    <a:pt x="914" y="149"/>
                  </a:lnTo>
                  <a:lnTo>
                    <a:pt x="930" y="168"/>
                  </a:lnTo>
                  <a:lnTo>
                    <a:pt x="941" y="187"/>
                  </a:lnTo>
                  <a:lnTo>
                    <a:pt x="948" y="210"/>
                  </a:lnTo>
                  <a:lnTo>
                    <a:pt x="949" y="240"/>
                  </a:lnTo>
                  <a:lnTo>
                    <a:pt x="947" y="276"/>
                  </a:lnTo>
                  <a:lnTo>
                    <a:pt x="940" y="317"/>
                  </a:lnTo>
                  <a:lnTo>
                    <a:pt x="930" y="362"/>
                  </a:lnTo>
                  <a:lnTo>
                    <a:pt x="914" y="412"/>
                  </a:lnTo>
                  <a:lnTo>
                    <a:pt x="893" y="462"/>
                  </a:lnTo>
                  <a:lnTo>
                    <a:pt x="869" y="515"/>
                  </a:lnTo>
                  <a:lnTo>
                    <a:pt x="839" y="568"/>
                  </a:lnTo>
                  <a:lnTo>
                    <a:pt x="805" y="622"/>
                  </a:lnTo>
                  <a:lnTo>
                    <a:pt x="766" y="673"/>
                  </a:lnTo>
                  <a:lnTo>
                    <a:pt x="723" y="723"/>
                  </a:lnTo>
                  <a:lnTo>
                    <a:pt x="675" y="769"/>
                  </a:lnTo>
                  <a:lnTo>
                    <a:pt x="623" y="811"/>
                  </a:lnTo>
                  <a:lnTo>
                    <a:pt x="565" y="848"/>
                  </a:lnTo>
                  <a:lnTo>
                    <a:pt x="503" y="879"/>
                  </a:lnTo>
                  <a:lnTo>
                    <a:pt x="502" y="879"/>
                  </a:lnTo>
                  <a:lnTo>
                    <a:pt x="499" y="880"/>
                  </a:lnTo>
                  <a:lnTo>
                    <a:pt x="494" y="881"/>
                  </a:lnTo>
                  <a:lnTo>
                    <a:pt x="486" y="883"/>
                  </a:lnTo>
                  <a:lnTo>
                    <a:pt x="477" y="884"/>
                  </a:lnTo>
                  <a:lnTo>
                    <a:pt x="466" y="885"/>
                  </a:lnTo>
                  <a:lnTo>
                    <a:pt x="453" y="885"/>
                  </a:lnTo>
                  <a:lnTo>
                    <a:pt x="439" y="884"/>
                  </a:lnTo>
                  <a:lnTo>
                    <a:pt x="423" y="883"/>
                  </a:lnTo>
                  <a:lnTo>
                    <a:pt x="404" y="880"/>
                  </a:lnTo>
                  <a:lnTo>
                    <a:pt x="385" y="876"/>
                  </a:lnTo>
                  <a:lnTo>
                    <a:pt x="364" y="870"/>
                  </a:lnTo>
                  <a:lnTo>
                    <a:pt x="342" y="862"/>
                  </a:lnTo>
                  <a:lnTo>
                    <a:pt x="319" y="853"/>
                  </a:lnTo>
                  <a:lnTo>
                    <a:pt x="294" y="841"/>
                  </a:lnTo>
                  <a:lnTo>
                    <a:pt x="268" y="826"/>
                  </a:lnTo>
                  <a:lnTo>
                    <a:pt x="243" y="810"/>
                  </a:lnTo>
                  <a:lnTo>
                    <a:pt x="217" y="794"/>
                  </a:lnTo>
                  <a:lnTo>
                    <a:pt x="194" y="778"/>
                  </a:lnTo>
                  <a:lnTo>
                    <a:pt x="174" y="762"/>
                  </a:lnTo>
                  <a:lnTo>
                    <a:pt x="153" y="743"/>
                  </a:lnTo>
                  <a:lnTo>
                    <a:pt x="136" y="726"/>
                  </a:lnTo>
                  <a:lnTo>
                    <a:pt x="118" y="708"/>
                  </a:lnTo>
                  <a:lnTo>
                    <a:pt x="105" y="688"/>
                  </a:lnTo>
                  <a:lnTo>
                    <a:pt x="92" y="668"/>
                  </a:lnTo>
                  <a:lnTo>
                    <a:pt x="80" y="647"/>
                  </a:lnTo>
                  <a:lnTo>
                    <a:pt x="72" y="626"/>
                  </a:lnTo>
                  <a:lnTo>
                    <a:pt x="66" y="603"/>
                  </a:lnTo>
                  <a:lnTo>
                    <a:pt x="62" y="579"/>
                  </a:lnTo>
                  <a:lnTo>
                    <a:pt x="61" y="554"/>
                  </a:lnTo>
                  <a:lnTo>
                    <a:pt x="62" y="528"/>
                  </a:lnTo>
                  <a:lnTo>
                    <a:pt x="65" y="501"/>
                  </a:lnTo>
                  <a:lnTo>
                    <a:pt x="68" y="451"/>
                  </a:lnTo>
                  <a:lnTo>
                    <a:pt x="57" y="408"/>
                  </a:lnTo>
                  <a:lnTo>
                    <a:pt x="41" y="368"/>
                  </a:lnTo>
                  <a:lnTo>
                    <a:pt x="22" y="330"/>
                  </a:lnTo>
                  <a:lnTo>
                    <a:pt x="7" y="287"/>
                  </a:lnTo>
                  <a:lnTo>
                    <a:pt x="0" y="240"/>
                  </a:lnTo>
                  <a:lnTo>
                    <a:pt x="5" y="182"/>
                  </a:lnTo>
                  <a:lnTo>
                    <a:pt x="30" y="113"/>
                  </a:lnTo>
                  <a:close/>
                </a:path>
              </a:pathLst>
            </a:custGeom>
            <a:solidFill>
              <a:srgbClr val="DB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29"/>
            <p:cNvSpPr>
              <a:spLocks/>
            </p:cNvSpPr>
            <p:nvPr/>
          </p:nvSpPr>
          <p:spPr bwMode="auto">
            <a:xfrm>
              <a:off x="1815" y="1680"/>
              <a:ext cx="457" cy="427"/>
            </a:xfrm>
            <a:custGeom>
              <a:avLst/>
              <a:gdLst>
                <a:gd name="T0" fmla="*/ 30 w 914"/>
                <a:gd name="T1" fmla="*/ 109 h 853"/>
                <a:gd name="T2" fmla="*/ 34 w 914"/>
                <a:gd name="T3" fmla="*/ 101 h 853"/>
                <a:gd name="T4" fmla="*/ 45 w 914"/>
                <a:gd name="T5" fmla="*/ 86 h 853"/>
                <a:gd name="T6" fmla="*/ 61 w 914"/>
                <a:gd name="T7" fmla="*/ 69 h 853"/>
                <a:gd name="T8" fmla="*/ 84 w 914"/>
                <a:gd name="T9" fmla="*/ 50 h 853"/>
                <a:gd name="T10" fmla="*/ 114 w 914"/>
                <a:gd name="T11" fmla="*/ 35 h 853"/>
                <a:gd name="T12" fmla="*/ 152 w 914"/>
                <a:gd name="T13" fmla="*/ 25 h 853"/>
                <a:gd name="T14" fmla="*/ 197 w 914"/>
                <a:gd name="T15" fmla="*/ 22 h 853"/>
                <a:gd name="T16" fmla="*/ 246 w 914"/>
                <a:gd name="T17" fmla="*/ 27 h 853"/>
                <a:gd name="T18" fmla="*/ 288 w 914"/>
                <a:gd name="T19" fmla="*/ 32 h 853"/>
                <a:gd name="T20" fmla="*/ 324 w 914"/>
                <a:gd name="T21" fmla="*/ 33 h 853"/>
                <a:gd name="T22" fmla="*/ 356 w 914"/>
                <a:gd name="T23" fmla="*/ 33 h 853"/>
                <a:gd name="T24" fmla="*/ 386 w 914"/>
                <a:gd name="T25" fmla="*/ 31 h 853"/>
                <a:gd name="T26" fmla="*/ 415 w 914"/>
                <a:gd name="T27" fmla="*/ 26 h 853"/>
                <a:gd name="T28" fmla="*/ 445 w 914"/>
                <a:gd name="T29" fmla="*/ 19 h 853"/>
                <a:gd name="T30" fmla="*/ 477 w 914"/>
                <a:gd name="T31" fmla="*/ 10 h 853"/>
                <a:gd name="T32" fmla="*/ 514 w 914"/>
                <a:gd name="T33" fmla="*/ 1 h 853"/>
                <a:gd name="T34" fmla="*/ 563 w 914"/>
                <a:gd name="T35" fmla="*/ 1 h 853"/>
                <a:gd name="T36" fmla="*/ 622 w 914"/>
                <a:gd name="T37" fmla="*/ 12 h 853"/>
                <a:gd name="T38" fmla="*/ 687 w 914"/>
                <a:gd name="T39" fmla="*/ 33 h 853"/>
                <a:gd name="T40" fmla="*/ 750 w 914"/>
                <a:gd name="T41" fmla="*/ 60 h 853"/>
                <a:gd name="T42" fmla="*/ 809 w 914"/>
                <a:gd name="T43" fmla="*/ 91 h 853"/>
                <a:gd name="T44" fmla="*/ 858 w 914"/>
                <a:gd name="T45" fmla="*/ 126 h 853"/>
                <a:gd name="T46" fmla="*/ 893 w 914"/>
                <a:gd name="T47" fmla="*/ 162 h 853"/>
                <a:gd name="T48" fmla="*/ 911 w 914"/>
                <a:gd name="T49" fmla="*/ 202 h 853"/>
                <a:gd name="T50" fmla="*/ 911 w 914"/>
                <a:gd name="T51" fmla="*/ 266 h 853"/>
                <a:gd name="T52" fmla="*/ 894 w 914"/>
                <a:gd name="T53" fmla="*/ 349 h 853"/>
                <a:gd name="T54" fmla="*/ 859 w 914"/>
                <a:gd name="T55" fmla="*/ 446 h 853"/>
                <a:gd name="T56" fmla="*/ 808 w 914"/>
                <a:gd name="T57" fmla="*/ 548 h 853"/>
                <a:gd name="T58" fmla="*/ 737 w 914"/>
                <a:gd name="T59" fmla="*/ 649 h 853"/>
                <a:gd name="T60" fmla="*/ 650 w 914"/>
                <a:gd name="T61" fmla="*/ 742 h 853"/>
                <a:gd name="T62" fmla="*/ 544 w 914"/>
                <a:gd name="T63" fmla="*/ 818 h 853"/>
                <a:gd name="T64" fmla="*/ 483 w 914"/>
                <a:gd name="T65" fmla="*/ 848 h 853"/>
                <a:gd name="T66" fmla="*/ 475 w 914"/>
                <a:gd name="T67" fmla="*/ 850 h 853"/>
                <a:gd name="T68" fmla="*/ 458 w 914"/>
                <a:gd name="T69" fmla="*/ 852 h 853"/>
                <a:gd name="T70" fmla="*/ 435 w 914"/>
                <a:gd name="T71" fmla="*/ 853 h 853"/>
                <a:gd name="T72" fmla="*/ 407 w 914"/>
                <a:gd name="T73" fmla="*/ 851 h 853"/>
                <a:gd name="T74" fmla="*/ 371 w 914"/>
                <a:gd name="T75" fmla="*/ 844 h 853"/>
                <a:gd name="T76" fmla="*/ 329 w 914"/>
                <a:gd name="T77" fmla="*/ 831 h 853"/>
                <a:gd name="T78" fmla="*/ 283 w 914"/>
                <a:gd name="T79" fmla="*/ 811 h 853"/>
                <a:gd name="T80" fmla="*/ 234 w 914"/>
                <a:gd name="T81" fmla="*/ 782 h 853"/>
                <a:gd name="T82" fmla="*/ 189 w 914"/>
                <a:gd name="T83" fmla="*/ 750 h 853"/>
                <a:gd name="T84" fmla="*/ 148 w 914"/>
                <a:gd name="T85" fmla="*/ 717 h 853"/>
                <a:gd name="T86" fmla="*/ 115 w 914"/>
                <a:gd name="T87" fmla="*/ 682 h 853"/>
                <a:gd name="T88" fmla="*/ 89 w 914"/>
                <a:gd name="T89" fmla="*/ 644 h 853"/>
                <a:gd name="T90" fmla="*/ 70 w 914"/>
                <a:gd name="T91" fmla="*/ 602 h 853"/>
                <a:gd name="T92" fmla="*/ 60 w 914"/>
                <a:gd name="T93" fmla="*/ 558 h 853"/>
                <a:gd name="T94" fmla="*/ 60 w 914"/>
                <a:gd name="T95" fmla="*/ 510 h 853"/>
                <a:gd name="T96" fmla="*/ 65 w 914"/>
                <a:gd name="T97" fmla="*/ 435 h 853"/>
                <a:gd name="T98" fmla="*/ 40 w 914"/>
                <a:gd name="T99" fmla="*/ 356 h 853"/>
                <a:gd name="T100" fmla="*/ 7 w 914"/>
                <a:gd name="T101" fmla="*/ 277 h 853"/>
                <a:gd name="T102" fmla="*/ 6 w 914"/>
                <a:gd name="T103" fmla="*/ 177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4" h="853">
                  <a:moveTo>
                    <a:pt x="29" y="110"/>
                  </a:moveTo>
                  <a:lnTo>
                    <a:pt x="30" y="109"/>
                  </a:lnTo>
                  <a:lnTo>
                    <a:pt x="31" y="106"/>
                  </a:lnTo>
                  <a:lnTo>
                    <a:pt x="34" y="101"/>
                  </a:lnTo>
                  <a:lnTo>
                    <a:pt x="39" y="94"/>
                  </a:lnTo>
                  <a:lnTo>
                    <a:pt x="45" y="86"/>
                  </a:lnTo>
                  <a:lnTo>
                    <a:pt x="52" y="78"/>
                  </a:lnTo>
                  <a:lnTo>
                    <a:pt x="61" y="69"/>
                  </a:lnTo>
                  <a:lnTo>
                    <a:pt x="71" y="60"/>
                  </a:lnTo>
                  <a:lnTo>
                    <a:pt x="84" y="50"/>
                  </a:lnTo>
                  <a:lnTo>
                    <a:pt x="98" y="42"/>
                  </a:lnTo>
                  <a:lnTo>
                    <a:pt x="114" y="35"/>
                  </a:lnTo>
                  <a:lnTo>
                    <a:pt x="131" y="30"/>
                  </a:lnTo>
                  <a:lnTo>
                    <a:pt x="152" y="25"/>
                  </a:lnTo>
                  <a:lnTo>
                    <a:pt x="174" y="22"/>
                  </a:lnTo>
                  <a:lnTo>
                    <a:pt x="197" y="22"/>
                  </a:lnTo>
                  <a:lnTo>
                    <a:pt x="223" y="24"/>
                  </a:lnTo>
                  <a:lnTo>
                    <a:pt x="246" y="27"/>
                  </a:lnTo>
                  <a:lnTo>
                    <a:pt x="268" y="30"/>
                  </a:lnTo>
                  <a:lnTo>
                    <a:pt x="288" y="32"/>
                  </a:lnTo>
                  <a:lnTo>
                    <a:pt x="306" y="33"/>
                  </a:lnTo>
                  <a:lnTo>
                    <a:pt x="324" y="33"/>
                  </a:lnTo>
                  <a:lnTo>
                    <a:pt x="341" y="34"/>
                  </a:lnTo>
                  <a:lnTo>
                    <a:pt x="356" y="33"/>
                  </a:lnTo>
                  <a:lnTo>
                    <a:pt x="371" y="32"/>
                  </a:lnTo>
                  <a:lnTo>
                    <a:pt x="386" y="31"/>
                  </a:lnTo>
                  <a:lnTo>
                    <a:pt x="401" y="29"/>
                  </a:lnTo>
                  <a:lnTo>
                    <a:pt x="415" y="26"/>
                  </a:lnTo>
                  <a:lnTo>
                    <a:pt x="430" y="23"/>
                  </a:lnTo>
                  <a:lnTo>
                    <a:pt x="445" y="19"/>
                  </a:lnTo>
                  <a:lnTo>
                    <a:pt x="461" y="15"/>
                  </a:lnTo>
                  <a:lnTo>
                    <a:pt x="477" y="10"/>
                  </a:lnTo>
                  <a:lnTo>
                    <a:pt x="494" y="4"/>
                  </a:lnTo>
                  <a:lnTo>
                    <a:pt x="514" y="1"/>
                  </a:lnTo>
                  <a:lnTo>
                    <a:pt x="538" y="0"/>
                  </a:lnTo>
                  <a:lnTo>
                    <a:pt x="563" y="1"/>
                  </a:lnTo>
                  <a:lnTo>
                    <a:pt x="592" y="5"/>
                  </a:lnTo>
                  <a:lnTo>
                    <a:pt x="622" y="12"/>
                  </a:lnTo>
                  <a:lnTo>
                    <a:pt x="654" y="22"/>
                  </a:lnTo>
                  <a:lnTo>
                    <a:pt x="687" y="33"/>
                  </a:lnTo>
                  <a:lnTo>
                    <a:pt x="719" y="46"/>
                  </a:lnTo>
                  <a:lnTo>
                    <a:pt x="750" y="60"/>
                  </a:lnTo>
                  <a:lnTo>
                    <a:pt x="780" y="75"/>
                  </a:lnTo>
                  <a:lnTo>
                    <a:pt x="809" y="91"/>
                  </a:lnTo>
                  <a:lnTo>
                    <a:pt x="835" y="108"/>
                  </a:lnTo>
                  <a:lnTo>
                    <a:pt x="858" y="126"/>
                  </a:lnTo>
                  <a:lnTo>
                    <a:pt x="878" y="145"/>
                  </a:lnTo>
                  <a:lnTo>
                    <a:pt x="893" y="162"/>
                  </a:lnTo>
                  <a:lnTo>
                    <a:pt x="904" y="181"/>
                  </a:lnTo>
                  <a:lnTo>
                    <a:pt x="911" y="202"/>
                  </a:lnTo>
                  <a:lnTo>
                    <a:pt x="914" y="231"/>
                  </a:lnTo>
                  <a:lnTo>
                    <a:pt x="911" y="266"/>
                  </a:lnTo>
                  <a:lnTo>
                    <a:pt x="904" y="305"/>
                  </a:lnTo>
                  <a:lnTo>
                    <a:pt x="894" y="349"/>
                  </a:lnTo>
                  <a:lnTo>
                    <a:pt x="879" y="396"/>
                  </a:lnTo>
                  <a:lnTo>
                    <a:pt x="859" y="446"/>
                  </a:lnTo>
                  <a:lnTo>
                    <a:pt x="835" y="496"/>
                  </a:lnTo>
                  <a:lnTo>
                    <a:pt x="808" y="548"/>
                  </a:lnTo>
                  <a:lnTo>
                    <a:pt x="774" y="600"/>
                  </a:lnTo>
                  <a:lnTo>
                    <a:pt x="737" y="649"/>
                  </a:lnTo>
                  <a:lnTo>
                    <a:pt x="696" y="697"/>
                  </a:lnTo>
                  <a:lnTo>
                    <a:pt x="650" y="742"/>
                  </a:lnTo>
                  <a:lnTo>
                    <a:pt x="599" y="782"/>
                  </a:lnTo>
                  <a:lnTo>
                    <a:pt x="544" y="818"/>
                  </a:lnTo>
                  <a:lnTo>
                    <a:pt x="484" y="848"/>
                  </a:lnTo>
                  <a:lnTo>
                    <a:pt x="483" y="848"/>
                  </a:lnTo>
                  <a:lnTo>
                    <a:pt x="479" y="849"/>
                  </a:lnTo>
                  <a:lnTo>
                    <a:pt x="475" y="850"/>
                  </a:lnTo>
                  <a:lnTo>
                    <a:pt x="468" y="851"/>
                  </a:lnTo>
                  <a:lnTo>
                    <a:pt x="458" y="852"/>
                  </a:lnTo>
                  <a:lnTo>
                    <a:pt x="448" y="853"/>
                  </a:lnTo>
                  <a:lnTo>
                    <a:pt x="435" y="853"/>
                  </a:lnTo>
                  <a:lnTo>
                    <a:pt x="422" y="852"/>
                  </a:lnTo>
                  <a:lnTo>
                    <a:pt x="407" y="851"/>
                  </a:lnTo>
                  <a:lnTo>
                    <a:pt x="389" y="849"/>
                  </a:lnTo>
                  <a:lnTo>
                    <a:pt x="371" y="844"/>
                  </a:lnTo>
                  <a:lnTo>
                    <a:pt x="351" y="838"/>
                  </a:lnTo>
                  <a:lnTo>
                    <a:pt x="329" y="831"/>
                  </a:lnTo>
                  <a:lnTo>
                    <a:pt x="307" y="822"/>
                  </a:lnTo>
                  <a:lnTo>
                    <a:pt x="283" y="811"/>
                  </a:lnTo>
                  <a:lnTo>
                    <a:pt x="259" y="797"/>
                  </a:lnTo>
                  <a:lnTo>
                    <a:pt x="234" y="782"/>
                  </a:lnTo>
                  <a:lnTo>
                    <a:pt x="211" y="766"/>
                  </a:lnTo>
                  <a:lnTo>
                    <a:pt x="189" y="750"/>
                  </a:lnTo>
                  <a:lnTo>
                    <a:pt x="168" y="733"/>
                  </a:lnTo>
                  <a:lnTo>
                    <a:pt x="148" y="717"/>
                  </a:lnTo>
                  <a:lnTo>
                    <a:pt x="131" y="700"/>
                  </a:lnTo>
                  <a:lnTo>
                    <a:pt x="115" y="682"/>
                  </a:lnTo>
                  <a:lnTo>
                    <a:pt x="101" y="663"/>
                  </a:lnTo>
                  <a:lnTo>
                    <a:pt x="89" y="644"/>
                  </a:lnTo>
                  <a:lnTo>
                    <a:pt x="78" y="624"/>
                  </a:lnTo>
                  <a:lnTo>
                    <a:pt x="70" y="602"/>
                  </a:lnTo>
                  <a:lnTo>
                    <a:pt x="64" y="581"/>
                  </a:lnTo>
                  <a:lnTo>
                    <a:pt x="60" y="558"/>
                  </a:lnTo>
                  <a:lnTo>
                    <a:pt x="59" y="534"/>
                  </a:lnTo>
                  <a:lnTo>
                    <a:pt x="60" y="510"/>
                  </a:lnTo>
                  <a:lnTo>
                    <a:pt x="63" y="484"/>
                  </a:lnTo>
                  <a:lnTo>
                    <a:pt x="65" y="435"/>
                  </a:lnTo>
                  <a:lnTo>
                    <a:pt x="56" y="394"/>
                  </a:lnTo>
                  <a:lnTo>
                    <a:pt x="40" y="356"/>
                  </a:lnTo>
                  <a:lnTo>
                    <a:pt x="22" y="318"/>
                  </a:lnTo>
                  <a:lnTo>
                    <a:pt x="7" y="277"/>
                  </a:lnTo>
                  <a:lnTo>
                    <a:pt x="0" y="232"/>
                  </a:lnTo>
                  <a:lnTo>
                    <a:pt x="6" y="177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D1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30"/>
            <p:cNvSpPr>
              <a:spLocks/>
            </p:cNvSpPr>
            <p:nvPr/>
          </p:nvSpPr>
          <p:spPr bwMode="auto">
            <a:xfrm>
              <a:off x="1823" y="1690"/>
              <a:ext cx="439" cy="411"/>
            </a:xfrm>
            <a:custGeom>
              <a:avLst/>
              <a:gdLst>
                <a:gd name="T0" fmla="*/ 29 w 877"/>
                <a:gd name="T1" fmla="*/ 105 h 822"/>
                <a:gd name="T2" fmla="*/ 33 w 877"/>
                <a:gd name="T3" fmla="*/ 97 h 822"/>
                <a:gd name="T4" fmla="*/ 43 w 877"/>
                <a:gd name="T5" fmla="*/ 83 h 822"/>
                <a:gd name="T6" fmla="*/ 59 w 877"/>
                <a:gd name="T7" fmla="*/ 67 h 822"/>
                <a:gd name="T8" fmla="*/ 81 w 877"/>
                <a:gd name="T9" fmla="*/ 50 h 822"/>
                <a:gd name="T10" fmla="*/ 111 w 877"/>
                <a:gd name="T11" fmla="*/ 35 h 822"/>
                <a:gd name="T12" fmla="*/ 146 w 877"/>
                <a:gd name="T13" fmla="*/ 25 h 822"/>
                <a:gd name="T14" fmla="*/ 190 w 877"/>
                <a:gd name="T15" fmla="*/ 21 h 822"/>
                <a:gd name="T16" fmla="*/ 237 w 877"/>
                <a:gd name="T17" fmla="*/ 27 h 822"/>
                <a:gd name="T18" fmla="*/ 278 w 877"/>
                <a:gd name="T19" fmla="*/ 30 h 822"/>
                <a:gd name="T20" fmla="*/ 312 w 877"/>
                <a:gd name="T21" fmla="*/ 33 h 822"/>
                <a:gd name="T22" fmla="*/ 342 w 877"/>
                <a:gd name="T23" fmla="*/ 33 h 822"/>
                <a:gd name="T24" fmla="*/ 371 w 877"/>
                <a:gd name="T25" fmla="*/ 30 h 822"/>
                <a:gd name="T26" fmla="*/ 399 w 877"/>
                <a:gd name="T27" fmla="*/ 26 h 822"/>
                <a:gd name="T28" fmla="*/ 427 w 877"/>
                <a:gd name="T29" fmla="*/ 19 h 822"/>
                <a:gd name="T30" fmla="*/ 459 w 877"/>
                <a:gd name="T31" fmla="*/ 10 h 822"/>
                <a:gd name="T32" fmla="*/ 493 w 877"/>
                <a:gd name="T33" fmla="*/ 0 h 822"/>
                <a:gd name="T34" fmla="*/ 542 w 877"/>
                <a:gd name="T35" fmla="*/ 1 h 822"/>
                <a:gd name="T36" fmla="*/ 598 w 877"/>
                <a:gd name="T37" fmla="*/ 12 h 822"/>
                <a:gd name="T38" fmla="*/ 659 w 877"/>
                <a:gd name="T39" fmla="*/ 31 h 822"/>
                <a:gd name="T40" fmla="*/ 720 w 877"/>
                <a:gd name="T41" fmla="*/ 58 h 822"/>
                <a:gd name="T42" fmla="*/ 777 w 877"/>
                <a:gd name="T43" fmla="*/ 88 h 822"/>
                <a:gd name="T44" fmla="*/ 824 w 877"/>
                <a:gd name="T45" fmla="*/ 121 h 822"/>
                <a:gd name="T46" fmla="*/ 858 w 877"/>
                <a:gd name="T47" fmla="*/ 157 h 822"/>
                <a:gd name="T48" fmla="*/ 875 w 877"/>
                <a:gd name="T49" fmla="*/ 195 h 822"/>
                <a:gd name="T50" fmla="*/ 875 w 877"/>
                <a:gd name="T51" fmla="*/ 256 h 822"/>
                <a:gd name="T52" fmla="*/ 858 w 877"/>
                <a:gd name="T53" fmla="*/ 337 h 822"/>
                <a:gd name="T54" fmla="*/ 825 w 877"/>
                <a:gd name="T55" fmla="*/ 430 h 822"/>
                <a:gd name="T56" fmla="*/ 776 w 877"/>
                <a:gd name="T57" fmla="*/ 528 h 822"/>
                <a:gd name="T58" fmla="*/ 709 w 877"/>
                <a:gd name="T59" fmla="*/ 626 h 822"/>
                <a:gd name="T60" fmla="*/ 625 w 877"/>
                <a:gd name="T61" fmla="*/ 714 h 822"/>
                <a:gd name="T62" fmla="*/ 523 w 877"/>
                <a:gd name="T63" fmla="*/ 787 h 822"/>
                <a:gd name="T64" fmla="*/ 464 w 877"/>
                <a:gd name="T65" fmla="*/ 816 h 822"/>
                <a:gd name="T66" fmla="*/ 456 w 877"/>
                <a:gd name="T67" fmla="*/ 818 h 822"/>
                <a:gd name="T68" fmla="*/ 441 w 877"/>
                <a:gd name="T69" fmla="*/ 820 h 822"/>
                <a:gd name="T70" fmla="*/ 419 w 877"/>
                <a:gd name="T71" fmla="*/ 822 h 822"/>
                <a:gd name="T72" fmla="*/ 391 w 877"/>
                <a:gd name="T73" fmla="*/ 819 h 822"/>
                <a:gd name="T74" fmla="*/ 357 w 877"/>
                <a:gd name="T75" fmla="*/ 812 h 822"/>
                <a:gd name="T76" fmla="*/ 317 w 877"/>
                <a:gd name="T77" fmla="*/ 801 h 822"/>
                <a:gd name="T78" fmla="*/ 273 w 877"/>
                <a:gd name="T79" fmla="*/ 781 h 822"/>
                <a:gd name="T80" fmla="*/ 225 w 877"/>
                <a:gd name="T81" fmla="*/ 752 h 822"/>
                <a:gd name="T82" fmla="*/ 181 w 877"/>
                <a:gd name="T83" fmla="*/ 723 h 822"/>
                <a:gd name="T84" fmla="*/ 143 w 877"/>
                <a:gd name="T85" fmla="*/ 690 h 822"/>
                <a:gd name="T86" fmla="*/ 111 w 877"/>
                <a:gd name="T87" fmla="*/ 656 h 822"/>
                <a:gd name="T88" fmla="*/ 85 w 877"/>
                <a:gd name="T89" fmla="*/ 620 h 822"/>
                <a:gd name="T90" fmla="*/ 68 w 877"/>
                <a:gd name="T91" fmla="*/ 580 h 822"/>
                <a:gd name="T92" fmla="*/ 59 w 877"/>
                <a:gd name="T93" fmla="*/ 537 h 822"/>
                <a:gd name="T94" fmla="*/ 58 w 877"/>
                <a:gd name="T95" fmla="*/ 491 h 822"/>
                <a:gd name="T96" fmla="*/ 63 w 877"/>
                <a:gd name="T97" fmla="*/ 418 h 822"/>
                <a:gd name="T98" fmla="*/ 39 w 877"/>
                <a:gd name="T99" fmla="*/ 342 h 822"/>
                <a:gd name="T100" fmla="*/ 7 w 877"/>
                <a:gd name="T101" fmla="*/ 268 h 822"/>
                <a:gd name="T102" fmla="*/ 6 w 877"/>
                <a:gd name="T103" fmla="*/ 17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7" h="822">
                  <a:moveTo>
                    <a:pt x="28" y="106"/>
                  </a:moveTo>
                  <a:lnTo>
                    <a:pt x="29" y="105"/>
                  </a:lnTo>
                  <a:lnTo>
                    <a:pt x="30" y="102"/>
                  </a:lnTo>
                  <a:lnTo>
                    <a:pt x="33" y="97"/>
                  </a:lnTo>
                  <a:lnTo>
                    <a:pt x="37" y="90"/>
                  </a:lnTo>
                  <a:lnTo>
                    <a:pt x="43" y="83"/>
                  </a:lnTo>
                  <a:lnTo>
                    <a:pt x="51" y="75"/>
                  </a:lnTo>
                  <a:lnTo>
                    <a:pt x="59" y="67"/>
                  </a:lnTo>
                  <a:lnTo>
                    <a:pt x="69" y="58"/>
                  </a:lnTo>
                  <a:lnTo>
                    <a:pt x="81" y="50"/>
                  </a:lnTo>
                  <a:lnTo>
                    <a:pt x="94" y="42"/>
                  </a:lnTo>
                  <a:lnTo>
                    <a:pt x="111" y="35"/>
                  </a:lnTo>
                  <a:lnTo>
                    <a:pt x="127" y="28"/>
                  </a:lnTo>
                  <a:lnTo>
                    <a:pt x="146" y="25"/>
                  </a:lnTo>
                  <a:lnTo>
                    <a:pt x="167" y="21"/>
                  </a:lnTo>
                  <a:lnTo>
                    <a:pt x="190" y="21"/>
                  </a:lnTo>
                  <a:lnTo>
                    <a:pt x="215" y="23"/>
                  </a:lnTo>
                  <a:lnTo>
                    <a:pt x="237" y="27"/>
                  </a:lnTo>
                  <a:lnTo>
                    <a:pt x="258" y="29"/>
                  </a:lnTo>
                  <a:lnTo>
                    <a:pt x="278" y="30"/>
                  </a:lnTo>
                  <a:lnTo>
                    <a:pt x="295" y="31"/>
                  </a:lnTo>
                  <a:lnTo>
                    <a:pt x="312" y="33"/>
                  </a:lnTo>
                  <a:lnTo>
                    <a:pt x="327" y="33"/>
                  </a:lnTo>
                  <a:lnTo>
                    <a:pt x="342" y="33"/>
                  </a:lnTo>
                  <a:lnTo>
                    <a:pt x="357" y="31"/>
                  </a:lnTo>
                  <a:lnTo>
                    <a:pt x="371" y="30"/>
                  </a:lnTo>
                  <a:lnTo>
                    <a:pt x="385" y="28"/>
                  </a:lnTo>
                  <a:lnTo>
                    <a:pt x="399" y="26"/>
                  </a:lnTo>
                  <a:lnTo>
                    <a:pt x="414" y="22"/>
                  </a:lnTo>
                  <a:lnTo>
                    <a:pt x="427" y="19"/>
                  </a:lnTo>
                  <a:lnTo>
                    <a:pt x="442" y="14"/>
                  </a:lnTo>
                  <a:lnTo>
                    <a:pt x="459" y="10"/>
                  </a:lnTo>
                  <a:lnTo>
                    <a:pt x="475" y="5"/>
                  </a:lnTo>
                  <a:lnTo>
                    <a:pt x="493" y="0"/>
                  </a:lnTo>
                  <a:lnTo>
                    <a:pt x="516" y="0"/>
                  </a:lnTo>
                  <a:lnTo>
                    <a:pt x="542" y="1"/>
                  </a:lnTo>
                  <a:lnTo>
                    <a:pt x="569" y="6"/>
                  </a:lnTo>
                  <a:lnTo>
                    <a:pt x="598" y="12"/>
                  </a:lnTo>
                  <a:lnTo>
                    <a:pt x="628" y="21"/>
                  </a:lnTo>
                  <a:lnTo>
                    <a:pt x="659" y="31"/>
                  </a:lnTo>
                  <a:lnTo>
                    <a:pt x="690" y="44"/>
                  </a:lnTo>
                  <a:lnTo>
                    <a:pt x="720" y="58"/>
                  </a:lnTo>
                  <a:lnTo>
                    <a:pt x="749" y="72"/>
                  </a:lnTo>
                  <a:lnTo>
                    <a:pt x="777" y="88"/>
                  </a:lnTo>
                  <a:lnTo>
                    <a:pt x="802" y="105"/>
                  </a:lnTo>
                  <a:lnTo>
                    <a:pt x="824" y="121"/>
                  </a:lnTo>
                  <a:lnTo>
                    <a:pt x="843" y="140"/>
                  </a:lnTo>
                  <a:lnTo>
                    <a:pt x="858" y="157"/>
                  </a:lnTo>
                  <a:lnTo>
                    <a:pt x="869" y="174"/>
                  </a:lnTo>
                  <a:lnTo>
                    <a:pt x="875" y="195"/>
                  </a:lnTo>
                  <a:lnTo>
                    <a:pt x="877" y="223"/>
                  </a:lnTo>
                  <a:lnTo>
                    <a:pt x="875" y="256"/>
                  </a:lnTo>
                  <a:lnTo>
                    <a:pt x="869" y="294"/>
                  </a:lnTo>
                  <a:lnTo>
                    <a:pt x="858" y="337"/>
                  </a:lnTo>
                  <a:lnTo>
                    <a:pt x="843" y="382"/>
                  </a:lnTo>
                  <a:lnTo>
                    <a:pt x="825" y="430"/>
                  </a:lnTo>
                  <a:lnTo>
                    <a:pt x="802" y="478"/>
                  </a:lnTo>
                  <a:lnTo>
                    <a:pt x="776" y="528"/>
                  </a:lnTo>
                  <a:lnTo>
                    <a:pt x="744" y="577"/>
                  </a:lnTo>
                  <a:lnTo>
                    <a:pt x="709" y="626"/>
                  </a:lnTo>
                  <a:lnTo>
                    <a:pt x="668" y="671"/>
                  </a:lnTo>
                  <a:lnTo>
                    <a:pt x="625" y="714"/>
                  </a:lnTo>
                  <a:lnTo>
                    <a:pt x="576" y="752"/>
                  </a:lnTo>
                  <a:lnTo>
                    <a:pt x="523" y="787"/>
                  </a:lnTo>
                  <a:lnTo>
                    <a:pt x="466" y="816"/>
                  </a:lnTo>
                  <a:lnTo>
                    <a:pt x="464" y="816"/>
                  </a:lnTo>
                  <a:lnTo>
                    <a:pt x="462" y="817"/>
                  </a:lnTo>
                  <a:lnTo>
                    <a:pt x="456" y="818"/>
                  </a:lnTo>
                  <a:lnTo>
                    <a:pt x="451" y="819"/>
                  </a:lnTo>
                  <a:lnTo>
                    <a:pt x="441" y="820"/>
                  </a:lnTo>
                  <a:lnTo>
                    <a:pt x="431" y="820"/>
                  </a:lnTo>
                  <a:lnTo>
                    <a:pt x="419" y="822"/>
                  </a:lnTo>
                  <a:lnTo>
                    <a:pt x="406" y="820"/>
                  </a:lnTo>
                  <a:lnTo>
                    <a:pt x="391" y="819"/>
                  </a:lnTo>
                  <a:lnTo>
                    <a:pt x="374" y="817"/>
                  </a:lnTo>
                  <a:lnTo>
                    <a:pt x="357" y="812"/>
                  </a:lnTo>
                  <a:lnTo>
                    <a:pt x="338" y="808"/>
                  </a:lnTo>
                  <a:lnTo>
                    <a:pt x="317" y="801"/>
                  </a:lnTo>
                  <a:lnTo>
                    <a:pt x="296" y="792"/>
                  </a:lnTo>
                  <a:lnTo>
                    <a:pt x="273" y="781"/>
                  </a:lnTo>
                  <a:lnTo>
                    <a:pt x="249" y="767"/>
                  </a:lnTo>
                  <a:lnTo>
                    <a:pt x="225" y="752"/>
                  </a:lnTo>
                  <a:lnTo>
                    <a:pt x="203" y="738"/>
                  </a:lnTo>
                  <a:lnTo>
                    <a:pt x="181" y="723"/>
                  </a:lnTo>
                  <a:lnTo>
                    <a:pt x="161" y="706"/>
                  </a:lnTo>
                  <a:lnTo>
                    <a:pt x="143" y="690"/>
                  </a:lnTo>
                  <a:lnTo>
                    <a:pt x="126" y="673"/>
                  </a:lnTo>
                  <a:lnTo>
                    <a:pt x="111" y="656"/>
                  </a:lnTo>
                  <a:lnTo>
                    <a:pt x="97" y="638"/>
                  </a:lnTo>
                  <a:lnTo>
                    <a:pt x="85" y="620"/>
                  </a:lnTo>
                  <a:lnTo>
                    <a:pt x="76" y="600"/>
                  </a:lnTo>
                  <a:lnTo>
                    <a:pt x="68" y="580"/>
                  </a:lnTo>
                  <a:lnTo>
                    <a:pt x="62" y="559"/>
                  </a:lnTo>
                  <a:lnTo>
                    <a:pt x="59" y="537"/>
                  </a:lnTo>
                  <a:lnTo>
                    <a:pt x="56" y="514"/>
                  </a:lnTo>
                  <a:lnTo>
                    <a:pt x="58" y="491"/>
                  </a:lnTo>
                  <a:lnTo>
                    <a:pt x="61" y="466"/>
                  </a:lnTo>
                  <a:lnTo>
                    <a:pt x="63" y="418"/>
                  </a:lnTo>
                  <a:lnTo>
                    <a:pt x="54" y="379"/>
                  </a:lnTo>
                  <a:lnTo>
                    <a:pt x="39" y="342"/>
                  </a:lnTo>
                  <a:lnTo>
                    <a:pt x="22" y="307"/>
                  </a:lnTo>
                  <a:lnTo>
                    <a:pt x="7" y="268"/>
                  </a:lnTo>
                  <a:lnTo>
                    <a:pt x="0" y="224"/>
                  </a:lnTo>
                  <a:lnTo>
                    <a:pt x="6" y="171"/>
                  </a:lnTo>
                  <a:lnTo>
                    <a:pt x="28" y="106"/>
                  </a:lnTo>
                  <a:close/>
                </a:path>
              </a:pathLst>
            </a:custGeom>
            <a:solidFill>
              <a:srgbClr val="C4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1"/>
            <p:cNvSpPr>
              <a:spLocks/>
            </p:cNvSpPr>
            <p:nvPr/>
          </p:nvSpPr>
          <p:spPr bwMode="auto">
            <a:xfrm>
              <a:off x="1832" y="1699"/>
              <a:ext cx="420" cy="395"/>
            </a:xfrm>
            <a:custGeom>
              <a:avLst/>
              <a:gdLst>
                <a:gd name="T0" fmla="*/ 28 w 840"/>
                <a:gd name="T1" fmla="*/ 98 h 789"/>
                <a:gd name="T2" fmla="*/ 47 w 840"/>
                <a:gd name="T3" fmla="*/ 72 h 789"/>
                <a:gd name="T4" fmla="*/ 90 w 840"/>
                <a:gd name="T5" fmla="*/ 40 h 789"/>
                <a:gd name="T6" fmla="*/ 159 w 840"/>
                <a:gd name="T7" fmla="*/ 22 h 789"/>
                <a:gd name="T8" fmla="*/ 227 w 840"/>
                <a:gd name="T9" fmla="*/ 26 h 789"/>
                <a:gd name="T10" fmla="*/ 265 w 840"/>
                <a:gd name="T11" fmla="*/ 31 h 789"/>
                <a:gd name="T12" fmla="*/ 298 w 840"/>
                <a:gd name="T13" fmla="*/ 32 h 789"/>
                <a:gd name="T14" fmla="*/ 327 w 840"/>
                <a:gd name="T15" fmla="*/ 32 h 789"/>
                <a:gd name="T16" fmla="*/ 355 w 840"/>
                <a:gd name="T17" fmla="*/ 30 h 789"/>
                <a:gd name="T18" fmla="*/ 382 w 840"/>
                <a:gd name="T19" fmla="*/ 25 h 789"/>
                <a:gd name="T20" fmla="*/ 409 w 840"/>
                <a:gd name="T21" fmla="*/ 18 h 789"/>
                <a:gd name="T22" fmla="*/ 438 w 840"/>
                <a:gd name="T23" fmla="*/ 9 h 789"/>
                <a:gd name="T24" fmla="*/ 473 w 840"/>
                <a:gd name="T25" fmla="*/ 1 h 789"/>
                <a:gd name="T26" fmla="*/ 518 w 840"/>
                <a:gd name="T27" fmla="*/ 2 h 789"/>
                <a:gd name="T28" fmla="*/ 573 w 840"/>
                <a:gd name="T29" fmla="*/ 12 h 789"/>
                <a:gd name="T30" fmla="*/ 631 w 840"/>
                <a:gd name="T31" fmla="*/ 31 h 789"/>
                <a:gd name="T32" fmla="*/ 689 w 840"/>
                <a:gd name="T33" fmla="*/ 56 h 789"/>
                <a:gd name="T34" fmla="*/ 744 w 840"/>
                <a:gd name="T35" fmla="*/ 85 h 789"/>
                <a:gd name="T36" fmla="*/ 790 w 840"/>
                <a:gd name="T37" fmla="*/ 117 h 789"/>
                <a:gd name="T38" fmla="*/ 822 w 840"/>
                <a:gd name="T39" fmla="*/ 151 h 789"/>
                <a:gd name="T40" fmla="*/ 838 w 840"/>
                <a:gd name="T41" fmla="*/ 188 h 789"/>
                <a:gd name="T42" fmla="*/ 838 w 840"/>
                <a:gd name="T43" fmla="*/ 246 h 789"/>
                <a:gd name="T44" fmla="*/ 822 w 840"/>
                <a:gd name="T45" fmla="*/ 323 h 789"/>
                <a:gd name="T46" fmla="*/ 791 w 840"/>
                <a:gd name="T47" fmla="*/ 413 h 789"/>
                <a:gd name="T48" fmla="*/ 742 w 840"/>
                <a:gd name="T49" fmla="*/ 508 h 789"/>
                <a:gd name="T50" fmla="*/ 678 w 840"/>
                <a:gd name="T51" fmla="*/ 601 h 789"/>
                <a:gd name="T52" fmla="*/ 597 w 840"/>
                <a:gd name="T53" fmla="*/ 686 h 789"/>
                <a:gd name="T54" fmla="*/ 500 w 840"/>
                <a:gd name="T55" fmla="*/ 757 h 789"/>
                <a:gd name="T56" fmla="*/ 444 w 840"/>
                <a:gd name="T57" fmla="*/ 784 h 789"/>
                <a:gd name="T58" fmla="*/ 437 w 840"/>
                <a:gd name="T59" fmla="*/ 786 h 789"/>
                <a:gd name="T60" fmla="*/ 422 w 840"/>
                <a:gd name="T61" fmla="*/ 789 h 789"/>
                <a:gd name="T62" fmla="*/ 401 w 840"/>
                <a:gd name="T63" fmla="*/ 789 h 789"/>
                <a:gd name="T64" fmla="*/ 374 w 840"/>
                <a:gd name="T65" fmla="*/ 788 h 789"/>
                <a:gd name="T66" fmla="*/ 341 w 840"/>
                <a:gd name="T67" fmla="*/ 782 h 789"/>
                <a:gd name="T68" fmla="*/ 303 w 840"/>
                <a:gd name="T69" fmla="*/ 769 h 789"/>
                <a:gd name="T70" fmla="*/ 261 w 840"/>
                <a:gd name="T71" fmla="*/ 751 h 789"/>
                <a:gd name="T72" fmla="*/ 215 w 840"/>
                <a:gd name="T73" fmla="*/ 724 h 789"/>
                <a:gd name="T74" fmla="*/ 173 w 840"/>
                <a:gd name="T75" fmla="*/ 694 h 789"/>
                <a:gd name="T76" fmla="*/ 136 w 840"/>
                <a:gd name="T77" fmla="*/ 664 h 789"/>
                <a:gd name="T78" fmla="*/ 105 w 840"/>
                <a:gd name="T79" fmla="*/ 631 h 789"/>
                <a:gd name="T80" fmla="*/ 81 w 840"/>
                <a:gd name="T81" fmla="*/ 596 h 789"/>
                <a:gd name="T82" fmla="*/ 65 w 840"/>
                <a:gd name="T83" fmla="*/ 558 h 789"/>
                <a:gd name="T84" fmla="*/ 56 w 840"/>
                <a:gd name="T85" fmla="*/ 517 h 789"/>
                <a:gd name="T86" fmla="*/ 54 w 840"/>
                <a:gd name="T87" fmla="*/ 472 h 789"/>
                <a:gd name="T88" fmla="*/ 60 w 840"/>
                <a:gd name="T89" fmla="*/ 403 h 789"/>
                <a:gd name="T90" fmla="*/ 36 w 840"/>
                <a:gd name="T91" fmla="*/ 329 h 789"/>
                <a:gd name="T92" fmla="*/ 6 w 840"/>
                <a:gd name="T93" fmla="*/ 258 h 789"/>
                <a:gd name="T94" fmla="*/ 5 w 840"/>
                <a:gd name="T95" fmla="*/ 16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0" h="789">
                  <a:moveTo>
                    <a:pt x="26" y="102"/>
                  </a:moveTo>
                  <a:lnTo>
                    <a:pt x="28" y="98"/>
                  </a:lnTo>
                  <a:lnTo>
                    <a:pt x="35" y="87"/>
                  </a:lnTo>
                  <a:lnTo>
                    <a:pt x="47" y="72"/>
                  </a:lnTo>
                  <a:lnTo>
                    <a:pt x="66" y="56"/>
                  </a:lnTo>
                  <a:lnTo>
                    <a:pt x="90" y="40"/>
                  </a:lnTo>
                  <a:lnTo>
                    <a:pt x="121" y="27"/>
                  </a:lnTo>
                  <a:lnTo>
                    <a:pt x="159" y="22"/>
                  </a:lnTo>
                  <a:lnTo>
                    <a:pt x="205" y="24"/>
                  </a:lnTo>
                  <a:lnTo>
                    <a:pt x="227" y="26"/>
                  </a:lnTo>
                  <a:lnTo>
                    <a:pt x="247" y="29"/>
                  </a:lnTo>
                  <a:lnTo>
                    <a:pt x="265" y="31"/>
                  </a:lnTo>
                  <a:lnTo>
                    <a:pt x="283" y="32"/>
                  </a:lnTo>
                  <a:lnTo>
                    <a:pt x="298" y="32"/>
                  </a:lnTo>
                  <a:lnTo>
                    <a:pt x="314" y="32"/>
                  </a:lnTo>
                  <a:lnTo>
                    <a:pt x="327" y="32"/>
                  </a:lnTo>
                  <a:lnTo>
                    <a:pt x="341" y="31"/>
                  </a:lnTo>
                  <a:lnTo>
                    <a:pt x="355" y="30"/>
                  </a:lnTo>
                  <a:lnTo>
                    <a:pt x="368" y="27"/>
                  </a:lnTo>
                  <a:lnTo>
                    <a:pt x="382" y="25"/>
                  </a:lnTo>
                  <a:lnTo>
                    <a:pt x="395" y="22"/>
                  </a:lnTo>
                  <a:lnTo>
                    <a:pt x="409" y="18"/>
                  </a:lnTo>
                  <a:lnTo>
                    <a:pt x="423" y="14"/>
                  </a:lnTo>
                  <a:lnTo>
                    <a:pt x="438" y="9"/>
                  </a:lnTo>
                  <a:lnTo>
                    <a:pt x="454" y="4"/>
                  </a:lnTo>
                  <a:lnTo>
                    <a:pt x="473" y="1"/>
                  </a:lnTo>
                  <a:lnTo>
                    <a:pt x="493" y="0"/>
                  </a:lnTo>
                  <a:lnTo>
                    <a:pt x="518" y="2"/>
                  </a:lnTo>
                  <a:lnTo>
                    <a:pt x="544" y="6"/>
                  </a:lnTo>
                  <a:lnTo>
                    <a:pt x="573" y="12"/>
                  </a:lnTo>
                  <a:lnTo>
                    <a:pt x="602" y="20"/>
                  </a:lnTo>
                  <a:lnTo>
                    <a:pt x="631" y="31"/>
                  </a:lnTo>
                  <a:lnTo>
                    <a:pt x="661" y="42"/>
                  </a:lnTo>
                  <a:lnTo>
                    <a:pt x="689" y="56"/>
                  </a:lnTo>
                  <a:lnTo>
                    <a:pt x="717" y="70"/>
                  </a:lnTo>
                  <a:lnTo>
                    <a:pt x="744" y="85"/>
                  </a:lnTo>
                  <a:lnTo>
                    <a:pt x="768" y="101"/>
                  </a:lnTo>
                  <a:lnTo>
                    <a:pt x="790" y="117"/>
                  </a:lnTo>
                  <a:lnTo>
                    <a:pt x="808" y="135"/>
                  </a:lnTo>
                  <a:lnTo>
                    <a:pt x="822" y="151"/>
                  </a:lnTo>
                  <a:lnTo>
                    <a:pt x="832" y="168"/>
                  </a:lnTo>
                  <a:lnTo>
                    <a:pt x="838" y="188"/>
                  </a:lnTo>
                  <a:lnTo>
                    <a:pt x="840" y="214"/>
                  </a:lnTo>
                  <a:lnTo>
                    <a:pt x="838" y="246"/>
                  </a:lnTo>
                  <a:lnTo>
                    <a:pt x="832" y="283"/>
                  </a:lnTo>
                  <a:lnTo>
                    <a:pt x="822" y="323"/>
                  </a:lnTo>
                  <a:lnTo>
                    <a:pt x="808" y="367"/>
                  </a:lnTo>
                  <a:lnTo>
                    <a:pt x="791" y="413"/>
                  </a:lnTo>
                  <a:lnTo>
                    <a:pt x="769" y="460"/>
                  </a:lnTo>
                  <a:lnTo>
                    <a:pt x="742" y="508"/>
                  </a:lnTo>
                  <a:lnTo>
                    <a:pt x="712" y="555"/>
                  </a:lnTo>
                  <a:lnTo>
                    <a:pt x="678" y="601"/>
                  </a:lnTo>
                  <a:lnTo>
                    <a:pt x="640" y="646"/>
                  </a:lnTo>
                  <a:lnTo>
                    <a:pt x="597" y="686"/>
                  </a:lnTo>
                  <a:lnTo>
                    <a:pt x="551" y="724"/>
                  </a:lnTo>
                  <a:lnTo>
                    <a:pt x="500" y="757"/>
                  </a:lnTo>
                  <a:lnTo>
                    <a:pt x="445" y="784"/>
                  </a:lnTo>
                  <a:lnTo>
                    <a:pt x="444" y="784"/>
                  </a:lnTo>
                  <a:lnTo>
                    <a:pt x="442" y="785"/>
                  </a:lnTo>
                  <a:lnTo>
                    <a:pt x="437" y="786"/>
                  </a:lnTo>
                  <a:lnTo>
                    <a:pt x="430" y="788"/>
                  </a:lnTo>
                  <a:lnTo>
                    <a:pt x="422" y="789"/>
                  </a:lnTo>
                  <a:lnTo>
                    <a:pt x="413" y="789"/>
                  </a:lnTo>
                  <a:lnTo>
                    <a:pt x="401" y="789"/>
                  </a:lnTo>
                  <a:lnTo>
                    <a:pt x="389" y="789"/>
                  </a:lnTo>
                  <a:lnTo>
                    <a:pt x="374" y="788"/>
                  </a:lnTo>
                  <a:lnTo>
                    <a:pt x="357" y="785"/>
                  </a:lnTo>
                  <a:lnTo>
                    <a:pt x="341" y="782"/>
                  </a:lnTo>
                  <a:lnTo>
                    <a:pt x="323" y="776"/>
                  </a:lnTo>
                  <a:lnTo>
                    <a:pt x="303" y="769"/>
                  </a:lnTo>
                  <a:lnTo>
                    <a:pt x="283" y="761"/>
                  </a:lnTo>
                  <a:lnTo>
                    <a:pt x="261" y="751"/>
                  </a:lnTo>
                  <a:lnTo>
                    <a:pt x="238" y="738"/>
                  </a:lnTo>
                  <a:lnTo>
                    <a:pt x="215" y="724"/>
                  </a:lnTo>
                  <a:lnTo>
                    <a:pt x="193" y="709"/>
                  </a:lnTo>
                  <a:lnTo>
                    <a:pt x="173" y="694"/>
                  </a:lnTo>
                  <a:lnTo>
                    <a:pt x="153" y="679"/>
                  </a:lnTo>
                  <a:lnTo>
                    <a:pt x="136" y="664"/>
                  </a:lnTo>
                  <a:lnTo>
                    <a:pt x="120" y="648"/>
                  </a:lnTo>
                  <a:lnTo>
                    <a:pt x="105" y="631"/>
                  </a:lnTo>
                  <a:lnTo>
                    <a:pt x="92" y="614"/>
                  </a:lnTo>
                  <a:lnTo>
                    <a:pt x="81" y="596"/>
                  </a:lnTo>
                  <a:lnTo>
                    <a:pt x="72" y="578"/>
                  </a:lnTo>
                  <a:lnTo>
                    <a:pt x="65" y="558"/>
                  </a:lnTo>
                  <a:lnTo>
                    <a:pt x="59" y="538"/>
                  </a:lnTo>
                  <a:lnTo>
                    <a:pt x="56" y="517"/>
                  </a:lnTo>
                  <a:lnTo>
                    <a:pt x="54" y="495"/>
                  </a:lnTo>
                  <a:lnTo>
                    <a:pt x="54" y="472"/>
                  </a:lnTo>
                  <a:lnTo>
                    <a:pt x="58" y="448"/>
                  </a:lnTo>
                  <a:lnTo>
                    <a:pt x="60" y="403"/>
                  </a:lnTo>
                  <a:lnTo>
                    <a:pt x="51" y="365"/>
                  </a:lnTo>
                  <a:lnTo>
                    <a:pt x="36" y="329"/>
                  </a:lnTo>
                  <a:lnTo>
                    <a:pt x="20" y="295"/>
                  </a:lnTo>
                  <a:lnTo>
                    <a:pt x="6" y="258"/>
                  </a:lnTo>
                  <a:lnTo>
                    <a:pt x="0" y="215"/>
                  </a:lnTo>
                  <a:lnTo>
                    <a:pt x="5" y="164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BAD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2"/>
            <p:cNvSpPr>
              <a:spLocks/>
            </p:cNvSpPr>
            <p:nvPr/>
          </p:nvSpPr>
          <p:spPr bwMode="auto">
            <a:xfrm>
              <a:off x="1840" y="1709"/>
              <a:ext cx="402" cy="379"/>
            </a:xfrm>
            <a:custGeom>
              <a:avLst/>
              <a:gdLst>
                <a:gd name="T0" fmla="*/ 28 w 804"/>
                <a:gd name="T1" fmla="*/ 96 h 757"/>
                <a:gd name="T2" fmla="*/ 46 w 804"/>
                <a:gd name="T3" fmla="*/ 71 h 757"/>
                <a:gd name="T4" fmla="*/ 87 w 804"/>
                <a:gd name="T5" fmla="*/ 39 h 757"/>
                <a:gd name="T6" fmla="*/ 154 w 804"/>
                <a:gd name="T7" fmla="*/ 21 h 757"/>
                <a:gd name="T8" fmla="*/ 218 w 804"/>
                <a:gd name="T9" fmla="*/ 26 h 757"/>
                <a:gd name="T10" fmla="*/ 254 w 804"/>
                <a:gd name="T11" fmla="*/ 30 h 757"/>
                <a:gd name="T12" fmla="*/ 286 w 804"/>
                <a:gd name="T13" fmla="*/ 31 h 757"/>
                <a:gd name="T14" fmla="*/ 314 w 804"/>
                <a:gd name="T15" fmla="*/ 31 h 757"/>
                <a:gd name="T16" fmla="*/ 340 w 804"/>
                <a:gd name="T17" fmla="*/ 29 h 757"/>
                <a:gd name="T18" fmla="*/ 366 w 804"/>
                <a:gd name="T19" fmla="*/ 25 h 757"/>
                <a:gd name="T20" fmla="*/ 392 w 804"/>
                <a:gd name="T21" fmla="*/ 19 h 757"/>
                <a:gd name="T22" fmla="*/ 420 w 804"/>
                <a:gd name="T23" fmla="*/ 10 h 757"/>
                <a:gd name="T24" fmla="*/ 452 w 804"/>
                <a:gd name="T25" fmla="*/ 1 h 757"/>
                <a:gd name="T26" fmla="*/ 496 w 804"/>
                <a:gd name="T27" fmla="*/ 3 h 757"/>
                <a:gd name="T28" fmla="*/ 548 w 804"/>
                <a:gd name="T29" fmla="*/ 12 h 757"/>
                <a:gd name="T30" fmla="*/ 604 w 804"/>
                <a:gd name="T31" fmla="*/ 30 h 757"/>
                <a:gd name="T32" fmla="*/ 660 w 804"/>
                <a:gd name="T33" fmla="*/ 54 h 757"/>
                <a:gd name="T34" fmla="*/ 711 w 804"/>
                <a:gd name="T35" fmla="*/ 82 h 757"/>
                <a:gd name="T36" fmla="*/ 755 w 804"/>
                <a:gd name="T37" fmla="*/ 113 h 757"/>
                <a:gd name="T38" fmla="*/ 786 w 804"/>
                <a:gd name="T39" fmla="*/ 145 h 757"/>
                <a:gd name="T40" fmla="*/ 801 w 804"/>
                <a:gd name="T41" fmla="*/ 181 h 757"/>
                <a:gd name="T42" fmla="*/ 801 w 804"/>
                <a:gd name="T43" fmla="*/ 236 h 757"/>
                <a:gd name="T44" fmla="*/ 786 w 804"/>
                <a:gd name="T45" fmla="*/ 311 h 757"/>
                <a:gd name="T46" fmla="*/ 756 w 804"/>
                <a:gd name="T47" fmla="*/ 397 h 757"/>
                <a:gd name="T48" fmla="*/ 710 w 804"/>
                <a:gd name="T49" fmla="*/ 488 h 757"/>
                <a:gd name="T50" fmla="*/ 649 w 804"/>
                <a:gd name="T51" fmla="*/ 577 h 757"/>
                <a:gd name="T52" fmla="*/ 572 w 804"/>
                <a:gd name="T53" fmla="*/ 659 h 757"/>
                <a:gd name="T54" fmla="*/ 480 w 804"/>
                <a:gd name="T55" fmla="*/ 726 h 757"/>
                <a:gd name="T56" fmla="*/ 426 w 804"/>
                <a:gd name="T57" fmla="*/ 752 h 757"/>
                <a:gd name="T58" fmla="*/ 419 w 804"/>
                <a:gd name="T59" fmla="*/ 755 h 757"/>
                <a:gd name="T60" fmla="*/ 405 w 804"/>
                <a:gd name="T61" fmla="*/ 757 h 757"/>
                <a:gd name="T62" fmla="*/ 384 w 804"/>
                <a:gd name="T63" fmla="*/ 757 h 757"/>
                <a:gd name="T64" fmla="*/ 359 w 804"/>
                <a:gd name="T65" fmla="*/ 756 h 757"/>
                <a:gd name="T66" fmla="*/ 328 w 804"/>
                <a:gd name="T67" fmla="*/ 750 h 757"/>
                <a:gd name="T68" fmla="*/ 291 w 804"/>
                <a:gd name="T69" fmla="*/ 739 h 757"/>
                <a:gd name="T70" fmla="*/ 250 w 804"/>
                <a:gd name="T71" fmla="*/ 720 h 757"/>
                <a:gd name="T72" fmla="*/ 207 w 804"/>
                <a:gd name="T73" fmla="*/ 694 h 757"/>
                <a:gd name="T74" fmla="*/ 166 w 804"/>
                <a:gd name="T75" fmla="*/ 666 h 757"/>
                <a:gd name="T76" fmla="*/ 132 w 804"/>
                <a:gd name="T77" fmla="*/ 637 h 757"/>
                <a:gd name="T78" fmla="*/ 102 w 804"/>
                <a:gd name="T79" fmla="*/ 605 h 757"/>
                <a:gd name="T80" fmla="*/ 79 w 804"/>
                <a:gd name="T81" fmla="*/ 572 h 757"/>
                <a:gd name="T82" fmla="*/ 63 w 804"/>
                <a:gd name="T83" fmla="*/ 536 h 757"/>
                <a:gd name="T84" fmla="*/ 55 w 804"/>
                <a:gd name="T85" fmla="*/ 496 h 757"/>
                <a:gd name="T86" fmla="*/ 53 w 804"/>
                <a:gd name="T87" fmla="*/ 453 h 757"/>
                <a:gd name="T88" fmla="*/ 59 w 804"/>
                <a:gd name="T89" fmla="*/ 387 h 757"/>
                <a:gd name="T90" fmla="*/ 36 w 804"/>
                <a:gd name="T91" fmla="*/ 317 h 757"/>
                <a:gd name="T92" fmla="*/ 7 w 804"/>
                <a:gd name="T93" fmla="*/ 248 h 757"/>
                <a:gd name="T94" fmla="*/ 5 w 804"/>
                <a:gd name="T95" fmla="*/ 15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4" h="757">
                  <a:moveTo>
                    <a:pt x="26" y="99"/>
                  </a:moveTo>
                  <a:lnTo>
                    <a:pt x="28" y="96"/>
                  </a:lnTo>
                  <a:lnTo>
                    <a:pt x="35" y="84"/>
                  </a:lnTo>
                  <a:lnTo>
                    <a:pt x="46" y="71"/>
                  </a:lnTo>
                  <a:lnTo>
                    <a:pt x="64" y="54"/>
                  </a:lnTo>
                  <a:lnTo>
                    <a:pt x="87" y="39"/>
                  </a:lnTo>
                  <a:lnTo>
                    <a:pt x="117" y="28"/>
                  </a:lnTo>
                  <a:lnTo>
                    <a:pt x="154" y="21"/>
                  </a:lnTo>
                  <a:lnTo>
                    <a:pt x="197" y="23"/>
                  </a:lnTo>
                  <a:lnTo>
                    <a:pt x="218" y="26"/>
                  </a:lnTo>
                  <a:lnTo>
                    <a:pt x="237" y="28"/>
                  </a:lnTo>
                  <a:lnTo>
                    <a:pt x="254" y="30"/>
                  </a:lnTo>
                  <a:lnTo>
                    <a:pt x="270" y="31"/>
                  </a:lnTo>
                  <a:lnTo>
                    <a:pt x="286" y="31"/>
                  </a:lnTo>
                  <a:lnTo>
                    <a:pt x="300" y="31"/>
                  </a:lnTo>
                  <a:lnTo>
                    <a:pt x="314" y="31"/>
                  </a:lnTo>
                  <a:lnTo>
                    <a:pt x="328" y="30"/>
                  </a:lnTo>
                  <a:lnTo>
                    <a:pt x="340" y="29"/>
                  </a:lnTo>
                  <a:lnTo>
                    <a:pt x="353" y="27"/>
                  </a:lnTo>
                  <a:lnTo>
                    <a:pt x="366" y="25"/>
                  </a:lnTo>
                  <a:lnTo>
                    <a:pt x="378" y="22"/>
                  </a:lnTo>
                  <a:lnTo>
                    <a:pt x="392" y="19"/>
                  </a:lnTo>
                  <a:lnTo>
                    <a:pt x="405" y="14"/>
                  </a:lnTo>
                  <a:lnTo>
                    <a:pt x="420" y="10"/>
                  </a:lnTo>
                  <a:lnTo>
                    <a:pt x="435" y="5"/>
                  </a:lnTo>
                  <a:lnTo>
                    <a:pt x="452" y="1"/>
                  </a:lnTo>
                  <a:lnTo>
                    <a:pt x="473" y="0"/>
                  </a:lnTo>
                  <a:lnTo>
                    <a:pt x="496" y="3"/>
                  </a:lnTo>
                  <a:lnTo>
                    <a:pt x="521" y="6"/>
                  </a:lnTo>
                  <a:lnTo>
                    <a:pt x="548" y="12"/>
                  </a:lnTo>
                  <a:lnTo>
                    <a:pt x="575" y="20"/>
                  </a:lnTo>
                  <a:lnTo>
                    <a:pt x="604" y="30"/>
                  </a:lnTo>
                  <a:lnTo>
                    <a:pt x="632" y="42"/>
                  </a:lnTo>
                  <a:lnTo>
                    <a:pt x="660" y="54"/>
                  </a:lnTo>
                  <a:lnTo>
                    <a:pt x="686" y="67"/>
                  </a:lnTo>
                  <a:lnTo>
                    <a:pt x="711" y="82"/>
                  </a:lnTo>
                  <a:lnTo>
                    <a:pt x="734" y="97"/>
                  </a:lnTo>
                  <a:lnTo>
                    <a:pt x="755" y="113"/>
                  </a:lnTo>
                  <a:lnTo>
                    <a:pt x="772" y="129"/>
                  </a:lnTo>
                  <a:lnTo>
                    <a:pt x="786" y="145"/>
                  </a:lnTo>
                  <a:lnTo>
                    <a:pt x="796" y="162"/>
                  </a:lnTo>
                  <a:lnTo>
                    <a:pt x="801" y="181"/>
                  </a:lnTo>
                  <a:lnTo>
                    <a:pt x="804" y="207"/>
                  </a:lnTo>
                  <a:lnTo>
                    <a:pt x="801" y="236"/>
                  </a:lnTo>
                  <a:lnTo>
                    <a:pt x="796" y="272"/>
                  </a:lnTo>
                  <a:lnTo>
                    <a:pt x="786" y="311"/>
                  </a:lnTo>
                  <a:lnTo>
                    <a:pt x="774" y="353"/>
                  </a:lnTo>
                  <a:lnTo>
                    <a:pt x="756" y="397"/>
                  </a:lnTo>
                  <a:lnTo>
                    <a:pt x="736" y="441"/>
                  </a:lnTo>
                  <a:lnTo>
                    <a:pt x="710" y="488"/>
                  </a:lnTo>
                  <a:lnTo>
                    <a:pt x="681" y="532"/>
                  </a:lnTo>
                  <a:lnTo>
                    <a:pt x="649" y="577"/>
                  </a:lnTo>
                  <a:lnTo>
                    <a:pt x="612" y="619"/>
                  </a:lnTo>
                  <a:lnTo>
                    <a:pt x="572" y="659"/>
                  </a:lnTo>
                  <a:lnTo>
                    <a:pt x="528" y="695"/>
                  </a:lnTo>
                  <a:lnTo>
                    <a:pt x="480" y="726"/>
                  </a:lnTo>
                  <a:lnTo>
                    <a:pt x="427" y="752"/>
                  </a:lnTo>
                  <a:lnTo>
                    <a:pt x="426" y="752"/>
                  </a:lnTo>
                  <a:lnTo>
                    <a:pt x="423" y="754"/>
                  </a:lnTo>
                  <a:lnTo>
                    <a:pt x="419" y="755"/>
                  </a:lnTo>
                  <a:lnTo>
                    <a:pt x="413" y="756"/>
                  </a:lnTo>
                  <a:lnTo>
                    <a:pt x="405" y="757"/>
                  </a:lnTo>
                  <a:lnTo>
                    <a:pt x="396" y="757"/>
                  </a:lnTo>
                  <a:lnTo>
                    <a:pt x="384" y="757"/>
                  </a:lnTo>
                  <a:lnTo>
                    <a:pt x="373" y="757"/>
                  </a:lnTo>
                  <a:lnTo>
                    <a:pt x="359" y="756"/>
                  </a:lnTo>
                  <a:lnTo>
                    <a:pt x="344" y="754"/>
                  </a:lnTo>
                  <a:lnTo>
                    <a:pt x="328" y="750"/>
                  </a:lnTo>
                  <a:lnTo>
                    <a:pt x="309" y="746"/>
                  </a:lnTo>
                  <a:lnTo>
                    <a:pt x="291" y="739"/>
                  </a:lnTo>
                  <a:lnTo>
                    <a:pt x="271" y="731"/>
                  </a:lnTo>
                  <a:lnTo>
                    <a:pt x="250" y="720"/>
                  </a:lnTo>
                  <a:lnTo>
                    <a:pt x="229" y="708"/>
                  </a:lnTo>
                  <a:lnTo>
                    <a:pt x="207" y="694"/>
                  </a:lnTo>
                  <a:lnTo>
                    <a:pt x="186" y="680"/>
                  </a:lnTo>
                  <a:lnTo>
                    <a:pt x="166" y="666"/>
                  </a:lnTo>
                  <a:lnTo>
                    <a:pt x="148" y="652"/>
                  </a:lnTo>
                  <a:lnTo>
                    <a:pt x="132" y="637"/>
                  </a:lnTo>
                  <a:lnTo>
                    <a:pt x="116" y="621"/>
                  </a:lnTo>
                  <a:lnTo>
                    <a:pt x="102" y="605"/>
                  </a:lnTo>
                  <a:lnTo>
                    <a:pt x="89" y="589"/>
                  </a:lnTo>
                  <a:lnTo>
                    <a:pt x="79" y="572"/>
                  </a:lnTo>
                  <a:lnTo>
                    <a:pt x="69" y="554"/>
                  </a:lnTo>
                  <a:lnTo>
                    <a:pt x="63" y="536"/>
                  </a:lnTo>
                  <a:lnTo>
                    <a:pt x="58" y="516"/>
                  </a:lnTo>
                  <a:lnTo>
                    <a:pt x="55" y="496"/>
                  </a:lnTo>
                  <a:lnTo>
                    <a:pt x="53" y="475"/>
                  </a:lnTo>
                  <a:lnTo>
                    <a:pt x="53" y="453"/>
                  </a:lnTo>
                  <a:lnTo>
                    <a:pt x="57" y="430"/>
                  </a:lnTo>
                  <a:lnTo>
                    <a:pt x="59" y="387"/>
                  </a:lnTo>
                  <a:lnTo>
                    <a:pt x="50" y="350"/>
                  </a:lnTo>
                  <a:lnTo>
                    <a:pt x="36" y="317"/>
                  </a:lnTo>
                  <a:lnTo>
                    <a:pt x="20" y="284"/>
                  </a:lnTo>
                  <a:lnTo>
                    <a:pt x="7" y="248"/>
                  </a:lnTo>
                  <a:lnTo>
                    <a:pt x="0" y="207"/>
                  </a:lnTo>
                  <a:lnTo>
                    <a:pt x="5" y="158"/>
                  </a:lnTo>
                  <a:lnTo>
                    <a:pt x="26" y="99"/>
                  </a:lnTo>
                  <a:close/>
                </a:path>
              </a:pathLst>
            </a:custGeom>
            <a:solidFill>
              <a:srgbClr val="AD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3"/>
            <p:cNvSpPr>
              <a:spLocks/>
            </p:cNvSpPr>
            <p:nvPr/>
          </p:nvSpPr>
          <p:spPr bwMode="auto">
            <a:xfrm>
              <a:off x="1334" y="1634"/>
              <a:ext cx="131" cy="188"/>
            </a:xfrm>
            <a:custGeom>
              <a:avLst/>
              <a:gdLst>
                <a:gd name="T0" fmla="*/ 255 w 261"/>
                <a:gd name="T1" fmla="*/ 271 h 377"/>
                <a:gd name="T2" fmla="*/ 254 w 261"/>
                <a:gd name="T3" fmla="*/ 267 h 377"/>
                <a:gd name="T4" fmla="*/ 250 w 261"/>
                <a:gd name="T5" fmla="*/ 255 h 377"/>
                <a:gd name="T6" fmla="*/ 242 w 261"/>
                <a:gd name="T7" fmla="*/ 237 h 377"/>
                <a:gd name="T8" fmla="*/ 233 w 261"/>
                <a:gd name="T9" fmla="*/ 215 h 377"/>
                <a:gd name="T10" fmla="*/ 223 w 261"/>
                <a:gd name="T11" fmla="*/ 189 h 377"/>
                <a:gd name="T12" fmla="*/ 212 w 261"/>
                <a:gd name="T13" fmla="*/ 164 h 377"/>
                <a:gd name="T14" fmla="*/ 199 w 261"/>
                <a:gd name="T15" fmla="*/ 140 h 377"/>
                <a:gd name="T16" fmla="*/ 187 w 261"/>
                <a:gd name="T17" fmla="*/ 117 h 377"/>
                <a:gd name="T18" fmla="*/ 179 w 261"/>
                <a:gd name="T19" fmla="*/ 106 h 377"/>
                <a:gd name="T20" fmla="*/ 169 w 261"/>
                <a:gd name="T21" fmla="*/ 94 h 377"/>
                <a:gd name="T22" fmla="*/ 155 w 261"/>
                <a:gd name="T23" fmla="*/ 82 h 377"/>
                <a:gd name="T24" fmla="*/ 140 w 261"/>
                <a:gd name="T25" fmla="*/ 70 h 377"/>
                <a:gd name="T26" fmla="*/ 123 w 261"/>
                <a:gd name="T27" fmla="*/ 58 h 377"/>
                <a:gd name="T28" fmla="*/ 106 w 261"/>
                <a:gd name="T29" fmla="*/ 45 h 377"/>
                <a:gd name="T30" fmla="*/ 87 w 261"/>
                <a:gd name="T31" fmla="*/ 35 h 377"/>
                <a:gd name="T32" fmla="*/ 70 w 261"/>
                <a:gd name="T33" fmla="*/ 25 h 377"/>
                <a:gd name="T34" fmla="*/ 53 w 261"/>
                <a:gd name="T35" fmla="*/ 15 h 377"/>
                <a:gd name="T36" fmla="*/ 36 w 261"/>
                <a:gd name="T37" fmla="*/ 8 h 377"/>
                <a:gd name="T38" fmla="*/ 24 w 261"/>
                <a:gd name="T39" fmla="*/ 4 h 377"/>
                <a:gd name="T40" fmla="*/ 12 w 261"/>
                <a:gd name="T41" fmla="*/ 0 h 377"/>
                <a:gd name="T42" fmla="*/ 4 w 261"/>
                <a:gd name="T43" fmla="*/ 0 h 377"/>
                <a:gd name="T44" fmla="*/ 0 w 261"/>
                <a:gd name="T45" fmla="*/ 3 h 377"/>
                <a:gd name="T46" fmla="*/ 0 w 261"/>
                <a:gd name="T47" fmla="*/ 8 h 377"/>
                <a:gd name="T48" fmla="*/ 4 w 261"/>
                <a:gd name="T49" fmla="*/ 18 h 377"/>
                <a:gd name="T50" fmla="*/ 14 w 261"/>
                <a:gd name="T51" fmla="*/ 41 h 377"/>
                <a:gd name="T52" fmla="*/ 21 w 261"/>
                <a:gd name="T53" fmla="*/ 66 h 377"/>
                <a:gd name="T54" fmla="*/ 23 w 261"/>
                <a:gd name="T55" fmla="*/ 91 h 377"/>
                <a:gd name="T56" fmla="*/ 23 w 261"/>
                <a:gd name="T57" fmla="*/ 117 h 377"/>
                <a:gd name="T58" fmla="*/ 20 w 261"/>
                <a:gd name="T59" fmla="*/ 142 h 377"/>
                <a:gd name="T60" fmla="*/ 18 w 261"/>
                <a:gd name="T61" fmla="*/ 164 h 377"/>
                <a:gd name="T62" fmla="*/ 16 w 261"/>
                <a:gd name="T63" fmla="*/ 184 h 377"/>
                <a:gd name="T64" fmla="*/ 17 w 261"/>
                <a:gd name="T65" fmla="*/ 199 h 377"/>
                <a:gd name="T66" fmla="*/ 24 w 261"/>
                <a:gd name="T67" fmla="*/ 214 h 377"/>
                <a:gd name="T68" fmla="*/ 36 w 261"/>
                <a:gd name="T69" fmla="*/ 233 h 377"/>
                <a:gd name="T70" fmla="*/ 56 w 261"/>
                <a:gd name="T71" fmla="*/ 256 h 377"/>
                <a:gd name="T72" fmla="*/ 78 w 261"/>
                <a:gd name="T73" fmla="*/ 279 h 377"/>
                <a:gd name="T74" fmla="*/ 102 w 261"/>
                <a:gd name="T75" fmla="*/ 303 h 377"/>
                <a:gd name="T76" fmla="*/ 125 w 261"/>
                <a:gd name="T77" fmla="*/ 325 h 377"/>
                <a:gd name="T78" fmla="*/ 147 w 261"/>
                <a:gd name="T79" fmla="*/ 344 h 377"/>
                <a:gd name="T80" fmla="*/ 165 w 261"/>
                <a:gd name="T81" fmla="*/ 358 h 377"/>
                <a:gd name="T82" fmla="*/ 182 w 261"/>
                <a:gd name="T83" fmla="*/ 367 h 377"/>
                <a:gd name="T84" fmla="*/ 200 w 261"/>
                <a:gd name="T85" fmla="*/ 374 h 377"/>
                <a:gd name="T86" fmla="*/ 220 w 261"/>
                <a:gd name="T87" fmla="*/ 377 h 377"/>
                <a:gd name="T88" fmla="*/ 237 w 261"/>
                <a:gd name="T89" fmla="*/ 374 h 377"/>
                <a:gd name="T90" fmla="*/ 251 w 261"/>
                <a:gd name="T91" fmla="*/ 363 h 377"/>
                <a:gd name="T92" fmla="*/ 259 w 261"/>
                <a:gd name="T93" fmla="*/ 344 h 377"/>
                <a:gd name="T94" fmla="*/ 261 w 261"/>
                <a:gd name="T95" fmla="*/ 314 h 377"/>
                <a:gd name="T96" fmla="*/ 255 w 261"/>
                <a:gd name="T97" fmla="*/ 27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1" h="377">
                  <a:moveTo>
                    <a:pt x="255" y="271"/>
                  </a:moveTo>
                  <a:lnTo>
                    <a:pt x="254" y="267"/>
                  </a:lnTo>
                  <a:lnTo>
                    <a:pt x="250" y="255"/>
                  </a:lnTo>
                  <a:lnTo>
                    <a:pt x="242" y="237"/>
                  </a:lnTo>
                  <a:lnTo>
                    <a:pt x="233" y="215"/>
                  </a:lnTo>
                  <a:lnTo>
                    <a:pt x="223" y="189"/>
                  </a:lnTo>
                  <a:lnTo>
                    <a:pt x="212" y="164"/>
                  </a:lnTo>
                  <a:lnTo>
                    <a:pt x="199" y="140"/>
                  </a:lnTo>
                  <a:lnTo>
                    <a:pt x="187" y="117"/>
                  </a:lnTo>
                  <a:lnTo>
                    <a:pt x="179" y="106"/>
                  </a:lnTo>
                  <a:lnTo>
                    <a:pt x="169" y="94"/>
                  </a:lnTo>
                  <a:lnTo>
                    <a:pt x="155" y="82"/>
                  </a:lnTo>
                  <a:lnTo>
                    <a:pt x="140" y="70"/>
                  </a:lnTo>
                  <a:lnTo>
                    <a:pt x="123" y="58"/>
                  </a:lnTo>
                  <a:lnTo>
                    <a:pt x="106" y="45"/>
                  </a:lnTo>
                  <a:lnTo>
                    <a:pt x="87" y="35"/>
                  </a:lnTo>
                  <a:lnTo>
                    <a:pt x="70" y="25"/>
                  </a:lnTo>
                  <a:lnTo>
                    <a:pt x="53" y="15"/>
                  </a:lnTo>
                  <a:lnTo>
                    <a:pt x="36" y="8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8"/>
                  </a:lnTo>
                  <a:lnTo>
                    <a:pt x="14" y="41"/>
                  </a:lnTo>
                  <a:lnTo>
                    <a:pt x="21" y="66"/>
                  </a:lnTo>
                  <a:lnTo>
                    <a:pt x="23" y="91"/>
                  </a:lnTo>
                  <a:lnTo>
                    <a:pt x="23" y="117"/>
                  </a:lnTo>
                  <a:lnTo>
                    <a:pt x="20" y="142"/>
                  </a:lnTo>
                  <a:lnTo>
                    <a:pt x="18" y="164"/>
                  </a:lnTo>
                  <a:lnTo>
                    <a:pt x="16" y="184"/>
                  </a:lnTo>
                  <a:lnTo>
                    <a:pt x="17" y="199"/>
                  </a:lnTo>
                  <a:lnTo>
                    <a:pt x="24" y="214"/>
                  </a:lnTo>
                  <a:lnTo>
                    <a:pt x="36" y="233"/>
                  </a:lnTo>
                  <a:lnTo>
                    <a:pt x="56" y="256"/>
                  </a:lnTo>
                  <a:lnTo>
                    <a:pt x="78" y="279"/>
                  </a:lnTo>
                  <a:lnTo>
                    <a:pt x="102" y="303"/>
                  </a:lnTo>
                  <a:lnTo>
                    <a:pt x="125" y="325"/>
                  </a:lnTo>
                  <a:lnTo>
                    <a:pt x="147" y="344"/>
                  </a:lnTo>
                  <a:lnTo>
                    <a:pt x="165" y="358"/>
                  </a:lnTo>
                  <a:lnTo>
                    <a:pt x="182" y="367"/>
                  </a:lnTo>
                  <a:lnTo>
                    <a:pt x="200" y="374"/>
                  </a:lnTo>
                  <a:lnTo>
                    <a:pt x="220" y="377"/>
                  </a:lnTo>
                  <a:lnTo>
                    <a:pt x="237" y="374"/>
                  </a:lnTo>
                  <a:lnTo>
                    <a:pt x="251" y="363"/>
                  </a:lnTo>
                  <a:lnTo>
                    <a:pt x="259" y="344"/>
                  </a:lnTo>
                  <a:lnTo>
                    <a:pt x="261" y="314"/>
                  </a:lnTo>
                  <a:lnTo>
                    <a:pt x="255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34"/>
            <p:cNvSpPr>
              <a:spLocks/>
            </p:cNvSpPr>
            <p:nvPr/>
          </p:nvSpPr>
          <p:spPr bwMode="auto">
            <a:xfrm>
              <a:off x="1337" y="1638"/>
              <a:ext cx="125" cy="181"/>
            </a:xfrm>
            <a:custGeom>
              <a:avLst/>
              <a:gdLst>
                <a:gd name="T0" fmla="*/ 243 w 249"/>
                <a:gd name="T1" fmla="*/ 260 h 361"/>
                <a:gd name="T2" fmla="*/ 242 w 249"/>
                <a:gd name="T3" fmla="*/ 255 h 361"/>
                <a:gd name="T4" fmla="*/ 238 w 249"/>
                <a:gd name="T5" fmla="*/ 244 h 361"/>
                <a:gd name="T6" fmla="*/ 231 w 249"/>
                <a:gd name="T7" fmla="*/ 228 h 361"/>
                <a:gd name="T8" fmla="*/ 223 w 249"/>
                <a:gd name="T9" fmla="*/ 206 h 361"/>
                <a:gd name="T10" fmla="*/ 212 w 249"/>
                <a:gd name="T11" fmla="*/ 182 h 361"/>
                <a:gd name="T12" fmla="*/ 202 w 249"/>
                <a:gd name="T13" fmla="*/ 157 h 361"/>
                <a:gd name="T14" fmla="*/ 190 w 249"/>
                <a:gd name="T15" fmla="*/ 133 h 361"/>
                <a:gd name="T16" fmla="*/ 179 w 249"/>
                <a:gd name="T17" fmla="*/ 111 h 361"/>
                <a:gd name="T18" fmla="*/ 172 w 249"/>
                <a:gd name="T19" fmla="*/ 101 h 361"/>
                <a:gd name="T20" fmla="*/ 162 w 249"/>
                <a:gd name="T21" fmla="*/ 89 h 361"/>
                <a:gd name="T22" fmla="*/ 149 w 249"/>
                <a:gd name="T23" fmla="*/ 78 h 361"/>
                <a:gd name="T24" fmla="*/ 134 w 249"/>
                <a:gd name="T25" fmla="*/ 66 h 361"/>
                <a:gd name="T26" fmla="*/ 118 w 249"/>
                <a:gd name="T27" fmla="*/ 55 h 361"/>
                <a:gd name="T28" fmla="*/ 102 w 249"/>
                <a:gd name="T29" fmla="*/ 43 h 361"/>
                <a:gd name="T30" fmla="*/ 84 w 249"/>
                <a:gd name="T31" fmla="*/ 33 h 361"/>
                <a:gd name="T32" fmla="*/ 68 w 249"/>
                <a:gd name="T33" fmla="*/ 23 h 361"/>
                <a:gd name="T34" fmla="*/ 52 w 249"/>
                <a:gd name="T35" fmla="*/ 15 h 361"/>
                <a:gd name="T36" fmla="*/ 37 w 249"/>
                <a:gd name="T37" fmla="*/ 8 h 361"/>
                <a:gd name="T38" fmla="*/ 23 w 249"/>
                <a:gd name="T39" fmla="*/ 3 h 361"/>
                <a:gd name="T40" fmla="*/ 13 w 249"/>
                <a:gd name="T41" fmla="*/ 0 h 361"/>
                <a:gd name="T42" fmla="*/ 6 w 249"/>
                <a:gd name="T43" fmla="*/ 0 h 361"/>
                <a:gd name="T44" fmla="*/ 1 w 249"/>
                <a:gd name="T45" fmla="*/ 2 h 361"/>
                <a:gd name="T46" fmla="*/ 0 w 249"/>
                <a:gd name="T47" fmla="*/ 8 h 361"/>
                <a:gd name="T48" fmla="*/ 5 w 249"/>
                <a:gd name="T49" fmla="*/ 16 h 361"/>
                <a:gd name="T50" fmla="*/ 15 w 249"/>
                <a:gd name="T51" fmla="*/ 38 h 361"/>
                <a:gd name="T52" fmla="*/ 21 w 249"/>
                <a:gd name="T53" fmla="*/ 62 h 361"/>
                <a:gd name="T54" fmla="*/ 23 w 249"/>
                <a:gd name="T55" fmla="*/ 87 h 361"/>
                <a:gd name="T56" fmla="*/ 23 w 249"/>
                <a:gd name="T57" fmla="*/ 111 h 361"/>
                <a:gd name="T58" fmla="*/ 21 w 249"/>
                <a:gd name="T59" fmla="*/ 136 h 361"/>
                <a:gd name="T60" fmla="*/ 19 w 249"/>
                <a:gd name="T61" fmla="*/ 157 h 361"/>
                <a:gd name="T62" fmla="*/ 18 w 249"/>
                <a:gd name="T63" fmla="*/ 176 h 361"/>
                <a:gd name="T64" fmla="*/ 18 w 249"/>
                <a:gd name="T65" fmla="*/ 191 h 361"/>
                <a:gd name="T66" fmla="*/ 23 w 249"/>
                <a:gd name="T67" fmla="*/ 205 h 361"/>
                <a:gd name="T68" fmla="*/ 36 w 249"/>
                <a:gd name="T69" fmla="*/ 224 h 361"/>
                <a:gd name="T70" fmla="*/ 54 w 249"/>
                <a:gd name="T71" fmla="*/ 245 h 361"/>
                <a:gd name="T72" fmla="*/ 75 w 249"/>
                <a:gd name="T73" fmla="*/ 268 h 361"/>
                <a:gd name="T74" fmla="*/ 98 w 249"/>
                <a:gd name="T75" fmla="*/ 291 h 361"/>
                <a:gd name="T76" fmla="*/ 120 w 249"/>
                <a:gd name="T77" fmla="*/ 312 h 361"/>
                <a:gd name="T78" fmla="*/ 141 w 249"/>
                <a:gd name="T79" fmla="*/ 330 h 361"/>
                <a:gd name="T80" fmla="*/ 158 w 249"/>
                <a:gd name="T81" fmla="*/ 343 h 361"/>
                <a:gd name="T82" fmla="*/ 174 w 249"/>
                <a:gd name="T83" fmla="*/ 352 h 361"/>
                <a:gd name="T84" fmla="*/ 192 w 249"/>
                <a:gd name="T85" fmla="*/ 359 h 361"/>
                <a:gd name="T86" fmla="*/ 209 w 249"/>
                <a:gd name="T87" fmla="*/ 361 h 361"/>
                <a:gd name="T88" fmla="*/ 225 w 249"/>
                <a:gd name="T89" fmla="*/ 358 h 361"/>
                <a:gd name="T90" fmla="*/ 238 w 249"/>
                <a:gd name="T91" fmla="*/ 348 h 361"/>
                <a:gd name="T92" fmla="*/ 247 w 249"/>
                <a:gd name="T93" fmla="*/ 329 h 361"/>
                <a:gd name="T94" fmla="*/ 249 w 249"/>
                <a:gd name="T95" fmla="*/ 300 h 361"/>
                <a:gd name="T96" fmla="*/ 243 w 249"/>
                <a:gd name="T97" fmla="*/ 2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9" h="361">
                  <a:moveTo>
                    <a:pt x="243" y="260"/>
                  </a:moveTo>
                  <a:lnTo>
                    <a:pt x="242" y="255"/>
                  </a:lnTo>
                  <a:lnTo>
                    <a:pt x="238" y="244"/>
                  </a:lnTo>
                  <a:lnTo>
                    <a:pt x="231" y="228"/>
                  </a:lnTo>
                  <a:lnTo>
                    <a:pt x="223" y="206"/>
                  </a:lnTo>
                  <a:lnTo>
                    <a:pt x="212" y="182"/>
                  </a:lnTo>
                  <a:lnTo>
                    <a:pt x="202" y="157"/>
                  </a:lnTo>
                  <a:lnTo>
                    <a:pt x="190" y="133"/>
                  </a:lnTo>
                  <a:lnTo>
                    <a:pt x="179" y="111"/>
                  </a:lnTo>
                  <a:lnTo>
                    <a:pt x="172" y="101"/>
                  </a:lnTo>
                  <a:lnTo>
                    <a:pt x="162" y="89"/>
                  </a:lnTo>
                  <a:lnTo>
                    <a:pt x="149" y="78"/>
                  </a:lnTo>
                  <a:lnTo>
                    <a:pt x="134" y="66"/>
                  </a:lnTo>
                  <a:lnTo>
                    <a:pt x="118" y="55"/>
                  </a:lnTo>
                  <a:lnTo>
                    <a:pt x="102" y="43"/>
                  </a:lnTo>
                  <a:lnTo>
                    <a:pt x="84" y="33"/>
                  </a:lnTo>
                  <a:lnTo>
                    <a:pt x="68" y="23"/>
                  </a:lnTo>
                  <a:lnTo>
                    <a:pt x="52" y="15"/>
                  </a:lnTo>
                  <a:lnTo>
                    <a:pt x="37" y="8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5" y="16"/>
                  </a:lnTo>
                  <a:lnTo>
                    <a:pt x="15" y="38"/>
                  </a:lnTo>
                  <a:lnTo>
                    <a:pt x="21" y="62"/>
                  </a:lnTo>
                  <a:lnTo>
                    <a:pt x="23" y="87"/>
                  </a:lnTo>
                  <a:lnTo>
                    <a:pt x="23" y="111"/>
                  </a:lnTo>
                  <a:lnTo>
                    <a:pt x="21" y="136"/>
                  </a:lnTo>
                  <a:lnTo>
                    <a:pt x="19" y="157"/>
                  </a:lnTo>
                  <a:lnTo>
                    <a:pt x="18" y="176"/>
                  </a:lnTo>
                  <a:lnTo>
                    <a:pt x="18" y="191"/>
                  </a:lnTo>
                  <a:lnTo>
                    <a:pt x="23" y="205"/>
                  </a:lnTo>
                  <a:lnTo>
                    <a:pt x="36" y="224"/>
                  </a:lnTo>
                  <a:lnTo>
                    <a:pt x="54" y="245"/>
                  </a:lnTo>
                  <a:lnTo>
                    <a:pt x="75" y="268"/>
                  </a:lnTo>
                  <a:lnTo>
                    <a:pt x="98" y="291"/>
                  </a:lnTo>
                  <a:lnTo>
                    <a:pt x="120" y="312"/>
                  </a:lnTo>
                  <a:lnTo>
                    <a:pt x="141" y="330"/>
                  </a:lnTo>
                  <a:lnTo>
                    <a:pt x="158" y="343"/>
                  </a:lnTo>
                  <a:lnTo>
                    <a:pt x="174" y="352"/>
                  </a:lnTo>
                  <a:lnTo>
                    <a:pt x="192" y="359"/>
                  </a:lnTo>
                  <a:lnTo>
                    <a:pt x="209" y="361"/>
                  </a:lnTo>
                  <a:lnTo>
                    <a:pt x="225" y="358"/>
                  </a:lnTo>
                  <a:lnTo>
                    <a:pt x="238" y="348"/>
                  </a:lnTo>
                  <a:lnTo>
                    <a:pt x="247" y="329"/>
                  </a:lnTo>
                  <a:lnTo>
                    <a:pt x="249" y="300"/>
                  </a:lnTo>
                  <a:lnTo>
                    <a:pt x="243" y="260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35"/>
            <p:cNvSpPr>
              <a:spLocks/>
            </p:cNvSpPr>
            <p:nvPr/>
          </p:nvSpPr>
          <p:spPr bwMode="auto">
            <a:xfrm>
              <a:off x="1342" y="1643"/>
              <a:ext cx="117" cy="173"/>
            </a:xfrm>
            <a:custGeom>
              <a:avLst/>
              <a:gdLst>
                <a:gd name="T0" fmla="*/ 228 w 232"/>
                <a:gd name="T1" fmla="*/ 249 h 347"/>
                <a:gd name="T2" fmla="*/ 227 w 232"/>
                <a:gd name="T3" fmla="*/ 245 h 347"/>
                <a:gd name="T4" fmla="*/ 222 w 232"/>
                <a:gd name="T5" fmla="*/ 234 h 347"/>
                <a:gd name="T6" fmla="*/ 216 w 232"/>
                <a:gd name="T7" fmla="*/ 218 h 347"/>
                <a:gd name="T8" fmla="*/ 208 w 232"/>
                <a:gd name="T9" fmla="*/ 197 h 347"/>
                <a:gd name="T10" fmla="*/ 198 w 232"/>
                <a:gd name="T11" fmla="*/ 175 h 347"/>
                <a:gd name="T12" fmla="*/ 187 w 232"/>
                <a:gd name="T13" fmla="*/ 151 h 347"/>
                <a:gd name="T14" fmla="*/ 177 w 232"/>
                <a:gd name="T15" fmla="*/ 128 h 347"/>
                <a:gd name="T16" fmla="*/ 167 w 232"/>
                <a:gd name="T17" fmla="*/ 107 h 347"/>
                <a:gd name="T18" fmla="*/ 160 w 232"/>
                <a:gd name="T19" fmla="*/ 97 h 347"/>
                <a:gd name="T20" fmla="*/ 151 w 232"/>
                <a:gd name="T21" fmla="*/ 86 h 347"/>
                <a:gd name="T22" fmla="*/ 139 w 232"/>
                <a:gd name="T23" fmla="*/ 75 h 347"/>
                <a:gd name="T24" fmla="*/ 125 w 232"/>
                <a:gd name="T25" fmla="*/ 63 h 347"/>
                <a:gd name="T26" fmla="*/ 110 w 232"/>
                <a:gd name="T27" fmla="*/ 53 h 347"/>
                <a:gd name="T28" fmla="*/ 94 w 232"/>
                <a:gd name="T29" fmla="*/ 41 h 347"/>
                <a:gd name="T30" fmla="*/ 78 w 232"/>
                <a:gd name="T31" fmla="*/ 31 h 347"/>
                <a:gd name="T32" fmla="*/ 63 w 232"/>
                <a:gd name="T33" fmla="*/ 22 h 347"/>
                <a:gd name="T34" fmla="*/ 47 w 232"/>
                <a:gd name="T35" fmla="*/ 14 h 347"/>
                <a:gd name="T36" fmla="*/ 33 w 232"/>
                <a:gd name="T37" fmla="*/ 8 h 347"/>
                <a:gd name="T38" fmla="*/ 22 w 232"/>
                <a:gd name="T39" fmla="*/ 3 h 347"/>
                <a:gd name="T40" fmla="*/ 11 w 232"/>
                <a:gd name="T41" fmla="*/ 0 h 347"/>
                <a:gd name="T42" fmla="*/ 4 w 232"/>
                <a:gd name="T43" fmla="*/ 0 h 347"/>
                <a:gd name="T44" fmla="*/ 0 w 232"/>
                <a:gd name="T45" fmla="*/ 2 h 347"/>
                <a:gd name="T46" fmla="*/ 0 w 232"/>
                <a:gd name="T47" fmla="*/ 8 h 347"/>
                <a:gd name="T48" fmla="*/ 3 w 232"/>
                <a:gd name="T49" fmla="*/ 16 h 347"/>
                <a:gd name="T50" fmla="*/ 18 w 232"/>
                <a:gd name="T51" fmla="*/ 60 h 347"/>
                <a:gd name="T52" fmla="*/ 19 w 232"/>
                <a:gd name="T53" fmla="*/ 107 h 347"/>
                <a:gd name="T54" fmla="*/ 16 w 232"/>
                <a:gd name="T55" fmla="*/ 151 h 347"/>
                <a:gd name="T56" fmla="*/ 15 w 232"/>
                <a:gd name="T57" fmla="*/ 183 h 347"/>
                <a:gd name="T58" fmla="*/ 20 w 232"/>
                <a:gd name="T59" fmla="*/ 197 h 347"/>
                <a:gd name="T60" fmla="*/ 33 w 232"/>
                <a:gd name="T61" fmla="*/ 215 h 347"/>
                <a:gd name="T62" fmla="*/ 49 w 232"/>
                <a:gd name="T63" fmla="*/ 236 h 347"/>
                <a:gd name="T64" fmla="*/ 69 w 232"/>
                <a:gd name="T65" fmla="*/ 258 h 347"/>
                <a:gd name="T66" fmla="*/ 91 w 232"/>
                <a:gd name="T67" fmla="*/ 280 h 347"/>
                <a:gd name="T68" fmla="*/ 111 w 232"/>
                <a:gd name="T69" fmla="*/ 299 h 347"/>
                <a:gd name="T70" fmla="*/ 131 w 232"/>
                <a:gd name="T71" fmla="*/ 315 h 347"/>
                <a:gd name="T72" fmla="*/ 147 w 232"/>
                <a:gd name="T73" fmla="*/ 328 h 347"/>
                <a:gd name="T74" fmla="*/ 162 w 232"/>
                <a:gd name="T75" fmla="*/ 337 h 347"/>
                <a:gd name="T76" fmla="*/ 178 w 232"/>
                <a:gd name="T77" fmla="*/ 344 h 347"/>
                <a:gd name="T78" fmla="*/ 194 w 232"/>
                <a:gd name="T79" fmla="*/ 347 h 347"/>
                <a:gd name="T80" fmla="*/ 211 w 232"/>
                <a:gd name="T81" fmla="*/ 343 h 347"/>
                <a:gd name="T82" fmla="*/ 222 w 232"/>
                <a:gd name="T83" fmla="*/ 334 h 347"/>
                <a:gd name="T84" fmla="*/ 230 w 232"/>
                <a:gd name="T85" fmla="*/ 315 h 347"/>
                <a:gd name="T86" fmla="*/ 232 w 232"/>
                <a:gd name="T87" fmla="*/ 288 h 347"/>
                <a:gd name="T88" fmla="*/ 228 w 232"/>
                <a:gd name="T89" fmla="*/ 24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347">
                  <a:moveTo>
                    <a:pt x="228" y="249"/>
                  </a:moveTo>
                  <a:lnTo>
                    <a:pt x="227" y="245"/>
                  </a:lnTo>
                  <a:lnTo>
                    <a:pt x="222" y="234"/>
                  </a:lnTo>
                  <a:lnTo>
                    <a:pt x="216" y="218"/>
                  </a:lnTo>
                  <a:lnTo>
                    <a:pt x="208" y="197"/>
                  </a:lnTo>
                  <a:lnTo>
                    <a:pt x="198" y="175"/>
                  </a:lnTo>
                  <a:lnTo>
                    <a:pt x="187" y="151"/>
                  </a:lnTo>
                  <a:lnTo>
                    <a:pt x="177" y="128"/>
                  </a:lnTo>
                  <a:lnTo>
                    <a:pt x="167" y="107"/>
                  </a:lnTo>
                  <a:lnTo>
                    <a:pt x="160" y="97"/>
                  </a:lnTo>
                  <a:lnTo>
                    <a:pt x="151" y="86"/>
                  </a:lnTo>
                  <a:lnTo>
                    <a:pt x="139" y="75"/>
                  </a:lnTo>
                  <a:lnTo>
                    <a:pt x="125" y="63"/>
                  </a:lnTo>
                  <a:lnTo>
                    <a:pt x="110" y="53"/>
                  </a:lnTo>
                  <a:lnTo>
                    <a:pt x="94" y="41"/>
                  </a:lnTo>
                  <a:lnTo>
                    <a:pt x="78" y="31"/>
                  </a:lnTo>
                  <a:lnTo>
                    <a:pt x="63" y="22"/>
                  </a:lnTo>
                  <a:lnTo>
                    <a:pt x="47" y="14"/>
                  </a:lnTo>
                  <a:lnTo>
                    <a:pt x="33" y="8"/>
                  </a:lnTo>
                  <a:lnTo>
                    <a:pt x="22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6"/>
                  </a:lnTo>
                  <a:lnTo>
                    <a:pt x="18" y="60"/>
                  </a:lnTo>
                  <a:lnTo>
                    <a:pt x="19" y="107"/>
                  </a:lnTo>
                  <a:lnTo>
                    <a:pt x="16" y="151"/>
                  </a:lnTo>
                  <a:lnTo>
                    <a:pt x="15" y="183"/>
                  </a:lnTo>
                  <a:lnTo>
                    <a:pt x="20" y="197"/>
                  </a:lnTo>
                  <a:lnTo>
                    <a:pt x="33" y="215"/>
                  </a:lnTo>
                  <a:lnTo>
                    <a:pt x="49" y="236"/>
                  </a:lnTo>
                  <a:lnTo>
                    <a:pt x="69" y="258"/>
                  </a:lnTo>
                  <a:lnTo>
                    <a:pt x="91" y="280"/>
                  </a:lnTo>
                  <a:lnTo>
                    <a:pt x="111" y="299"/>
                  </a:lnTo>
                  <a:lnTo>
                    <a:pt x="131" y="315"/>
                  </a:lnTo>
                  <a:lnTo>
                    <a:pt x="147" y="328"/>
                  </a:lnTo>
                  <a:lnTo>
                    <a:pt x="162" y="337"/>
                  </a:lnTo>
                  <a:lnTo>
                    <a:pt x="178" y="344"/>
                  </a:lnTo>
                  <a:lnTo>
                    <a:pt x="194" y="347"/>
                  </a:lnTo>
                  <a:lnTo>
                    <a:pt x="211" y="343"/>
                  </a:lnTo>
                  <a:lnTo>
                    <a:pt x="222" y="334"/>
                  </a:lnTo>
                  <a:lnTo>
                    <a:pt x="230" y="315"/>
                  </a:lnTo>
                  <a:lnTo>
                    <a:pt x="232" y="288"/>
                  </a:lnTo>
                  <a:lnTo>
                    <a:pt x="228" y="249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36"/>
            <p:cNvSpPr>
              <a:spLocks/>
            </p:cNvSpPr>
            <p:nvPr/>
          </p:nvSpPr>
          <p:spPr bwMode="auto">
            <a:xfrm>
              <a:off x="1347" y="1648"/>
              <a:ext cx="109" cy="165"/>
            </a:xfrm>
            <a:custGeom>
              <a:avLst/>
              <a:gdLst>
                <a:gd name="T0" fmla="*/ 214 w 219"/>
                <a:gd name="T1" fmla="*/ 239 h 332"/>
                <a:gd name="T2" fmla="*/ 213 w 219"/>
                <a:gd name="T3" fmla="*/ 235 h 332"/>
                <a:gd name="T4" fmla="*/ 208 w 219"/>
                <a:gd name="T5" fmla="*/ 225 h 332"/>
                <a:gd name="T6" fmla="*/ 203 w 219"/>
                <a:gd name="T7" fmla="*/ 209 h 332"/>
                <a:gd name="T8" fmla="*/ 196 w 219"/>
                <a:gd name="T9" fmla="*/ 189 h 332"/>
                <a:gd name="T10" fmla="*/ 187 w 219"/>
                <a:gd name="T11" fmla="*/ 167 h 332"/>
                <a:gd name="T12" fmla="*/ 177 w 219"/>
                <a:gd name="T13" fmla="*/ 145 h 332"/>
                <a:gd name="T14" fmla="*/ 167 w 219"/>
                <a:gd name="T15" fmla="*/ 122 h 332"/>
                <a:gd name="T16" fmla="*/ 157 w 219"/>
                <a:gd name="T17" fmla="*/ 103 h 332"/>
                <a:gd name="T18" fmla="*/ 150 w 219"/>
                <a:gd name="T19" fmla="*/ 93 h 332"/>
                <a:gd name="T20" fmla="*/ 142 w 219"/>
                <a:gd name="T21" fmla="*/ 83 h 332"/>
                <a:gd name="T22" fmla="*/ 130 w 219"/>
                <a:gd name="T23" fmla="*/ 73 h 332"/>
                <a:gd name="T24" fmla="*/ 117 w 219"/>
                <a:gd name="T25" fmla="*/ 61 h 332"/>
                <a:gd name="T26" fmla="*/ 104 w 219"/>
                <a:gd name="T27" fmla="*/ 51 h 332"/>
                <a:gd name="T28" fmla="*/ 89 w 219"/>
                <a:gd name="T29" fmla="*/ 40 h 332"/>
                <a:gd name="T30" fmla="*/ 74 w 219"/>
                <a:gd name="T31" fmla="*/ 30 h 332"/>
                <a:gd name="T32" fmla="*/ 59 w 219"/>
                <a:gd name="T33" fmla="*/ 22 h 332"/>
                <a:gd name="T34" fmla="*/ 44 w 219"/>
                <a:gd name="T35" fmla="*/ 14 h 332"/>
                <a:gd name="T36" fmla="*/ 31 w 219"/>
                <a:gd name="T37" fmla="*/ 8 h 332"/>
                <a:gd name="T38" fmla="*/ 19 w 219"/>
                <a:gd name="T39" fmla="*/ 4 h 332"/>
                <a:gd name="T40" fmla="*/ 10 w 219"/>
                <a:gd name="T41" fmla="*/ 0 h 332"/>
                <a:gd name="T42" fmla="*/ 3 w 219"/>
                <a:gd name="T43" fmla="*/ 0 h 332"/>
                <a:gd name="T44" fmla="*/ 0 w 219"/>
                <a:gd name="T45" fmla="*/ 2 h 332"/>
                <a:gd name="T46" fmla="*/ 0 w 219"/>
                <a:gd name="T47" fmla="*/ 7 h 332"/>
                <a:gd name="T48" fmla="*/ 3 w 219"/>
                <a:gd name="T49" fmla="*/ 15 h 332"/>
                <a:gd name="T50" fmla="*/ 17 w 219"/>
                <a:gd name="T51" fmla="*/ 58 h 332"/>
                <a:gd name="T52" fmla="*/ 18 w 219"/>
                <a:gd name="T53" fmla="*/ 104 h 332"/>
                <a:gd name="T54" fmla="*/ 15 w 219"/>
                <a:gd name="T55" fmla="*/ 145 h 332"/>
                <a:gd name="T56" fmla="*/ 14 w 219"/>
                <a:gd name="T57" fmla="*/ 175 h 332"/>
                <a:gd name="T58" fmla="*/ 19 w 219"/>
                <a:gd name="T59" fmla="*/ 189 h 332"/>
                <a:gd name="T60" fmla="*/ 30 w 219"/>
                <a:gd name="T61" fmla="*/ 206 h 332"/>
                <a:gd name="T62" fmla="*/ 46 w 219"/>
                <a:gd name="T63" fmla="*/ 226 h 332"/>
                <a:gd name="T64" fmla="*/ 64 w 219"/>
                <a:gd name="T65" fmla="*/ 247 h 332"/>
                <a:gd name="T66" fmla="*/ 85 w 219"/>
                <a:gd name="T67" fmla="*/ 267 h 332"/>
                <a:gd name="T68" fmla="*/ 105 w 219"/>
                <a:gd name="T69" fmla="*/ 287 h 332"/>
                <a:gd name="T70" fmla="*/ 123 w 219"/>
                <a:gd name="T71" fmla="*/ 303 h 332"/>
                <a:gd name="T72" fmla="*/ 138 w 219"/>
                <a:gd name="T73" fmla="*/ 315 h 332"/>
                <a:gd name="T74" fmla="*/ 152 w 219"/>
                <a:gd name="T75" fmla="*/ 324 h 332"/>
                <a:gd name="T76" fmla="*/ 167 w 219"/>
                <a:gd name="T77" fmla="*/ 330 h 332"/>
                <a:gd name="T78" fmla="*/ 183 w 219"/>
                <a:gd name="T79" fmla="*/ 332 h 332"/>
                <a:gd name="T80" fmla="*/ 197 w 219"/>
                <a:gd name="T81" fmla="*/ 330 h 332"/>
                <a:gd name="T82" fmla="*/ 210 w 219"/>
                <a:gd name="T83" fmla="*/ 320 h 332"/>
                <a:gd name="T84" fmla="*/ 217 w 219"/>
                <a:gd name="T85" fmla="*/ 303 h 332"/>
                <a:gd name="T86" fmla="*/ 219 w 219"/>
                <a:gd name="T87" fmla="*/ 275 h 332"/>
                <a:gd name="T88" fmla="*/ 214 w 219"/>
                <a:gd name="T89" fmla="*/ 23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9" h="332">
                  <a:moveTo>
                    <a:pt x="214" y="239"/>
                  </a:moveTo>
                  <a:lnTo>
                    <a:pt x="213" y="235"/>
                  </a:lnTo>
                  <a:lnTo>
                    <a:pt x="208" y="225"/>
                  </a:lnTo>
                  <a:lnTo>
                    <a:pt x="203" y="209"/>
                  </a:lnTo>
                  <a:lnTo>
                    <a:pt x="196" y="189"/>
                  </a:lnTo>
                  <a:lnTo>
                    <a:pt x="187" y="167"/>
                  </a:lnTo>
                  <a:lnTo>
                    <a:pt x="177" y="145"/>
                  </a:lnTo>
                  <a:lnTo>
                    <a:pt x="167" y="122"/>
                  </a:lnTo>
                  <a:lnTo>
                    <a:pt x="157" y="103"/>
                  </a:lnTo>
                  <a:lnTo>
                    <a:pt x="150" y="93"/>
                  </a:lnTo>
                  <a:lnTo>
                    <a:pt x="142" y="83"/>
                  </a:lnTo>
                  <a:lnTo>
                    <a:pt x="130" y="73"/>
                  </a:lnTo>
                  <a:lnTo>
                    <a:pt x="117" y="61"/>
                  </a:lnTo>
                  <a:lnTo>
                    <a:pt x="104" y="51"/>
                  </a:lnTo>
                  <a:lnTo>
                    <a:pt x="89" y="40"/>
                  </a:lnTo>
                  <a:lnTo>
                    <a:pt x="74" y="30"/>
                  </a:lnTo>
                  <a:lnTo>
                    <a:pt x="59" y="22"/>
                  </a:lnTo>
                  <a:lnTo>
                    <a:pt x="44" y="14"/>
                  </a:lnTo>
                  <a:lnTo>
                    <a:pt x="31" y="8"/>
                  </a:lnTo>
                  <a:lnTo>
                    <a:pt x="19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5"/>
                  </a:lnTo>
                  <a:lnTo>
                    <a:pt x="17" y="58"/>
                  </a:lnTo>
                  <a:lnTo>
                    <a:pt x="18" y="104"/>
                  </a:lnTo>
                  <a:lnTo>
                    <a:pt x="15" y="145"/>
                  </a:lnTo>
                  <a:lnTo>
                    <a:pt x="14" y="175"/>
                  </a:lnTo>
                  <a:lnTo>
                    <a:pt x="19" y="189"/>
                  </a:lnTo>
                  <a:lnTo>
                    <a:pt x="30" y="206"/>
                  </a:lnTo>
                  <a:lnTo>
                    <a:pt x="46" y="226"/>
                  </a:lnTo>
                  <a:lnTo>
                    <a:pt x="64" y="247"/>
                  </a:lnTo>
                  <a:lnTo>
                    <a:pt x="85" y="267"/>
                  </a:lnTo>
                  <a:lnTo>
                    <a:pt x="105" y="287"/>
                  </a:lnTo>
                  <a:lnTo>
                    <a:pt x="123" y="303"/>
                  </a:lnTo>
                  <a:lnTo>
                    <a:pt x="138" y="315"/>
                  </a:lnTo>
                  <a:lnTo>
                    <a:pt x="152" y="324"/>
                  </a:lnTo>
                  <a:lnTo>
                    <a:pt x="167" y="330"/>
                  </a:lnTo>
                  <a:lnTo>
                    <a:pt x="183" y="332"/>
                  </a:lnTo>
                  <a:lnTo>
                    <a:pt x="197" y="330"/>
                  </a:lnTo>
                  <a:lnTo>
                    <a:pt x="210" y="320"/>
                  </a:lnTo>
                  <a:lnTo>
                    <a:pt x="217" y="303"/>
                  </a:lnTo>
                  <a:lnTo>
                    <a:pt x="219" y="275"/>
                  </a:lnTo>
                  <a:lnTo>
                    <a:pt x="214" y="239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37"/>
            <p:cNvSpPr>
              <a:spLocks/>
            </p:cNvSpPr>
            <p:nvPr/>
          </p:nvSpPr>
          <p:spPr bwMode="auto">
            <a:xfrm>
              <a:off x="1352" y="1652"/>
              <a:ext cx="102" cy="159"/>
            </a:xfrm>
            <a:custGeom>
              <a:avLst/>
              <a:gdLst>
                <a:gd name="T0" fmla="*/ 199 w 204"/>
                <a:gd name="T1" fmla="*/ 228 h 317"/>
                <a:gd name="T2" fmla="*/ 198 w 204"/>
                <a:gd name="T3" fmla="*/ 225 h 317"/>
                <a:gd name="T4" fmla="*/ 195 w 204"/>
                <a:gd name="T5" fmla="*/ 215 h 317"/>
                <a:gd name="T6" fmla="*/ 189 w 204"/>
                <a:gd name="T7" fmla="*/ 200 h 317"/>
                <a:gd name="T8" fmla="*/ 182 w 204"/>
                <a:gd name="T9" fmla="*/ 181 h 317"/>
                <a:gd name="T10" fmla="*/ 174 w 204"/>
                <a:gd name="T11" fmla="*/ 160 h 317"/>
                <a:gd name="T12" fmla="*/ 165 w 204"/>
                <a:gd name="T13" fmla="*/ 139 h 317"/>
                <a:gd name="T14" fmla="*/ 156 w 204"/>
                <a:gd name="T15" fmla="*/ 118 h 317"/>
                <a:gd name="T16" fmla="*/ 146 w 204"/>
                <a:gd name="T17" fmla="*/ 98 h 317"/>
                <a:gd name="T18" fmla="*/ 133 w 204"/>
                <a:gd name="T19" fmla="*/ 79 h 317"/>
                <a:gd name="T20" fmla="*/ 110 w 204"/>
                <a:gd name="T21" fmla="*/ 58 h 317"/>
                <a:gd name="T22" fmla="*/ 83 w 204"/>
                <a:gd name="T23" fmla="*/ 38 h 317"/>
                <a:gd name="T24" fmla="*/ 55 w 204"/>
                <a:gd name="T25" fmla="*/ 20 h 317"/>
                <a:gd name="T26" fmla="*/ 30 w 204"/>
                <a:gd name="T27" fmla="*/ 7 h 317"/>
                <a:gd name="T28" fmla="*/ 10 w 204"/>
                <a:gd name="T29" fmla="*/ 0 h 317"/>
                <a:gd name="T30" fmla="*/ 0 w 204"/>
                <a:gd name="T31" fmla="*/ 3 h 317"/>
                <a:gd name="T32" fmla="*/ 4 w 204"/>
                <a:gd name="T33" fmla="*/ 15 h 317"/>
                <a:gd name="T34" fmla="*/ 16 w 204"/>
                <a:gd name="T35" fmla="*/ 56 h 317"/>
                <a:gd name="T36" fmla="*/ 17 w 204"/>
                <a:gd name="T37" fmla="*/ 98 h 317"/>
                <a:gd name="T38" fmla="*/ 14 w 204"/>
                <a:gd name="T39" fmla="*/ 139 h 317"/>
                <a:gd name="T40" fmla="*/ 13 w 204"/>
                <a:gd name="T41" fmla="*/ 167 h 317"/>
                <a:gd name="T42" fmla="*/ 17 w 204"/>
                <a:gd name="T43" fmla="*/ 180 h 317"/>
                <a:gd name="T44" fmla="*/ 29 w 204"/>
                <a:gd name="T45" fmla="*/ 197 h 317"/>
                <a:gd name="T46" fmla="*/ 43 w 204"/>
                <a:gd name="T47" fmla="*/ 216 h 317"/>
                <a:gd name="T48" fmla="*/ 61 w 204"/>
                <a:gd name="T49" fmla="*/ 235 h 317"/>
                <a:gd name="T50" fmla="*/ 80 w 204"/>
                <a:gd name="T51" fmla="*/ 256 h 317"/>
                <a:gd name="T52" fmla="*/ 98 w 204"/>
                <a:gd name="T53" fmla="*/ 274 h 317"/>
                <a:gd name="T54" fmla="*/ 115 w 204"/>
                <a:gd name="T55" fmla="*/ 289 h 317"/>
                <a:gd name="T56" fmla="*/ 129 w 204"/>
                <a:gd name="T57" fmla="*/ 301 h 317"/>
                <a:gd name="T58" fmla="*/ 142 w 204"/>
                <a:gd name="T59" fmla="*/ 309 h 317"/>
                <a:gd name="T60" fmla="*/ 157 w 204"/>
                <a:gd name="T61" fmla="*/ 315 h 317"/>
                <a:gd name="T62" fmla="*/ 171 w 204"/>
                <a:gd name="T63" fmla="*/ 317 h 317"/>
                <a:gd name="T64" fmla="*/ 184 w 204"/>
                <a:gd name="T65" fmla="*/ 315 h 317"/>
                <a:gd name="T66" fmla="*/ 195 w 204"/>
                <a:gd name="T67" fmla="*/ 306 h 317"/>
                <a:gd name="T68" fmla="*/ 202 w 204"/>
                <a:gd name="T69" fmla="*/ 289 h 317"/>
                <a:gd name="T70" fmla="*/ 204 w 204"/>
                <a:gd name="T71" fmla="*/ 264 h 317"/>
                <a:gd name="T72" fmla="*/ 199 w 204"/>
                <a:gd name="T73" fmla="*/ 22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317">
                  <a:moveTo>
                    <a:pt x="199" y="228"/>
                  </a:moveTo>
                  <a:lnTo>
                    <a:pt x="198" y="225"/>
                  </a:lnTo>
                  <a:lnTo>
                    <a:pt x="195" y="215"/>
                  </a:lnTo>
                  <a:lnTo>
                    <a:pt x="189" y="200"/>
                  </a:lnTo>
                  <a:lnTo>
                    <a:pt x="182" y="181"/>
                  </a:lnTo>
                  <a:lnTo>
                    <a:pt x="174" y="160"/>
                  </a:lnTo>
                  <a:lnTo>
                    <a:pt x="165" y="139"/>
                  </a:lnTo>
                  <a:lnTo>
                    <a:pt x="156" y="118"/>
                  </a:lnTo>
                  <a:lnTo>
                    <a:pt x="146" y="98"/>
                  </a:lnTo>
                  <a:lnTo>
                    <a:pt x="133" y="79"/>
                  </a:lnTo>
                  <a:lnTo>
                    <a:pt x="110" y="58"/>
                  </a:lnTo>
                  <a:lnTo>
                    <a:pt x="83" y="38"/>
                  </a:lnTo>
                  <a:lnTo>
                    <a:pt x="55" y="20"/>
                  </a:lnTo>
                  <a:lnTo>
                    <a:pt x="30" y="7"/>
                  </a:lnTo>
                  <a:lnTo>
                    <a:pt x="10" y="0"/>
                  </a:lnTo>
                  <a:lnTo>
                    <a:pt x="0" y="3"/>
                  </a:lnTo>
                  <a:lnTo>
                    <a:pt x="4" y="15"/>
                  </a:lnTo>
                  <a:lnTo>
                    <a:pt x="16" y="56"/>
                  </a:lnTo>
                  <a:lnTo>
                    <a:pt x="17" y="98"/>
                  </a:lnTo>
                  <a:lnTo>
                    <a:pt x="14" y="139"/>
                  </a:lnTo>
                  <a:lnTo>
                    <a:pt x="13" y="167"/>
                  </a:lnTo>
                  <a:lnTo>
                    <a:pt x="17" y="180"/>
                  </a:lnTo>
                  <a:lnTo>
                    <a:pt x="29" y="197"/>
                  </a:lnTo>
                  <a:lnTo>
                    <a:pt x="43" y="216"/>
                  </a:lnTo>
                  <a:lnTo>
                    <a:pt x="61" y="235"/>
                  </a:lnTo>
                  <a:lnTo>
                    <a:pt x="80" y="256"/>
                  </a:lnTo>
                  <a:lnTo>
                    <a:pt x="98" y="274"/>
                  </a:lnTo>
                  <a:lnTo>
                    <a:pt x="115" y="289"/>
                  </a:lnTo>
                  <a:lnTo>
                    <a:pt x="129" y="301"/>
                  </a:lnTo>
                  <a:lnTo>
                    <a:pt x="142" y="309"/>
                  </a:lnTo>
                  <a:lnTo>
                    <a:pt x="157" y="315"/>
                  </a:lnTo>
                  <a:lnTo>
                    <a:pt x="171" y="317"/>
                  </a:lnTo>
                  <a:lnTo>
                    <a:pt x="184" y="315"/>
                  </a:lnTo>
                  <a:lnTo>
                    <a:pt x="195" y="306"/>
                  </a:lnTo>
                  <a:lnTo>
                    <a:pt x="202" y="289"/>
                  </a:lnTo>
                  <a:lnTo>
                    <a:pt x="204" y="264"/>
                  </a:lnTo>
                  <a:lnTo>
                    <a:pt x="199" y="228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38"/>
            <p:cNvSpPr>
              <a:spLocks/>
            </p:cNvSpPr>
            <p:nvPr/>
          </p:nvSpPr>
          <p:spPr bwMode="auto">
            <a:xfrm>
              <a:off x="1356" y="1657"/>
              <a:ext cx="95" cy="151"/>
            </a:xfrm>
            <a:custGeom>
              <a:avLst/>
              <a:gdLst>
                <a:gd name="T0" fmla="*/ 186 w 190"/>
                <a:gd name="T1" fmla="*/ 217 h 301"/>
                <a:gd name="T2" fmla="*/ 185 w 190"/>
                <a:gd name="T3" fmla="*/ 214 h 301"/>
                <a:gd name="T4" fmla="*/ 181 w 190"/>
                <a:gd name="T5" fmla="*/ 205 h 301"/>
                <a:gd name="T6" fmla="*/ 177 w 190"/>
                <a:gd name="T7" fmla="*/ 190 h 301"/>
                <a:gd name="T8" fmla="*/ 170 w 190"/>
                <a:gd name="T9" fmla="*/ 172 h 301"/>
                <a:gd name="T10" fmla="*/ 162 w 190"/>
                <a:gd name="T11" fmla="*/ 152 h 301"/>
                <a:gd name="T12" fmla="*/ 154 w 190"/>
                <a:gd name="T13" fmla="*/ 131 h 301"/>
                <a:gd name="T14" fmla="*/ 146 w 190"/>
                <a:gd name="T15" fmla="*/ 111 h 301"/>
                <a:gd name="T16" fmla="*/ 136 w 190"/>
                <a:gd name="T17" fmla="*/ 93 h 301"/>
                <a:gd name="T18" fmla="*/ 122 w 190"/>
                <a:gd name="T19" fmla="*/ 74 h 301"/>
                <a:gd name="T20" fmla="*/ 102 w 190"/>
                <a:gd name="T21" fmla="*/ 55 h 301"/>
                <a:gd name="T22" fmla="*/ 76 w 190"/>
                <a:gd name="T23" fmla="*/ 35 h 301"/>
                <a:gd name="T24" fmla="*/ 51 w 190"/>
                <a:gd name="T25" fmla="*/ 19 h 301"/>
                <a:gd name="T26" fmla="*/ 27 w 190"/>
                <a:gd name="T27" fmla="*/ 6 h 301"/>
                <a:gd name="T28" fmla="*/ 10 w 190"/>
                <a:gd name="T29" fmla="*/ 0 h 301"/>
                <a:gd name="T30" fmla="*/ 0 w 190"/>
                <a:gd name="T31" fmla="*/ 2 h 301"/>
                <a:gd name="T32" fmla="*/ 3 w 190"/>
                <a:gd name="T33" fmla="*/ 13 h 301"/>
                <a:gd name="T34" fmla="*/ 15 w 190"/>
                <a:gd name="T35" fmla="*/ 51 h 301"/>
                <a:gd name="T36" fmla="*/ 16 w 190"/>
                <a:gd name="T37" fmla="*/ 93 h 301"/>
                <a:gd name="T38" fmla="*/ 13 w 190"/>
                <a:gd name="T39" fmla="*/ 132 h 301"/>
                <a:gd name="T40" fmla="*/ 13 w 190"/>
                <a:gd name="T41" fmla="*/ 160 h 301"/>
                <a:gd name="T42" fmla="*/ 18 w 190"/>
                <a:gd name="T43" fmla="*/ 172 h 301"/>
                <a:gd name="T44" fmla="*/ 27 w 190"/>
                <a:gd name="T45" fmla="*/ 187 h 301"/>
                <a:gd name="T46" fmla="*/ 41 w 190"/>
                <a:gd name="T47" fmla="*/ 206 h 301"/>
                <a:gd name="T48" fmla="*/ 57 w 190"/>
                <a:gd name="T49" fmla="*/ 224 h 301"/>
                <a:gd name="T50" fmla="*/ 74 w 190"/>
                <a:gd name="T51" fmla="*/ 243 h 301"/>
                <a:gd name="T52" fmla="*/ 91 w 190"/>
                <a:gd name="T53" fmla="*/ 261 h 301"/>
                <a:gd name="T54" fmla="*/ 107 w 190"/>
                <a:gd name="T55" fmla="*/ 275 h 301"/>
                <a:gd name="T56" fmla="*/ 120 w 190"/>
                <a:gd name="T57" fmla="*/ 286 h 301"/>
                <a:gd name="T58" fmla="*/ 133 w 190"/>
                <a:gd name="T59" fmla="*/ 294 h 301"/>
                <a:gd name="T60" fmla="*/ 146 w 190"/>
                <a:gd name="T61" fmla="*/ 299 h 301"/>
                <a:gd name="T62" fmla="*/ 159 w 190"/>
                <a:gd name="T63" fmla="*/ 301 h 301"/>
                <a:gd name="T64" fmla="*/ 172 w 190"/>
                <a:gd name="T65" fmla="*/ 299 h 301"/>
                <a:gd name="T66" fmla="*/ 182 w 190"/>
                <a:gd name="T67" fmla="*/ 291 h 301"/>
                <a:gd name="T68" fmla="*/ 188 w 190"/>
                <a:gd name="T69" fmla="*/ 275 h 301"/>
                <a:gd name="T70" fmla="*/ 190 w 190"/>
                <a:gd name="T71" fmla="*/ 251 h 301"/>
                <a:gd name="T72" fmla="*/ 186 w 190"/>
                <a:gd name="T73" fmla="*/ 21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301">
                  <a:moveTo>
                    <a:pt x="186" y="217"/>
                  </a:moveTo>
                  <a:lnTo>
                    <a:pt x="185" y="214"/>
                  </a:lnTo>
                  <a:lnTo>
                    <a:pt x="181" y="205"/>
                  </a:lnTo>
                  <a:lnTo>
                    <a:pt x="177" y="190"/>
                  </a:lnTo>
                  <a:lnTo>
                    <a:pt x="170" y="172"/>
                  </a:lnTo>
                  <a:lnTo>
                    <a:pt x="162" y="152"/>
                  </a:lnTo>
                  <a:lnTo>
                    <a:pt x="154" y="131"/>
                  </a:lnTo>
                  <a:lnTo>
                    <a:pt x="146" y="111"/>
                  </a:lnTo>
                  <a:lnTo>
                    <a:pt x="136" y="93"/>
                  </a:lnTo>
                  <a:lnTo>
                    <a:pt x="122" y="74"/>
                  </a:lnTo>
                  <a:lnTo>
                    <a:pt x="102" y="55"/>
                  </a:lnTo>
                  <a:lnTo>
                    <a:pt x="76" y="35"/>
                  </a:lnTo>
                  <a:lnTo>
                    <a:pt x="51" y="19"/>
                  </a:lnTo>
                  <a:lnTo>
                    <a:pt x="27" y="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" y="13"/>
                  </a:lnTo>
                  <a:lnTo>
                    <a:pt x="15" y="51"/>
                  </a:lnTo>
                  <a:lnTo>
                    <a:pt x="16" y="93"/>
                  </a:lnTo>
                  <a:lnTo>
                    <a:pt x="13" y="132"/>
                  </a:lnTo>
                  <a:lnTo>
                    <a:pt x="13" y="160"/>
                  </a:lnTo>
                  <a:lnTo>
                    <a:pt x="18" y="172"/>
                  </a:lnTo>
                  <a:lnTo>
                    <a:pt x="27" y="187"/>
                  </a:lnTo>
                  <a:lnTo>
                    <a:pt x="41" y="206"/>
                  </a:lnTo>
                  <a:lnTo>
                    <a:pt x="57" y="224"/>
                  </a:lnTo>
                  <a:lnTo>
                    <a:pt x="74" y="243"/>
                  </a:lnTo>
                  <a:lnTo>
                    <a:pt x="91" y="261"/>
                  </a:lnTo>
                  <a:lnTo>
                    <a:pt x="107" y="275"/>
                  </a:lnTo>
                  <a:lnTo>
                    <a:pt x="120" y="286"/>
                  </a:lnTo>
                  <a:lnTo>
                    <a:pt x="133" y="294"/>
                  </a:lnTo>
                  <a:lnTo>
                    <a:pt x="146" y="299"/>
                  </a:lnTo>
                  <a:lnTo>
                    <a:pt x="159" y="301"/>
                  </a:lnTo>
                  <a:lnTo>
                    <a:pt x="172" y="299"/>
                  </a:lnTo>
                  <a:lnTo>
                    <a:pt x="182" y="291"/>
                  </a:lnTo>
                  <a:lnTo>
                    <a:pt x="188" y="275"/>
                  </a:lnTo>
                  <a:lnTo>
                    <a:pt x="190" y="251"/>
                  </a:lnTo>
                  <a:lnTo>
                    <a:pt x="186" y="217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39"/>
            <p:cNvSpPr>
              <a:spLocks/>
            </p:cNvSpPr>
            <p:nvPr/>
          </p:nvSpPr>
          <p:spPr bwMode="auto">
            <a:xfrm>
              <a:off x="1361" y="1662"/>
              <a:ext cx="87" cy="143"/>
            </a:xfrm>
            <a:custGeom>
              <a:avLst/>
              <a:gdLst>
                <a:gd name="T0" fmla="*/ 171 w 175"/>
                <a:gd name="T1" fmla="*/ 205 h 286"/>
                <a:gd name="T2" fmla="*/ 170 w 175"/>
                <a:gd name="T3" fmla="*/ 201 h 286"/>
                <a:gd name="T4" fmla="*/ 167 w 175"/>
                <a:gd name="T5" fmla="*/ 192 h 286"/>
                <a:gd name="T6" fmla="*/ 162 w 175"/>
                <a:gd name="T7" fmla="*/ 178 h 286"/>
                <a:gd name="T8" fmla="*/ 156 w 175"/>
                <a:gd name="T9" fmla="*/ 162 h 286"/>
                <a:gd name="T10" fmla="*/ 149 w 175"/>
                <a:gd name="T11" fmla="*/ 144 h 286"/>
                <a:gd name="T12" fmla="*/ 141 w 175"/>
                <a:gd name="T13" fmla="*/ 124 h 286"/>
                <a:gd name="T14" fmla="*/ 133 w 175"/>
                <a:gd name="T15" fmla="*/ 105 h 286"/>
                <a:gd name="T16" fmla="*/ 125 w 175"/>
                <a:gd name="T17" fmla="*/ 87 h 286"/>
                <a:gd name="T18" fmla="*/ 112 w 175"/>
                <a:gd name="T19" fmla="*/ 70 h 286"/>
                <a:gd name="T20" fmla="*/ 94 w 175"/>
                <a:gd name="T21" fmla="*/ 52 h 286"/>
                <a:gd name="T22" fmla="*/ 71 w 175"/>
                <a:gd name="T23" fmla="*/ 33 h 286"/>
                <a:gd name="T24" fmla="*/ 47 w 175"/>
                <a:gd name="T25" fmla="*/ 17 h 286"/>
                <a:gd name="T26" fmla="*/ 25 w 175"/>
                <a:gd name="T27" fmla="*/ 6 h 286"/>
                <a:gd name="T28" fmla="*/ 8 w 175"/>
                <a:gd name="T29" fmla="*/ 0 h 286"/>
                <a:gd name="T30" fmla="*/ 0 w 175"/>
                <a:gd name="T31" fmla="*/ 1 h 286"/>
                <a:gd name="T32" fmla="*/ 2 w 175"/>
                <a:gd name="T33" fmla="*/ 13 h 286"/>
                <a:gd name="T34" fmla="*/ 13 w 175"/>
                <a:gd name="T35" fmla="*/ 48 h 286"/>
                <a:gd name="T36" fmla="*/ 15 w 175"/>
                <a:gd name="T37" fmla="*/ 89 h 286"/>
                <a:gd name="T38" fmla="*/ 11 w 175"/>
                <a:gd name="T39" fmla="*/ 124 h 286"/>
                <a:gd name="T40" fmla="*/ 11 w 175"/>
                <a:gd name="T41" fmla="*/ 151 h 286"/>
                <a:gd name="T42" fmla="*/ 16 w 175"/>
                <a:gd name="T43" fmla="*/ 162 h 286"/>
                <a:gd name="T44" fmla="*/ 24 w 175"/>
                <a:gd name="T45" fmla="*/ 177 h 286"/>
                <a:gd name="T46" fmla="*/ 36 w 175"/>
                <a:gd name="T47" fmla="*/ 195 h 286"/>
                <a:gd name="T48" fmla="*/ 51 w 175"/>
                <a:gd name="T49" fmla="*/ 212 h 286"/>
                <a:gd name="T50" fmla="*/ 68 w 175"/>
                <a:gd name="T51" fmla="*/ 230 h 286"/>
                <a:gd name="T52" fmla="*/ 84 w 175"/>
                <a:gd name="T53" fmla="*/ 246 h 286"/>
                <a:gd name="T54" fmla="*/ 99 w 175"/>
                <a:gd name="T55" fmla="*/ 260 h 286"/>
                <a:gd name="T56" fmla="*/ 110 w 175"/>
                <a:gd name="T57" fmla="*/ 271 h 286"/>
                <a:gd name="T58" fmla="*/ 122 w 175"/>
                <a:gd name="T59" fmla="*/ 279 h 286"/>
                <a:gd name="T60" fmla="*/ 134 w 175"/>
                <a:gd name="T61" fmla="*/ 283 h 286"/>
                <a:gd name="T62" fmla="*/ 147 w 175"/>
                <a:gd name="T63" fmla="*/ 286 h 286"/>
                <a:gd name="T64" fmla="*/ 159 w 175"/>
                <a:gd name="T65" fmla="*/ 283 h 286"/>
                <a:gd name="T66" fmla="*/ 168 w 175"/>
                <a:gd name="T67" fmla="*/ 275 h 286"/>
                <a:gd name="T68" fmla="*/ 174 w 175"/>
                <a:gd name="T69" fmla="*/ 260 h 286"/>
                <a:gd name="T70" fmla="*/ 175 w 175"/>
                <a:gd name="T71" fmla="*/ 237 h 286"/>
                <a:gd name="T72" fmla="*/ 171 w 175"/>
                <a:gd name="T73" fmla="*/ 20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5" h="286">
                  <a:moveTo>
                    <a:pt x="171" y="205"/>
                  </a:moveTo>
                  <a:lnTo>
                    <a:pt x="170" y="201"/>
                  </a:lnTo>
                  <a:lnTo>
                    <a:pt x="167" y="192"/>
                  </a:lnTo>
                  <a:lnTo>
                    <a:pt x="162" y="178"/>
                  </a:lnTo>
                  <a:lnTo>
                    <a:pt x="156" y="162"/>
                  </a:lnTo>
                  <a:lnTo>
                    <a:pt x="149" y="144"/>
                  </a:lnTo>
                  <a:lnTo>
                    <a:pt x="141" y="124"/>
                  </a:lnTo>
                  <a:lnTo>
                    <a:pt x="133" y="105"/>
                  </a:lnTo>
                  <a:lnTo>
                    <a:pt x="125" y="87"/>
                  </a:lnTo>
                  <a:lnTo>
                    <a:pt x="112" y="70"/>
                  </a:lnTo>
                  <a:lnTo>
                    <a:pt x="94" y="52"/>
                  </a:lnTo>
                  <a:lnTo>
                    <a:pt x="71" y="33"/>
                  </a:lnTo>
                  <a:lnTo>
                    <a:pt x="47" y="17"/>
                  </a:lnTo>
                  <a:lnTo>
                    <a:pt x="25" y="6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3"/>
                  </a:lnTo>
                  <a:lnTo>
                    <a:pt x="13" y="48"/>
                  </a:lnTo>
                  <a:lnTo>
                    <a:pt x="15" y="89"/>
                  </a:lnTo>
                  <a:lnTo>
                    <a:pt x="11" y="124"/>
                  </a:lnTo>
                  <a:lnTo>
                    <a:pt x="11" y="151"/>
                  </a:lnTo>
                  <a:lnTo>
                    <a:pt x="16" y="162"/>
                  </a:lnTo>
                  <a:lnTo>
                    <a:pt x="24" y="177"/>
                  </a:lnTo>
                  <a:lnTo>
                    <a:pt x="36" y="195"/>
                  </a:lnTo>
                  <a:lnTo>
                    <a:pt x="51" y="212"/>
                  </a:lnTo>
                  <a:lnTo>
                    <a:pt x="68" y="230"/>
                  </a:lnTo>
                  <a:lnTo>
                    <a:pt x="84" y="246"/>
                  </a:lnTo>
                  <a:lnTo>
                    <a:pt x="99" y="260"/>
                  </a:lnTo>
                  <a:lnTo>
                    <a:pt x="110" y="271"/>
                  </a:lnTo>
                  <a:lnTo>
                    <a:pt x="122" y="279"/>
                  </a:lnTo>
                  <a:lnTo>
                    <a:pt x="134" y="283"/>
                  </a:lnTo>
                  <a:lnTo>
                    <a:pt x="147" y="286"/>
                  </a:lnTo>
                  <a:lnTo>
                    <a:pt x="159" y="283"/>
                  </a:lnTo>
                  <a:lnTo>
                    <a:pt x="168" y="275"/>
                  </a:lnTo>
                  <a:lnTo>
                    <a:pt x="174" y="260"/>
                  </a:lnTo>
                  <a:lnTo>
                    <a:pt x="175" y="237"/>
                  </a:lnTo>
                  <a:lnTo>
                    <a:pt x="171" y="205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0"/>
            <p:cNvSpPr>
              <a:spLocks/>
            </p:cNvSpPr>
            <p:nvPr/>
          </p:nvSpPr>
          <p:spPr bwMode="auto">
            <a:xfrm>
              <a:off x="1365" y="1667"/>
              <a:ext cx="80" cy="135"/>
            </a:xfrm>
            <a:custGeom>
              <a:avLst/>
              <a:gdLst>
                <a:gd name="T0" fmla="*/ 156 w 160"/>
                <a:gd name="T1" fmla="*/ 195 h 271"/>
                <a:gd name="T2" fmla="*/ 155 w 160"/>
                <a:gd name="T3" fmla="*/ 191 h 271"/>
                <a:gd name="T4" fmla="*/ 153 w 160"/>
                <a:gd name="T5" fmla="*/ 183 h 271"/>
                <a:gd name="T6" fmla="*/ 148 w 160"/>
                <a:gd name="T7" fmla="*/ 171 h 271"/>
                <a:gd name="T8" fmla="*/ 143 w 160"/>
                <a:gd name="T9" fmla="*/ 154 h 271"/>
                <a:gd name="T10" fmla="*/ 137 w 160"/>
                <a:gd name="T11" fmla="*/ 137 h 271"/>
                <a:gd name="T12" fmla="*/ 130 w 160"/>
                <a:gd name="T13" fmla="*/ 118 h 271"/>
                <a:gd name="T14" fmla="*/ 122 w 160"/>
                <a:gd name="T15" fmla="*/ 100 h 271"/>
                <a:gd name="T16" fmla="*/ 115 w 160"/>
                <a:gd name="T17" fmla="*/ 83 h 271"/>
                <a:gd name="T18" fmla="*/ 103 w 160"/>
                <a:gd name="T19" fmla="*/ 67 h 271"/>
                <a:gd name="T20" fmla="*/ 86 w 160"/>
                <a:gd name="T21" fmla="*/ 48 h 271"/>
                <a:gd name="T22" fmla="*/ 64 w 160"/>
                <a:gd name="T23" fmla="*/ 32 h 271"/>
                <a:gd name="T24" fmla="*/ 42 w 160"/>
                <a:gd name="T25" fmla="*/ 16 h 271"/>
                <a:gd name="T26" fmla="*/ 23 w 160"/>
                <a:gd name="T27" fmla="*/ 6 h 271"/>
                <a:gd name="T28" fmla="*/ 7 w 160"/>
                <a:gd name="T29" fmla="*/ 0 h 271"/>
                <a:gd name="T30" fmla="*/ 0 w 160"/>
                <a:gd name="T31" fmla="*/ 2 h 271"/>
                <a:gd name="T32" fmla="*/ 2 w 160"/>
                <a:gd name="T33" fmla="*/ 13 h 271"/>
                <a:gd name="T34" fmla="*/ 12 w 160"/>
                <a:gd name="T35" fmla="*/ 46 h 271"/>
                <a:gd name="T36" fmla="*/ 14 w 160"/>
                <a:gd name="T37" fmla="*/ 84 h 271"/>
                <a:gd name="T38" fmla="*/ 10 w 160"/>
                <a:gd name="T39" fmla="*/ 118 h 271"/>
                <a:gd name="T40" fmla="*/ 10 w 160"/>
                <a:gd name="T41" fmla="*/ 143 h 271"/>
                <a:gd name="T42" fmla="*/ 14 w 160"/>
                <a:gd name="T43" fmla="*/ 154 h 271"/>
                <a:gd name="T44" fmla="*/ 23 w 160"/>
                <a:gd name="T45" fmla="*/ 168 h 271"/>
                <a:gd name="T46" fmla="*/ 34 w 160"/>
                <a:gd name="T47" fmla="*/ 184 h 271"/>
                <a:gd name="T48" fmla="*/ 47 w 160"/>
                <a:gd name="T49" fmla="*/ 202 h 271"/>
                <a:gd name="T50" fmla="*/ 62 w 160"/>
                <a:gd name="T51" fmla="*/ 218 h 271"/>
                <a:gd name="T52" fmla="*/ 77 w 160"/>
                <a:gd name="T53" fmla="*/ 234 h 271"/>
                <a:gd name="T54" fmla="*/ 90 w 160"/>
                <a:gd name="T55" fmla="*/ 247 h 271"/>
                <a:gd name="T56" fmla="*/ 101 w 160"/>
                <a:gd name="T57" fmla="*/ 257 h 271"/>
                <a:gd name="T58" fmla="*/ 112 w 160"/>
                <a:gd name="T59" fmla="*/ 264 h 271"/>
                <a:gd name="T60" fmla="*/ 123 w 160"/>
                <a:gd name="T61" fmla="*/ 270 h 271"/>
                <a:gd name="T62" fmla="*/ 135 w 160"/>
                <a:gd name="T63" fmla="*/ 271 h 271"/>
                <a:gd name="T64" fmla="*/ 145 w 160"/>
                <a:gd name="T65" fmla="*/ 268 h 271"/>
                <a:gd name="T66" fmla="*/ 153 w 160"/>
                <a:gd name="T67" fmla="*/ 262 h 271"/>
                <a:gd name="T68" fmla="*/ 159 w 160"/>
                <a:gd name="T69" fmla="*/ 248 h 271"/>
                <a:gd name="T70" fmla="*/ 160 w 160"/>
                <a:gd name="T71" fmla="*/ 226 h 271"/>
                <a:gd name="T72" fmla="*/ 156 w 160"/>
                <a:gd name="T73" fmla="*/ 19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271">
                  <a:moveTo>
                    <a:pt x="156" y="195"/>
                  </a:moveTo>
                  <a:lnTo>
                    <a:pt x="155" y="191"/>
                  </a:lnTo>
                  <a:lnTo>
                    <a:pt x="153" y="183"/>
                  </a:lnTo>
                  <a:lnTo>
                    <a:pt x="148" y="171"/>
                  </a:lnTo>
                  <a:lnTo>
                    <a:pt x="143" y="154"/>
                  </a:lnTo>
                  <a:lnTo>
                    <a:pt x="137" y="137"/>
                  </a:lnTo>
                  <a:lnTo>
                    <a:pt x="130" y="118"/>
                  </a:lnTo>
                  <a:lnTo>
                    <a:pt x="122" y="100"/>
                  </a:lnTo>
                  <a:lnTo>
                    <a:pt x="115" y="83"/>
                  </a:lnTo>
                  <a:lnTo>
                    <a:pt x="103" y="67"/>
                  </a:lnTo>
                  <a:lnTo>
                    <a:pt x="86" y="48"/>
                  </a:lnTo>
                  <a:lnTo>
                    <a:pt x="64" y="32"/>
                  </a:lnTo>
                  <a:lnTo>
                    <a:pt x="42" y="16"/>
                  </a:lnTo>
                  <a:lnTo>
                    <a:pt x="23" y="6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13"/>
                  </a:lnTo>
                  <a:lnTo>
                    <a:pt x="12" y="46"/>
                  </a:lnTo>
                  <a:lnTo>
                    <a:pt x="14" y="84"/>
                  </a:lnTo>
                  <a:lnTo>
                    <a:pt x="10" y="118"/>
                  </a:lnTo>
                  <a:lnTo>
                    <a:pt x="10" y="143"/>
                  </a:lnTo>
                  <a:lnTo>
                    <a:pt x="14" y="154"/>
                  </a:lnTo>
                  <a:lnTo>
                    <a:pt x="23" y="168"/>
                  </a:lnTo>
                  <a:lnTo>
                    <a:pt x="34" y="184"/>
                  </a:lnTo>
                  <a:lnTo>
                    <a:pt x="47" y="202"/>
                  </a:lnTo>
                  <a:lnTo>
                    <a:pt x="62" y="218"/>
                  </a:lnTo>
                  <a:lnTo>
                    <a:pt x="77" y="234"/>
                  </a:lnTo>
                  <a:lnTo>
                    <a:pt x="90" y="247"/>
                  </a:lnTo>
                  <a:lnTo>
                    <a:pt x="101" y="257"/>
                  </a:lnTo>
                  <a:lnTo>
                    <a:pt x="112" y="264"/>
                  </a:lnTo>
                  <a:lnTo>
                    <a:pt x="123" y="270"/>
                  </a:lnTo>
                  <a:lnTo>
                    <a:pt x="135" y="271"/>
                  </a:lnTo>
                  <a:lnTo>
                    <a:pt x="145" y="268"/>
                  </a:lnTo>
                  <a:lnTo>
                    <a:pt x="153" y="262"/>
                  </a:lnTo>
                  <a:lnTo>
                    <a:pt x="159" y="248"/>
                  </a:lnTo>
                  <a:lnTo>
                    <a:pt x="160" y="226"/>
                  </a:lnTo>
                  <a:lnTo>
                    <a:pt x="156" y="195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1"/>
            <p:cNvSpPr>
              <a:spLocks/>
            </p:cNvSpPr>
            <p:nvPr/>
          </p:nvSpPr>
          <p:spPr bwMode="auto">
            <a:xfrm>
              <a:off x="1668" y="1722"/>
              <a:ext cx="148" cy="209"/>
            </a:xfrm>
            <a:custGeom>
              <a:avLst/>
              <a:gdLst>
                <a:gd name="T0" fmla="*/ 294 w 295"/>
                <a:gd name="T1" fmla="*/ 320 h 417"/>
                <a:gd name="T2" fmla="*/ 293 w 295"/>
                <a:gd name="T3" fmla="*/ 315 h 417"/>
                <a:gd name="T4" fmla="*/ 288 w 295"/>
                <a:gd name="T5" fmla="*/ 303 h 417"/>
                <a:gd name="T6" fmla="*/ 282 w 295"/>
                <a:gd name="T7" fmla="*/ 283 h 417"/>
                <a:gd name="T8" fmla="*/ 274 w 295"/>
                <a:gd name="T9" fmla="*/ 260 h 417"/>
                <a:gd name="T10" fmla="*/ 265 w 295"/>
                <a:gd name="T11" fmla="*/ 234 h 417"/>
                <a:gd name="T12" fmla="*/ 253 w 295"/>
                <a:gd name="T13" fmla="*/ 205 h 417"/>
                <a:gd name="T14" fmla="*/ 242 w 295"/>
                <a:gd name="T15" fmla="*/ 178 h 417"/>
                <a:gd name="T16" fmla="*/ 230 w 295"/>
                <a:gd name="T17" fmla="*/ 153 h 417"/>
                <a:gd name="T18" fmla="*/ 222 w 295"/>
                <a:gd name="T19" fmla="*/ 140 h 417"/>
                <a:gd name="T20" fmla="*/ 211 w 295"/>
                <a:gd name="T21" fmla="*/ 127 h 417"/>
                <a:gd name="T22" fmla="*/ 196 w 295"/>
                <a:gd name="T23" fmla="*/ 112 h 417"/>
                <a:gd name="T24" fmla="*/ 177 w 295"/>
                <a:gd name="T25" fmla="*/ 97 h 417"/>
                <a:gd name="T26" fmla="*/ 158 w 295"/>
                <a:gd name="T27" fmla="*/ 80 h 417"/>
                <a:gd name="T28" fmla="*/ 137 w 295"/>
                <a:gd name="T29" fmla="*/ 65 h 417"/>
                <a:gd name="T30" fmla="*/ 116 w 295"/>
                <a:gd name="T31" fmla="*/ 51 h 417"/>
                <a:gd name="T32" fmla="*/ 96 w 295"/>
                <a:gd name="T33" fmla="*/ 38 h 417"/>
                <a:gd name="T34" fmla="*/ 75 w 295"/>
                <a:gd name="T35" fmla="*/ 25 h 417"/>
                <a:gd name="T36" fmla="*/ 55 w 295"/>
                <a:gd name="T37" fmla="*/ 15 h 417"/>
                <a:gd name="T38" fmla="*/ 39 w 295"/>
                <a:gd name="T39" fmla="*/ 8 h 417"/>
                <a:gd name="T40" fmla="*/ 25 w 295"/>
                <a:gd name="T41" fmla="*/ 2 h 417"/>
                <a:gd name="T42" fmla="*/ 15 w 295"/>
                <a:gd name="T43" fmla="*/ 0 h 417"/>
                <a:gd name="T44" fmla="*/ 9 w 295"/>
                <a:gd name="T45" fmla="*/ 2 h 417"/>
                <a:gd name="T46" fmla="*/ 7 w 295"/>
                <a:gd name="T47" fmla="*/ 8 h 417"/>
                <a:gd name="T48" fmla="*/ 11 w 295"/>
                <a:gd name="T49" fmla="*/ 17 h 417"/>
                <a:gd name="T50" fmla="*/ 22 w 295"/>
                <a:gd name="T51" fmla="*/ 42 h 417"/>
                <a:gd name="T52" fmla="*/ 26 w 295"/>
                <a:gd name="T53" fmla="*/ 68 h 417"/>
                <a:gd name="T54" fmla="*/ 24 w 295"/>
                <a:gd name="T55" fmla="*/ 94 h 417"/>
                <a:gd name="T56" fmla="*/ 20 w 295"/>
                <a:gd name="T57" fmla="*/ 121 h 417"/>
                <a:gd name="T58" fmla="*/ 13 w 295"/>
                <a:gd name="T59" fmla="*/ 145 h 417"/>
                <a:gd name="T60" fmla="*/ 7 w 295"/>
                <a:gd name="T61" fmla="*/ 167 h 417"/>
                <a:gd name="T62" fmla="*/ 1 w 295"/>
                <a:gd name="T63" fmla="*/ 185 h 417"/>
                <a:gd name="T64" fmla="*/ 0 w 295"/>
                <a:gd name="T65" fmla="*/ 200 h 417"/>
                <a:gd name="T66" fmla="*/ 6 w 295"/>
                <a:gd name="T67" fmla="*/ 216 h 417"/>
                <a:gd name="T68" fmla="*/ 20 w 295"/>
                <a:gd name="T69" fmla="*/ 239 h 417"/>
                <a:gd name="T70" fmla="*/ 40 w 295"/>
                <a:gd name="T71" fmla="*/ 265 h 417"/>
                <a:gd name="T72" fmla="*/ 66 w 295"/>
                <a:gd name="T73" fmla="*/ 294 h 417"/>
                <a:gd name="T74" fmla="*/ 92 w 295"/>
                <a:gd name="T75" fmla="*/ 321 h 417"/>
                <a:gd name="T76" fmla="*/ 120 w 295"/>
                <a:gd name="T77" fmla="*/ 348 h 417"/>
                <a:gd name="T78" fmla="*/ 144 w 295"/>
                <a:gd name="T79" fmla="*/ 370 h 417"/>
                <a:gd name="T80" fmla="*/ 165 w 295"/>
                <a:gd name="T81" fmla="*/ 387 h 417"/>
                <a:gd name="T82" fmla="*/ 184 w 295"/>
                <a:gd name="T83" fmla="*/ 400 h 417"/>
                <a:gd name="T84" fmla="*/ 207 w 295"/>
                <a:gd name="T85" fmla="*/ 410 h 417"/>
                <a:gd name="T86" fmla="*/ 232 w 295"/>
                <a:gd name="T87" fmla="*/ 417 h 417"/>
                <a:gd name="T88" fmla="*/ 253 w 295"/>
                <a:gd name="T89" fmla="*/ 417 h 417"/>
                <a:gd name="T90" fmla="*/ 273 w 295"/>
                <a:gd name="T91" fmla="*/ 410 h 417"/>
                <a:gd name="T92" fmla="*/ 287 w 295"/>
                <a:gd name="T93" fmla="*/ 391 h 417"/>
                <a:gd name="T94" fmla="*/ 295 w 295"/>
                <a:gd name="T95" fmla="*/ 363 h 417"/>
                <a:gd name="T96" fmla="*/ 294 w 295"/>
                <a:gd name="T97" fmla="*/ 32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5" h="417">
                  <a:moveTo>
                    <a:pt x="294" y="320"/>
                  </a:moveTo>
                  <a:lnTo>
                    <a:pt x="293" y="315"/>
                  </a:lnTo>
                  <a:lnTo>
                    <a:pt x="288" y="303"/>
                  </a:lnTo>
                  <a:lnTo>
                    <a:pt x="282" y="283"/>
                  </a:lnTo>
                  <a:lnTo>
                    <a:pt x="274" y="260"/>
                  </a:lnTo>
                  <a:lnTo>
                    <a:pt x="265" y="234"/>
                  </a:lnTo>
                  <a:lnTo>
                    <a:pt x="253" y="205"/>
                  </a:lnTo>
                  <a:lnTo>
                    <a:pt x="242" y="178"/>
                  </a:lnTo>
                  <a:lnTo>
                    <a:pt x="230" y="153"/>
                  </a:lnTo>
                  <a:lnTo>
                    <a:pt x="222" y="140"/>
                  </a:lnTo>
                  <a:lnTo>
                    <a:pt x="211" y="127"/>
                  </a:lnTo>
                  <a:lnTo>
                    <a:pt x="196" y="112"/>
                  </a:lnTo>
                  <a:lnTo>
                    <a:pt x="177" y="97"/>
                  </a:lnTo>
                  <a:lnTo>
                    <a:pt x="158" y="80"/>
                  </a:lnTo>
                  <a:lnTo>
                    <a:pt x="137" y="65"/>
                  </a:lnTo>
                  <a:lnTo>
                    <a:pt x="116" y="51"/>
                  </a:lnTo>
                  <a:lnTo>
                    <a:pt x="96" y="38"/>
                  </a:lnTo>
                  <a:lnTo>
                    <a:pt x="75" y="25"/>
                  </a:lnTo>
                  <a:lnTo>
                    <a:pt x="55" y="15"/>
                  </a:lnTo>
                  <a:lnTo>
                    <a:pt x="39" y="8"/>
                  </a:lnTo>
                  <a:lnTo>
                    <a:pt x="25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7" y="8"/>
                  </a:lnTo>
                  <a:lnTo>
                    <a:pt x="11" y="17"/>
                  </a:lnTo>
                  <a:lnTo>
                    <a:pt x="22" y="42"/>
                  </a:lnTo>
                  <a:lnTo>
                    <a:pt x="26" y="68"/>
                  </a:lnTo>
                  <a:lnTo>
                    <a:pt x="24" y="94"/>
                  </a:lnTo>
                  <a:lnTo>
                    <a:pt x="20" y="121"/>
                  </a:lnTo>
                  <a:lnTo>
                    <a:pt x="13" y="145"/>
                  </a:lnTo>
                  <a:lnTo>
                    <a:pt x="7" y="167"/>
                  </a:lnTo>
                  <a:lnTo>
                    <a:pt x="1" y="185"/>
                  </a:lnTo>
                  <a:lnTo>
                    <a:pt x="0" y="200"/>
                  </a:lnTo>
                  <a:lnTo>
                    <a:pt x="6" y="216"/>
                  </a:lnTo>
                  <a:lnTo>
                    <a:pt x="20" y="239"/>
                  </a:lnTo>
                  <a:lnTo>
                    <a:pt x="40" y="265"/>
                  </a:lnTo>
                  <a:lnTo>
                    <a:pt x="66" y="294"/>
                  </a:lnTo>
                  <a:lnTo>
                    <a:pt x="92" y="321"/>
                  </a:lnTo>
                  <a:lnTo>
                    <a:pt x="120" y="348"/>
                  </a:lnTo>
                  <a:lnTo>
                    <a:pt x="144" y="370"/>
                  </a:lnTo>
                  <a:lnTo>
                    <a:pt x="165" y="387"/>
                  </a:lnTo>
                  <a:lnTo>
                    <a:pt x="184" y="400"/>
                  </a:lnTo>
                  <a:lnTo>
                    <a:pt x="207" y="410"/>
                  </a:lnTo>
                  <a:lnTo>
                    <a:pt x="232" y="417"/>
                  </a:lnTo>
                  <a:lnTo>
                    <a:pt x="253" y="417"/>
                  </a:lnTo>
                  <a:lnTo>
                    <a:pt x="273" y="410"/>
                  </a:lnTo>
                  <a:lnTo>
                    <a:pt x="287" y="391"/>
                  </a:lnTo>
                  <a:lnTo>
                    <a:pt x="295" y="363"/>
                  </a:lnTo>
                  <a:lnTo>
                    <a:pt x="294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2"/>
            <p:cNvSpPr>
              <a:spLocks/>
            </p:cNvSpPr>
            <p:nvPr/>
          </p:nvSpPr>
          <p:spPr bwMode="auto">
            <a:xfrm>
              <a:off x="1674" y="1728"/>
              <a:ext cx="139" cy="200"/>
            </a:xfrm>
            <a:custGeom>
              <a:avLst/>
              <a:gdLst>
                <a:gd name="T0" fmla="*/ 0 w 278"/>
                <a:gd name="T1" fmla="*/ 193 h 400"/>
                <a:gd name="T2" fmla="*/ 6 w 278"/>
                <a:gd name="T3" fmla="*/ 208 h 400"/>
                <a:gd name="T4" fmla="*/ 19 w 278"/>
                <a:gd name="T5" fmla="*/ 230 h 400"/>
                <a:gd name="T6" fmla="*/ 38 w 278"/>
                <a:gd name="T7" fmla="*/ 254 h 400"/>
                <a:gd name="T8" fmla="*/ 63 w 278"/>
                <a:gd name="T9" fmla="*/ 281 h 400"/>
                <a:gd name="T10" fmla="*/ 88 w 278"/>
                <a:gd name="T11" fmla="*/ 308 h 400"/>
                <a:gd name="T12" fmla="*/ 113 w 278"/>
                <a:gd name="T13" fmla="*/ 333 h 400"/>
                <a:gd name="T14" fmla="*/ 136 w 278"/>
                <a:gd name="T15" fmla="*/ 355 h 400"/>
                <a:gd name="T16" fmla="*/ 156 w 278"/>
                <a:gd name="T17" fmla="*/ 371 h 400"/>
                <a:gd name="T18" fmla="*/ 174 w 278"/>
                <a:gd name="T19" fmla="*/ 384 h 400"/>
                <a:gd name="T20" fmla="*/ 196 w 278"/>
                <a:gd name="T21" fmla="*/ 394 h 400"/>
                <a:gd name="T22" fmla="*/ 218 w 278"/>
                <a:gd name="T23" fmla="*/ 400 h 400"/>
                <a:gd name="T24" fmla="*/ 239 w 278"/>
                <a:gd name="T25" fmla="*/ 400 h 400"/>
                <a:gd name="T26" fmla="*/ 257 w 278"/>
                <a:gd name="T27" fmla="*/ 392 h 400"/>
                <a:gd name="T28" fmla="*/ 271 w 278"/>
                <a:gd name="T29" fmla="*/ 376 h 400"/>
                <a:gd name="T30" fmla="*/ 278 w 278"/>
                <a:gd name="T31" fmla="*/ 348 h 400"/>
                <a:gd name="T32" fmla="*/ 278 w 278"/>
                <a:gd name="T33" fmla="*/ 307 h 400"/>
                <a:gd name="T34" fmla="*/ 277 w 278"/>
                <a:gd name="T35" fmla="*/ 302 h 400"/>
                <a:gd name="T36" fmla="*/ 273 w 278"/>
                <a:gd name="T37" fmla="*/ 289 h 400"/>
                <a:gd name="T38" fmla="*/ 267 w 278"/>
                <a:gd name="T39" fmla="*/ 271 h 400"/>
                <a:gd name="T40" fmla="*/ 260 w 278"/>
                <a:gd name="T41" fmla="*/ 249 h 400"/>
                <a:gd name="T42" fmla="*/ 250 w 278"/>
                <a:gd name="T43" fmla="*/ 223 h 400"/>
                <a:gd name="T44" fmla="*/ 240 w 278"/>
                <a:gd name="T45" fmla="*/ 196 h 400"/>
                <a:gd name="T46" fmla="*/ 230 w 278"/>
                <a:gd name="T47" fmla="*/ 171 h 400"/>
                <a:gd name="T48" fmla="*/ 218 w 278"/>
                <a:gd name="T49" fmla="*/ 147 h 400"/>
                <a:gd name="T50" fmla="*/ 211 w 278"/>
                <a:gd name="T51" fmla="*/ 135 h 400"/>
                <a:gd name="T52" fmla="*/ 200 w 278"/>
                <a:gd name="T53" fmla="*/ 121 h 400"/>
                <a:gd name="T54" fmla="*/ 186 w 278"/>
                <a:gd name="T55" fmla="*/ 107 h 400"/>
                <a:gd name="T56" fmla="*/ 169 w 278"/>
                <a:gd name="T57" fmla="*/ 92 h 400"/>
                <a:gd name="T58" fmla="*/ 150 w 278"/>
                <a:gd name="T59" fmla="*/ 78 h 400"/>
                <a:gd name="T60" fmla="*/ 131 w 278"/>
                <a:gd name="T61" fmla="*/ 63 h 400"/>
                <a:gd name="T62" fmla="*/ 111 w 278"/>
                <a:gd name="T63" fmla="*/ 49 h 400"/>
                <a:gd name="T64" fmla="*/ 91 w 278"/>
                <a:gd name="T65" fmla="*/ 36 h 400"/>
                <a:gd name="T66" fmla="*/ 72 w 278"/>
                <a:gd name="T67" fmla="*/ 25 h 400"/>
                <a:gd name="T68" fmla="*/ 53 w 278"/>
                <a:gd name="T69" fmla="*/ 14 h 400"/>
                <a:gd name="T70" fmla="*/ 38 w 278"/>
                <a:gd name="T71" fmla="*/ 7 h 400"/>
                <a:gd name="T72" fmla="*/ 24 w 278"/>
                <a:gd name="T73" fmla="*/ 3 h 400"/>
                <a:gd name="T74" fmla="*/ 15 w 278"/>
                <a:gd name="T75" fmla="*/ 0 h 400"/>
                <a:gd name="T76" fmla="*/ 10 w 278"/>
                <a:gd name="T77" fmla="*/ 1 h 400"/>
                <a:gd name="T78" fmla="*/ 8 w 278"/>
                <a:gd name="T79" fmla="*/ 7 h 400"/>
                <a:gd name="T80" fmla="*/ 12 w 278"/>
                <a:gd name="T81" fmla="*/ 16 h 400"/>
                <a:gd name="T82" fmla="*/ 21 w 278"/>
                <a:gd name="T83" fmla="*/ 41 h 400"/>
                <a:gd name="T84" fmla="*/ 24 w 278"/>
                <a:gd name="T85" fmla="*/ 66 h 400"/>
                <a:gd name="T86" fmla="*/ 23 w 278"/>
                <a:gd name="T87" fmla="*/ 90 h 400"/>
                <a:gd name="T88" fmla="*/ 19 w 278"/>
                <a:gd name="T89" fmla="*/ 116 h 400"/>
                <a:gd name="T90" fmla="*/ 13 w 278"/>
                <a:gd name="T91" fmla="*/ 139 h 400"/>
                <a:gd name="T92" fmla="*/ 7 w 278"/>
                <a:gd name="T93" fmla="*/ 159 h 400"/>
                <a:gd name="T94" fmla="*/ 1 w 278"/>
                <a:gd name="T95" fmla="*/ 178 h 400"/>
                <a:gd name="T96" fmla="*/ 0 w 278"/>
                <a:gd name="T97" fmla="*/ 19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400">
                  <a:moveTo>
                    <a:pt x="0" y="193"/>
                  </a:moveTo>
                  <a:lnTo>
                    <a:pt x="6" y="208"/>
                  </a:lnTo>
                  <a:lnTo>
                    <a:pt x="19" y="230"/>
                  </a:lnTo>
                  <a:lnTo>
                    <a:pt x="38" y="254"/>
                  </a:lnTo>
                  <a:lnTo>
                    <a:pt x="63" y="281"/>
                  </a:lnTo>
                  <a:lnTo>
                    <a:pt x="88" y="308"/>
                  </a:lnTo>
                  <a:lnTo>
                    <a:pt x="113" y="333"/>
                  </a:lnTo>
                  <a:lnTo>
                    <a:pt x="136" y="355"/>
                  </a:lnTo>
                  <a:lnTo>
                    <a:pt x="156" y="371"/>
                  </a:lnTo>
                  <a:lnTo>
                    <a:pt x="174" y="384"/>
                  </a:lnTo>
                  <a:lnTo>
                    <a:pt x="196" y="394"/>
                  </a:lnTo>
                  <a:lnTo>
                    <a:pt x="218" y="400"/>
                  </a:lnTo>
                  <a:lnTo>
                    <a:pt x="239" y="400"/>
                  </a:lnTo>
                  <a:lnTo>
                    <a:pt x="257" y="392"/>
                  </a:lnTo>
                  <a:lnTo>
                    <a:pt x="271" y="376"/>
                  </a:lnTo>
                  <a:lnTo>
                    <a:pt x="278" y="348"/>
                  </a:lnTo>
                  <a:lnTo>
                    <a:pt x="278" y="307"/>
                  </a:lnTo>
                  <a:lnTo>
                    <a:pt x="277" y="302"/>
                  </a:lnTo>
                  <a:lnTo>
                    <a:pt x="273" y="289"/>
                  </a:lnTo>
                  <a:lnTo>
                    <a:pt x="267" y="271"/>
                  </a:lnTo>
                  <a:lnTo>
                    <a:pt x="260" y="249"/>
                  </a:lnTo>
                  <a:lnTo>
                    <a:pt x="250" y="223"/>
                  </a:lnTo>
                  <a:lnTo>
                    <a:pt x="240" y="196"/>
                  </a:lnTo>
                  <a:lnTo>
                    <a:pt x="230" y="171"/>
                  </a:lnTo>
                  <a:lnTo>
                    <a:pt x="218" y="147"/>
                  </a:lnTo>
                  <a:lnTo>
                    <a:pt x="211" y="135"/>
                  </a:lnTo>
                  <a:lnTo>
                    <a:pt x="200" y="121"/>
                  </a:lnTo>
                  <a:lnTo>
                    <a:pt x="186" y="107"/>
                  </a:lnTo>
                  <a:lnTo>
                    <a:pt x="169" y="92"/>
                  </a:lnTo>
                  <a:lnTo>
                    <a:pt x="150" y="78"/>
                  </a:lnTo>
                  <a:lnTo>
                    <a:pt x="131" y="63"/>
                  </a:lnTo>
                  <a:lnTo>
                    <a:pt x="111" y="49"/>
                  </a:lnTo>
                  <a:lnTo>
                    <a:pt x="91" y="36"/>
                  </a:lnTo>
                  <a:lnTo>
                    <a:pt x="72" y="25"/>
                  </a:lnTo>
                  <a:lnTo>
                    <a:pt x="53" y="14"/>
                  </a:lnTo>
                  <a:lnTo>
                    <a:pt x="38" y="7"/>
                  </a:lnTo>
                  <a:lnTo>
                    <a:pt x="24" y="3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8" y="7"/>
                  </a:lnTo>
                  <a:lnTo>
                    <a:pt x="12" y="16"/>
                  </a:lnTo>
                  <a:lnTo>
                    <a:pt x="21" y="41"/>
                  </a:lnTo>
                  <a:lnTo>
                    <a:pt x="24" y="66"/>
                  </a:lnTo>
                  <a:lnTo>
                    <a:pt x="23" y="90"/>
                  </a:lnTo>
                  <a:lnTo>
                    <a:pt x="19" y="116"/>
                  </a:lnTo>
                  <a:lnTo>
                    <a:pt x="13" y="139"/>
                  </a:lnTo>
                  <a:lnTo>
                    <a:pt x="7" y="159"/>
                  </a:lnTo>
                  <a:lnTo>
                    <a:pt x="1" y="178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3"/>
            <p:cNvSpPr>
              <a:spLocks/>
            </p:cNvSpPr>
            <p:nvPr/>
          </p:nvSpPr>
          <p:spPr bwMode="auto">
            <a:xfrm>
              <a:off x="1679" y="1734"/>
              <a:ext cx="131" cy="191"/>
            </a:xfrm>
            <a:custGeom>
              <a:avLst/>
              <a:gdLst>
                <a:gd name="T0" fmla="*/ 0 w 261"/>
                <a:gd name="T1" fmla="*/ 184 h 381"/>
                <a:gd name="T2" fmla="*/ 4 w 261"/>
                <a:gd name="T3" fmla="*/ 199 h 381"/>
                <a:gd name="T4" fmla="*/ 17 w 261"/>
                <a:gd name="T5" fmla="*/ 219 h 381"/>
                <a:gd name="T6" fmla="*/ 35 w 261"/>
                <a:gd name="T7" fmla="*/ 243 h 381"/>
                <a:gd name="T8" fmla="*/ 57 w 261"/>
                <a:gd name="T9" fmla="*/ 268 h 381"/>
                <a:gd name="T10" fmla="*/ 81 w 261"/>
                <a:gd name="T11" fmla="*/ 294 h 381"/>
                <a:gd name="T12" fmla="*/ 106 w 261"/>
                <a:gd name="T13" fmla="*/ 318 h 381"/>
                <a:gd name="T14" fmla="*/ 128 w 261"/>
                <a:gd name="T15" fmla="*/ 339 h 381"/>
                <a:gd name="T16" fmla="*/ 146 w 261"/>
                <a:gd name="T17" fmla="*/ 353 h 381"/>
                <a:gd name="T18" fmla="*/ 163 w 261"/>
                <a:gd name="T19" fmla="*/ 365 h 381"/>
                <a:gd name="T20" fmla="*/ 183 w 261"/>
                <a:gd name="T21" fmla="*/ 375 h 381"/>
                <a:gd name="T22" fmla="*/ 204 w 261"/>
                <a:gd name="T23" fmla="*/ 381 h 381"/>
                <a:gd name="T24" fmla="*/ 224 w 261"/>
                <a:gd name="T25" fmla="*/ 381 h 381"/>
                <a:gd name="T26" fmla="*/ 242 w 261"/>
                <a:gd name="T27" fmla="*/ 374 h 381"/>
                <a:gd name="T28" fmla="*/ 254 w 261"/>
                <a:gd name="T29" fmla="*/ 358 h 381"/>
                <a:gd name="T30" fmla="*/ 261 w 261"/>
                <a:gd name="T31" fmla="*/ 332 h 381"/>
                <a:gd name="T32" fmla="*/ 261 w 261"/>
                <a:gd name="T33" fmla="*/ 291 h 381"/>
                <a:gd name="T34" fmla="*/ 260 w 261"/>
                <a:gd name="T35" fmla="*/ 287 h 381"/>
                <a:gd name="T36" fmla="*/ 257 w 261"/>
                <a:gd name="T37" fmla="*/ 275 h 381"/>
                <a:gd name="T38" fmla="*/ 251 w 261"/>
                <a:gd name="T39" fmla="*/ 258 h 381"/>
                <a:gd name="T40" fmla="*/ 244 w 261"/>
                <a:gd name="T41" fmla="*/ 236 h 381"/>
                <a:gd name="T42" fmla="*/ 235 w 261"/>
                <a:gd name="T43" fmla="*/ 212 h 381"/>
                <a:gd name="T44" fmla="*/ 226 w 261"/>
                <a:gd name="T45" fmla="*/ 186 h 381"/>
                <a:gd name="T46" fmla="*/ 215 w 261"/>
                <a:gd name="T47" fmla="*/ 162 h 381"/>
                <a:gd name="T48" fmla="*/ 205 w 261"/>
                <a:gd name="T49" fmla="*/ 139 h 381"/>
                <a:gd name="T50" fmla="*/ 198 w 261"/>
                <a:gd name="T51" fmla="*/ 128 h 381"/>
                <a:gd name="T52" fmla="*/ 188 w 261"/>
                <a:gd name="T53" fmla="*/ 115 h 381"/>
                <a:gd name="T54" fmla="*/ 174 w 261"/>
                <a:gd name="T55" fmla="*/ 101 h 381"/>
                <a:gd name="T56" fmla="*/ 158 w 261"/>
                <a:gd name="T57" fmla="*/ 87 h 381"/>
                <a:gd name="T58" fmla="*/ 140 w 261"/>
                <a:gd name="T59" fmla="*/ 74 h 381"/>
                <a:gd name="T60" fmla="*/ 122 w 261"/>
                <a:gd name="T61" fmla="*/ 59 h 381"/>
                <a:gd name="T62" fmla="*/ 103 w 261"/>
                <a:gd name="T63" fmla="*/ 46 h 381"/>
                <a:gd name="T64" fmla="*/ 85 w 261"/>
                <a:gd name="T65" fmla="*/ 33 h 381"/>
                <a:gd name="T66" fmla="*/ 67 w 261"/>
                <a:gd name="T67" fmla="*/ 23 h 381"/>
                <a:gd name="T68" fmla="*/ 50 w 261"/>
                <a:gd name="T69" fmla="*/ 14 h 381"/>
                <a:gd name="T70" fmla="*/ 35 w 261"/>
                <a:gd name="T71" fmla="*/ 6 h 381"/>
                <a:gd name="T72" fmla="*/ 23 w 261"/>
                <a:gd name="T73" fmla="*/ 1 h 381"/>
                <a:gd name="T74" fmla="*/ 13 w 261"/>
                <a:gd name="T75" fmla="*/ 0 h 381"/>
                <a:gd name="T76" fmla="*/ 9 w 261"/>
                <a:gd name="T77" fmla="*/ 1 h 381"/>
                <a:gd name="T78" fmla="*/ 8 w 261"/>
                <a:gd name="T79" fmla="*/ 6 h 381"/>
                <a:gd name="T80" fmla="*/ 11 w 261"/>
                <a:gd name="T81" fmla="*/ 15 h 381"/>
                <a:gd name="T82" fmla="*/ 20 w 261"/>
                <a:gd name="T83" fmla="*/ 38 h 381"/>
                <a:gd name="T84" fmla="*/ 24 w 261"/>
                <a:gd name="T85" fmla="*/ 62 h 381"/>
                <a:gd name="T86" fmla="*/ 22 w 261"/>
                <a:gd name="T87" fmla="*/ 86 h 381"/>
                <a:gd name="T88" fmla="*/ 18 w 261"/>
                <a:gd name="T89" fmla="*/ 109 h 381"/>
                <a:gd name="T90" fmla="*/ 11 w 261"/>
                <a:gd name="T91" fmla="*/ 132 h 381"/>
                <a:gd name="T92" fmla="*/ 5 w 261"/>
                <a:gd name="T93" fmla="*/ 153 h 381"/>
                <a:gd name="T94" fmla="*/ 1 w 261"/>
                <a:gd name="T95" fmla="*/ 170 h 381"/>
                <a:gd name="T96" fmla="*/ 0 w 261"/>
                <a:gd name="T97" fmla="*/ 18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1" h="381">
                  <a:moveTo>
                    <a:pt x="0" y="184"/>
                  </a:moveTo>
                  <a:lnTo>
                    <a:pt x="4" y="199"/>
                  </a:lnTo>
                  <a:lnTo>
                    <a:pt x="17" y="219"/>
                  </a:lnTo>
                  <a:lnTo>
                    <a:pt x="35" y="243"/>
                  </a:lnTo>
                  <a:lnTo>
                    <a:pt x="57" y="268"/>
                  </a:lnTo>
                  <a:lnTo>
                    <a:pt x="81" y="294"/>
                  </a:lnTo>
                  <a:lnTo>
                    <a:pt x="106" y="318"/>
                  </a:lnTo>
                  <a:lnTo>
                    <a:pt x="128" y="339"/>
                  </a:lnTo>
                  <a:lnTo>
                    <a:pt x="146" y="353"/>
                  </a:lnTo>
                  <a:lnTo>
                    <a:pt x="163" y="365"/>
                  </a:lnTo>
                  <a:lnTo>
                    <a:pt x="183" y="375"/>
                  </a:lnTo>
                  <a:lnTo>
                    <a:pt x="204" y="381"/>
                  </a:lnTo>
                  <a:lnTo>
                    <a:pt x="224" y="381"/>
                  </a:lnTo>
                  <a:lnTo>
                    <a:pt x="242" y="374"/>
                  </a:lnTo>
                  <a:lnTo>
                    <a:pt x="254" y="358"/>
                  </a:lnTo>
                  <a:lnTo>
                    <a:pt x="261" y="332"/>
                  </a:lnTo>
                  <a:lnTo>
                    <a:pt x="261" y="291"/>
                  </a:lnTo>
                  <a:lnTo>
                    <a:pt x="260" y="287"/>
                  </a:lnTo>
                  <a:lnTo>
                    <a:pt x="257" y="275"/>
                  </a:lnTo>
                  <a:lnTo>
                    <a:pt x="251" y="258"/>
                  </a:lnTo>
                  <a:lnTo>
                    <a:pt x="244" y="236"/>
                  </a:lnTo>
                  <a:lnTo>
                    <a:pt x="235" y="212"/>
                  </a:lnTo>
                  <a:lnTo>
                    <a:pt x="226" y="186"/>
                  </a:lnTo>
                  <a:lnTo>
                    <a:pt x="215" y="162"/>
                  </a:lnTo>
                  <a:lnTo>
                    <a:pt x="205" y="139"/>
                  </a:lnTo>
                  <a:lnTo>
                    <a:pt x="198" y="128"/>
                  </a:lnTo>
                  <a:lnTo>
                    <a:pt x="188" y="115"/>
                  </a:lnTo>
                  <a:lnTo>
                    <a:pt x="174" y="101"/>
                  </a:lnTo>
                  <a:lnTo>
                    <a:pt x="158" y="87"/>
                  </a:lnTo>
                  <a:lnTo>
                    <a:pt x="140" y="74"/>
                  </a:lnTo>
                  <a:lnTo>
                    <a:pt x="122" y="59"/>
                  </a:lnTo>
                  <a:lnTo>
                    <a:pt x="103" y="46"/>
                  </a:lnTo>
                  <a:lnTo>
                    <a:pt x="85" y="33"/>
                  </a:lnTo>
                  <a:lnTo>
                    <a:pt x="67" y="23"/>
                  </a:lnTo>
                  <a:lnTo>
                    <a:pt x="50" y="14"/>
                  </a:lnTo>
                  <a:lnTo>
                    <a:pt x="35" y="6"/>
                  </a:lnTo>
                  <a:lnTo>
                    <a:pt x="23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6"/>
                  </a:lnTo>
                  <a:lnTo>
                    <a:pt x="11" y="15"/>
                  </a:lnTo>
                  <a:lnTo>
                    <a:pt x="20" y="38"/>
                  </a:lnTo>
                  <a:lnTo>
                    <a:pt x="24" y="62"/>
                  </a:lnTo>
                  <a:lnTo>
                    <a:pt x="22" y="86"/>
                  </a:lnTo>
                  <a:lnTo>
                    <a:pt x="18" y="109"/>
                  </a:lnTo>
                  <a:lnTo>
                    <a:pt x="11" y="132"/>
                  </a:lnTo>
                  <a:lnTo>
                    <a:pt x="5" y="153"/>
                  </a:lnTo>
                  <a:lnTo>
                    <a:pt x="1" y="17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EAD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4"/>
            <p:cNvSpPr>
              <a:spLocks/>
            </p:cNvSpPr>
            <p:nvPr/>
          </p:nvSpPr>
          <p:spPr bwMode="auto">
            <a:xfrm>
              <a:off x="1684" y="1739"/>
              <a:ext cx="123" cy="183"/>
            </a:xfrm>
            <a:custGeom>
              <a:avLst/>
              <a:gdLst>
                <a:gd name="T0" fmla="*/ 0 w 246"/>
                <a:gd name="T1" fmla="*/ 176 h 365"/>
                <a:gd name="T2" fmla="*/ 5 w 246"/>
                <a:gd name="T3" fmla="*/ 190 h 365"/>
                <a:gd name="T4" fmla="*/ 16 w 246"/>
                <a:gd name="T5" fmla="*/ 210 h 365"/>
                <a:gd name="T6" fmla="*/ 33 w 246"/>
                <a:gd name="T7" fmla="*/ 233 h 365"/>
                <a:gd name="T8" fmla="*/ 54 w 246"/>
                <a:gd name="T9" fmla="*/ 257 h 365"/>
                <a:gd name="T10" fmla="*/ 76 w 246"/>
                <a:gd name="T11" fmla="*/ 281 h 365"/>
                <a:gd name="T12" fmla="*/ 98 w 246"/>
                <a:gd name="T13" fmla="*/ 304 h 365"/>
                <a:gd name="T14" fmla="*/ 119 w 246"/>
                <a:gd name="T15" fmla="*/ 324 h 365"/>
                <a:gd name="T16" fmla="*/ 136 w 246"/>
                <a:gd name="T17" fmla="*/ 339 h 365"/>
                <a:gd name="T18" fmla="*/ 153 w 246"/>
                <a:gd name="T19" fmla="*/ 350 h 365"/>
                <a:gd name="T20" fmla="*/ 172 w 246"/>
                <a:gd name="T21" fmla="*/ 360 h 365"/>
                <a:gd name="T22" fmla="*/ 191 w 246"/>
                <a:gd name="T23" fmla="*/ 365 h 365"/>
                <a:gd name="T24" fmla="*/ 210 w 246"/>
                <a:gd name="T25" fmla="*/ 365 h 365"/>
                <a:gd name="T26" fmla="*/ 227 w 246"/>
                <a:gd name="T27" fmla="*/ 358 h 365"/>
                <a:gd name="T28" fmla="*/ 239 w 246"/>
                <a:gd name="T29" fmla="*/ 342 h 365"/>
                <a:gd name="T30" fmla="*/ 246 w 246"/>
                <a:gd name="T31" fmla="*/ 317 h 365"/>
                <a:gd name="T32" fmla="*/ 246 w 246"/>
                <a:gd name="T33" fmla="*/ 279 h 365"/>
                <a:gd name="T34" fmla="*/ 244 w 246"/>
                <a:gd name="T35" fmla="*/ 276 h 365"/>
                <a:gd name="T36" fmla="*/ 241 w 246"/>
                <a:gd name="T37" fmla="*/ 264 h 365"/>
                <a:gd name="T38" fmla="*/ 236 w 246"/>
                <a:gd name="T39" fmla="*/ 248 h 365"/>
                <a:gd name="T40" fmla="*/ 229 w 246"/>
                <a:gd name="T41" fmla="*/ 227 h 365"/>
                <a:gd name="T42" fmla="*/ 221 w 246"/>
                <a:gd name="T43" fmla="*/ 204 h 365"/>
                <a:gd name="T44" fmla="*/ 212 w 246"/>
                <a:gd name="T45" fmla="*/ 180 h 365"/>
                <a:gd name="T46" fmla="*/ 203 w 246"/>
                <a:gd name="T47" fmla="*/ 156 h 365"/>
                <a:gd name="T48" fmla="*/ 192 w 246"/>
                <a:gd name="T49" fmla="*/ 134 h 365"/>
                <a:gd name="T50" fmla="*/ 186 w 246"/>
                <a:gd name="T51" fmla="*/ 123 h 365"/>
                <a:gd name="T52" fmla="*/ 176 w 246"/>
                <a:gd name="T53" fmla="*/ 111 h 365"/>
                <a:gd name="T54" fmla="*/ 164 w 246"/>
                <a:gd name="T55" fmla="*/ 98 h 365"/>
                <a:gd name="T56" fmla="*/ 149 w 246"/>
                <a:gd name="T57" fmla="*/ 84 h 365"/>
                <a:gd name="T58" fmla="*/ 133 w 246"/>
                <a:gd name="T59" fmla="*/ 70 h 365"/>
                <a:gd name="T60" fmla="*/ 115 w 246"/>
                <a:gd name="T61" fmla="*/ 58 h 365"/>
                <a:gd name="T62" fmla="*/ 98 w 246"/>
                <a:gd name="T63" fmla="*/ 45 h 365"/>
                <a:gd name="T64" fmla="*/ 81 w 246"/>
                <a:gd name="T65" fmla="*/ 32 h 365"/>
                <a:gd name="T66" fmla="*/ 63 w 246"/>
                <a:gd name="T67" fmla="*/ 22 h 365"/>
                <a:gd name="T68" fmla="*/ 48 w 246"/>
                <a:gd name="T69" fmla="*/ 14 h 365"/>
                <a:gd name="T70" fmla="*/ 35 w 246"/>
                <a:gd name="T71" fmla="*/ 7 h 365"/>
                <a:gd name="T72" fmla="*/ 23 w 246"/>
                <a:gd name="T73" fmla="*/ 3 h 365"/>
                <a:gd name="T74" fmla="*/ 14 w 246"/>
                <a:gd name="T75" fmla="*/ 0 h 365"/>
                <a:gd name="T76" fmla="*/ 9 w 246"/>
                <a:gd name="T77" fmla="*/ 1 h 365"/>
                <a:gd name="T78" fmla="*/ 8 w 246"/>
                <a:gd name="T79" fmla="*/ 7 h 365"/>
                <a:gd name="T80" fmla="*/ 12 w 246"/>
                <a:gd name="T81" fmla="*/ 15 h 365"/>
                <a:gd name="T82" fmla="*/ 20 w 246"/>
                <a:gd name="T83" fmla="*/ 37 h 365"/>
                <a:gd name="T84" fmla="*/ 23 w 246"/>
                <a:gd name="T85" fmla="*/ 60 h 365"/>
                <a:gd name="T86" fmla="*/ 21 w 246"/>
                <a:gd name="T87" fmla="*/ 83 h 365"/>
                <a:gd name="T88" fmla="*/ 17 w 246"/>
                <a:gd name="T89" fmla="*/ 106 h 365"/>
                <a:gd name="T90" fmla="*/ 12 w 246"/>
                <a:gd name="T91" fmla="*/ 127 h 365"/>
                <a:gd name="T92" fmla="*/ 6 w 246"/>
                <a:gd name="T93" fmla="*/ 147 h 365"/>
                <a:gd name="T94" fmla="*/ 1 w 246"/>
                <a:gd name="T95" fmla="*/ 164 h 365"/>
                <a:gd name="T96" fmla="*/ 0 w 246"/>
                <a:gd name="T97" fmla="*/ 17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365">
                  <a:moveTo>
                    <a:pt x="0" y="176"/>
                  </a:moveTo>
                  <a:lnTo>
                    <a:pt x="5" y="190"/>
                  </a:lnTo>
                  <a:lnTo>
                    <a:pt x="16" y="210"/>
                  </a:lnTo>
                  <a:lnTo>
                    <a:pt x="33" y="233"/>
                  </a:lnTo>
                  <a:lnTo>
                    <a:pt x="54" y="257"/>
                  </a:lnTo>
                  <a:lnTo>
                    <a:pt x="76" y="281"/>
                  </a:lnTo>
                  <a:lnTo>
                    <a:pt x="98" y="304"/>
                  </a:lnTo>
                  <a:lnTo>
                    <a:pt x="119" y="324"/>
                  </a:lnTo>
                  <a:lnTo>
                    <a:pt x="136" y="339"/>
                  </a:lnTo>
                  <a:lnTo>
                    <a:pt x="153" y="350"/>
                  </a:lnTo>
                  <a:lnTo>
                    <a:pt x="172" y="360"/>
                  </a:lnTo>
                  <a:lnTo>
                    <a:pt x="191" y="365"/>
                  </a:lnTo>
                  <a:lnTo>
                    <a:pt x="210" y="365"/>
                  </a:lnTo>
                  <a:lnTo>
                    <a:pt x="227" y="358"/>
                  </a:lnTo>
                  <a:lnTo>
                    <a:pt x="239" y="342"/>
                  </a:lnTo>
                  <a:lnTo>
                    <a:pt x="246" y="317"/>
                  </a:lnTo>
                  <a:lnTo>
                    <a:pt x="246" y="279"/>
                  </a:lnTo>
                  <a:lnTo>
                    <a:pt x="244" y="276"/>
                  </a:lnTo>
                  <a:lnTo>
                    <a:pt x="241" y="264"/>
                  </a:lnTo>
                  <a:lnTo>
                    <a:pt x="236" y="248"/>
                  </a:lnTo>
                  <a:lnTo>
                    <a:pt x="229" y="227"/>
                  </a:lnTo>
                  <a:lnTo>
                    <a:pt x="221" y="204"/>
                  </a:lnTo>
                  <a:lnTo>
                    <a:pt x="212" y="180"/>
                  </a:lnTo>
                  <a:lnTo>
                    <a:pt x="203" y="156"/>
                  </a:lnTo>
                  <a:lnTo>
                    <a:pt x="192" y="134"/>
                  </a:lnTo>
                  <a:lnTo>
                    <a:pt x="186" y="123"/>
                  </a:lnTo>
                  <a:lnTo>
                    <a:pt x="176" y="111"/>
                  </a:lnTo>
                  <a:lnTo>
                    <a:pt x="164" y="98"/>
                  </a:lnTo>
                  <a:lnTo>
                    <a:pt x="149" y="84"/>
                  </a:lnTo>
                  <a:lnTo>
                    <a:pt x="133" y="70"/>
                  </a:lnTo>
                  <a:lnTo>
                    <a:pt x="115" y="58"/>
                  </a:lnTo>
                  <a:lnTo>
                    <a:pt x="98" y="45"/>
                  </a:lnTo>
                  <a:lnTo>
                    <a:pt x="81" y="32"/>
                  </a:lnTo>
                  <a:lnTo>
                    <a:pt x="63" y="22"/>
                  </a:lnTo>
                  <a:lnTo>
                    <a:pt x="48" y="14"/>
                  </a:lnTo>
                  <a:lnTo>
                    <a:pt x="35" y="7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9" y="1"/>
                  </a:lnTo>
                  <a:lnTo>
                    <a:pt x="8" y="7"/>
                  </a:lnTo>
                  <a:lnTo>
                    <a:pt x="12" y="15"/>
                  </a:lnTo>
                  <a:lnTo>
                    <a:pt x="20" y="37"/>
                  </a:lnTo>
                  <a:lnTo>
                    <a:pt x="23" y="60"/>
                  </a:lnTo>
                  <a:lnTo>
                    <a:pt x="21" y="83"/>
                  </a:lnTo>
                  <a:lnTo>
                    <a:pt x="17" y="106"/>
                  </a:lnTo>
                  <a:lnTo>
                    <a:pt x="12" y="127"/>
                  </a:lnTo>
                  <a:lnTo>
                    <a:pt x="6" y="147"/>
                  </a:lnTo>
                  <a:lnTo>
                    <a:pt x="1" y="164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E0B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"/>
            <p:cNvSpPr>
              <a:spLocks/>
            </p:cNvSpPr>
            <p:nvPr/>
          </p:nvSpPr>
          <p:spPr bwMode="auto">
            <a:xfrm>
              <a:off x="1689" y="1745"/>
              <a:ext cx="114" cy="173"/>
            </a:xfrm>
            <a:custGeom>
              <a:avLst/>
              <a:gdLst>
                <a:gd name="T0" fmla="*/ 0 w 229"/>
                <a:gd name="T1" fmla="*/ 168 h 346"/>
                <a:gd name="T2" fmla="*/ 5 w 229"/>
                <a:gd name="T3" fmla="*/ 182 h 346"/>
                <a:gd name="T4" fmla="*/ 15 w 229"/>
                <a:gd name="T5" fmla="*/ 200 h 346"/>
                <a:gd name="T6" fmla="*/ 32 w 229"/>
                <a:gd name="T7" fmla="*/ 222 h 346"/>
                <a:gd name="T8" fmla="*/ 50 w 229"/>
                <a:gd name="T9" fmla="*/ 245 h 346"/>
                <a:gd name="T10" fmla="*/ 71 w 229"/>
                <a:gd name="T11" fmla="*/ 268 h 346"/>
                <a:gd name="T12" fmla="*/ 91 w 229"/>
                <a:gd name="T13" fmla="*/ 290 h 346"/>
                <a:gd name="T14" fmla="*/ 111 w 229"/>
                <a:gd name="T15" fmla="*/ 308 h 346"/>
                <a:gd name="T16" fmla="*/ 127 w 229"/>
                <a:gd name="T17" fmla="*/ 322 h 346"/>
                <a:gd name="T18" fmla="*/ 142 w 229"/>
                <a:gd name="T19" fmla="*/ 333 h 346"/>
                <a:gd name="T20" fmla="*/ 161 w 229"/>
                <a:gd name="T21" fmla="*/ 342 h 346"/>
                <a:gd name="T22" fmla="*/ 179 w 229"/>
                <a:gd name="T23" fmla="*/ 346 h 346"/>
                <a:gd name="T24" fmla="*/ 196 w 229"/>
                <a:gd name="T25" fmla="*/ 346 h 346"/>
                <a:gd name="T26" fmla="*/ 211 w 229"/>
                <a:gd name="T27" fmla="*/ 341 h 346"/>
                <a:gd name="T28" fmla="*/ 223 w 229"/>
                <a:gd name="T29" fmla="*/ 326 h 346"/>
                <a:gd name="T30" fmla="*/ 229 w 229"/>
                <a:gd name="T31" fmla="*/ 300 h 346"/>
                <a:gd name="T32" fmla="*/ 229 w 229"/>
                <a:gd name="T33" fmla="*/ 265 h 346"/>
                <a:gd name="T34" fmla="*/ 227 w 229"/>
                <a:gd name="T35" fmla="*/ 261 h 346"/>
                <a:gd name="T36" fmla="*/ 224 w 229"/>
                <a:gd name="T37" fmla="*/ 250 h 346"/>
                <a:gd name="T38" fmla="*/ 219 w 229"/>
                <a:gd name="T39" fmla="*/ 235 h 346"/>
                <a:gd name="T40" fmla="*/ 214 w 229"/>
                <a:gd name="T41" fmla="*/ 214 h 346"/>
                <a:gd name="T42" fmla="*/ 207 w 229"/>
                <a:gd name="T43" fmla="*/ 192 h 346"/>
                <a:gd name="T44" fmla="*/ 197 w 229"/>
                <a:gd name="T45" fmla="*/ 169 h 346"/>
                <a:gd name="T46" fmla="*/ 189 w 229"/>
                <a:gd name="T47" fmla="*/ 146 h 346"/>
                <a:gd name="T48" fmla="*/ 180 w 229"/>
                <a:gd name="T49" fmla="*/ 125 h 346"/>
                <a:gd name="T50" fmla="*/ 174 w 229"/>
                <a:gd name="T51" fmla="*/ 115 h 346"/>
                <a:gd name="T52" fmla="*/ 165 w 229"/>
                <a:gd name="T53" fmla="*/ 103 h 346"/>
                <a:gd name="T54" fmla="*/ 154 w 229"/>
                <a:gd name="T55" fmla="*/ 92 h 346"/>
                <a:gd name="T56" fmla="*/ 140 w 229"/>
                <a:gd name="T57" fmla="*/ 79 h 346"/>
                <a:gd name="T58" fmla="*/ 125 w 229"/>
                <a:gd name="T59" fmla="*/ 67 h 346"/>
                <a:gd name="T60" fmla="*/ 109 w 229"/>
                <a:gd name="T61" fmla="*/ 54 h 346"/>
                <a:gd name="T62" fmla="*/ 93 w 229"/>
                <a:gd name="T63" fmla="*/ 41 h 346"/>
                <a:gd name="T64" fmla="*/ 76 w 229"/>
                <a:gd name="T65" fmla="*/ 30 h 346"/>
                <a:gd name="T66" fmla="*/ 60 w 229"/>
                <a:gd name="T67" fmla="*/ 20 h 346"/>
                <a:gd name="T68" fmla="*/ 45 w 229"/>
                <a:gd name="T69" fmla="*/ 11 h 346"/>
                <a:gd name="T70" fmla="*/ 33 w 229"/>
                <a:gd name="T71" fmla="*/ 6 h 346"/>
                <a:gd name="T72" fmla="*/ 22 w 229"/>
                <a:gd name="T73" fmla="*/ 1 h 346"/>
                <a:gd name="T74" fmla="*/ 14 w 229"/>
                <a:gd name="T75" fmla="*/ 0 h 346"/>
                <a:gd name="T76" fmla="*/ 8 w 229"/>
                <a:gd name="T77" fmla="*/ 1 h 346"/>
                <a:gd name="T78" fmla="*/ 7 w 229"/>
                <a:gd name="T79" fmla="*/ 6 h 346"/>
                <a:gd name="T80" fmla="*/ 11 w 229"/>
                <a:gd name="T81" fmla="*/ 14 h 346"/>
                <a:gd name="T82" fmla="*/ 19 w 229"/>
                <a:gd name="T83" fmla="*/ 34 h 346"/>
                <a:gd name="T84" fmla="*/ 21 w 229"/>
                <a:gd name="T85" fmla="*/ 56 h 346"/>
                <a:gd name="T86" fmla="*/ 20 w 229"/>
                <a:gd name="T87" fmla="*/ 78 h 346"/>
                <a:gd name="T88" fmla="*/ 17 w 229"/>
                <a:gd name="T89" fmla="*/ 100 h 346"/>
                <a:gd name="T90" fmla="*/ 11 w 229"/>
                <a:gd name="T91" fmla="*/ 121 h 346"/>
                <a:gd name="T92" fmla="*/ 6 w 229"/>
                <a:gd name="T93" fmla="*/ 139 h 346"/>
                <a:gd name="T94" fmla="*/ 2 w 229"/>
                <a:gd name="T95" fmla="*/ 155 h 346"/>
                <a:gd name="T96" fmla="*/ 0 w 229"/>
                <a:gd name="T97" fmla="*/ 16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46">
                  <a:moveTo>
                    <a:pt x="0" y="168"/>
                  </a:moveTo>
                  <a:lnTo>
                    <a:pt x="5" y="182"/>
                  </a:lnTo>
                  <a:lnTo>
                    <a:pt x="15" y="200"/>
                  </a:lnTo>
                  <a:lnTo>
                    <a:pt x="32" y="222"/>
                  </a:lnTo>
                  <a:lnTo>
                    <a:pt x="50" y="245"/>
                  </a:lnTo>
                  <a:lnTo>
                    <a:pt x="71" y="268"/>
                  </a:lnTo>
                  <a:lnTo>
                    <a:pt x="91" y="290"/>
                  </a:lnTo>
                  <a:lnTo>
                    <a:pt x="111" y="308"/>
                  </a:lnTo>
                  <a:lnTo>
                    <a:pt x="127" y="322"/>
                  </a:lnTo>
                  <a:lnTo>
                    <a:pt x="142" y="333"/>
                  </a:lnTo>
                  <a:lnTo>
                    <a:pt x="161" y="342"/>
                  </a:lnTo>
                  <a:lnTo>
                    <a:pt x="179" y="346"/>
                  </a:lnTo>
                  <a:lnTo>
                    <a:pt x="196" y="346"/>
                  </a:lnTo>
                  <a:lnTo>
                    <a:pt x="211" y="341"/>
                  </a:lnTo>
                  <a:lnTo>
                    <a:pt x="223" y="326"/>
                  </a:lnTo>
                  <a:lnTo>
                    <a:pt x="229" y="300"/>
                  </a:lnTo>
                  <a:lnTo>
                    <a:pt x="229" y="265"/>
                  </a:lnTo>
                  <a:lnTo>
                    <a:pt x="227" y="261"/>
                  </a:lnTo>
                  <a:lnTo>
                    <a:pt x="224" y="250"/>
                  </a:lnTo>
                  <a:lnTo>
                    <a:pt x="219" y="235"/>
                  </a:lnTo>
                  <a:lnTo>
                    <a:pt x="214" y="214"/>
                  </a:lnTo>
                  <a:lnTo>
                    <a:pt x="207" y="192"/>
                  </a:lnTo>
                  <a:lnTo>
                    <a:pt x="197" y="169"/>
                  </a:lnTo>
                  <a:lnTo>
                    <a:pt x="189" y="146"/>
                  </a:lnTo>
                  <a:lnTo>
                    <a:pt x="180" y="125"/>
                  </a:lnTo>
                  <a:lnTo>
                    <a:pt x="174" y="115"/>
                  </a:lnTo>
                  <a:lnTo>
                    <a:pt x="165" y="103"/>
                  </a:lnTo>
                  <a:lnTo>
                    <a:pt x="154" y="92"/>
                  </a:lnTo>
                  <a:lnTo>
                    <a:pt x="140" y="79"/>
                  </a:lnTo>
                  <a:lnTo>
                    <a:pt x="125" y="67"/>
                  </a:lnTo>
                  <a:lnTo>
                    <a:pt x="109" y="54"/>
                  </a:lnTo>
                  <a:lnTo>
                    <a:pt x="93" y="41"/>
                  </a:lnTo>
                  <a:lnTo>
                    <a:pt x="76" y="30"/>
                  </a:lnTo>
                  <a:lnTo>
                    <a:pt x="60" y="20"/>
                  </a:lnTo>
                  <a:lnTo>
                    <a:pt x="45" y="11"/>
                  </a:lnTo>
                  <a:lnTo>
                    <a:pt x="33" y="6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7" y="6"/>
                  </a:lnTo>
                  <a:lnTo>
                    <a:pt x="11" y="14"/>
                  </a:lnTo>
                  <a:lnTo>
                    <a:pt x="19" y="34"/>
                  </a:lnTo>
                  <a:lnTo>
                    <a:pt x="21" y="56"/>
                  </a:lnTo>
                  <a:lnTo>
                    <a:pt x="20" y="78"/>
                  </a:lnTo>
                  <a:lnTo>
                    <a:pt x="17" y="100"/>
                  </a:lnTo>
                  <a:lnTo>
                    <a:pt x="11" y="121"/>
                  </a:lnTo>
                  <a:lnTo>
                    <a:pt x="6" y="139"/>
                  </a:lnTo>
                  <a:lnTo>
                    <a:pt x="2" y="155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D3A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6"/>
            <p:cNvSpPr>
              <a:spLocks/>
            </p:cNvSpPr>
            <p:nvPr/>
          </p:nvSpPr>
          <p:spPr bwMode="auto">
            <a:xfrm>
              <a:off x="1694" y="1751"/>
              <a:ext cx="106" cy="164"/>
            </a:xfrm>
            <a:custGeom>
              <a:avLst/>
              <a:gdLst>
                <a:gd name="T0" fmla="*/ 0 w 212"/>
                <a:gd name="T1" fmla="*/ 159 h 330"/>
                <a:gd name="T2" fmla="*/ 3 w 212"/>
                <a:gd name="T3" fmla="*/ 172 h 330"/>
                <a:gd name="T4" fmla="*/ 14 w 212"/>
                <a:gd name="T5" fmla="*/ 190 h 330"/>
                <a:gd name="T6" fmla="*/ 29 w 212"/>
                <a:gd name="T7" fmla="*/ 210 h 330"/>
                <a:gd name="T8" fmla="*/ 46 w 212"/>
                <a:gd name="T9" fmla="*/ 233 h 330"/>
                <a:gd name="T10" fmla="*/ 65 w 212"/>
                <a:gd name="T11" fmla="*/ 255 h 330"/>
                <a:gd name="T12" fmla="*/ 85 w 212"/>
                <a:gd name="T13" fmla="*/ 276 h 330"/>
                <a:gd name="T14" fmla="*/ 102 w 212"/>
                <a:gd name="T15" fmla="*/ 293 h 330"/>
                <a:gd name="T16" fmla="*/ 117 w 212"/>
                <a:gd name="T17" fmla="*/ 307 h 330"/>
                <a:gd name="T18" fmla="*/ 131 w 212"/>
                <a:gd name="T19" fmla="*/ 317 h 330"/>
                <a:gd name="T20" fmla="*/ 147 w 212"/>
                <a:gd name="T21" fmla="*/ 325 h 330"/>
                <a:gd name="T22" fmla="*/ 165 w 212"/>
                <a:gd name="T23" fmla="*/ 330 h 330"/>
                <a:gd name="T24" fmla="*/ 181 w 212"/>
                <a:gd name="T25" fmla="*/ 330 h 330"/>
                <a:gd name="T26" fmla="*/ 195 w 212"/>
                <a:gd name="T27" fmla="*/ 323 h 330"/>
                <a:gd name="T28" fmla="*/ 206 w 212"/>
                <a:gd name="T29" fmla="*/ 309 h 330"/>
                <a:gd name="T30" fmla="*/ 212 w 212"/>
                <a:gd name="T31" fmla="*/ 286 h 330"/>
                <a:gd name="T32" fmla="*/ 212 w 212"/>
                <a:gd name="T33" fmla="*/ 251 h 330"/>
                <a:gd name="T34" fmla="*/ 211 w 212"/>
                <a:gd name="T35" fmla="*/ 248 h 330"/>
                <a:gd name="T36" fmla="*/ 208 w 212"/>
                <a:gd name="T37" fmla="*/ 238 h 330"/>
                <a:gd name="T38" fmla="*/ 204 w 212"/>
                <a:gd name="T39" fmla="*/ 223 h 330"/>
                <a:gd name="T40" fmla="*/ 198 w 212"/>
                <a:gd name="T41" fmla="*/ 204 h 330"/>
                <a:gd name="T42" fmla="*/ 191 w 212"/>
                <a:gd name="T43" fmla="*/ 182 h 330"/>
                <a:gd name="T44" fmla="*/ 184 w 212"/>
                <a:gd name="T45" fmla="*/ 160 h 330"/>
                <a:gd name="T46" fmla="*/ 176 w 212"/>
                <a:gd name="T47" fmla="*/ 138 h 330"/>
                <a:gd name="T48" fmla="*/ 168 w 212"/>
                <a:gd name="T49" fmla="*/ 119 h 330"/>
                <a:gd name="T50" fmla="*/ 162 w 212"/>
                <a:gd name="T51" fmla="*/ 110 h 330"/>
                <a:gd name="T52" fmla="*/ 153 w 212"/>
                <a:gd name="T53" fmla="*/ 98 h 330"/>
                <a:gd name="T54" fmla="*/ 143 w 212"/>
                <a:gd name="T55" fmla="*/ 87 h 330"/>
                <a:gd name="T56" fmla="*/ 130 w 212"/>
                <a:gd name="T57" fmla="*/ 75 h 330"/>
                <a:gd name="T58" fmla="*/ 116 w 212"/>
                <a:gd name="T59" fmla="*/ 62 h 330"/>
                <a:gd name="T60" fmla="*/ 101 w 212"/>
                <a:gd name="T61" fmla="*/ 51 h 330"/>
                <a:gd name="T62" fmla="*/ 85 w 212"/>
                <a:gd name="T63" fmla="*/ 39 h 330"/>
                <a:gd name="T64" fmla="*/ 70 w 212"/>
                <a:gd name="T65" fmla="*/ 29 h 330"/>
                <a:gd name="T66" fmla="*/ 55 w 212"/>
                <a:gd name="T67" fmla="*/ 20 h 330"/>
                <a:gd name="T68" fmla="*/ 42 w 212"/>
                <a:gd name="T69" fmla="*/ 12 h 330"/>
                <a:gd name="T70" fmla="*/ 30 w 212"/>
                <a:gd name="T71" fmla="*/ 5 h 330"/>
                <a:gd name="T72" fmla="*/ 19 w 212"/>
                <a:gd name="T73" fmla="*/ 1 h 330"/>
                <a:gd name="T74" fmla="*/ 12 w 212"/>
                <a:gd name="T75" fmla="*/ 0 h 330"/>
                <a:gd name="T76" fmla="*/ 8 w 212"/>
                <a:gd name="T77" fmla="*/ 1 h 330"/>
                <a:gd name="T78" fmla="*/ 7 w 212"/>
                <a:gd name="T79" fmla="*/ 5 h 330"/>
                <a:gd name="T80" fmla="*/ 10 w 212"/>
                <a:gd name="T81" fmla="*/ 13 h 330"/>
                <a:gd name="T82" fmla="*/ 17 w 212"/>
                <a:gd name="T83" fmla="*/ 33 h 330"/>
                <a:gd name="T84" fmla="*/ 19 w 212"/>
                <a:gd name="T85" fmla="*/ 54 h 330"/>
                <a:gd name="T86" fmla="*/ 18 w 212"/>
                <a:gd name="T87" fmla="*/ 75 h 330"/>
                <a:gd name="T88" fmla="*/ 15 w 212"/>
                <a:gd name="T89" fmla="*/ 96 h 330"/>
                <a:gd name="T90" fmla="*/ 9 w 212"/>
                <a:gd name="T91" fmla="*/ 115 h 330"/>
                <a:gd name="T92" fmla="*/ 4 w 212"/>
                <a:gd name="T93" fmla="*/ 133 h 330"/>
                <a:gd name="T94" fmla="*/ 1 w 212"/>
                <a:gd name="T95" fmla="*/ 148 h 330"/>
                <a:gd name="T96" fmla="*/ 0 w 212"/>
                <a:gd name="T97" fmla="*/ 15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330">
                  <a:moveTo>
                    <a:pt x="0" y="159"/>
                  </a:moveTo>
                  <a:lnTo>
                    <a:pt x="3" y="172"/>
                  </a:lnTo>
                  <a:lnTo>
                    <a:pt x="14" y="190"/>
                  </a:lnTo>
                  <a:lnTo>
                    <a:pt x="29" y="210"/>
                  </a:lnTo>
                  <a:lnTo>
                    <a:pt x="46" y="233"/>
                  </a:lnTo>
                  <a:lnTo>
                    <a:pt x="65" y="255"/>
                  </a:lnTo>
                  <a:lnTo>
                    <a:pt x="85" y="276"/>
                  </a:lnTo>
                  <a:lnTo>
                    <a:pt x="102" y="293"/>
                  </a:lnTo>
                  <a:lnTo>
                    <a:pt x="117" y="307"/>
                  </a:lnTo>
                  <a:lnTo>
                    <a:pt x="131" y="317"/>
                  </a:lnTo>
                  <a:lnTo>
                    <a:pt x="147" y="325"/>
                  </a:lnTo>
                  <a:lnTo>
                    <a:pt x="165" y="330"/>
                  </a:lnTo>
                  <a:lnTo>
                    <a:pt x="181" y="330"/>
                  </a:lnTo>
                  <a:lnTo>
                    <a:pt x="195" y="323"/>
                  </a:lnTo>
                  <a:lnTo>
                    <a:pt x="206" y="309"/>
                  </a:lnTo>
                  <a:lnTo>
                    <a:pt x="212" y="286"/>
                  </a:lnTo>
                  <a:lnTo>
                    <a:pt x="212" y="251"/>
                  </a:lnTo>
                  <a:lnTo>
                    <a:pt x="211" y="248"/>
                  </a:lnTo>
                  <a:lnTo>
                    <a:pt x="208" y="238"/>
                  </a:lnTo>
                  <a:lnTo>
                    <a:pt x="204" y="223"/>
                  </a:lnTo>
                  <a:lnTo>
                    <a:pt x="198" y="204"/>
                  </a:lnTo>
                  <a:lnTo>
                    <a:pt x="191" y="182"/>
                  </a:lnTo>
                  <a:lnTo>
                    <a:pt x="184" y="160"/>
                  </a:lnTo>
                  <a:lnTo>
                    <a:pt x="176" y="138"/>
                  </a:lnTo>
                  <a:lnTo>
                    <a:pt x="168" y="119"/>
                  </a:lnTo>
                  <a:lnTo>
                    <a:pt x="162" y="110"/>
                  </a:lnTo>
                  <a:lnTo>
                    <a:pt x="153" y="98"/>
                  </a:lnTo>
                  <a:lnTo>
                    <a:pt x="143" y="87"/>
                  </a:lnTo>
                  <a:lnTo>
                    <a:pt x="130" y="75"/>
                  </a:lnTo>
                  <a:lnTo>
                    <a:pt x="116" y="62"/>
                  </a:lnTo>
                  <a:lnTo>
                    <a:pt x="101" y="51"/>
                  </a:lnTo>
                  <a:lnTo>
                    <a:pt x="85" y="39"/>
                  </a:lnTo>
                  <a:lnTo>
                    <a:pt x="70" y="29"/>
                  </a:lnTo>
                  <a:lnTo>
                    <a:pt x="55" y="20"/>
                  </a:lnTo>
                  <a:lnTo>
                    <a:pt x="42" y="12"/>
                  </a:lnTo>
                  <a:lnTo>
                    <a:pt x="30" y="5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13"/>
                  </a:lnTo>
                  <a:lnTo>
                    <a:pt x="17" y="33"/>
                  </a:lnTo>
                  <a:lnTo>
                    <a:pt x="19" y="54"/>
                  </a:lnTo>
                  <a:lnTo>
                    <a:pt x="18" y="75"/>
                  </a:lnTo>
                  <a:lnTo>
                    <a:pt x="15" y="96"/>
                  </a:lnTo>
                  <a:lnTo>
                    <a:pt x="9" y="115"/>
                  </a:lnTo>
                  <a:lnTo>
                    <a:pt x="4" y="133"/>
                  </a:lnTo>
                  <a:lnTo>
                    <a:pt x="1" y="14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CC9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7"/>
            <p:cNvSpPr>
              <a:spLocks/>
            </p:cNvSpPr>
            <p:nvPr/>
          </p:nvSpPr>
          <p:spPr bwMode="auto">
            <a:xfrm>
              <a:off x="1700" y="1756"/>
              <a:ext cx="98" cy="156"/>
            </a:xfrm>
            <a:custGeom>
              <a:avLst/>
              <a:gdLst>
                <a:gd name="T0" fmla="*/ 0 w 196"/>
                <a:gd name="T1" fmla="*/ 151 h 312"/>
                <a:gd name="T2" fmla="*/ 4 w 196"/>
                <a:gd name="T3" fmla="*/ 163 h 312"/>
                <a:gd name="T4" fmla="*/ 13 w 196"/>
                <a:gd name="T5" fmla="*/ 179 h 312"/>
                <a:gd name="T6" fmla="*/ 26 w 196"/>
                <a:gd name="T7" fmla="*/ 199 h 312"/>
                <a:gd name="T8" fmla="*/ 42 w 196"/>
                <a:gd name="T9" fmla="*/ 220 h 312"/>
                <a:gd name="T10" fmla="*/ 60 w 196"/>
                <a:gd name="T11" fmla="*/ 242 h 312"/>
                <a:gd name="T12" fmla="*/ 77 w 196"/>
                <a:gd name="T13" fmla="*/ 261 h 312"/>
                <a:gd name="T14" fmla="*/ 93 w 196"/>
                <a:gd name="T15" fmla="*/ 277 h 312"/>
                <a:gd name="T16" fmla="*/ 107 w 196"/>
                <a:gd name="T17" fmla="*/ 290 h 312"/>
                <a:gd name="T18" fmla="*/ 121 w 196"/>
                <a:gd name="T19" fmla="*/ 299 h 312"/>
                <a:gd name="T20" fmla="*/ 136 w 196"/>
                <a:gd name="T21" fmla="*/ 307 h 312"/>
                <a:gd name="T22" fmla="*/ 152 w 196"/>
                <a:gd name="T23" fmla="*/ 312 h 312"/>
                <a:gd name="T24" fmla="*/ 167 w 196"/>
                <a:gd name="T25" fmla="*/ 312 h 312"/>
                <a:gd name="T26" fmla="*/ 180 w 196"/>
                <a:gd name="T27" fmla="*/ 305 h 312"/>
                <a:gd name="T28" fmla="*/ 190 w 196"/>
                <a:gd name="T29" fmla="*/ 292 h 312"/>
                <a:gd name="T30" fmla="*/ 196 w 196"/>
                <a:gd name="T31" fmla="*/ 269 h 312"/>
                <a:gd name="T32" fmla="*/ 196 w 196"/>
                <a:gd name="T33" fmla="*/ 237 h 312"/>
                <a:gd name="T34" fmla="*/ 195 w 196"/>
                <a:gd name="T35" fmla="*/ 234 h 312"/>
                <a:gd name="T36" fmla="*/ 193 w 196"/>
                <a:gd name="T37" fmla="*/ 224 h 312"/>
                <a:gd name="T38" fmla="*/ 188 w 196"/>
                <a:gd name="T39" fmla="*/ 209 h 312"/>
                <a:gd name="T40" fmla="*/ 183 w 196"/>
                <a:gd name="T41" fmla="*/ 191 h 312"/>
                <a:gd name="T42" fmla="*/ 178 w 196"/>
                <a:gd name="T43" fmla="*/ 171 h 312"/>
                <a:gd name="T44" fmla="*/ 171 w 196"/>
                <a:gd name="T45" fmla="*/ 151 h 312"/>
                <a:gd name="T46" fmla="*/ 163 w 196"/>
                <a:gd name="T47" fmla="*/ 130 h 312"/>
                <a:gd name="T48" fmla="*/ 156 w 196"/>
                <a:gd name="T49" fmla="*/ 112 h 312"/>
                <a:gd name="T50" fmla="*/ 143 w 196"/>
                <a:gd name="T51" fmla="*/ 92 h 312"/>
                <a:gd name="T52" fmla="*/ 121 w 196"/>
                <a:gd name="T53" fmla="*/ 70 h 312"/>
                <a:gd name="T54" fmla="*/ 93 w 196"/>
                <a:gd name="T55" fmla="*/ 47 h 312"/>
                <a:gd name="T56" fmla="*/ 66 w 196"/>
                <a:gd name="T57" fmla="*/ 26 h 312"/>
                <a:gd name="T58" fmla="*/ 39 w 196"/>
                <a:gd name="T59" fmla="*/ 10 h 312"/>
                <a:gd name="T60" fmla="*/ 20 w 196"/>
                <a:gd name="T61" fmla="*/ 0 h 312"/>
                <a:gd name="T62" fmla="*/ 8 w 196"/>
                <a:gd name="T63" fmla="*/ 0 h 312"/>
                <a:gd name="T64" fmla="*/ 11 w 196"/>
                <a:gd name="T65" fmla="*/ 11 h 312"/>
                <a:gd name="T66" fmla="*/ 17 w 196"/>
                <a:gd name="T67" fmla="*/ 31 h 312"/>
                <a:gd name="T68" fmla="*/ 19 w 196"/>
                <a:gd name="T69" fmla="*/ 50 h 312"/>
                <a:gd name="T70" fmla="*/ 17 w 196"/>
                <a:gd name="T71" fmla="*/ 70 h 312"/>
                <a:gd name="T72" fmla="*/ 14 w 196"/>
                <a:gd name="T73" fmla="*/ 90 h 312"/>
                <a:gd name="T74" fmla="*/ 9 w 196"/>
                <a:gd name="T75" fmla="*/ 108 h 312"/>
                <a:gd name="T76" fmla="*/ 5 w 196"/>
                <a:gd name="T77" fmla="*/ 125 h 312"/>
                <a:gd name="T78" fmla="*/ 1 w 196"/>
                <a:gd name="T79" fmla="*/ 139 h 312"/>
                <a:gd name="T80" fmla="*/ 0 w 196"/>
                <a:gd name="T81" fmla="*/ 15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312">
                  <a:moveTo>
                    <a:pt x="0" y="151"/>
                  </a:moveTo>
                  <a:lnTo>
                    <a:pt x="4" y="163"/>
                  </a:lnTo>
                  <a:lnTo>
                    <a:pt x="13" y="179"/>
                  </a:lnTo>
                  <a:lnTo>
                    <a:pt x="26" y="199"/>
                  </a:lnTo>
                  <a:lnTo>
                    <a:pt x="42" y="220"/>
                  </a:lnTo>
                  <a:lnTo>
                    <a:pt x="60" y="242"/>
                  </a:lnTo>
                  <a:lnTo>
                    <a:pt x="77" y="261"/>
                  </a:lnTo>
                  <a:lnTo>
                    <a:pt x="93" y="277"/>
                  </a:lnTo>
                  <a:lnTo>
                    <a:pt x="107" y="290"/>
                  </a:lnTo>
                  <a:lnTo>
                    <a:pt x="121" y="299"/>
                  </a:lnTo>
                  <a:lnTo>
                    <a:pt x="136" y="307"/>
                  </a:lnTo>
                  <a:lnTo>
                    <a:pt x="152" y="312"/>
                  </a:lnTo>
                  <a:lnTo>
                    <a:pt x="167" y="312"/>
                  </a:lnTo>
                  <a:lnTo>
                    <a:pt x="180" y="305"/>
                  </a:lnTo>
                  <a:lnTo>
                    <a:pt x="190" y="292"/>
                  </a:lnTo>
                  <a:lnTo>
                    <a:pt x="196" y="269"/>
                  </a:lnTo>
                  <a:lnTo>
                    <a:pt x="196" y="237"/>
                  </a:lnTo>
                  <a:lnTo>
                    <a:pt x="195" y="234"/>
                  </a:lnTo>
                  <a:lnTo>
                    <a:pt x="193" y="224"/>
                  </a:lnTo>
                  <a:lnTo>
                    <a:pt x="188" y="209"/>
                  </a:lnTo>
                  <a:lnTo>
                    <a:pt x="183" y="191"/>
                  </a:lnTo>
                  <a:lnTo>
                    <a:pt x="178" y="171"/>
                  </a:lnTo>
                  <a:lnTo>
                    <a:pt x="171" y="151"/>
                  </a:lnTo>
                  <a:lnTo>
                    <a:pt x="163" y="130"/>
                  </a:lnTo>
                  <a:lnTo>
                    <a:pt x="156" y="112"/>
                  </a:lnTo>
                  <a:lnTo>
                    <a:pt x="143" y="92"/>
                  </a:lnTo>
                  <a:lnTo>
                    <a:pt x="121" y="70"/>
                  </a:lnTo>
                  <a:lnTo>
                    <a:pt x="93" y="47"/>
                  </a:lnTo>
                  <a:lnTo>
                    <a:pt x="66" y="26"/>
                  </a:lnTo>
                  <a:lnTo>
                    <a:pt x="39" y="1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11" y="11"/>
                  </a:lnTo>
                  <a:lnTo>
                    <a:pt x="17" y="31"/>
                  </a:lnTo>
                  <a:lnTo>
                    <a:pt x="19" y="50"/>
                  </a:lnTo>
                  <a:lnTo>
                    <a:pt x="17" y="70"/>
                  </a:lnTo>
                  <a:lnTo>
                    <a:pt x="14" y="90"/>
                  </a:lnTo>
                  <a:lnTo>
                    <a:pt x="9" y="108"/>
                  </a:lnTo>
                  <a:lnTo>
                    <a:pt x="5" y="125"/>
                  </a:lnTo>
                  <a:lnTo>
                    <a:pt x="1" y="13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17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8"/>
            <p:cNvSpPr>
              <a:spLocks/>
            </p:cNvSpPr>
            <p:nvPr/>
          </p:nvSpPr>
          <p:spPr bwMode="auto">
            <a:xfrm>
              <a:off x="1704" y="1762"/>
              <a:ext cx="90" cy="147"/>
            </a:xfrm>
            <a:custGeom>
              <a:avLst/>
              <a:gdLst>
                <a:gd name="T0" fmla="*/ 180 w 180"/>
                <a:gd name="T1" fmla="*/ 224 h 294"/>
                <a:gd name="T2" fmla="*/ 179 w 180"/>
                <a:gd name="T3" fmla="*/ 220 h 294"/>
                <a:gd name="T4" fmla="*/ 177 w 180"/>
                <a:gd name="T5" fmla="*/ 211 h 294"/>
                <a:gd name="T6" fmla="*/ 173 w 180"/>
                <a:gd name="T7" fmla="*/ 197 h 294"/>
                <a:gd name="T8" fmla="*/ 170 w 180"/>
                <a:gd name="T9" fmla="*/ 181 h 294"/>
                <a:gd name="T10" fmla="*/ 164 w 180"/>
                <a:gd name="T11" fmla="*/ 162 h 294"/>
                <a:gd name="T12" fmla="*/ 158 w 180"/>
                <a:gd name="T13" fmla="*/ 142 h 294"/>
                <a:gd name="T14" fmla="*/ 151 w 180"/>
                <a:gd name="T15" fmla="*/ 122 h 294"/>
                <a:gd name="T16" fmla="*/ 144 w 180"/>
                <a:gd name="T17" fmla="*/ 105 h 294"/>
                <a:gd name="T18" fmla="*/ 133 w 180"/>
                <a:gd name="T19" fmla="*/ 87 h 294"/>
                <a:gd name="T20" fmla="*/ 112 w 180"/>
                <a:gd name="T21" fmla="*/ 66 h 294"/>
                <a:gd name="T22" fmla="*/ 88 w 180"/>
                <a:gd name="T23" fmla="*/ 44 h 294"/>
                <a:gd name="T24" fmla="*/ 63 w 180"/>
                <a:gd name="T25" fmla="*/ 24 h 294"/>
                <a:gd name="T26" fmla="*/ 38 w 180"/>
                <a:gd name="T27" fmla="*/ 10 h 294"/>
                <a:gd name="T28" fmla="*/ 20 w 180"/>
                <a:gd name="T29" fmla="*/ 0 h 294"/>
                <a:gd name="T30" fmla="*/ 10 w 180"/>
                <a:gd name="T31" fmla="*/ 0 h 294"/>
                <a:gd name="T32" fmla="*/ 11 w 180"/>
                <a:gd name="T33" fmla="*/ 11 h 294"/>
                <a:gd name="T34" fmla="*/ 19 w 180"/>
                <a:gd name="T35" fmla="*/ 48 h 294"/>
                <a:gd name="T36" fmla="*/ 14 w 180"/>
                <a:gd name="T37" fmla="*/ 86 h 294"/>
                <a:gd name="T38" fmla="*/ 5 w 180"/>
                <a:gd name="T39" fmla="*/ 119 h 294"/>
                <a:gd name="T40" fmla="*/ 0 w 180"/>
                <a:gd name="T41" fmla="*/ 143 h 294"/>
                <a:gd name="T42" fmla="*/ 4 w 180"/>
                <a:gd name="T43" fmla="*/ 155 h 294"/>
                <a:gd name="T44" fmla="*/ 12 w 180"/>
                <a:gd name="T45" fmla="*/ 171 h 294"/>
                <a:gd name="T46" fmla="*/ 25 w 180"/>
                <a:gd name="T47" fmla="*/ 188 h 294"/>
                <a:gd name="T48" fmla="*/ 40 w 180"/>
                <a:gd name="T49" fmla="*/ 209 h 294"/>
                <a:gd name="T50" fmla="*/ 56 w 180"/>
                <a:gd name="T51" fmla="*/ 228 h 294"/>
                <a:gd name="T52" fmla="*/ 72 w 180"/>
                <a:gd name="T53" fmla="*/ 247 h 294"/>
                <a:gd name="T54" fmla="*/ 87 w 180"/>
                <a:gd name="T55" fmla="*/ 263 h 294"/>
                <a:gd name="T56" fmla="*/ 99 w 180"/>
                <a:gd name="T57" fmla="*/ 274 h 294"/>
                <a:gd name="T58" fmla="*/ 111 w 180"/>
                <a:gd name="T59" fmla="*/ 284 h 294"/>
                <a:gd name="T60" fmla="*/ 125 w 180"/>
                <a:gd name="T61" fmla="*/ 291 h 294"/>
                <a:gd name="T62" fmla="*/ 140 w 180"/>
                <a:gd name="T63" fmla="*/ 294 h 294"/>
                <a:gd name="T64" fmla="*/ 154 w 180"/>
                <a:gd name="T65" fmla="*/ 294 h 294"/>
                <a:gd name="T66" fmla="*/ 166 w 180"/>
                <a:gd name="T67" fmla="*/ 288 h 294"/>
                <a:gd name="T68" fmla="*/ 176 w 180"/>
                <a:gd name="T69" fmla="*/ 276 h 294"/>
                <a:gd name="T70" fmla="*/ 180 w 180"/>
                <a:gd name="T71" fmla="*/ 255 h 294"/>
                <a:gd name="T72" fmla="*/ 180 w 180"/>
                <a:gd name="T73" fmla="*/ 22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294">
                  <a:moveTo>
                    <a:pt x="180" y="224"/>
                  </a:moveTo>
                  <a:lnTo>
                    <a:pt x="179" y="220"/>
                  </a:lnTo>
                  <a:lnTo>
                    <a:pt x="177" y="211"/>
                  </a:lnTo>
                  <a:lnTo>
                    <a:pt x="173" y="197"/>
                  </a:lnTo>
                  <a:lnTo>
                    <a:pt x="170" y="181"/>
                  </a:lnTo>
                  <a:lnTo>
                    <a:pt x="164" y="162"/>
                  </a:lnTo>
                  <a:lnTo>
                    <a:pt x="158" y="142"/>
                  </a:lnTo>
                  <a:lnTo>
                    <a:pt x="151" y="122"/>
                  </a:lnTo>
                  <a:lnTo>
                    <a:pt x="144" y="105"/>
                  </a:lnTo>
                  <a:lnTo>
                    <a:pt x="133" y="87"/>
                  </a:lnTo>
                  <a:lnTo>
                    <a:pt x="112" y="66"/>
                  </a:lnTo>
                  <a:lnTo>
                    <a:pt x="88" y="44"/>
                  </a:lnTo>
                  <a:lnTo>
                    <a:pt x="63" y="24"/>
                  </a:lnTo>
                  <a:lnTo>
                    <a:pt x="38" y="1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9" y="48"/>
                  </a:lnTo>
                  <a:lnTo>
                    <a:pt x="14" y="86"/>
                  </a:lnTo>
                  <a:lnTo>
                    <a:pt x="5" y="119"/>
                  </a:lnTo>
                  <a:lnTo>
                    <a:pt x="0" y="143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5" y="188"/>
                  </a:lnTo>
                  <a:lnTo>
                    <a:pt x="40" y="209"/>
                  </a:lnTo>
                  <a:lnTo>
                    <a:pt x="56" y="228"/>
                  </a:lnTo>
                  <a:lnTo>
                    <a:pt x="72" y="247"/>
                  </a:lnTo>
                  <a:lnTo>
                    <a:pt x="87" y="263"/>
                  </a:lnTo>
                  <a:lnTo>
                    <a:pt x="99" y="274"/>
                  </a:lnTo>
                  <a:lnTo>
                    <a:pt x="111" y="284"/>
                  </a:lnTo>
                  <a:lnTo>
                    <a:pt x="125" y="291"/>
                  </a:lnTo>
                  <a:lnTo>
                    <a:pt x="140" y="294"/>
                  </a:lnTo>
                  <a:lnTo>
                    <a:pt x="154" y="294"/>
                  </a:lnTo>
                  <a:lnTo>
                    <a:pt x="166" y="288"/>
                  </a:lnTo>
                  <a:lnTo>
                    <a:pt x="176" y="276"/>
                  </a:lnTo>
                  <a:lnTo>
                    <a:pt x="180" y="255"/>
                  </a:lnTo>
                  <a:lnTo>
                    <a:pt x="180" y="224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9"/>
            <p:cNvSpPr>
              <a:spLocks/>
            </p:cNvSpPr>
            <p:nvPr/>
          </p:nvSpPr>
          <p:spPr bwMode="auto">
            <a:xfrm>
              <a:off x="1930" y="1309"/>
              <a:ext cx="199" cy="336"/>
            </a:xfrm>
            <a:custGeom>
              <a:avLst/>
              <a:gdLst>
                <a:gd name="T0" fmla="*/ 210 w 398"/>
                <a:gd name="T1" fmla="*/ 1 h 672"/>
                <a:gd name="T2" fmla="*/ 196 w 398"/>
                <a:gd name="T3" fmla="*/ 0 h 672"/>
                <a:gd name="T4" fmla="*/ 172 w 398"/>
                <a:gd name="T5" fmla="*/ 1 h 672"/>
                <a:gd name="T6" fmla="*/ 142 w 398"/>
                <a:gd name="T7" fmla="*/ 7 h 672"/>
                <a:gd name="T8" fmla="*/ 107 w 398"/>
                <a:gd name="T9" fmla="*/ 23 h 672"/>
                <a:gd name="T10" fmla="*/ 73 w 398"/>
                <a:gd name="T11" fmla="*/ 53 h 672"/>
                <a:gd name="T12" fmla="*/ 42 w 398"/>
                <a:gd name="T13" fmla="*/ 98 h 672"/>
                <a:gd name="T14" fmla="*/ 19 w 398"/>
                <a:gd name="T15" fmla="*/ 163 h 672"/>
                <a:gd name="T16" fmla="*/ 1 w 398"/>
                <a:gd name="T17" fmla="*/ 288 h 672"/>
                <a:gd name="T18" fmla="*/ 5 w 398"/>
                <a:gd name="T19" fmla="*/ 419 h 672"/>
                <a:gd name="T20" fmla="*/ 30 w 398"/>
                <a:gd name="T21" fmla="*/ 507 h 672"/>
                <a:gd name="T22" fmla="*/ 73 w 398"/>
                <a:gd name="T23" fmla="*/ 557 h 672"/>
                <a:gd name="T24" fmla="*/ 104 w 398"/>
                <a:gd name="T25" fmla="*/ 575 h 672"/>
                <a:gd name="T26" fmla="*/ 118 w 398"/>
                <a:gd name="T27" fmla="*/ 607 h 672"/>
                <a:gd name="T28" fmla="*/ 117 w 398"/>
                <a:gd name="T29" fmla="*/ 646 h 672"/>
                <a:gd name="T30" fmla="*/ 128 w 398"/>
                <a:gd name="T31" fmla="*/ 664 h 672"/>
                <a:gd name="T32" fmla="*/ 155 w 398"/>
                <a:gd name="T33" fmla="*/ 672 h 672"/>
                <a:gd name="T34" fmla="*/ 191 w 398"/>
                <a:gd name="T35" fmla="*/ 668 h 672"/>
                <a:gd name="T36" fmla="*/ 234 w 398"/>
                <a:gd name="T37" fmla="*/ 651 h 672"/>
                <a:gd name="T38" fmla="*/ 280 w 398"/>
                <a:gd name="T39" fmla="*/ 622 h 672"/>
                <a:gd name="T40" fmla="*/ 322 w 398"/>
                <a:gd name="T41" fmla="*/ 578 h 672"/>
                <a:gd name="T42" fmla="*/ 349 w 398"/>
                <a:gd name="T43" fmla="*/ 519 h 672"/>
                <a:gd name="T44" fmla="*/ 361 w 398"/>
                <a:gd name="T45" fmla="*/ 446 h 672"/>
                <a:gd name="T46" fmla="*/ 383 w 398"/>
                <a:gd name="T47" fmla="*/ 374 h 672"/>
                <a:gd name="T48" fmla="*/ 398 w 398"/>
                <a:gd name="T49" fmla="*/ 313 h 672"/>
                <a:gd name="T50" fmla="*/ 379 w 398"/>
                <a:gd name="T51" fmla="*/ 269 h 672"/>
                <a:gd name="T52" fmla="*/ 348 w 398"/>
                <a:gd name="T53" fmla="*/ 253 h 672"/>
                <a:gd name="T54" fmla="*/ 335 w 398"/>
                <a:gd name="T55" fmla="*/ 234 h 672"/>
                <a:gd name="T56" fmla="*/ 323 w 398"/>
                <a:gd name="T57" fmla="*/ 203 h 672"/>
                <a:gd name="T58" fmla="*/ 324 w 398"/>
                <a:gd name="T59" fmla="*/ 171 h 672"/>
                <a:gd name="T60" fmla="*/ 342 w 398"/>
                <a:gd name="T61" fmla="*/ 153 h 672"/>
                <a:gd name="T62" fmla="*/ 357 w 398"/>
                <a:gd name="T63" fmla="*/ 136 h 672"/>
                <a:gd name="T64" fmla="*/ 371 w 398"/>
                <a:gd name="T65" fmla="*/ 114 h 672"/>
                <a:gd name="T66" fmla="*/ 378 w 398"/>
                <a:gd name="T67" fmla="*/ 88 h 672"/>
                <a:gd name="T68" fmla="*/ 375 w 398"/>
                <a:gd name="T69" fmla="*/ 64 h 672"/>
                <a:gd name="T70" fmla="*/ 355 w 398"/>
                <a:gd name="T71" fmla="*/ 40 h 672"/>
                <a:gd name="T72" fmla="*/ 316 w 398"/>
                <a:gd name="T73" fmla="*/ 21 h 672"/>
                <a:gd name="T74" fmla="*/ 254 w 398"/>
                <a:gd name="T75" fmla="*/ 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672">
                  <a:moveTo>
                    <a:pt x="212" y="1"/>
                  </a:moveTo>
                  <a:lnTo>
                    <a:pt x="210" y="1"/>
                  </a:lnTo>
                  <a:lnTo>
                    <a:pt x="205" y="0"/>
                  </a:lnTo>
                  <a:lnTo>
                    <a:pt x="196" y="0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8" y="3"/>
                  </a:lnTo>
                  <a:lnTo>
                    <a:pt x="142" y="7"/>
                  </a:lnTo>
                  <a:lnTo>
                    <a:pt x="125" y="14"/>
                  </a:lnTo>
                  <a:lnTo>
                    <a:pt x="107" y="23"/>
                  </a:lnTo>
                  <a:lnTo>
                    <a:pt x="90" y="35"/>
                  </a:lnTo>
                  <a:lnTo>
                    <a:pt x="73" y="53"/>
                  </a:lnTo>
                  <a:lnTo>
                    <a:pt x="57" y="72"/>
                  </a:lnTo>
                  <a:lnTo>
                    <a:pt x="42" y="98"/>
                  </a:lnTo>
                  <a:lnTo>
                    <a:pt x="29" y="128"/>
                  </a:lnTo>
                  <a:lnTo>
                    <a:pt x="19" y="163"/>
                  </a:lnTo>
                  <a:lnTo>
                    <a:pt x="10" y="205"/>
                  </a:lnTo>
                  <a:lnTo>
                    <a:pt x="1" y="288"/>
                  </a:lnTo>
                  <a:lnTo>
                    <a:pt x="0" y="359"/>
                  </a:lnTo>
                  <a:lnTo>
                    <a:pt x="5" y="419"/>
                  </a:lnTo>
                  <a:lnTo>
                    <a:pt x="15" y="467"/>
                  </a:lnTo>
                  <a:lnTo>
                    <a:pt x="30" y="507"/>
                  </a:lnTo>
                  <a:lnTo>
                    <a:pt x="50" y="537"/>
                  </a:lnTo>
                  <a:lnTo>
                    <a:pt x="73" y="557"/>
                  </a:lnTo>
                  <a:lnTo>
                    <a:pt x="99" y="570"/>
                  </a:lnTo>
                  <a:lnTo>
                    <a:pt x="104" y="575"/>
                  </a:lnTo>
                  <a:lnTo>
                    <a:pt x="112" y="586"/>
                  </a:lnTo>
                  <a:lnTo>
                    <a:pt x="118" y="607"/>
                  </a:lnTo>
                  <a:lnTo>
                    <a:pt x="117" y="634"/>
                  </a:lnTo>
                  <a:lnTo>
                    <a:pt x="117" y="646"/>
                  </a:lnTo>
                  <a:lnTo>
                    <a:pt x="120" y="656"/>
                  </a:lnTo>
                  <a:lnTo>
                    <a:pt x="128" y="664"/>
                  </a:lnTo>
                  <a:lnTo>
                    <a:pt x="141" y="670"/>
                  </a:lnTo>
                  <a:lnTo>
                    <a:pt x="155" y="672"/>
                  </a:lnTo>
                  <a:lnTo>
                    <a:pt x="172" y="671"/>
                  </a:lnTo>
                  <a:lnTo>
                    <a:pt x="191" y="668"/>
                  </a:lnTo>
                  <a:lnTo>
                    <a:pt x="212" y="661"/>
                  </a:lnTo>
                  <a:lnTo>
                    <a:pt x="234" y="651"/>
                  </a:lnTo>
                  <a:lnTo>
                    <a:pt x="257" y="638"/>
                  </a:lnTo>
                  <a:lnTo>
                    <a:pt x="280" y="622"/>
                  </a:lnTo>
                  <a:lnTo>
                    <a:pt x="302" y="601"/>
                  </a:lnTo>
                  <a:lnTo>
                    <a:pt x="322" y="578"/>
                  </a:lnTo>
                  <a:lnTo>
                    <a:pt x="338" y="550"/>
                  </a:lnTo>
                  <a:lnTo>
                    <a:pt x="349" y="519"/>
                  </a:lnTo>
                  <a:lnTo>
                    <a:pt x="355" y="484"/>
                  </a:lnTo>
                  <a:lnTo>
                    <a:pt x="361" y="446"/>
                  </a:lnTo>
                  <a:lnTo>
                    <a:pt x="371" y="410"/>
                  </a:lnTo>
                  <a:lnTo>
                    <a:pt x="383" y="374"/>
                  </a:lnTo>
                  <a:lnTo>
                    <a:pt x="393" y="342"/>
                  </a:lnTo>
                  <a:lnTo>
                    <a:pt x="398" y="313"/>
                  </a:lnTo>
                  <a:lnTo>
                    <a:pt x="394" y="289"/>
                  </a:lnTo>
                  <a:lnTo>
                    <a:pt x="379" y="269"/>
                  </a:lnTo>
                  <a:lnTo>
                    <a:pt x="350" y="257"/>
                  </a:lnTo>
                  <a:lnTo>
                    <a:pt x="348" y="253"/>
                  </a:lnTo>
                  <a:lnTo>
                    <a:pt x="342" y="245"/>
                  </a:lnTo>
                  <a:lnTo>
                    <a:pt x="335" y="234"/>
                  </a:lnTo>
                  <a:lnTo>
                    <a:pt x="329" y="219"/>
                  </a:lnTo>
                  <a:lnTo>
                    <a:pt x="323" y="203"/>
                  </a:lnTo>
                  <a:lnTo>
                    <a:pt x="320" y="186"/>
                  </a:lnTo>
                  <a:lnTo>
                    <a:pt x="324" y="171"/>
                  </a:lnTo>
                  <a:lnTo>
                    <a:pt x="334" y="159"/>
                  </a:lnTo>
                  <a:lnTo>
                    <a:pt x="342" y="153"/>
                  </a:lnTo>
                  <a:lnTo>
                    <a:pt x="349" y="145"/>
                  </a:lnTo>
                  <a:lnTo>
                    <a:pt x="357" y="136"/>
                  </a:lnTo>
                  <a:lnTo>
                    <a:pt x="365" y="125"/>
                  </a:lnTo>
                  <a:lnTo>
                    <a:pt x="371" y="114"/>
                  </a:lnTo>
                  <a:lnTo>
                    <a:pt x="376" y="101"/>
                  </a:lnTo>
                  <a:lnTo>
                    <a:pt x="378" y="88"/>
                  </a:lnTo>
                  <a:lnTo>
                    <a:pt x="378" y="76"/>
                  </a:lnTo>
                  <a:lnTo>
                    <a:pt x="375" y="64"/>
                  </a:lnTo>
                  <a:lnTo>
                    <a:pt x="367" y="52"/>
                  </a:lnTo>
                  <a:lnTo>
                    <a:pt x="355" y="40"/>
                  </a:lnTo>
                  <a:lnTo>
                    <a:pt x="338" y="30"/>
                  </a:lnTo>
                  <a:lnTo>
                    <a:pt x="316" y="21"/>
                  </a:lnTo>
                  <a:lnTo>
                    <a:pt x="288" y="11"/>
                  </a:lnTo>
                  <a:lnTo>
                    <a:pt x="254" y="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50"/>
            <p:cNvSpPr>
              <a:spLocks/>
            </p:cNvSpPr>
            <p:nvPr/>
          </p:nvSpPr>
          <p:spPr bwMode="auto">
            <a:xfrm>
              <a:off x="1933" y="1311"/>
              <a:ext cx="191" cy="328"/>
            </a:xfrm>
            <a:custGeom>
              <a:avLst/>
              <a:gdLst>
                <a:gd name="T0" fmla="*/ 94 w 382"/>
                <a:gd name="T1" fmla="*/ 562 h 656"/>
                <a:gd name="T2" fmla="*/ 112 w 382"/>
                <a:gd name="T3" fmla="*/ 591 h 656"/>
                <a:gd name="T4" fmla="*/ 113 w 382"/>
                <a:gd name="T5" fmla="*/ 622 h 656"/>
                <a:gd name="T6" fmla="*/ 117 w 382"/>
                <a:gd name="T7" fmla="*/ 635 h 656"/>
                <a:gd name="T8" fmla="*/ 127 w 382"/>
                <a:gd name="T9" fmla="*/ 647 h 656"/>
                <a:gd name="T10" fmla="*/ 142 w 382"/>
                <a:gd name="T11" fmla="*/ 653 h 656"/>
                <a:gd name="T12" fmla="*/ 162 w 382"/>
                <a:gd name="T13" fmla="*/ 656 h 656"/>
                <a:gd name="T14" fmla="*/ 189 w 382"/>
                <a:gd name="T15" fmla="*/ 650 h 656"/>
                <a:gd name="T16" fmla="*/ 223 w 382"/>
                <a:gd name="T17" fmla="*/ 635 h 656"/>
                <a:gd name="T18" fmla="*/ 268 w 382"/>
                <a:gd name="T19" fmla="*/ 607 h 656"/>
                <a:gd name="T20" fmla="*/ 309 w 382"/>
                <a:gd name="T21" fmla="*/ 566 h 656"/>
                <a:gd name="T22" fmla="*/ 336 w 382"/>
                <a:gd name="T23" fmla="*/ 510 h 656"/>
                <a:gd name="T24" fmla="*/ 348 w 382"/>
                <a:gd name="T25" fmla="*/ 438 h 656"/>
                <a:gd name="T26" fmla="*/ 369 w 382"/>
                <a:gd name="T27" fmla="*/ 370 h 656"/>
                <a:gd name="T28" fmla="*/ 382 w 382"/>
                <a:gd name="T29" fmla="*/ 313 h 656"/>
                <a:gd name="T30" fmla="*/ 365 w 382"/>
                <a:gd name="T31" fmla="*/ 269 h 656"/>
                <a:gd name="T32" fmla="*/ 335 w 382"/>
                <a:gd name="T33" fmla="*/ 251 h 656"/>
                <a:gd name="T34" fmla="*/ 323 w 382"/>
                <a:gd name="T35" fmla="*/ 231 h 656"/>
                <a:gd name="T36" fmla="*/ 310 w 382"/>
                <a:gd name="T37" fmla="*/ 200 h 656"/>
                <a:gd name="T38" fmla="*/ 310 w 382"/>
                <a:gd name="T39" fmla="*/ 169 h 656"/>
                <a:gd name="T40" fmla="*/ 327 w 382"/>
                <a:gd name="T41" fmla="*/ 150 h 656"/>
                <a:gd name="T42" fmla="*/ 342 w 382"/>
                <a:gd name="T43" fmla="*/ 133 h 656"/>
                <a:gd name="T44" fmla="*/ 355 w 382"/>
                <a:gd name="T45" fmla="*/ 112 h 656"/>
                <a:gd name="T46" fmla="*/ 362 w 382"/>
                <a:gd name="T47" fmla="*/ 88 h 656"/>
                <a:gd name="T48" fmla="*/ 358 w 382"/>
                <a:gd name="T49" fmla="*/ 63 h 656"/>
                <a:gd name="T50" fmla="*/ 340 w 382"/>
                <a:gd name="T51" fmla="*/ 40 h 656"/>
                <a:gd name="T52" fmla="*/ 302 w 382"/>
                <a:gd name="T53" fmla="*/ 20 h 656"/>
                <a:gd name="T54" fmla="*/ 242 w 382"/>
                <a:gd name="T55" fmla="*/ 6 h 656"/>
                <a:gd name="T56" fmla="*/ 200 w 382"/>
                <a:gd name="T57" fmla="*/ 2 h 656"/>
                <a:gd name="T58" fmla="*/ 188 w 382"/>
                <a:gd name="T59" fmla="*/ 0 h 656"/>
                <a:gd name="T60" fmla="*/ 165 w 382"/>
                <a:gd name="T61" fmla="*/ 2 h 656"/>
                <a:gd name="T62" fmla="*/ 135 w 382"/>
                <a:gd name="T63" fmla="*/ 7 h 656"/>
                <a:gd name="T64" fmla="*/ 102 w 382"/>
                <a:gd name="T65" fmla="*/ 23 h 656"/>
                <a:gd name="T66" fmla="*/ 70 w 382"/>
                <a:gd name="T67" fmla="*/ 52 h 656"/>
                <a:gd name="T68" fmla="*/ 40 w 382"/>
                <a:gd name="T69" fmla="*/ 96 h 656"/>
                <a:gd name="T70" fmla="*/ 18 w 382"/>
                <a:gd name="T71" fmla="*/ 160 h 656"/>
                <a:gd name="T72" fmla="*/ 2 w 382"/>
                <a:gd name="T73" fmla="*/ 281 h 656"/>
                <a:gd name="T74" fmla="*/ 3 w 382"/>
                <a:gd name="T75" fmla="*/ 409 h 656"/>
                <a:gd name="T76" fmla="*/ 28 w 382"/>
                <a:gd name="T77" fmla="*/ 497 h 656"/>
                <a:gd name="T78" fmla="*/ 67 w 382"/>
                <a:gd name="T79" fmla="*/ 54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2" h="656">
                  <a:moveTo>
                    <a:pt x="90" y="559"/>
                  </a:moveTo>
                  <a:lnTo>
                    <a:pt x="94" y="562"/>
                  </a:lnTo>
                  <a:lnTo>
                    <a:pt x="104" y="573"/>
                  </a:lnTo>
                  <a:lnTo>
                    <a:pt x="112" y="591"/>
                  </a:lnTo>
                  <a:lnTo>
                    <a:pt x="113" y="615"/>
                  </a:lnTo>
                  <a:lnTo>
                    <a:pt x="113" y="622"/>
                  </a:lnTo>
                  <a:lnTo>
                    <a:pt x="114" y="629"/>
                  </a:lnTo>
                  <a:lnTo>
                    <a:pt x="117" y="635"/>
                  </a:lnTo>
                  <a:lnTo>
                    <a:pt x="121" y="641"/>
                  </a:lnTo>
                  <a:lnTo>
                    <a:pt x="127" y="647"/>
                  </a:lnTo>
                  <a:lnTo>
                    <a:pt x="134" y="650"/>
                  </a:lnTo>
                  <a:lnTo>
                    <a:pt x="142" y="653"/>
                  </a:lnTo>
                  <a:lnTo>
                    <a:pt x="152" y="655"/>
                  </a:lnTo>
                  <a:lnTo>
                    <a:pt x="162" y="656"/>
                  </a:lnTo>
                  <a:lnTo>
                    <a:pt x="175" y="653"/>
                  </a:lnTo>
                  <a:lnTo>
                    <a:pt x="189" y="650"/>
                  </a:lnTo>
                  <a:lnTo>
                    <a:pt x="203" y="645"/>
                  </a:lnTo>
                  <a:lnTo>
                    <a:pt x="223" y="635"/>
                  </a:lnTo>
                  <a:lnTo>
                    <a:pt x="247" y="622"/>
                  </a:lnTo>
                  <a:lnTo>
                    <a:pt x="268" y="607"/>
                  </a:lnTo>
                  <a:lnTo>
                    <a:pt x="290" y="588"/>
                  </a:lnTo>
                  <a:lnTo>
                    <a:pt x="309" y="566"/>
                  </a:lnTo>
                  <a:lnTo>
                    <a:pt x="325" y="539"/>
                  </a:lnTo>
                  <a:lnTo>
                    <a:pt x="336" y="510"/>
                  </a:lnTo>
                  <a:lnTo>
                    <a:pt x="342" y="475"/>
                  </a:lnTo>
                  <a:lnTo>
                    <a:pt x="348" y="438"/>
                  </a:lnTo>
                  <a:lnTo>
                    <a:pt x="357" y="404"/>
                  </a:lnTo>
                  <a:lnTo>
                    <a:pt x="369" y="370"/>
                  </a:lnTo>
                  <a:lnTo>
                    <a:pt x="378" y="340"/>
                  </a:lnTo>
                  <a:lnTo>
                    <a:pt x="382" y="313"/>
                  </a:lnTo>
                  <a:lnTo>
                    <a:pt x="379" y="288"/>
                  </a:lnTo>
                  <a:lnTo>
                    <a:pt x="365" y="269"/>
                  </a:lnTo>
                  <a:lnTo>
                    <a:pt x="338" y="255"/>
                  </a:lnTo>
                  <a:lnTo>
                    <a:pt x="335" y="251"/>
                  </a:lnTo>
                  <a:lnTo>
                    <a:pt x="329" y="243"/>
                  </a:lnTo>
                  <a:lnTo>
                    <a:pt x="323" y="231"/>
                  </a:lnTo>
                  <a:lnTo>
                    <a:pt x="316" y="216"/>
                  </a:lnTo>
                  <a:lnTo>
                    <a:pt x="310" y="200"/>
                  </a:lnTo>
                  <a:lnTo>
                    <a:pt x="308" y="184"/>
                  </a:lnTo>
                  <a:lnTo>
                    <a:pt x="310" y="169"/>
                  </a:lnTo>
                  <a:lnTo>
                    <a:pt x="320" y="156"/>
                  </a:lnTo>
                  <a:lnTo>
                    <a:pt x="327" y="150"/>
                  </a:lnTo>
                  <a:lnTo>
                    <a:pt x="335" y="142"/>
                  </a:lnTo>
                  <a:lnTo>
                    <a:pt x="342" y="133"/>
                  </a:lnTo>
                  <a:lnTo>
                    <a:pt x="349" y="122"/>
                  </a:lnTo>
                  <a:lnTo>
                    <a:pt x="355" y="112"/>
                  </a:lnTo>
                  <a:lnTo>
                    <a:pt x="359" y="99"/>
                  </a:lnTo>
                  <a:lnTo>
                    <a:pt x="362" y="88"/>
                  </a:lnTo>
                  <a:lnTo>
                    <a:pt x="362" y="75"/>
                  </a:lnTo>
                  <a:lnTo>
                    <a:pt x="358" y="63"/>
                  </a:lnTo>
                  <a:lnTo>
                    <a:pt x="350" y="51"/>
                  </a:lnTo>
                  <a:lnTo>
                    <a:pt x="340" y="40"/>
                  </a:lnTo>
                  <a:lnTo>
                    <a:pt x="324" y="29"/>
                  </a:lnTo>
                  <a:lnTo>
                    <a:pt x="302" y="20"/>
                  </a:lnTo>
                  <a:lnTo>
                    <a:pt x="275" y="12"/>
                  </a:lnTo>
                  <a:lnTo>
                    <a:pt x="242" y="6"/>
                  </a:lnTo>
                  <a:lnTo>
                    <a:pt x="203" y="2"/>
                  </a:lnTo>
                  <a:lnTo>
                    <a:pt x="200" y="2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77" y="0"/>
                  </a:lnTo>
                  <a:lnTo>
                    <a:pt x="165" y="2"/>
                  </a:lnTo>
                  <a:lnTo>
                    <a:pt x="151" y="4"/>
                  </a:lnTo>
                  <a:lnTo>
                    <a:pt x="135" y="7"/>
                  </a:lnTo>
                  <a:lnTo>
                    <a:pt x="119" y="14"/>
                  </a:lnTo>
                  <a:lnTo>
                    <a:pt x="102" y="23"/>
                  </a:lnTo>
                  <a:lnTo>
                    <a:pt x="86" y="36"/>
                  </a:lnTo>
                  <a:lnTo>
                    <a:pt x="70" y="52"/>
                  </a:lnTo>
                  <a:lnTo>
                    <a:pt x="54" y="72"/>
                  </a:lnTo>
                  <a:lnTo>
                    <a:pt x="40" y="96"/>
                  </a:lnTo>
                  <a:lnTo>
                    <a:pt x="29" y="126"/>
                  </a:lnTo>
                  <a:lnTo>
                    <a:pt x="18" y="160"/>
                  </a:lnTo>
                  <a:lnTo>
                    <a:pt x="10" y="201"/>
                  </a:lnTo>
                  <a:lnTo>
                    <a:pt x="2" y="281"/>
                  </a:lnTo>
                  <a:lnTo>
                    <a:pt x="0" y="352"/>
                  </a:lnTo>
                  <a:lnTo>
                    <a:pt x="3" y="409"/>
                  </a:lnTo>
                  <a:lnTo>
                    <a:pt x="14" y="458"/>
                  </a:lnTo>
                  <a:lnTo>
                    <a:pt x="28" y="497"/>
                  </a:lnTo>
                  <a:lnTo>
                    <a:pt x="45" y="526"/>
                  </a:lnTo>
                  <a:lnTo>
                    <a:pt x="67" y="546"/>
                  </a:lnTo>
                  <a:lnTo>
                    <a:pt x="90" y="559"/>
                  </a:lnTo>
                  <a:close/>
                </a:path>
              </a:pathLst>
            </a:custGeom>
            <a:solidFill>
              <a:srgbClr val="F4E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51"/>
            <p:cNvSpPr>
              <a:spLocks/>
            </p:cNvSpPr>
            <p:nvPr/>
          </p:nvSpPr>
          <p:spPr bwMode="auto">
            <a:xfrm>
              <a:off x="1936" y="1314"/>
              <a:ext cx="184" cy="319"/>
            </a:xfrm>
            <a:custGeom>
              <a:avLst/>
              <a:gdLst>
                <a:gd name="T0" fmla="*/ 84 w 367"/>
                <a:gd name="T1" fmla="*/ 551 h 638"/>
                <a:gd name="T2" fmla="*/ 105 w 367"/>
                <a:gd name="T3" fmla="*/ 575 h 638"/>
                <a:gd name="T4" fmla="*/ 110 w 367"/>
                <a:gd name="T5" fmla="*/ 604 h 638"/>
                <a:gd name="T6" fmla="*/ 114 w 367"/>
                <a:gd name="T7" fmla="*/ 615 h 638"/>
                <a:gd name="T8" fmla="*/ 122 w 367"/>
                <a:gd name="T9" fmla="*/ 627 h 638"/>
                <a:gd name="T10" fmla="*/ 136 w 367"/>
                <a:gd name="T11" fmla="*/ 636 h 638"/>
                <a:gd name="T12" fmla="*/ 155 w 367"/>
                <a:gd name="T13" fmla="*/ 638 h 638"/>
                <a:gd name="T14" fmla="*/ 180 w 367"/>
                <a:gd name="T15" fmla="*/ 634 h 638"/>
                <a:gd name="T16" fmla="*/ 213 w 367"/>
                <a:gd name="T17" fmla="*/ 619 h 638"/>
                <a:gd name="T18" fmla="*/ 257 w 367"/>
                <a:gd name="T19" fmla="*/ 592 h 638"/>
                <a:gd name="T20" fmla="*/ 296 w 367"/>
                <a:gd name="T21" fmla="*/ 553 h 638"/>
                <a:gd name="T22" fmla="*/ 322 w 367"/>
                <a:gd name="T23" fmla="*/ 499 h 638"/>
                <a:gd name="T24" fmla="*/ 334 w 367"/>
                <a:gd name="T25" fmla="*/ 431 h 638"/>
                <a:gd name="T26" fmla="*/ 354 w 367"/>
                <a:gd name="T27" fmla="*/ 366 h 638"/>
                <a:gd name="T28" fmla="*/ 367 w 367"/>
                <a:gd name="T29" fmla="*/ 311 h 638"/>
                <a:gd name="T30" fmla="*/ 351 w 367"/>
                <a:gd name="T31" fmla="*/ 269 h 638"/>
                <a:gd name="T32" fmla="*/ 322 w 367"/>
                <a:gd name="T33" fmla="*/ 249 h 638"/>
                <a:gd name="T34" fmla="*/ 309 w 367"/>
                <a:gd name="T35" fmla="*/ 228 h 638"/>
                <a:gd name="T36" fmla="*/ 296 w 367"/>
                <a:gd name="T37" fmla="*/ 196 h 638"/>
                <a:gd name="T38" fmla="*/ 296 w 367"/>
                <a:gd name="T39" fmla="*/ 164 h 638"/>
                <a:gd name="T40" fmla="*/ 312 w 367"/>
                <a:gd name="T41" fmla="*/ 146 h 638"/>
                <a:gd name="T42" fmla="*/ 326 w 367"/>
                <a:gd name="T43" fmla="*/ 130 h 638"/>
                <a:gd name="T44" fmla="*/ 339 w 367"/>
                <a:gd name="T45" fmla="*/ 110 h 638"/>
                <a:gd name="T46" fmla="*/ 344 w 367"/>
                <a:gd name="T47" fmla="*/ 85 h 638"/>
                <a:gd name="T48" fmla="*/ 341 w 367"/>
                <a:gd name="T49" fmla="*/ 61 h 638"/>
                <a:gd name="T50" fmla="*/ 322 w 367"/>
                <a:gd name="T51" fmla="*/ 39 h 638"/>
                <a:gd name="T52" fmla="*/ 288 w 367"/>
                <a:gd name="T53" fmla="*/ 20 h 638"/>
                <a:gd name="T54" fmla="*/ 230 w 367"/>
                <a:gd name="T55" fmla="*/ 6 h 638"/>
                <a:gd name="T56" fmla="*/ 185 w 367"/>
                <a:gd name="T57" fmla="*/ 0 h 638"/>
                <a:gd name="T58" fmla="*/ 143 w 367"/>
                <a:gd name="T59" fmla="*/ 4 h 638"/>
                <a:gd name="T60" fmla="*/ 82 w 367"/>
                <a:gd name="T61" fmla="*/ 35 h 638"/>
                <a:gd name="T62" fmla="*/ 27 w 367"/>
                <a:gd name="T63" fmla="*/ 122 h 638"/>
                <a:gd name="T64" fmla="*/ 2 w 367"/>
                <a:gd name="T65" fmla="*/ 274 h 638"/>
                <a:gd name="T66" fmla="*/ 3 w 367"/>
                <a:gd name="T67" fmla="*/ 400 h 638"/>
                <a:gd name="T68" fmla="*/ 24 w 367"/>
                <a:gd name="T69" fmla="*/ 486 h 638"/>
                <a:gd name="T70" fmla="*/ 59 w 367"/>
                <a:gd name="T71" fmla="*/ 5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638">
                  <a:moveTo>
                    <a:pt x="79" y="547"/>
                  </a:moveTo>
                  <a:lnTo>
                    <a:pt x="84" y="551"/>
                  </a:lnTo>
                  <a:lnTo>
                    <a:pt x="94" y="560"/>
                  </a:lnTo>
                  <a:lnTo>
                    <a:pt x="105" y="575"/>
                  </a:lnTo>
                  <a:lnTo>
                    <a:pt x="109" y="597"/>
                  </a:lnTo>
                  <a:lnTo>
                    <a:pt x="110" y="604"/>
                  </a:lnTo>
                  <a:lnTo>
                    <a:pt x="112" y="609"/>
                  </a:lnTo>
                  <a:lnTo>
                    <a:pt x="114" y="615"/>
                  </a:lnTo>
                  <a:lnTo>
                    <a:pt x="117" y="621"/>
                  </a:lnTo>
                  <a:lnTo>
                    <a:pt x="122" y="627"/>
                  </a:lnTo>
                  <a:lnTo>
                    <a:pt x="129" y="633"/>
                  </a:lnTo>
                  <a:lnTo>
                    <a:pt x="136" y="636"/>
                  </a:lnTo>
                  <a:lnTo>
                    <a:pt x="145" y="638"/>
                  </a:lnTo>
                  <a:lnTo>
                    <a:pt x="155" y="638"/>
                  </a:lnTo>
                  <a:lnTo>
                    <a:pt x="167" y="637"/>
                  </a:lnTo>
                  <a:lnTo>
                    <a:pt x="180" y="634"/>
                  </a:lnTo>
                  <a:lnTo>
                    <a:pt x="193" y="628"/>
                  </a:lnTo>
                  <a:lnTo>
                    <a:pt x="213" y="619"/>
                  </a:lnTo>
                  <a:lnTo>
                    <a:pt x="235" y="607"/>
                  </a:lnTo>
                  <a:lnTo>
                    <a:pt x="257" y="592"/>
                  </a:lnTo>
                  <a:lnTo>
                    <a:pt x="278" y="574"/>
                  </a:lnTo>
                  <a:lnTo>
                    <a:pt x="296" y="553"/>
                  </a:lnTo>
                  <a:lnTo>
                    <a:pt x="312" y="528"/>
                  </a:lnTo>
                  <a:lnTo>
                    <a:pt x="322" y="499"/>
                  </a:lnTo>
                  <a:lnTo>
                    <a:pt x="328" y="466"/>
                  </a:lnTo>
                  <a:lnTo>
                    <a:pt x="334" y="431"/>
                  </a:lnTo>
                  <a:lnTo>
                    <a:pt x="343" y="398"/>
                  </a:lnTo>
                  <a:lnTo>
                    <a:pt x="354" y="366"/>
                  </a:lnTo>
                  <a:lnTo>
                    <a:pt x="363" y="338"/>
                  </a:lnTo>
                  <a:lnTo>
                    <a:pt x="367" y="311"/>
                  </a:lnTo>
                  <a:lnTo>
                    <a:pt x="364" y="288"/>
                  </a:lnTo>
                  <a:lnTo>
                    <a:pt x="351" y="269"/>
                  </a:lnTo>
                  <a:lnTo>
                    <a:pt x="325" y="252"/>
                  </a:lnTo>
                  <a:lnTo>
                    <a:pt x="322" y="249"/>
                  </a:lnTo>
                  <a:lnTo>
                    <a:pt x="317" y="241"/>
                  </a:lnTo>
                  <a:lnTo>
                    <a:pt x="309" y="228"/>
                  </a:lnTo>
                  <a:lnTo>
                    <a:pt x="302" y="212"/>
                  </a:lnTo>
                  <a:lnTo>
                    <a:pt x="296" y="196"/>
                  </a:lnTo>
                  <a:lnTo>
                    <a:pt x="294" y="179"/>
                  </a:lnTo>
                  <a:lnTo>
                    <a:pt x="296" y="164"/>
                  </a:lnTo>
                  <a:lnTo>
                    <a:pt x="305" y="152"/>
                  </a:lnTo>
                  <a:lnTo>
                    <a:pt x="312" y="146"/>
                  </a:lnTo>
                  <a:lnTo>
                    <a:pt x="319" y="138"/>
                  </a:lnTo>
                  <a:lnTo>
                    <a:pt x="326" y="130"/>
                  </a:lnTo>
                  <a:lnTo>
                    <a:pt x="333" y="120"/>
                  </a:lnTo>
                  <a:lnTo>
                    <a:pt x="339" y="110"/>
                  </a:lnTo>
                  <a:lnTo>
                    <a:pt x="343" y="98"/>
                  </a:lnTo>
                  <a:lnTo>
                    <a:pt x="344" y="85"/>
                  </a:lnTo>
                  <a:lnTo>
                    <a:pt x="344" y="74"/>
                  </a:lnTo>
                  <a:lnTo>
                    <a:pt x="341" y="61"/>
                  </a:lnTo>
                  <a:lnTo>
                    <a:pt x="334" y="50"/>
                  </a:lnTo>
                  <a:lnTo>
                    <a:pt x="322" y="39"/>
                  </a:lnTo>
                  <a:lnTo>
                    <a:pt x="307" y="29"/>
                  </a:lnTo>
                  <a:lnTo>
                    <a:pt x="288" y="20"/>
                  </a:lnTo>
                  <a:lnTo>
                    <a:pt x="261" y="12"/>
                  </a:lnTo>
                  <a:lnTo>
                    <a:pt x="230" y="6"/>
                  </a:lnTo>
                  <a:lnTo>
                    <a:pt x="192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4"/>
                  </a:lnTo>
                  <a:lnTo>
                    <a:pt x="113" y="14"/>
                  </a:lnTo>
                  <a:lnTo>
                    <a:pt x="82" y="35"/>
                  </a:lnTo>
                  <a:lnTo>
                    <a:pt x="52" y="70"/>
                  </a:lnTo>
                  <a:lnTo>
                    <a:pt x="27" y="122"/>
                  </a:lnTo>
                  <a:lnTo>
                    <a:pt x="10" y="196"/>
                  </a:lnTo>
                  <a:lnTo>
                    <a:pt x="2" y="274"/>
                  </a:lnTo>
                  <a:lnTo>
                    <a:pt x="0" y="342"/>
                  </a:lnTo>
                  <a:lnTo>
                    <a:pt x="3" y="400"/>
                  </a:lnTo>
                  <a:lnTo>
                    <a:pt x="11" y="447"/>
                  </a:lnTo>
                  <a:lnTo>
                    <a:pt x="24" y="486"/>
                  </a:lnTo>
                  <a:lnTo>
                    <a:pt x="40" y="515"/>
                  </a:lnTo>
                  <a:lnTo>
                    <a:pt x="59" y="535"/>
                  </a:lnTo>
                  <a:lnTo>
                    <a:pt x="79" y="547"/>
                  </a:lnTo>
                  <a:close/>
                </a:path>
              </a:pathLst>
            </a:custGeom>
            <a:solidFill>
              <a:srgbClr val="E5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52"/>
            <p:cNvSpPr>
              <a:spLocks/>
            </p:cNvSpPr>
            <p:nvPr/>
          </p:nvSpPr>
          <p:spPr bwMode="auto">
            <a:xfrm>
              <a:off x="1937" y="1318"/>
              <a:ext cx="176" cy="309"/>
            </a:xfrm>
            <a:custGeom>
              <a:avLst/>
              <a:gdLst>
                <a:gd name="T0" fmla="*/ 71 w 351"/>
                <a:gd name="T1" fmla="*/ 537 h 620"/>
                <a:gd name="T2" fmla="*/ 79 w 351"/>
                <a:gd name="T3" fmla="*/ 541 h 620"/>
                <a:gd name="T4" fmla="*/ 92 w 351"/>
                <a:gd name="T5" fmla="*/ 552 h 620"/>
                <a:gd name="T6" fmla="*/ 103 w 351"/>
                <a:gd name="T7" fmla="*/ 567 h 620"/>
                <a:gd name="T8" fmla="*/ 107 w 351"/>
                <a:gd name="T9" fmla="*/ 583 h 620"/>
                <a:gd name="T10" fmla="*/ 113 w 351"/>
                <a:gd name="T11" fmla="*/ 593 h 620"/>
                <a:gd name="T12" fmla="*/ 119 w 351"/>
                <a:gd name="T13" fmla="*/ 606 h 620"/>
                <a:gd name="T14" fmla="*/ 130 w 351"/>
                <a:gd name="T15" fmla="*/ 616 h 620"/>
                <a:gd name="T16" fmla="*/ 146 w 351"/>
                <a:gd name="T17" fmla="*/ 620 h 620"/>
                <a:gd name="T18" fmla="*/ 171 w 351"/>
                <a:gd name="T19" fmla="*/ 616 h 620"/>
                <a:gd name="T20" fmla="*/ 204 w 351"/>
                <a:gd name="T21" fmla="*/ 601 h 620"/>
                <a:gd name="T22" fmla="*/ 245 w 351"/>
                <a:gd name="T23" fmla="*/ 576 h 620"/>
                <a:gd name="T24" fmla="*/ 285 w 351"/>
                <a:gd name="T25" fmla="*/ 539 h 620"/>
                <a:gd name="T26" fmla="*/ 310 w 351"/>
                <a:gd name="T27" fmla="*/ 487 h 620"/>
                <a:gd name="T28" fmla="*/ 319 w 351"/>
                <a:gd name="T29" fmla="*/ 422 h 620"/>
                <a:gd name="T30" fmla="*/ 339 w 351"/>
                <a:gd name="T31" fmla="*/ 361 h 620"/>
                <a:gd name="T32" fmla="*/ 351 w 351"/>
                <a:gd name="T33" fmla="*/ 308 h 620"/>
                <a:gd name="T34" fmla="*/ 338 w 351"/>
                <a:gd name="T35" fmla="*/ 266 h 620"/>
                <a:gd name="T36" fmla="*/ 310 w 351"/>
                <a:gd name="T37" fmla="*/ 245 h 620"/>
                <a:gd name="T38" fmla="*/ 296 w 351"/>
                <a:gd name="T39" fmla="*/ 224 h 620"/>
                <a:gd name="T40" fmla="*/ 282 w 351"/>
                <a:gd name="T41" fmla="*/ 191 h 620"/>
                <a:gd name="T42" fmla="*/ 281 w 351"/>
                <a:gd name="T43" fmla="*/ 159 h 620"/>
                <a:gd name="T44" fmla="*/ 297 w 351"/>
                <a:gd name="T45" fmla="*/ 142 h 620"/>
                <a:gd name="T46" fmla="*/ 311 w 351"/>
                <a:gd name="T47" fmla="*/ 126 h 620"/>
                <a:gd name="T48" fmla="*/ 323 w 351"/>
                <a:gd name="T49" fmla="*/ 105 h 620"/>
                <a:gd name="T50" fmla="*/ 328 w 351"/>
                <a:gd name="T51" fmla="*/ 83 h 620"/>
                <a:gd name="T52" fmla="*/ 325 w 351"/>
                <a:gd name="T53" fmla="*/ 59 h 620"/>
                <a:gd name="T54" fmla="*/ 308 w 351"/>
                <a:gd name="T55" fmla="*/ 37 h 620"/>
                <a:gd name="T56" fmla="*/ 274 w 351"/>
                <a:gd name="T57" fmla="*/ 18 h 620"/>
                <a:gd name="T58" fmla="*/ 220 w 351"/>
                <a:gd name="T59" fmla="*/ 6 h 620"/>
                <a:gd name="T60" fmla="*/ 179 w 351"/>
                <a:gd name="T61" fmla="*/ 0 h 620"/>
                <a:gd name="T62" fmla="*/ 137 w 351"/>
                <a:gd name="T63" fmla="*/ 4 h 620"/>
                <a:gd name="T64" fmla="*/ 78 w 351"/>
                <a:gd name="T65" fmla="*/ 33 h 620"/>
                <a:gd name="T66" fmla="*/ 25 w 351"/>
                <a:gd name="T67" fmla="*/ 119 h 620"/>
                <a:gd name="T68" fmla="*/ 1 w 351"/>
                <a:gd name="T69" fmla="*/ 267 h 620"/>
                <a:gd name="T70" fmla="*/ 2 w 351"/>
                <a:gd name="T71" fmla="*/ 389 h 620"/>
                <a:gd name="T72" fmla="*/ 21 w 351"/>
                <a:gd name="T73" fmla="*/ 475 h 620"/>
                <a:gd name="T74" fmla="*/ 52 w 351"/>
                <a:gd name="T75" fmla="*/ 52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1" h="620">
                  <a:moveTo>
                    <a:pt x="70" y="536"/>
                  </a:moveTo>
                  <a:lnTo>
                    <a:pt x="71" y="537"/>
                  </a:lnTo>
                  <a:lnTo>
                    <a:pt x="75" y="538"/>
                  </a:lnTo>
                  <a:lnTo>
                    <a:pt x="79" y="541"/>
                  </a:lnTo>
                  <a:lnTo>
                    <a:pt x="86" y="546"/>
                  </a:lnTo>
                  <a:lnTo>
                    <a:pt x="92" y="552"/>
                  </a:lnTo>
                  <a:lnTo>
                    <a:pt x="98" y="559"/>
                  </a:lnTo>
                  <a:lnTo>
                    <a:pt x="103" y="567"/>
                  </a:lnTo>
                  <a:lnTo>
                    <a:pt x="106" y="577"/>
                  </a:lnTo>
                  <a:lnTo>
                    <a:pt x="107" y="583"/>
                  </a:lnTo>
                  <a:lnTo>
                    <a:pt x="109" y="589"/>
                  </a:lnTo>
                  <a:lnTo>
                    <a:pt x="113" y="593"/>
                  </a:lnTo>
                  <a:lnTo>
                    <a:pt x="115" y="599"/>
                  </a:lnTo>
                  <a:lnTo>
                    <a:pt x="119" y="606"/>
                  </a:lnTo>
                  <a:lnTo>
                    <a:pt x="123" y="613"/>
                  </a:lnTo>
                  <a:lnTo>
                    <a:pt x="130" y="616"/>
                  </a:lnTo>
                  <a:lnTo>
                    <a:pt x="138" y="620"/>
                  </a:lnTo>
                  <a:lnTo>
                    <a:pt x="146" y="620"/>
                  </a:lnTo>
                  <a:lnTo>
                    <a:pt x="158" y="619"/>
                  </a:lnTo>
                  <a:lnTo>
                    <a:pt x="171" y="616"/>
                  </a:lnTo>
                  <a:lnTo>
                    <a:pt x="184" y="611"/>
                  </a:lnTo>
                  <a:lnTo>
                    <a:pt x="204" y="601"/>
                  </a:lnTo>
                  <a:lnTo>
                    <a:pt x="225" y="590"/>
                  </a:lnTo>
                  <a:lnTo>
                    <a:pt x="245" y="576"/>
                  </a:lnTo>
                  <a:lnTo>
                    <a:pt x="266" y="560"/>
                  </a:lnTo>
                  <a:lnTo>
                    <a:pt x="285" y="539"/>
                  </a:lnTo>
                  <a:lnTo>
                    <a:pt x="300" y="516"/>
                  </a:lnTo>
                  <a:lnTo>
                    <a:pt x="310" y="487"/>
                  </a:lnTo>
                  <a:lnTo>
                    <a:pt x="315" y="455"/>
                  </a:lnTo>
                  <a:lnTo>
                    <a:pt x="319" y="422"/>
                  </a:lnTo>
                  <a:lnTo>
                    <a:pt x="328" y="389"/>
                  </a:lnTo>
                  <a:lnTo>
                    <a:pt x="339" y="361"/>
                  </a:lnTo>
                  <a:lnTo>
                    <a:pt x="348" y="333"/>
                  </a:lnTo>
                  <a:lnTo>
                    <a:pt x="351" y="308"/>
                  </a:lnTo>
                  <a:lnTo>
                    <a:pt x="349" y="286"/>
                  </a:lnTo>
                  <a:lnTo>
                    <a:pt x="338" y="266"/>
                  </a:lnTo>
                  <a:lnTo>
                    <a:pt x="312" y="249"/>
                  </a:lnTo>
                  <a:lnTo>
                    <a:pt x="310" y="245"/>
                  </a:lnTo>
                  <a:lnTo>
                    <a:pt x="304" y="236"/>
                  </a:lnTo>
                  <a:lnTo>
                    <a:pt x="296" y="224"/>
                  </a:lnTo>
                  <a:lnTo>
                    <a:pt x="289" y="207"/>
                  </a:lnTo>
                  <a:lnTo>
                    <a:pt x="282" y="191"/>
                  </a:lnTo>
                  <a:lnTo>
                    <a:pt x="280" y="174"/>
                  </a:lnTo>
                  <a:lnTo>
                    <a:pt x="281" y="159"/>
                  </a:lnTo>
                  <a:lnTo>
                    <a:pt x="290" y="147"/>
                  </a:lnTo>
                  <a:lnTo>
                    <a:pt x="297" y="142"/>
                  </a:lnTo>
                  <a:lnTo>
                    <a:pt x="304" y="135"/>
                  </a:lnTo>
                  <a:lnTo>
                    <a:pt x="311" y="126"/>
                  </a:lnTo>
                  <a:lnTo>
                    <a:pt x="317" y="116"/>
                  </a:lnTo>
                  <a:lnTo>
                    <a:pt x="323" y="105"/>
                  </a:lnTo>
                  <a:lnTo>
                    <a:pt x="326" y="95"/>
                  </a:lnTo>
                  <a:lnTo>
                    <a:pt x="328" y="83"/>
                  </a:lnTo>
                  <a:lnTo>
                    <a:pt x="328" y="70"/>
                  </a:lnTo>
                  <a:lnTo>
                    <a:pt x="325" y="59"/>
                  </a:lnTo>
                  <a:lnTo>
                    <a:pt x="318" y="48"/>
                  </a:lnTo>
                  <a:lnTo>
                    <a:pt x="308" y="37"/>
                  </a:lnTo>
                  <a:lnTo>
                    <a:pt x="294" y="28"/>
                  </a:lnTo>
                  <a:lnTo>
                    <a:pt x="274" y="18"/>
                  </a:lnTo>
                  <a:lnTo>
                    <a:pt x="250" y="12"/>
                  </a:lnTo>
                  <a:lnTo>
                    <a:pt x="220" y="6"/>
                  </a:lnTo>
                  <a:lnTo>
                    <a:pt x="184" y="1"/>
                  </a:lnTo>
                  <a:lnTo>
                    <a:pt x="179" y="0"/>
                  </a:lnTo>
                  <a:lnTo>
                    <a:pt x="161" y="0"/>
                  </a:lnTo>
                  <a:lnTo>
                    <a:pt x="137" y="4"/>
                  </a:lnTo>
                  <a:lnTo>
                    <a:pt x="108" y="13"/>
                  </a:lnTo>
                  <a:lnTo>
                    <a:pt x="78" y="33"/>
                  </a:lnTo>
                  <a:lnTo>
                    <a:pt x="50" y="68"/>
                  </a:lnTo>
                  <a:lnTo>
                    <a:pt x="25" y="119"/>
                  </a:lnTo>
                  <a:lnTo>
                    <a:pt x="9" y="190"/>
                  </a:lnTo>
                  <a:lnTo>
                    <a:pt x="1" y="267"/>
                  </a:lnTo>
                  <a:lnTo>
                    <a:pt x="0" y="333"/>
                  </a:lnTo>
                  <a:lnTo>
                    <a:pt x="2" y="389"/>
                  </a:lnTo>
                  <a:lnTo>
                    <a:pt x="10" y="437"/>
                  </a:lnTo>
                  <a:lnTo>
                    <a:pt x="21" y="475"/>
                  </a:lnTo>
                  <a:lnTo>
                    <a:pt x="36" y="503"/>
                  </a:lnTo>
                  <a:lnTo>
                    <a:pt x="52" y="523"/>
                  </a:lnTo>
                  <a:lnTo>
                    <a:pt x="70" y="536"/>
                  </a:lnTo>
                  <a:close/>
                </a:path>
              </a:pathLst>
            </a:custGeom>
            <a:solidFill>
              <a:srgbClr val="DBA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53"/>
            <p:cNvSpPr>
              <a:spLocks/>
            </p:cNvSpPr>
            <p:nvPr/>
          </p:nvSpPr>
          <p:spPr bwMode="auto">
            <a:xfrm>
              <a:off x="1940" y="1320"/>
              <a:ext cx="169" cy="302"/>
            </a:xfrm>
            <a:custGeom>
              <a:avLst/>
              <a:gdLst>
                <a:gd name="T0" fmla="*/ 61 w 338"/>
                <a:gd name="T1" fmla="*/ 524 h 603"/>
                <a:gd name="T2" fmla="*/ 70 w 338"/>
                <a:gd name="T3" fmla="*/ 529 h 603"/>
                <a:gd name="T4" fmla="*/ 84 w 338"/>
                <a:gd name="T5" fmla="*/ 537 h 603"/>
                <a:gd name="T6" fmla="*/ 98 w 338"/>
                <a:gd name="T7" fmla="*/ 549 h 603"/>
                <a:gd name="T8" fmla="*/ 105 w 338"/>
                <a:gd name="T9" fmla="*/ 563 h 603"/>
                <a:gd name="T10" fmla="*/ 110 w 338"/>
                <a:gd name="T11" fmla="*/ 573 h 603"/>
                <a:gd name="T12" fmla="*/ 115 w 338"/>
                <a:gd name="T13" fmla="*/ 587 h 603"/>
                <a:gd name="T14" fmla="*/ 124 w 338"/>
                <a:gd name="T15" fmla="*/ 600 h 603"/>
                <a:gd name="T16" fmla="*/ 139 w 338"/>
                <a:gd name="T17" fmla="*/ 603 h 603"/>
                <a:gd name="T18" fmla="*/ 161 w 338"/>
                <a:gd name="T19" fmla="*/ 599 h 603"/>
                <a:gd name="T20" fmla="*/ 193 w 338"/>
                <a:gd name="T21" fmla="*/ 585 h 603"/>
                <a:gd name="T22" fmla="*/ 234 w 338"/>
                <a:gd name="T23" fmla="*/ 561 h 603"/>
                <a:gd name="T24" fmla="*/ 272 w 338"/>
                <a:gd name="T25" fmla="*/ 526 h 603"/>
                <a:gd name="T26" fmla="*/ 296 w 338"/>
                <a:gd name="T27" fmla="*/ 477 h 603"/>
                <a:gd name="T28" fmla="*/ 306 w 338"/>
                <a:gd name="T29" fmla="*/ 413 h 603"/>
                <a:gd name="T30" fmla="*/ 325 w 338"/>
                <a:gd name="T31" fmla="*/ 356 h 603"/>
                <a:gd name="T32" fmla="*/ 338 w 338"/>
                <a:gd name="T33" fmla="*/ 306 h 603"/>
                <a:gd name="T34" fmla="*/ 324 w 338"/>
                <a:gd name="T35" fmla="*/ 265 h 603"/>
                <a:gd name="T36" fmla="*/ 298 w 338"/>
                <a:gd name="T37" fmla="*/ 243 h 603"/>
                <a:gd name="T38" fmla="*/ 285 w 338"/>
                <a:gd name="T39" fmla="*/ 221 h 603"/>
                <a:gd name="T40" fmla="*/ 270 w 338"/>
                <a:gd name="T41" fmla="*/ 188 h 603"/>
                <a:gd name="T42" fmla="*/ 267 w 338"/>
                <a:gd name="T43" fmla="*/ 155 h 603"/>
                <a:gd name="T44" fmla="*/ 281 w 338"/>
                <a:gd name="T45" fmla="*/ 138 h 603"/>
                <a:gd name="T46" fmla="*/ 295 w 338"/>
                <a:gd name="T47" fmla="*/ 123 h 603"/>
                <a:gd name="T48" fmla="*/ 305 w 338"/>
                <a:gd name="T49" fmla="*/ 103 h 603"/>
                <a:gd name="T50" fmla="*/ 311 w 338"/>
                <a:gd name="T51" fmla="*/ 80 h 603"/>
                <a:gd name="T52" fmla="*/ 309 w 338"/>
                <a:gd name="T53" fmla="*/ 59 h 603"/>
                <a:gd name="T54" fmla="*/ 293 w 338"/>
                <a:gd name="T55" fmla="*/ 37 h 603"/>
                <a:gd name="T56" fmla="*/ 260 w 338"/>
                <a:gd name="T57" fmla="*/ 18 h 603"/>
                <a:gd name="T58" fmla="*/ 210 w 338"/>
                <a:gd name="T59" fmla="*/ 6 h 603"/>
                <a:gd name="T60" fmla="*/ 169 w 338"/>
                <a:gd name="T61" fmla="*/ 0 h 603"/>
                <a:gd name="T62" fmla="*/ 130 w 338"/>
                <a:gd name="T63" fmla="*/ 3 h 603"/>
                <a:gd name="T64" fmla="*/ 74 w 338"/>
                <a:gd name="T65" fmla="*/ 32 h 603"/>
                <a:gd name="T66" fmla="*/ 24 w 338"/>
                <a:gd name="T67" fmla="*/ 115 h 603"/>
                <a:gd name="T68" fmla="*/ 1 w 338"/>
                <a:gd name="T69" fmla="*/ 259 h 603"/>
                <a:gd name="T70" fmla="*/ 2 w 338"/>
                <a:gd name="T71" fmla="*/ 380 h 603"/>
                <a:gd name="T72" fmla="*/ 17 w 338"/>
                <a:gd name="T73" fmla="*/ 464 h 603"/>
                <a:gd name="T74" fmla="*/ 45 w 338"/>
                <a:gd name="T75" fmla="*/ 51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8" h="603">
                  <a:moveTo>
                    <a:pt x="60" y="524"/>
                  </a:moveTo>
                  <a:lnTo>
                    <a:pt x="61" y="524"/>
                  </a:lnTo>
                  <a:lnTo>
                    <a:pt x="66" y="526"/>
                  </a:lnTo>
                  <a:lnTo>
                    <a:pt x="70" y="529"/>
                  </a:lnTo>
                  <a:lnTo>
                    <a:pt x="77" y="532"/>
                  </a:lnTo>
                  <a:lnTo>
                    <a:pt x="84" y="537"/>
                  </a:lnTo>
                  <a:lnTo>
                    <a:pt x="91" y="542"/>
                  </a:lnTo>
                  <a:lnTo>
                    <a:pt x="98" y="549"/>
                  </a:lnTo>
                  <a:lnTo>
                    <a:pt x="102" y="557"/>
                  </a:lnTo>
                  <a:lnTo>
                    <a:pt x="105" y="563"/>
                  </a:lnTo>
                  <a:lnTo>
                    <a:pt x="108" y="568"/>
                  </a:lnTo>
                  <a:lnTo>
                    <a:pt x="110" y="573"/>
                  </a:lnTo>
                  <a:lnTo>
                    <a:pt x="112" y="579"/>
                  </a:lnTo>
                  <a:lnTo>
                    <a:pt x="115" y="587"/>
                  </a:lnTo>
                  <a:lnTo>
                    <a:pt x="119" y="594"/>
                  </a:lnTo>
                  <a:lnTo>
                    <a:pt x="124" y="600"/>
                  </a:lnTo>
                  <a:lnTo>
                    <a:pt x="131" y="602"/>
                  </a:lnTo>
                  <a:lnTo>
                    <a:pt x="139" y="603"/>
                  </a:lnTo>
                  <a:lnTo>
                    <a:pt x="149" y="602"/>
                  </a:lnTo>
                  <a:lnTo>
                    <a:pt x="161" y="599"/>
                  </a:lnTo>
                  <a:lnTo>
                    <a:pt x="175" y="593"/>
                  </a:lnTo>
                  <a:lnTo>
                    <a:pt x="193" y="585"/>
                  </a:lnTo>
                  <a:lnTo>
                    <a:pt x="213" y="575"/>
                  </a:lnTo>
                  <a:lnTo>
                    <a:pt x="234" y="561"/>
                  </a:lnTo>
                  <a:lnTo>
                    <a:pt x="253" y="546"/>
                  </a:lnTo>
                  <a:lnTo>
                    <a:pt x="272" y="526"/>
                  </a:lnTo>
                  <a:lnTo>
                    <a:pt x="286" y="504"/>
                  </a:lnTo>
                  <a:lnTo>
                    <a:pt x="296" y="477"/>
                  </a:lnTo>
                  <a:lnTo>
                    <a:pt x="302" y="446"/>
                  </a:lnTo>
                  <a:lnTo>
                    <a:pt x="306" y="413"/>
                  </a:lnTo>
                  <a:lnTo>
                    <a:pt x="314" y="383"/>
                  </a:lnTo>
                  <a:lnTo>
                    <a:pt x="325" y="356"/>
                  </a:lnTo>
                  <a:lnTo>
                    <a:pt x="333" y="329"/>
                  </a:lnTo>
                  <a:lnTo>
                    <a:pt x="338" y="306"/>
                  </a:lnTo>
                  <a:lnTo>
                    <a:pt x="335" y="284"/>
                  </a:lnTo>
                  <a:lnTo>
                    <a:pt x="324" y="265"/>
                  </a:lnTo>
                  <a:lnTo>
                    <a:pt x="301" y="246"/>
                  </a:lnTo>
                  <a:lnTo>
                    <a:pt x="298" y="243"/>
                  </a:lnTo>
                  <a:lnTo>
                    <a:pt x="293" y="234"/>
                  </a:lnTo>
                  <a:lnTo>
                    <a:pt x="285" y="221"/>
                  </a:lnTo>
                  <a:lnTo>
                    <a:pt x="276" y="205"/>
                  </a:lnTo>
                  <a:lnTo>
                    <a:pt x="270" y="188"/>
                  </a:lnTo>
                  <a:lnTo>
                    <a:pt x="266" y="170"/>
                  </a:lnTo>
                  <a:lnTo>
                    <a:pt x="267" y="155"/>
                  </a:lnTo>
                  <a:lnTo>
                    <a:pt x="275" y="144"/>
                  </a:lnTo>
                  <a:lnTo>
                    <a:pt x="281" y="138"/>
                  </a:lnTo>
                  <a:lnTo>
                    <a:pt x="288" y="131"/>
                  </a:lnTo>
                  <a:lnTo>
                    <a:pt x="295" y="123"/>
                  </a:lnTo>
                  <a:lnTo>
                    <a:pt x="301" y="113"/>
                  </a:lnTo>
                  <a:lnTo>
                    <a:pt x="305" y="103"/>
                  </a:lnTo>
                  <a:lnTo>
                    <a:pt x="310" y="92"/>
                  </a:lnTo>
                  <a:lnTo>
                    <a:pt x="311" y="80"/>
                  </a:lnTo>
                  <a:lnTo>
                    <a:pt x="311" y="69"/>
                  </a:lnTo>
                  <a:lnTo>
                    <a:pt x="309" y="59"/>
                  </a:lnTo>
                  <a:lnTo>
                    <a:pt x="302" y="47"/>
                  </a:lnTo>
                  <a:lnTo>
                    <a:pt x="293" y="37"/>
                  </a:lnTo>
                  <a:lnTo>
                    <a:pt x="279" y="27"/>
                  </a:lnTo>
                  <a:lnTo>
                    <a:pt x="260" y="18"/>
                  </a:lnTo>
                  <a:lnTo>
                    <a:pt x="237" y="11"/>
                  </a:lnTo>
                  <a:lnTo>
                    <a:pt x="210" y="6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53" y="0"/>
                  </a:lnTo>
                  <a:lnTo>
                    <a:pt x="130" y="3"/>
                  </a:lnTo>
                  <a:lnTo>
                    <a:pt x="102" y="12"/>
                  </a:lnTo>
                  <a:lnTo>
                    <a:pt x="74" y="32"/>
                  </a:lnTo>
                  <a:lnTo>
                    <a:pt x="47" y="65"/>
                  </a:lnTo>
                  <a:lnTo>
                    <a:pt x="24" y="115"/>
                  </a:lnTo>
                  <a:lnTo>
                    <a:pt x="9" y="184"/>
                  </a:lnTo>
                  <a:lnTo>
                    <a:pt x="1" y="259"/>
                  </a:lnTo>
                  <a:lnTo>
                    <a:pt x="0" y="325"/>
                  </a:lnTo>
                  <a:lnTo>
                    <a:pt x="2" y="380"/>
                  </a:lnTo>
                  <a:lnTo>
                    <a:pt x="8" y="426"/>
                  </a:lnTo>
                  <a:lnTo>
                    <a:pt x="17" y="464"/>
                  </a:lnTo>
                  <a:lnTo>
                    <a:pt x="30" y="492"/>
                  </a:lnTo>
                  <a:lnTo>
                    <a:pt x="45" y="512"/>
                  </a:lnTo>
                  <a:lnTo>
                    <a:pt x="60" y="524"/>
                  </a:lnTo>
                  <a:close/>
                </a:path>
              </a:pathLst>
            </a:custGeom>
            <a:solidFill>
              <a:srgbClr val="CE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54"/>
            <p:cNvSpPr>
              <a:spLocks/>
            </p:cNvSpPr>
            <p:nvPr/>
          </p:nvSpPr>
          <p:spPr bwMode="auto">
            <a:xfrm>
              <a:off x="1944" y="1324"/>
              <a:ext cx="161" cy="293"/>
            </a:xfrm>
            <a:custGeom>
              <a:avLst/>
              <a:gdLst>
                <a:gd name="T0" fmla="*/ 52 w 322"/>
                <a:gd name="T1" fmla="*/ 511 h 586"/>
                <a:gd name="T2" fmla="*/ 62 w 322"/>
                <a:gd name="T3" fmla="*/ 515 h 586"/>
                <a:gd name="T4" fmla="*/ 77 w 322"/>
                <a:gd name="T5" fmla="*/ 522 h 586"/>
                <a:gd name="T6" fmla="*/ 92 w 322"/>
                <a:gd name="T7" fmla="*/ 531 h 586"/>
                <a:gd name="T8" fmla="*/ 102 w 322"/>
                <a:gd name="T9" fmla="*/ 542 h 586"/>
                <a:gd name="T10" fmla="*/ 108 w 322"/>
                <a:gd name="T11" fmla="*/ 553 h 586"/>
                <a:gd name="T12" fmla="*/ 112 w 322"/>
                <a:gd name="T13" fmla="*/ 568 h 586"/>
                <a:gd name="T14" fmla="*/ 118 w 322"/>
                <a:gd name="T15" fmla="*/ 580 h 586"/>
                <a:gd name="T16" fmla="*/ 131 w 322"/>
                <a:gd name="T17" fmla="*/ 586 h 586"/>
                <a:gd name="T18" fmla="*/ 152 w 322"/>
                <a:gd name="T19" fmla="*/ 581 h 586"/>
                <a:gd name="T20" fmla="*/ 183 w 322"/>
                <a:gd name="T21" fmla="*/ 568 h 586"/>
                <a:gd name="T22" fmla="*/ 222 w 322"/>
                <a:gd name="T23" fmla="*/ 546 h 586"/>
                <a:gd name="T24" fmla="*/ 259 w 322"/>
                <a:gd name="T25" fmla="*/ 512 h 586"/>
                <a:gd name="T26" fmla="*/ 283 w 322"/>
                <a:gd name="T27" fmla="*/ 465 h 586"/>
                <a:gd name="T28" fmla="*/ 292 w 322"/>
                <a:gd name="T29" fmla="*/ 404 h 586"/>
                <a:gd name="T30" fmla="*/ 310 w 322"/>
                <a:gd name="T31" fmla="*/ 350 h 586"/>
                <a:gd name="T32" fmla="*/ 322 w 322"/>
                <a:gd name="T33" fmla="*/ 304 h 586"/>
                <a:gd name="T34" fmla="*/ 310 w 322"/>
                <a:gd name="T35" fmla="*/ 262 h 586"/>
                <a:gd name="T36" fmla="*/ 286 w 322"/>
                <a:gd name="T37" fmla="*/ 239 h 586"/>
                <a:gd name="T38" fmla="*/ 272 w 322"/>
                <a:gd name="T39" fmla="*/ 216 h 586"/>
                <a:gd name="T40" fmla="*/ 257 w 322"/>
                <a:gd name="T41" fmla="*/ 183 h 586"/>
                <a:gd name="T42" fmla="*/ 254 w 322"/>
                <a:gd name="T43" fmla="*/ 151 h 586"/>
                <a:gd name="T44" fmla="*/ 267 w 322"/>
                <a:gd name="T45" fmla="*/ 133 h 586"/>
                <a:gd name="T46" fmla="*/ 280 w 322"/>
                <a:gd name="T47" fmla="*/ 118 h 586"/>
                <a:gd name="T48" fmla="*/ 290 w 322"/>
                <a:gd name="T49" fmla="*/ 99 h 586"/>
                <a:gd name="T50" fmla="*/ 295 w 322"/>
                <a:gd name="T51" fmla="*/ 78 h 586"/>
                <a:gd name="T52" fmla="*/ 292 w 322"/>
                <a:gd name="T53" fmla="*/ 56 h 586"/>
                <a:gd name="T54" fmla="*/ 278 w 322"/>
                <a:gd name="T55" fmla="*/ 35 h 586"/>
                <a:gd name="T56" fmla="*/ 246 w 322"/>
                <a:gd name="T57" fmla="*/ 17 h 586"/>
                <a:gd name="T58" fmla="*/ 198 w 322"/>
                <a:gd name="T59" fmla="*/ 4 h 586"/>
                <a:gd name="T60" fmla="*/ 160 w 322"/>
                <a:gd name="T61" fmla="*/ 0 h 586"/>
                <a:gd name="T62" fmla="*/ 123 w 322"/>
                <a:gd name="T63" fmla="*/ 2 h 586"/>
                <a:gd name="T64" fmla="*/ 70 w 322"/>
                <a:gd name="T65" fmla="*/ 31 h 586"/>
                <a:gd name="T66" fmla="*/ 23 w 322"/>
                <a:gd name="T67" fmla="*/ 111 h 586"/>
                <a:gd name="T68" fmla="*/ 2 w 322"/>
                <a:gd name="T69" fmla="*/ 251 h 586"/>
                <a:gd name="T70" fmla="*/ 1 w 322"/>
                <a:gd name="T71" fmla="*/ 369 h 586"/>
                <a:gd name="T72" fmla="*/ 15 w 322"/>
                <a:gd name="T73" fmla="*/ 451 h 586"/>
                <a:gd name="T74" fmla="*/ 38 w 322"/>
                <a:gd name="T75" fmla="*/ 50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2" h="586">
                  <a:moveTo>
                    <a:pt x="50" y="511"/>
                  </a:moveTo>
                  <a:lnTo>
                    <a:pt x="52" y="511"/>
                  </a:lnTo>
                  <a:lnTo>
                    <a:pt x="56" y="512"/>
                  </a:lnTo>
                  <a:lnTo>
                    <a:pt x="62" y="515"/>
                  </a:lnTo>
                  <a:lnTo>
                    <a:pt x="69" y="517"/>
                  </a:lnTo>
                  <a:lnTo>
                    <a:pt x="77" y="522"/>
                  </a:lnTo>
                  <a:lnTo>
                    <a:pt x="85" y="526"/>
                  </a:lnTo>
                  <a:lnTo>
                    <a:pt x="92" y="531"/>
                  </a:lnTo>
                  <a:lnTo>
                    <a:pt x="99" y="538"/>
                  </a:lnTo>
                  <a:lnTo>
                    <a:pt x="102" y="542"/>
                  </a:lnTo>
                  <a:lnTo>
                    <a:pt x="106" y="547"/>
                  </a:lnTo>
                  <a:lnTo>
                    <a:pt x="108" y="553"/>
                  </a:lnTo>
                  <a:lnTo>
                    <a:pt x="109" y="558"/>
                  </a:lnTo>
                  <a:lnTo>
                    <a:pt x="112" y="568"/>
                  </a:lnTo>
                  <a:lnTo>
                    <a:pt x="114" y="575"/>
                  </a:lnTo>
                  <a:lnTo>
                    <a:pt x="118" y="580"/>
                  </a:lnTo>
                  <a:lnTo>
                    <a:pt x="124" y="584"/>
                  </a:lnTo>
                  <a:lnTo>
                    <a:pt x="131" y="586"/>
                  </a:lnTo>
                  <a:lnTo>
                    <a:pt x="140" y="585"/>
                  </a:lnTo>
                  <a:lnTo>
                    <a:pt x="152" y="581"/>
                  </a:lnTo>
                  <a:lnTo>
                    <a:pt x="166" y="576"/>
                  </a:lnTo>
                  <a:lnTo>
                    <a:pt x="183" y="568"/>
                  </a:lnTo>
                  <a:lnTo>
                    <a:pt x="203" y="557"/>
                  </a:lnTo>
                  <a:lnTo>
                    <a:pt x="222" y="546"/>
                  </a:lnTo>
                  <a:lnTo>
                    <a:pt x="242" y="531"/>
                  </a:lnTo>
                  <a:lnTo>
                    <a:pt x="259" y="512"/>
                  </a:lnTo>
                  <a:lnTo>
                    <a:pt x="273" y="492"/>
                  </a:lnTo>
                  <a:lnTo>
                    <a:pt x="283" y="465"/>
                  </a:lnTo>
                  <a:lnTo>
                    <a:pt x="288" y="435"/>
                  </a:lnTo>
                  <a:lnTo>
                    <a:pt x="292" y="404"/>
                  </a:lnTo>
                  <a:lnTo>
                    <a:pt x="301" y="375"/>
                  </a:lnTo>
                  <a:lnTo>
                    <a:pt x="310" y="350"/>
                  </a:lnTo>
                  <a:lnTo>
                    <a:pt x="318" y="326"/>
                  </a:lnTo>
                  <a:lnTo>
                    <a:pt x="322" y="304"/>
                  </a:lnTo>
                  <a:lnTo>
                    <a:pt x="320" y="282"/>
                  </a:lnTo>
                  <a:lnTo>
                    <a:pt x="310" y="262"/>
                  </a:lnTo>
                  <a:lnTo>
                    <a:pt x="288" y="243"/>
                  </a:lnTo>
                  <a:lnTo>
                    <a:pt x="286" y="239"/>
                  </a:lnTo>
                  <a:lnTo>
                    <a:pt x="280" y="230"/>
                  </a:lnTo>
                  <a:lnTo>
                    <a:pt x="272" y="216"/>
                  </a:lnTo>
                  <a:lnTo>
                    <a:pt x="264" y="200"/>
                  </a:lnTo>
                  <a:lnTo>
                    <a:pt x="257" y="183"/>
                  </a:lnTo>
                  <a:lnTo>
                    <a:pt x="253" y="166"/>
                  </a:lnTo>
                  <a:lnTo>
                    <a:pt x="254" y="151"/>
                  </a:lnTo>
                  <a:lnTo>
                    <a:pt x="261" y="139"/>
                  </a:lnTo>
                  <a:lnTo>
                    <a:pt x="267" y="133"/>
                  </a:lnTo>
                  <a:lnTo>
                    <a:pt x="273" y="126"/>
                  </a:lnTo>
                  <a:lnTo>
                    <a:pt x="280" y="118"/>
                  </a:lnTo>
                  <a:lnTo>
                    <a:pt x="286" y="109"/>
                  </a:lnTo>
                  <a:lnTo>
                    <a:pt x="290" y="99"/>
                  </a:lnTo>
                  <a:lnTo>
                    <a:pt x="294" y="88"/>
                  </a:lnTo>
                  <a:lnTo>
                    <a:pt x="295" y="78"/>
                  </a:lnTo>
                  <a:lnTo>
                    <a:pt x="295" y="67"/>
                  </a:lnTo>
                  <a:lnTo>
                    <a:pt x="292" y="56"/>
                  </a:lnTo>
                  <a:lnTo>
                    <a:pt x="286" y="45"/>
                  </a:lnTo>
                  <a:lnTo>
                    <a:pt x="278" y="35"/>
                  </a:lnTo>
                  <a:lnTo>
                    <a:pt x="264" y="26"/>
                  </a:lnTo>
                  <a:lnTo>
                    <a:pt x="246" y="17"/>
                  </a:lnTo>
                  <a:lnTo>
                    <a:pt x="225" y="10"/>
                  </a:lnTo>
                  <a:lnTo>
                    <a:pt x="198" y="4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45" y="0"/>
                  </a:lnTo>
                  <a:lnTo>
                    <a:pt x="123" y="2"/>
                  </a:lnTo>
                  <a:lnTo>
                    <a:pt x="98" y="11"/>
                  </a:lnTo>
                  <a:lnTo>
                    <a:pt x="70" y="31"/>
                  </a:lnTo>
                  <a:lnTo>
                    <a:pt x="45" y="63"/>
                  </a:lnTo>
                  <a:lnTo>
                    <a:pt x="23" y="111"/>
                  </a:lnTo>
                  <a:lnTo>
                    <a:pt x="9" y="178"/>
                  </a:lnTo>
                  <a:lnTo>
                    <a:pt x="2" y="251"/>
                  </a:lnTo>
                  <a:lnTo>
                    <a:pt x="0" y="315"/>
                  </a:lnTo>
                  <a:lnTo>
                    <a:pt x="1" y="369"/>
                  </a:lnTo>
                  <a:lnTo>
                    <a:pt x="7" y="414"/>
                  </a:lnTo>
                  <a:lnTo>
                    <a:pt x="15" y="451"/>
                  </a:lnTo>
                  <a:lnTo>
                    <a:pt x="25" y="480"/>
                  </a:lnTo>
                  <a:lnTo>
                    <a:pt x="38" y="500"/>
                  </a:lnTo>
                  <a:lnTo>
                    <a:pt x="50" y="511"/>
                  </a:lnTo>
                  <a:close/>
                </a:path>
              </a:pathLst>
            </a:custGeom>
            <a:solidFill>
              <a:srgbClr val="C17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55"/>
            <p:cNvSpPr>
              <a:spLocks/>
            </p:cNvSpPr>
            <p:nvPr/>
          </p:nvSpPr>
          <p:spPr bwMode="auto">
            <a:xfrm>
              <a:off x="1947" y="1327"/>
              <a:ext cx="154" cy="284"/>
            </a:xfrm>
            <a:custGeom>
              <a:avLst/>
              <a:gdLst>
                <a:gd name="T0" fmla="*/ 151 w 307"/>
                <a:gd name="T1" fmla="*/ 0 h 570"/>
                <a:gd name="T2" fmla="*/ 116 w 307"/>
                <a:gd name="T3" fmla="*/ 4 h 570"/>
                <a:gd name="T4" fmla="*/ 67 w 307"/>
                <a:gd name="T5" fmla="*/ 32 h 570"/>
                <a:gd name="T6" fmla="*/ 23 w 307"/>
                <a:gd name="T7" fmla="*/ 110 h 570"/>
                <a:gd name="T8" fmla="*/ 2 w 307"/>
                <a:gd name="T9" fmla="*/ 245 h 570"/>
                <a:gd name="T10" fmla="*/ 1 w 307"/>
                <a:gd name="T11" fmla="*/ 361 h 570"/>
                <a:gd name="T12" fmla="*/ 12 w 307"/>
                <a:gd name="T13" fmla="*/ 442 h 570"/>
                <a:gd name="T14" fmla="*/ 31 w 307"/>
                <a:gd name="T15" fmla="*/ 490 h 570"/>
                <a:gd name="T16" fmla="*/ 43 w 307"/>
                <a:gd name="T17" fmla="*/ 502 h 570"/>
                <a:gd name="T18" fmla="*/ 62 w 307"/>
                <a:gd name="T19" fmla="*/ 505 h 570"/>
                <a:gd name="T20" fmla="*/ 86 w 307"/>
                <a:gd name="T21" fmla="*/ 513 h 570"/>
                <a:gd name="T22" fmla="*/ 105 w 307"/>
                <a:gd name="T23" fmla="*/ 528 h 570"/>
                <a:gd name="T24" fmla="*/ 107 w 307"/>
                <a:gd name="T25" fmla="*/ 549 h 570"/>
                <a:gd name="T26" fmla="*/ 111 w 307"/>
                <a:gd name="T27" fmla="*/ 564 h 570"/>
                <a:gd name="T28" fmla="*/ 123 w 307"/>
                <a:gd name="T29" fmla="*/ 570 h 570"/>
                <a:gd name="T30" fmla="*/ 143 w 307"/>
                <a:gd name="T31" fmla="*/ 565 h 570"/>
                <a:gd name="T32" fmla="*/ 174 w 307"/>
                <a:gd name="T33" fmla="*/ 551 h 570"/>
                <a:gd name="T34" fmla="*/ 211 w 307"/>
                <a:gd name="T35" fmla="*/ 531 h 570"/>
                <a:gd name="T36" fmla="*/ 246 w 307"/>
                <a:gd name="T37" fmla="*/ 500 h 570"/>
                <a:gd name="T38" fmla="*/ 271 w 307"/>
                <a:gd name="T39" fmla="*/ 455 h 570"/>
                <a:gd name="T40" fmla="*/ 280 w 307"/>
                <a:gd name="T41" fmla="*/ 397 h 570"/>
                <a:gd name="T42" fmla="*/ 296 w 307"/>
                <a:gd name="T43" fmla="*/ 346 h 570"/>
                <a:gd name="T44" fmla="*/ 307 w 307"/>
                <a:gd name="T45" fmla="*/ 302 h 570"/>
                <a:gd name="T46" fmla="*/ 296 w 307"/>
                <a:gd name="T47" fmla="*/ 262 h 570"/>
                <a:gd name="T48" fmla="*/ 274 w 307"/>
                <a:gd name="T49" fmla="*/ 238 h 570"/>
                <a:gd name="T50" fmla="*/ 259 w 307"/>
                <a:gd name="T51" fmla="*/ 214 h 570"/>
                <a:gd name="T52" fmla="*/ 244 w 307"/>
                <a:gd name="T53" fmla="*/ 179 h 570"/>
                <a:gd name="T54" fmla="*/ 239 w 307"/>
                <a:gd name="T55" fmla="*/ 147 h 570"/>
                <a:gd name="T56" fmla="*/ 258 w 307"/>
                <a:gd name="T57" fmla="*/ 124 h 570"/>
                <a:gd name="T58" fmla="*/ 276 w 307"/>
                <a:gd name="T59" fmla="*/ 87 h 570"/>
                <a:gd name="T60" fmla="*/ 271 w 307"/>
                <a:gd name="T61" fmla="*/ 45 h 570"/>
                <a:gd name="T62" fmla="*/ 213 w 307"/>
                <a:gd name="T63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570">
                  <a:moveTo>
                    <a:pt x="156" y="2"/>
                  </a:moveTo>
                  <a:lnTo>
                    <a:pt x="151" y="0"/>
                  </a:lnTo>
                  <a:lnTo>
                    <a:pt x="137" y="0"/>
                  </a:lnTo>
                  <a:lnTo>
                    <a:pt x="116" y="4"/>
                  </a:lnTo>
                  <a:lnTo>
                    <a:pt x="92" y="13"/>
                  </a:lnTo>
                  <a:lnTo>
                    <a:pt x="67" y="32"/>
                  </a:lnTo>
                  <a:lnTo>
                    <a:pt x="42" y="63"/>
                  </a:lnTo>
                  <a:lnTo>
                    <a:pt x="23" y="110"/>
                  </a:lnTo>
                  <a:lnTo>
                    <a:pt x="9" y="174"/>
                  </a:lnTo>
                  <a:lnTo>
                    <a:pt x="2" y="245"/>
                  </a:lnTo>
                  <a:lnTo>
                    <a:pt x="0" y="307"/>
                  </a:lnTo>
                  <a:lnTo>
                    <a:pt x="1" y="361"/>
                  </a:lnTo>
                  <a:lnTo>
                    <a:pt x="5" y="405"/>
                  </a:lnTo>
                  <a:lnTo>
                    <a:pt x="12" y="442"/>
                  </a:lnTo>
                  <a:lnTo>
                    <a:pt x="20" y="469"/>
                  </a:lnTo>
                  <a:lnTo>
                    <a:pt x="31" y="490"/>
                  </a:lnTo>
                  <a:lnTo>
                    <a:pt x="41" y="502"/>
                  </a:lnTo>
                  <a:lnTo>
                    <a:pt x="43" y="502"/>
                  </a:lnTo>
                  <a:lnTo>
                    <a:pt x="52" y="503"/>
                  </a:lnTo>
                  <a:lnTo>
                    <a:pt x="62" y="505"/>
                  </a:lnTo>
                  <a:lnTo>
                    <a:pt x="75" y="508"/>
                  </a:lnTo>
                  <a:lnTo>
                    <a:pt x="86" y="513"/>
                  </a:lnTo>
                  <a:lnTo>
                    <a:pt x="96" y="520"/>
                  </a:lnTo>
                  <a:lnTo>
                    <a:pt x="105" y="528"/>
                  </a:lnTo>
                  <a:lnTo>
                    <a:pt x="107" y="538"/>
                  </a:lnTo>
                  <a:lnTo>
                    <a:pt x="107" y="549"/>
                  </a:lnTo>
                  <a:lnTo>
                    <a:pt x="109" y="557"/>
                  </a:lnTo>
                  <a:lnTo>
                    <a:pt x="111" y="564"/>
                  </a:lnTo>
                  <a:lnTo>
                    <a:pt x="116" y="567"/>
                  </a:lnTo>
                  <a:lnTo>
                    <a:pt x="123" y="570"/>
                  </a:lnTo>
                  <a:lnTo>
                    <a:pt x="132" y="568"/>
                  </a:lnTo>
                  <a:lnTo>
                    <a:pt x="143" y="565"/>
                  </a:lnTo>
                  <a:lnTo>
                    <a:pt x="156" y="559"/>
                  </a:lnTo>
                  <a:lnTo>
                    <a:pt x="174" y="551"/>
                  </a:lnTo>
                  <a:lnTo>
                    <a:pt x="192" y="542"/>
                  </a:lnTo>
                  <a:lnTo>
                    <a:pt x="211" y="531"/>
                  </a:lnTo>
                  <a:lnTo>
                    <a:pt x="230" y="518"/>
                  </a:lnTo>
                  <a:lnTo>
                    <a:pt x="246" y="500"/>
                  </a:lnTo>
                  <a:lnTo>
                    <a:pt x="260" y="481"/>
                  </a:lnTo>
                  <a:lnTo>
                    <a:pt x="271" y="455"/>
                  </a:lnTo>
                  <a:lnTo>
                    <a:pt x="275" y="427"/>
                  </a:lnTo>
                  <a:lnTo>
                    <a:pt x="280" y="397"/>
                  </a:lnTo>
                  <a:lnTo>
                    <a:pt x="287" y="370"/>
                  </a:lnTo>
                  <a:lnTo>
                    <a:pt x="296" y="346"/>
                  </a:lnTo>
                  <a:lnTo>
                    <a:pt x="303" y="323"/>
                  </a:lnTo>
                  <a:lnTo>
                    <a:pt x="307" y="302"/>
                  </a:lnTo>
                  <a:lnTo>
                    <a:pt x="305" y="283"/>
                  </a:lnTo>
                  <a:lnTo>
                    <a:pt x="296" y="262"/>
                  </a:lnTo>
                  <a:lnTo>
                    <a:pt x="276" y="241"/>
                  </a:lnTo>
                  <a:lnTo>
                    <a:pt x="274" y="238"/>
                  </a:lnTo>
                  <a:lnTo>
                    <a:pt x="268" y="229"/>
                  </a:lnTo>
                  <a:lnTo>
                    <a:pt x="259" y="214"/>
                  </a:lnTo>
                  <a:lnTo>
                    <a:pt x="251" y="197"/>
                  </a:lnTo>
                  <a:lnTo>
                    <a:pt x="244" y="179"/>
                  </a:lnTo>
                  <a:lnTo>
                    <a:pt x="239" y="162"/>
                  </a:lnTo>
                  <a:lnTo>
                    <a:pt x="239" y="147"/>
                  </a:lnTo>
                  <a:lnTo>
                    <a:pt x="246" y="135"/>
                  </a:lnTo>
                  <a:lnTo>
                    <a:pt x="258" y="124"/>
                  </a:lnTo>
                  <a:lnTo>
                    <a:pt x="269" y="106"/>
                  </a:lnTo>
                  <a:lnTo>
                    <a:pt x="276" y="87"/>
                  </a:lnTo>
                  <a:lnTo>
                    <a:pt x="279" y="66"/>
                  </a:lnTo>
                  <a:lnTo>
                    <a:pt x="271" y="45"/>
                  </a:lnTo>
                  <a:lnTo>
                    <a:pt x="250" y="26"/>
                  </a:lnTo>
                  <a:lnTo>
                    <a:pt x="213" y="11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B5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56"/>
            <p:cNvSpPr>
              <a:spLocks/>
            </p:cNvSpPr>
            <p:nvPr/>
          </p:nvSpPr>
          <p:spPr bwMode="auto">
            <a:xfrm>
              <a:off x="2045" y="1299"/>
              <a:ext cx="114" cy="141"/>
            </a:xfrm>
            <a:custGeom>
              <a:avLst/>
              <a:gdLst>
                <a:gd name="T0" fmla="*/ 44 w 229"/>
                <a:gd name="T1" fmla="*/ 42 h 282"/>
                <a:gd name="T2" fmla="*/ 41 w 229"/>
                <a:gd name="T3" fmla="*/ 40 h 282"/>
                <a:gd name="T4" fmla="*/ 32 w 229"/>
                <a:gd name="T5" fmla="*/ 36 h 282"/>
                <a:gd name="T6" fmla="*/ 20 w 229"/>
                <a:gd name="T7" fmla="*/ 30 h 282"/>
                <a:gd name="T8" fmla="*/ 9 w 229"/>
                <a:gd name="T9" fmla="*/ 23 h 282"/>
                <a:gd name="T10" fmla="*/ 2 w 229"/>
                <a:gd name="T11" fmla="*/ 16 h 282"/>
                <a:gd name="T12" fmla="*/ 0 w 229"/>
                <a:gd name="T13" fmla="*/ 10 h 282"/>
                <a:gd name="T14" fmla="*/ 10 w 229"/>
                <a:gd name="T15" fmla="*/ 5 h 282"/>
                <a:gd name="T16" fmla="*/ 32 w 229"/>
                <a:gd name="T17" fmla="*/ 1 h 282"/>
                <a:gd name="T18" fmla="*/ 53 w 229"/>
                <a:gd name="T19" fmla="*/ 0 h 282"/>
                <a:gd name="T20" fmla="*/ 75 w 229"/>
                <a:gd name="T21" fmla="*/ 2 h 282"/>
                <a:gd name="T22" fmla="*/ 95 w 229"/>
                <a:gd name="T23" fmla="*/ 6 h 282"/>
                <a:gd name="T24" fmla="*/ 115 w 229"/>
                <a:gd name="T25" fmla="*/ 12 h 282"/>
                <a:gd name="T26" fmla="*/ 133 w 229"/>
                <a:gd name="T27" fmla="*/ 18 h 282"/>
                <a:gd name="T28" fmla="*/ 150 w 229"/>
                <a:gd name="T29" fmla="*/ 28 h 282"/>
                <a:gd name="T30" fmla="*/ 166 w 229"/>
                <a:gd name="T31" fmla="*/ 39 h 282"/>
                <a:gd name="T32" fmla="*/ 180 w 229"/>
                <a:gd name="T33" fmla="*/ 52 h 282"/>
                <a:gd name="T34" fmla="*/ 193 w 229"/>
                <a:gd name="T35" fmla="*/ 67 h 282"/>
                <a:gd name="T36" fmla="*/ 203 w 229"/>
                <a:gd name="T37" fmla="*/ 83 h 282"/>
                <a:gd name="T38" fmla="*/ 212 w 229"/>
                <a:gd name="T39" fmla="*/ 100 h 282"/>
                <a:gd name="T40" fmla="*/ 221 w 229"/>
                <a:gd name="T41" fmla="*/ 119 h 282"/>
                <a:gd name="T42" fmla="*/ 225 w 229"/>
                <a:gd name="T43" fmla="*/ 138 h 282"/>
                <a:gd name="T44" fmla="*/ 229 w 229"/>
                <a:gd name="T45" fmla="*/ 159 h 282"/>
                <a:gd name="T46" fmla="*/ 229 w 229"/>
                <a:gd name="T47" fmla="*/ 182 h 282"/>
                <a:gd name="T48" fmla="*/ 227 w 229"/>
                <a:gd name="T49" fmla="*/ 205 h 282"/>
                <a:gd name="T50" fmla="*/ 226 w 229"/>
                <a:gd name="T51" fmla="*/ 209 h 282"/>
                <a:gd name="T52" fmla="*/ 222 w 229"/>
                <a:gd name="T53" fmla="*/ 219 h 282"/>
                <a:gd name="T54" fmla="*/ 215 w 229"/>
                <a:gd name="T55" fmla="*/ 233 h 282"/>
                <a:gd name="T56" fmla="*/ 207 w 229"/>
                <a:gd name="T57" fmla="*/ 248 h 282"/>
                <a:gd name="T58" fmla="*/ 196 w 229"/>
                <a:gd name="T59" fmla="*/ 263 h 282"/>
                <a:gd name="T60" fmla="*/ 185 w 229"/>
                <a:gd name="T61" fmla="*/ 275 h 282"/>
                <a:gd name="T62" fmla="*/ 173 w 229"/>
                <a:gd name="T63" fmla="*/ 282 h 282"/>
                <a:gd name="T64" fmla="*/ 161 w 229"/>
                <a:gd name="T65" fmla="*/ 281 h 282"/>
                <a:gd name="T66" fmla="*/ 147 w 229"/>
                <a:gd name="T67" fmla="*/ 275 h 282"/>
                <a:gd name="T68" fmla="*/ 133 w 229"/>
                <a:gd name="T69" fmla="*/ 267 h 282"/>
                <a:gd name="T70" fmla="*/ 120 w 229"/>
                <a:gd name="T71" fmla="*/ 257 h 282"/>
                <a:gd name="T72" fmla="*/ 110 w 229"/>
                <a:gd name="T73" fmla="*/ 245 h 282"/>
                <a:gd name="T74" fmla="*/ 103 w 229"/>
                <a:gd name="T75" fmla="*/ 232 h 282"/>
                <a:gd name="T76" fmla="*/ 101 w 229"/>
                <a:gd name="T77" fmla="*/ 217 h 282"/>
                <a:gd name="T78" fmla="*/ 106 w 229"/>
                <a:gd name="T79" fmla="*/ 199 h 282"/>
                <a:gd name="T80" fmla="*/ 120 w 229"/>
                <a:gd name="T81" fmla="*/ 180 h 282"/>
                <a:gd name="T82" fmla="*/ 138 w 229"/>
                <a:gd name="T83" fmla="*/ 159 h 282"/>
                <a:gd name="T84" fmla="*/ 149 w 229"/>
                <a:gd name="T85" fmla="*/ 139 h 282"/>
                <a:gd name="T86" fmla="*/ 155 w 229"/>
                <a:gd name="T87" fmla="*/ 120 h 282"/>
                <a:gd name="T88" fmla="*/ 153 w 229"/>
                <a:gd name="T89" fmla="*/ 101 h 282"/>
                <a:gd name="T90" fmla="*/ 141 w 229"/>
                <a:gd name="T91" fmla="*/ 84 h 282"/>
                <a:gd name="T92" fmla="*/ 120 w 229"/>
                <a:gd name="T93" fmla="*/ 68 h 282"/>
                <a:gd name="T94" fmla="*/ 89 w 229"/>
                <a:gd name="T95" fmla="*/ 53 h 282"/>
                <a:gd name="T96" fmla="*/ 44 w 229"/>
                <a:gd name="T97" fmla="*/ 4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82">
                  <a:moveTo>
                    <a:pt x="44" y="42"/>
                  </a:moveTo>
                  <a:lnTo>
                    <a:pt x="41" y="40"/>
                  </a:lnTo>
                  <a:lnTo>
                    <a:pt x="32" y="36"/>
                  </a:lnTo>
                  <a:lnTo>
                    <a:pt x="20" y="30"/>
                  </a:lnTo>
                  <a:lnTo>
                    <a:pt x="9" y="23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0" y="5"/>
                  </a:lnTo>
                  <a:lnTo>
                    <a:pt x="32" y="1"/>
                  </a:lnTo>
                  <a:lnTo>
                    <a:pt x="53" y="0"/>
                  </a:lnTo>
                  <a:lnTo>
                    <a:pt x="75" y="2"/>
                  </a:lnTo>
                  <a:lnTo>
                    <a:pt x="95" y="6"/>
                  </a:lnTo>
                  <a:lnTo>
                    <a:pt x="115" y="12"/>
                  </a:lnTo>
                  <a:lnTo>
                    <a:pt x="133" y="18"/>
                  </a:lnTo>
                  <a:lnTo>
                    <a:pt x="150" y="28"/>
                  </a:lnTo>
                  <a:lnTo>
                    <a:pt x="166" y="39"/>
                  </a:lnTo>
                  <a:lnTo>
                    <a:pt x="180" y="52"/>
                  </a:lnTo>
                  <a:lnTo>
                    <a:pt x="193" y="67"/>
                  </a:lnTo>
                  <a:lnTo>
                    <a:pt x="203" y="83"/>
                  </a:lnTo>
                  <a:lnTo>
                    <a:pt x="212" y="100"/>
                  </a:lnTo>
                  <a:lnTo>
                    <a:pt x="221" y="119"/>
                  </a:lnTo>
                  <a:lnTo>
                    <a:pt x="225" y="138"/>
                  </a:lnTo>
                  <a:lnTo>
                    <a:pt x="229" y="159"/>
                  </a:lnTo>
                  <a:lnTo>
                    <a:pt x="229" y="182"/>
                  </a:lnTo>
                  <a:lnTo>
                    <a:pt x="227" y="205"/>
                  </a:lnTo>
                  <a:lnTo>
                    <a:pt x="226" y="209"/>
                  </a:lnTo>
                  <a:lnTo>
                    <a:pt x="222" y="219"/>
                  </a:lnTo>
                  <a:lnTo>
                    <a:pt x="215" y="233"/>
                  </a:lnTo>
                  <a:lnTo>
                    <a:pt x="207" y="248"/>
                  </a:lnTo>
                  <a:lnTo>
                    <a:pt x="196" y="263"/>
                  </a:lnTo>
                  <a:lnTo>
                    <a:pt x="185" y="275"/>
                  </a:lnTo>
                  <a:lnTo>
                    <a:pt x="173" y="282"/>
                  </a:lnTo>
                  <a:lnTo>
                    <a:pt x="161" y="281"/>
                  </a:lnTo>
                  <a:lnTo>
                    <a:pt x="147" y="275"/>
                  </a:lnTo>
                  <a:lnTo>
                    <a:pt x="133" y="267"/>
                  </a:lnTo>
                  <a:lnTo>
                    <a:pt x="120" y="257"/>
                  </a:lnTo>
                  <a:lnTo>
                    <a:pt x="110" y="245"/>
                  </a:lnTo>
                  <a:lnTo>
                    <a:pt x="103" y="232"/>
                  </a:lnTo>
                  <a:lnTo>
                    <a:pt x="101" y="217"/>
                  </a:lnTo>
                  <a:lnTo>
                    <a:pt x="106" y="199"/>
                  </a:lnTo>
                  <a:lnTo>
                    <a:pt x="120" y="180"/>
                  </a:lnTo>
                  <a:lnTo>
                    <a:pt x="138" y="159"/>
                  </a:lnTo>
                  <a:lnTo>
                    <a:pt x="149" y="139"/>
                  </a:lnTo>
                  <a:lnTo>
                    <a:pt x="155" y="120"/>
                  </a:lnTo>
                  <a:lnTo>
                    <a:pt x="153" y="101"/>
                  </a:lnTo>
                  <a:lnTo>
                    <a:pt x="141" y="84"/>
                  </a:lnTo>
                  <a:lnTo>
                    <a:pt x="120" y="68"/>
                  </a:lnTo>
                  <a:lnTo>
                    <a:pt x="89" y="53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57"/>
            <p:cNvSpPr>
              <a:spLocks/>
            </p:cNvSpPr>
            <p:nvPr/>
          </p:nvSpPr>
          <p:spPr bwMode="auto">
            <a:xfrm>
              <a:off x="2049" y="1300"/>
              <a:ext cx="108" cy="137"/>
            </a:xfrm>
            <a:custGeom>
              <a:avLst/>
              <a:gdLst>
                <a:gd name="T0" fmla="*/ 28 w 214"/>
                <a:gd name="T1" fmla="*/ 1 h 274"/>
                <a:gd name="T2" fmla="*/ 49 w 214"/>
                <a:gd name="T3" fmla="*/ 0 h 274"/>
                <a:gd name="T4" fmla="*/ 69 w 214"/>
                <a:gd name="T5" fmla="*/ 2 h 274"/>
                <a:gd name="T6" fmla="*/ 88 w 214"/>
                <a:gd name="T7" fmla="*/ 5 h 274"/>
                <a:gd name="T8" fmla="*/ 106 w 214"/>
                <a:gd name="T9" fmla="*/ 10 h 274"/>
                <a:gd name="T10" fmla="*/ 123 w 214"/>
                <a:gd name="T11" fmla="*/ 18 h 274"/>
                <a:gd name="T12" fmla="*/ 139 w 214"/>
                <a:gd name="T13" fmla="*/ 27 h 274"/>
                <a:gd name="T14" fmla="*/ 154 w 214"/>
                <a:gd name="T15" fmla="*/ 38 h 274"/>
                <a:gd name="T16" fmla="*/ 168 w 214"/>
                <a:gd name="T17" fmla="*/ 50 h 274"/>
                <a:gd name="T18" fmla="*/ 179 w 214"/>
                <a:gd name="T19" fmla="*/ 64 h 274"/>
                <a:gd name="T20" fmla="*/ 190 w 214"/>
                <a:gd name="T21" fmla="*/ 79 h 274"/>
                <a:gd name="T22" fmla="*/ 198 w 214"/>
                <a:gd name="T23" fmla="*/ 96 h 274"/>
                <a:gd name="T24" fmla="*/ 205 w 214"/>
                <a:gd name="T25" fmla="*/ 115 h 274"/>
                <a:gd name="T26" fmla="*/ 211 w 214"/>
                <a:gd name="T27" fmla="*/ 134 h 274"/>
                <a:gd name="T28" fmla="*/ 213 w 214"/>
                <a:gd name="T29" fmla="*/ 155 h 274"/>
                <a:gd name="T30" fmla="*/ 214 w 214"/>
                <a:gd name="T31" fmla="*/ 176 h 274"/>
                <a:gd name="T32" fmla="*/ 213 w 214"/>
                <a:gd name="T33" fmla="*/ 199 h 274"/>
                <a:gd name="T34" fmla="*/ 212 w 214"/>
                <a:gd name="T35" fmla="*/ 202 h 274"/>
                <a:gd name="T36" fmla="*/ 207 w 214"/>
                <a:gd name="T37" fmla="*/ 213 h 274"/>
                <a:gd name="T38" fmla="*/ 200 w 214"/>
                <a:gd name="T39" fmla="*/ 225 h 274"/>
                <a:gd name="T40" fmla="*/ 192 w 214"/>
                <a:gd name="T41" fmla="*/ 241 h 274"/>
                <a:gd name="T42" fmla="*/ 183 w 214"/>
                <a:gd name="T43" fmla="*/ 255 h 274"/>
                <a:gd name="T44" fmla="*/ 173 w 214"/>
                <a:gd name="T45" fmla="*/ 267 h 274"/>
                <a:gd name="T46" fmla="*/ 161 w 214"/>
                <a:gd name="T47" fmla="*/ 274 h 274"/>
                <a:gd name="T48" fmla="*/ 149 w 214"/>
                <a:gd name="T49" fmla="*/ 274 h 274"/>
                <a:gd name="T50" fmla="*/ 138 w 214"/>
                <a:gd name="T51" fmla="*/ 268 h 274"/>
                <a:gd name="T52" fmla="*/ 126 w 214"/>
                <a:gd name="T53" fmla="*/ 261 h 274"/>
                <a:gd name="T54" fmla="*/ 115 w 214"/>
                <a:gd name="T55" fmla="*/ 253 h 274"/>
                <a:gd name="T56" fmla="*/ 105 w 214"/>
                <a:gd name="T57" fmla="*/ 243 h 274"/>
                <a:gd name="T58" fmla="*/ 98 w 214"/>
                <a:gd name="T59" fmla="*/ 230 h 274"/>
                <a:gd name="T60" fmla="*/ 95 w 214"/>
                <a:gd name="T61" fmla="*/ 216 h 274"/>
                <a:gd name="T62" fmla="*/ 98 w 214"/>
                <a:gd name="T63" fmla="*/ 201 h 274"/>
                <a:gd name="T64" fmla="*/ 107 w 214"/>
                <a:gd name="T65" fmla="*/ 184 h 274"/>
                <a:gd name="T66" fmla="*/ 108 w 214"/>
                <a:gd name="T67" fmla="*/ 181 h 274"/>
                <a:gd name="T68" fmla="*/ 110 w 214"/>
                <a:gd name="T69" fmla="*/ 179 h 274"/>
                <a:gd name="T70" fmla="*/ 111 w 214"/>
                <a:gd name="T71" fmla="*/ 177 h 274"/>
                <a:gd name="T72" fmla="*/ 114 w 214"/>
                <a:gd name="T73" fmla="*/ 175 h 274"/>
                <a:gd name="T74" fmla="*/ 130 w 214"/>
                <a:gd name="T75" fmla="*/ 155 h 274"/>
                <a:gd name="T76" fmla="*/ 140 w 214"/>
                <a:gd name="T77" fmla="*/ 137 h 274"/>
                <a:gd name="T78" fmla="*/ 145 w 214"/>
                <a:gd name="T79" fmla="*/ 118 h 274"/>
                <a:gd name="T80" fmla="*/ 143 w 214"/>
                <a:gd name="T81" fmla="*/ 101 h 274"/>
                <a:gd name="T82" fmla="*/ 132 w 214"/>
                <a:gd name="T83" fmla="*/ 84 h 274"/>
                <a:gd name="T84" fmla="*/ 113 w 214"/>
                <a:gd name="T85" fmla="*/ 67 h 274"/>
                <a:gd name="T86" fmla="*/ 83 w 214"/>
                <a:gd name="T87" fmla="*/ 52 h 274"/>
                <a:gd name="T88" fmla="*/ 42 w 214"/>
                <a:gd name="T89" fmla="*/ 39 h 274"/>
                <a:gd name="T90" fmla="*/ 42 w 214"/>
                <a:gd name="T91" fmla="*/ 39 h 274"/>
                <a:gd name="T92" fmla="*/ 41 w 214"/>
                <a:gd name="T93" fmla="*/ 38 h 274"/>
                <a:gd name="T94" fmla="*/ 39 w 214"/>
                <a:gd name="T95" fmla="*/ 38 h 274"/>
                <a:gd name="T96" fmla="*/ 38 w 214"/>
                <a:gd name="T97" fmla="*/ 36 h 274"/>
                <a:gd name="T98" fmla="*/ 31 w 214"/>
                <a:gd name="T99" fmla="*/ 33 h 274"/>
                <a:gd name="T100" fmla="*/ 22 w 214"/>
                <a:gd name="T101" fmla="*/ 29 h 274"/>
                <a:gd name="T102" fmla="*/ 12 w 214"/>
                <a:gd name="T103" fmla="*/ 24 h 274"/>
                <a:gd name="T104" fmla="*/ 4 w 214"/>
                <a:gd name="T105" fmla="*/ 18 h 274"/>
                <a:gd name="T106" fmla="*/ 0 w 214"/>
                <a:gd name="T107" fmla="*/ 12 h 274"/>
                <a:gd name="T108" fmla="*/ 1 w 214"/>
                <a:gd name="T109" fmla="*/ 8 h 274"/>
                <a:gd name="T110" fmla="*/ 10 w 214"/>
                <a:gd name="T111" fmla="*/ 3 h 274"/>
                <a:gd name="T112" fmla="*/ 28 w 214"/>
                <a:gd name="T113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4" h="274">
                  <a:moveTo>
                    <a:pt x="28" y="1"/>
                  </a:moveTo>
                  <a:lnTo>
                    <a:pt x="49" y="0"/>
                  </a:lnTo>
                  <a:lnTo>
                    <a:pt x="69" y="2"/>
                  </a:lnTo>
                  <a:lnTo>
                    <a:pt x="88" y="5"/>
                  </a:lnTo>
                  <a:lnTo>
                    <a:pt x="106" y="10"/>
                  </a:lnTo>
                  <a:lnTo>
                    <a:pt x="123" y="18"/>
                  </a:lnTo>
                  <a:lnTo>
                    <a:pt x="139" y="27"/>
                  </a:lnTo>
                  <a:lnTo>
                    <a:pt x="154" y="38"/>
                  </a:lnTo>
                  <a:lnTo>
                    <a:pt x="168" y="50"/>
                  </a:lnTo>
                  <a:lnTo>
                    <a:pt x="179" y="64"/>
                  </a:lnTo>
                  <a:lnTo>
                    <a:pt x="190" y="79"/>
                  </a:lnTo>
                  <a:lnTo>
                    <a:pt x="198" y="96"/>
                  </a:lnTo>
                  <a:lnTo>
                    <a:pt x="205" y="115"/>
                  </a:lnTo>
                  <a:lnTo>
                    <a:pt x="211" y="134"/>
                  </a:lnTo>
                  <a:lnTo>
                    <a:pt x="213" y="155"/>
                  </a:lnTo>
                  <a:lnTo>
                    <a:pt x="214" y="176"/>
                  </a:lnTo>
                  <a:lnTo>
                    <a:pt x="213" y="199"/>
                  </a:lnTo>
                  <a:lnTo>
                    <a:pt x="212" y="202"/>
                  </a:lnTo>
                  <a:lnTo>
                    <a:pt x="207" y="213"/>
                  </a:lnTo>
                  <a:lnTo>
                    <a:pt x="200" y="225"/>
                  </a:lnTo>
                  <a:lnTo>
                    <a:pt x="192" y="241"/>
                  </a:lnTo>
                  <a:lnTo>
                    <a:pt x="183" y="255"/>
                  </a:lnTo>
                  <a:lnTo>
                    <a:pt x="173" y="267"/>
                  </a:lnTo>
                  <a:lnTo>
                    <a:pt x="161" y="274"/>
                  </a:lnTo>
                  <a:lnTo>
                    <a:pt x="149" y="274"/>
                  </a:lnTo>
                  <a:lnTo>
                    <a:pt x="138" y="268"/>
                  </a:lnTo>
                  <a:lnTo>
                    <a:pt x="126" y="261"/>
                  </a:lnTo>
                  <a:lnTo>
                    <a:pt x="115" y="253"/>
                  </a:lnTo>
                  <a:lnTo>
                    <a:pt x="105" y="243"/>
                  </a:lnTo>
                  <a:lnTo>
                    <a:pt x="98" y="230"/>
                  </a:lnTo>
                  <a:lnTo>
                    <a:pt x="95" y="216"/>
                  </a:lnTo>
                  <a:lnTo>
                    <a:pt x="98" y="201"/>
                  </a:lnTo>
                  <a:lnTo>
                    <a:pt x="107" y="184"/>
                  </a:lnTo>
                  <a:lnTo>
                    <a:pt x="108" y="181"/>
                  </a:lnTo>
                  <a:lnTo>
                    <a:pt x="110" y="179"/>
                  </a:lnTo>
                  <a:lnTo>
                    <a:pt x="111" y="177"/>
                  </a:lnTo>
                  <a:lnTo>
                    <a:pt x="114" y="175"/>
                  </a:lnTo>
                  <a:lnTo>
                    <a:pt x="130" y="155"/>
                  </a:lnTo>
                  <a:lnTo>
                    <a:pt x="140" y="137"/>
                  </a:lnTo>
                  <a:lnTo>
                    <a:pt x="145" y="118"/>
                  </a:lnTo>
                  <a:lnTo>
                    <a:pt x="143" y="101"/>
                  </a:lnTo>
                  <a:lnTo>
                    <a:pt x="132" y="84"/>
                  </a:lnTo>
                  <a:lnTo>
                    <a:pt x="113" y="67"/>
                  </a:lnTo>
                  <a:lnTo>
                    <a:pt x="83" y="52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8" y="36"/>
                  </a:lnTo>
                  <a:lnTo>
                    <a:pt x="31" y="33"/>
                  </a:lnTo>
                  <a:lnTo>
                    <a:pt x="22" y="29"/>
                  </a:lnTo>
                  <a:lnTo>
                    <a:pt x="12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1" y="8"/>
                  </a:lnTo>
                  <a:lnTo>
                    <a:pt x="10" y="3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58"/>
            <p:cNvSpPr>
              <a:spLocks/>
            </p:cNvSpPr>
            <p:nvPr/>
          </p:nvSpPr>
          <p:spPr bwMode="auto">
            <a:xfrm>
              <a:off x="2056" y="1302"/>
              <a:ext cx="99" cy="134"/>
            </a:xfrm>
            <a:custGeom>
              <a:avLst/>
              <a:gdLst>
                <a:gd name="T0" fmla="*/ 27 w 200"/>
                <a:gd name="T1" fmla="*/ 1 h 267"/>
                <a:gd name="T2" fmla="*/ 46 w 200"/>
                <a:gd name="T3" fmla="*/ 0 h 267"/>
                <a:gd name="T4" fmla="*/ 65 w 200"/>
                <a:gd name="T5" fmla="*/ 2 h 267"/>
                <a:gd name="T6" fmla="*/ 82 w 200"/>
                <a:gd name="T7" fmla="*/ 6 h 267"/>
                <a:gd name="T8" fmla="*/ 99 w 200"/>
                <a:gd name="T9" fmla="*/ 10 h 267"/>
                <a:gd name="T10" fmla="*/ 116 w 200"/>
                <a:gd name="T11" fmla="*/ 17 h 267"/>
                <a:gd name="T12" fmla="*/ 131 w 200"/>
                <a:gd name="T13" fmla="*/ 26 h 267"/>
                <a:gd name="T14" fmla="*/ 144 w 200"/>
                <a:gd name="T15" fmla="*/ 37 h 267"/>
                <a:gd name="T16" fmla="*/ 157 w 200"/>
                <a:gd name="T17" fmla="*/ 49 h 267"/>
                <a:gd name="T18" fmla="*/ 167 w 200"/>
                <a:gd name="T19" fmla="*/ 62 h 267"/>
                <a:gd name="T20" fmla="*/ 178 w 200"/>
                <a:gd name="T21" fmla="*/ 78 h 267"/>
                <a:gd name="T22" fmla="*/ 186 w 200"/>
                <a:gd name="T23" fmla="*/ 94 h 267"/>
                <a:gd name="T24" fmla="*/ 192 w 200"/>
                <a:gd name="T25" fmla="*/ 112 h 267"/>
                <a:gd name="T26" fmla="*/ 196 w 200"/>
                <a:gd name="T27" fmla="*/ 131 h 267"/>
                <a:gd name="T28" fmla="*/ 199 w 200"/>
                <a:gd name="T29" fmla="*/ 151 h 267"/>
                <a:gd name="T30" fmla="*/ 200 w 200"/>
                <a:gd name="T31" fmla="*/ 173 h 267"/>
                <a:gd name="T32" fmla="*/ 199 w 200"/>
                <a:gd name="T33" fmla="*/ 195 h 267"/>
                <a:gd name="T34" fmla="*/ 197 w 200"/>
                <a:gd name="T35" fmla="*/ 198 h 267"/>
                <a:gd name="T36" fmla="*/ 194 w 200"/>
                <a:gd name="T37" fmla="*/ 207 h 267"/>
                <a:gd name="T38" fmla="*/ 187 w 200"/>
                <a:gd name="T39" fmla="*/ 221 h 267"/>
                <a:gd name="T40" fmla="*/ 180 w 200"/>
                <a:gd name="T41" fmla="*/ 235 h 267"/>
                <a:gd name="T42" fmla="*/ 171 w 200"/>
                <a:gd name="T43" fmla="*/ 249 h 267"/>
                <a:gd name="T44" fmla="*/ 162 w 200"/>
                <a:gd name="T45" fmla="*/ 260 h 267"/>
                <a:gd name="T46" fmla="*/ 150 w 200"/>
                <a:gd name="T47" fmla="*/ 267 h 267"/>
                <a:gd name="T48" fmla="*/ 140 w 200"/>
                <a:gd name="T49" fmla="*/ 267 h 267"/>
                <a:gd name="T50" fmla="*/ 129 w 200"/>
                <a:gd name="T51" fmla="*/ 263 h 267"/>
                <a:gd name="T52" fmla="*/ 118 w 200"/>
                <a:gd name="T53" fmla="*/ 256 h 267"/>
                <a:gd name="T54" fmla="*/ 108 w 200"/>
                <a:gd name="T55" fmla="*/ 246 h 267"/>
                <a:gd name="T56" fmla="*/ 98 w 200"/>
                <a:gd name="T57" fmla="*/ 236 h 267"/>
                <a:gd name="T58" fmla="*/ 93 w 200"/>
                <a:gd name="T59" fmla="*/ 225 h 267"/>
                <a:gd name="T60" fmla="*/ 90 w 200"/>
                <a:gd name="T61" fmla="*/ 211 h 267"/>
                <a:gd name="T62" fmla="*/ 94 w 200"/>
                <a:gd name="T63" fmla="*/ 196 h 267"/>
                <a:gd name="T64" fmla="*/ 102 w 200"/>
                <a:gd name="T65" fmla="*/ 180 h 267"/>
                <a:gd name="T66" fmla="*/ 104 w 200"/>
                <a:gd name="T67" fmla="*/ 177 h 267"/>
                <a:gd name="T68" fmla="*/ 105 w 200"/>
                <a:gd name="T69" fmla="*/ 175 h 267"/>
                <a:gd name="T70" fmla="*/ 108 w 200"/>
                <a:gd name="T71" fmla="*/ 173 h 267"/>
                <a:gd name="T72" fmla="*/ 110 w 200"/>
                <a:gd name="T73" fmla="*/ 170 h 267"/>
                <a:gd name="T74" fmla="*/ 124 w 200"/>
                <a:gd name="T75" fmla="*/ 151 h 267"/>
                <a:gd name="T76" fmla="*/ 133 w 200"/>
                <a:gd name="T77" fmla="*/ 132 h 267"/>
                <a:gd name="T78" fmla="*/ 137 w 200"/>
                <a:gd name="T79" fmla="*/ 114 h 267"/>
                <a:gd name="T80" fmla="*/ 135 w 200"/>
                <a:gd name="T81" fmla="*/ 97 h 267"/>
                <a:gd name="T82" fmla="*/ 126 w 200"/>
                <a:gd name="T83" fmla="*/ 81 h 267"/>
                <a:gd name="T84" fmla="*/ 108 w 200"/>
                <a:gd name="T85" fmla="*/ 64 h 267"/>
                <a:gd name="T86" fmla="*/ 80 w 200"/>
                <a:gd name="T87" fmla="*/ 51 h 267"/>
                <a:gd name="T88" fmla="*/ 43 w 200"/>
                <a:gd name="T89" fmla="*/ 37 h 267"/>
                <a:gd name="T90" fmla="*/ 42 w 200"/>
                <a:gd name="T91" fmla="*/ 37 h 267"/>
                <a:gd name="T92" fmla="*/ 41 w 200"/>
                <a:gd name="T93" fmla="*/ 36 h 267"/>
                <a:gd name="T94" fmla="*/ 38 w 200"/>
                <a:gd name="T95" fmla="*/ 36 h 267"/>
                <a:gd name="T96" fmla="*/ 37 w 200"/>
                <a:gd name="T97" fmla="*/ 35 h 267"/>
                <a:gd name="T98" fmla="*/ 31 w 200"/>
                <a:gd name="T99" fmla="*/ 32 h 267"/>
                <a:gd name="T100" fmla="*/ 22 w 200"/>
                <a:gd name="T101" fmla="*/ 28 h 267"/>
                <a:gd name="T102" fmla="*/ 13 w 200"/>
                <a:gd name="T103" fmla="*/ 23 h 267"/>
                <a:gd name="T104" fmla="*/ 5 w 200"/>
                <a:gd name="T105" fmla="*/ 17 h 267"/>
                <a:gd name="T106" fmla="*/ 0 w 200"/>
                <a:gd name="T107" fmla="*/ 13 h 267"/>
                <a:gd name="T108" fmla="*/ 2 w 200"/>
                <a:gd name="T109" fmla="*/ 8 h 267"/>
                <a:gd name="T110" fmla="*/ 10 w 200"/>
                <a:gd name="T111" fmla="*/ 3 h 267"/>
                <a:gd name="T112" fmla="*/ 27 w 200"/>
                <a:gd name="T113" fmla="*/ 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267">
                  <a:moveTo>
                    <a:pt x="27" y="1"/>
                  </a:moveTo>
                  <a:lnTo>
                    <a:pt x="46" y="0"/>
                  </a:lnTo>
                  <a:lnTo>
                    <a:pt x="65" y="2"/>
                  </a:lnTo>
                  <a:lnTo>
                    <a:pt x="82" y="6"/>
                  </a:lnTo>
                  <a:lnTo>
                    <a:pt x="99" y="10"/>
                  </a:lnTo>
                  <a:lnTo>
                    <a:pt x="116" y="17"/>
                  </a:lnTo>
                  <a:lnTo>
                    <a:pt x="131" y="26"/>
                  </a:lnTo>
                  <a:lnTo>
                    <a:pt x="144" y="37"/>
                  </a:lnTo>
                  <a:lnTo>
                    <a:pt x="157" y="49"/>
                  </a:lnTo>
                  <a:lnTo>
                    <a:pt x="167" y="62"/>
                  </a:lnTo>
                  <a:lnTo>
                    <a:pt x="178" y="78"/>
                  </a:lnTo>
                  <a:lnTo>
                    <a:pt x="186" y="94"/>
                  </a:lnTo>
                  <a:lnTo>
                    <a:pt x="192" y="112"/>
                  </a:lnTo>
                  <a:lnTo>
                    <a:pt x="196" y="131"/>
                  </a:lnTo>
                  <a:lnTo>
                    <a:pt x="199" y="151"/>
                  </a:lnTo>
                  <a:lnTo>
                    <a:pt x="200" y="173"/>
                  </a:lnTo>
                  <a:lnTo>
                    <a:pt x="199" y="195"/>
                  </a:lnTo>
                  <a:lnTo>
                    <a:pt x="197" y="198"/>
                  </a:lnTo>
                  <a:lnTo>
                    <a:pt x="194" y="207"/>
                  </a:lnTo>
                  <a:lnTo>
                    <a:pt x="187" y="221"/>
                  </a:lnTo>
                  <a:lnTo>
                    <a:pt x="180" y="235"/>
                  </a:lnTo>
                  <a:lnTo>
                    <a:pt x="171" y="249"/>
                  </a:lnTo>
                  <a:lnTo>
                    <a:pt x="162" y="260"/>
                  </a:lnTo>
                  <a:lnTo>
                    <a:pt x="150" y="267"/>
                  </a:lnTo>
                  <a:lnTo>
                    <a:pt x="140" y="267"/>
                  </a:lnTo>
                  <a:lnTo>
                    <a:pt x="129" y="263"/>
                  </a:lnTo>
                  <a:lnTo>
                    <a:pt x="118" y="256"/>
                  </a:lnTo>
                  <a:lnTo>
                    <a:pt x="108" y="246"/>
                  </a:lnTo>
                  <a:lnTo>
                    <a:pt x="98" y="236"/>
                  </a:lnTo>
                  <a:lnTo>
                    <a:pt x="93" y="225"/>
                  </a:lnTo>
                  <a:lnTo>
                    <a:pt x="90" y="211"/>
                  </a:lnTo>
                  <a:lnTo>
                    <a:pt x="94" y="196"/>
                  </a:lnTo>
                  <a:lnTo>
                    <a:pt x="102" y="180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8" y="173"/>
                  </a:lnTo>
                  <a:lnTo>
                    <a:pt x="110" y="170"/>
                  </a:lnTo>
                  <a:lnTo>
                    <a:pt x="124" y="151"/>
                  </a:lnTo>
                  <a:lnTo>
                    <a:pt x="133" y="132"/>
                  </a:lnTo>
                  <a:lnTo>
                    <a:pt x="137" y="114"/>
                  </a:lnTo>
                  <a:lnTo>
                    <a:pt x="135" y="97"/>
                  </a:lnTo>
                  <a:lnTo>
                    <a:pt x="126" y="81"/>
                  </a:lnTo>
                  <a:lnTo>
                    <a:pt x="108" y="64"/>
                  </a:lnTo>
                  <a:lnTo>
                    <a:pt x="80" y="51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7" y="35"/>
                  </a:lnTo>
                  <a:lnTo>
                    <a:pt x="31" y="32"/>
                  </a:lnTo>
                  <a:lnTo>
                    <a:pt x="22" y="28"/>
                  </a:lnTo>
                  <a:lnTo>
                    <a:pt x="13" y="23"/>
                  </a:lnTo>
                  <a:lnTo>
                    <a:pt x="5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10" y="3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59"/>
            <p:cNvSpPr>
              <a:spLocks/>
            </p:cNvSpPr>
            <p:nvPr/>
          </p:nvSpPr>
          <p:spPr bwMode="auto">
            <a:xfrm>
              <a:off x="2062" y="1304"/>
              <a:ext cx="92" cy="129"/>
            </a:xfrm>
            <a:custGeom>
              <a:avLst/>
              <a:gdLst>
                <a:gd name="T0" fmla="*/ 23 w 183"/>
                <a:gd name="T1" fmla="*/ 0 h 260"/>
                <a:gd name="T2" fmla="*/ 59 w 183"/>
                <a:gd name="T3" fmla="*/ 2 h 260"/>
                <a:gd name="T4" fmla="*/ 91 w 183"/>
                <a:gd name="T5" fmla="*/ 10 h 260"/>
                <a:gd name="T6" fmla="*/ 120 w 183"/>
                <a:gd name="T7" fmla="*/ 26 h 260"/>
                <a:gd name="T8" fmla="*/ 144 w 183"/>
                <a:gd name="T9" fmla="*/ 48 h 260"/>
                <a:gd name="T10" fmla="*/ 164 w 183"/>
                <a:gd name="T11" fmla="*/ 75 h 260"/>
                <a:gd name="T12" fmla="*/ 176 w 183"/>
                <a:gd name="T13" fmla="*/ 109 h 260"/>
                <a:gd name="T14" fmla="*/ 183 w 183"/>
                <a:gd name="T15" fmla="*/ 147 h 260"/>
                <a:gd name="T16" fmla="*/ 182 w 183"/>
                <a:gd name="T17" fmla="*/ 189 h 260"/>
                <a:gd name="T18" fmla="*/ 181 w 183"/>
                <a:gd name="T19" fmla="*/ 193 h 260"/>
                <a:gd name="T20" fmla="*/ 177 w 183"/>
                <a:gd name="T21" fmla="*/ 202 h 260"/>
                <a:gd name="T22" fmla="*/ 172 w 183"/>
                <a:gd name="T23" fmla="*/ 215 h 260"/>
                <a:gd name="T24" fmla="*/ 165 w 183"/>
                <a:gd name="T25" fmla="*/ 228 h 260"/>
                <a:gd name="T26" fmla="*/ 157 w 183"/>
                <a:gd name="T27" fmla="*/ 242 h 260"/>
                <a:gd name="T28" fmla="*/ 148 w 183"/>
                <a:gd name="T29" fmla="*/ 254 h 260"/>
                <a:gd name="T30" fmla="*/ 138 w 183"/>
                <a:gd name="T31" fmla="*/ 260 h 260"/>
                <a:gd name="T32" fmla="*/ 128 w 183"/>
                <a:gd name="T33" fmla="*/ 260 h 260"/>
                <a:gd name="T34" fmla="*/ 118 w 183"/>
                <a:gd name="T35" fmla="*/ 255 h 260"/>
                <a:gd name="T36" fmla="*/ 108 w 183"/>
                <a:gd name="T37" fmla="*/ 248 h 260"/>
                <a:gd name="T38" fmla="*/ 98 w 183"/>
                <a:gd name="T39" fmla="*/ 240 h 260"/>
                <a:gd name="T40" fmla="*/ 91 w 183"/>
                <a:gd name="T41" fmla="*/ 230 h 260"/>
                <a:gd name="T42" fmla="*/ 85 w 183"/>
                <a:gd name="T43" fmla="*/ 218 h 260"/>
                <a:gd name="T44" fmla="*/ 84 w 183"/>
                <a:gd name="T45" fmla="*/ 205 h 260"/>
                <a:gd name="T46" fmla="*/ 88 w 183"/>
                <a:gd name="T47" fmla="*/ 190 h 260"/>
                <a:gd name="T48" fmla="*/ 96 w 183"/>
                <a:gd name="T49" fmla="*/ 174 h 260"/>
                <a:gd name="T50" fmla="*/ 98 w 183"/>
                <a:gd name="T51" fmla="*/ 172 h 260"/>
                <a:gd name="T52" fmla="*/ 99 w 183"/>
                <a:gd name="T53" fmla="*/ 170 h 260"/>
                <a:gd name="T54" fmla="*/ 101 w 183"/>
                <a:gd name="T55" fmla="*/ 167 h 260"/>
                <a:gd name="T56" fmla="*/ 103 w 183"/>
                <a:gd name="T57" fmla="*/ 165 h 260"/>
                <a:gd name="T58" fmla="*/ 115 w 183"/>
                <a:gd name="T59" fmla="*/ 147 h 260"/>
                <a:gd name="T60" fmla="*/ 124 w 183"/>
                <a:gd name="T61" fmla="*/ 128 h 260"/>
                <a:gd name="T62" fmla="*/ 128 w 183"/>
                <a:gd name="T63" fmla="*/ 111 h 260"/>
                <a:gd name="T64" fmla="*/ 126 w 183"/>
                <a:gd name="T65" fmla="*/ 94 h 260"/>
                <a:gd name="T66" fmla="*/ 116 w 183"/>
                <a:gd name="T67" fmla="*/ 78 h 260"/>
                <a:gd name="T68" fmla="*/ 99 w 183"/>
                <a:gd name="T69" fmla="*/ 61 h 260"/>
                <a:gd name="T70" fmla="*/ 75 w 183"/>
                <a:gd name="T71" fmla="*/ 48 h 260"/>
                <a:gd name="T72" fmla="*/ 40 w 183"/>
                <a:gd name="T73" fmla="*/ 35 h 260"/>
                <a:gd name="T74" fmla="*/ 39 w 183"/>
                <a:gd name="T75" fmla="*/ 35 h 260"/>
                <a:gd name="T76" fmla="*/ 38 w 183"/>
                <a:gd name="T77" fmla="*/ 34 h 260"/>
                <a:gd name="T78" fmla="*/ 36 w 183"/>
                <a:gd name="T79" fmla="*/ 34 h 260"/>
                <a:gd name="T80" fmla="*/ 35 w 183"/>
                <a:gd name="T81" fmla="*/ 33 h 260"/>
                <a:gd name="T82" fmla="*/ 29 w 183"/>
                <a:gd name="T83" fmla="*/ 30 h 260"/>
                <a:gd name="T84" fmla="*/ 21 w 183"/>
                <a:gd name="T85" fmla="*/ 27 h 260"/>
                <a:gd name="T86" fmla="*/ 12 w 183"/>
                <a:gd name="T87" fmla="*/ 22 h 260"/>
                <a:gd name="T88" fmla="*/ 5 w 183"/>
                <a:gd name="T89" fmla="*/ 18 h 260"/>
                <a:gd name="T90" fmla="*/ 0 w 183"/>
                <a:gd name="T91" fmla="*/ 12 h 260"/>
                <a:gd name="T92" fmla="*/ 0 w 183"/>
                <a:gd name="T93" fmla="*/ 7 h 260"/>
                <a:gd name="T94" fmla="*/ 7 w 183"/>
                <a:gd name="T95" fmla="*/ 4 h 260"/>
                <a:gd name="T96" fmla="*/ 23 w 183"/>
                <a:gd name="T9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" h="260">
                  <a:moveTo>
                    <a:pt x="23" y="0"/>
                  </a:moveTo>
                  <a:lnTo>
                    <a:pt x="59" y="2"/>
                  </a:lnTo>
                  <a:lnTo>
                    <a:pt x="91" y="10"/>
                  </a:lnTo>
                  <a:lnTo>
                    <a:pt x="120" y="26"/>
                  </a:lnTo>
                  <a:lnTo>
                    <a:pt x="144" y="48"/>
                  </a:lnTo>
                  <a:lnTo>
                    <a:pt x="164" y="75"/>
                  </a:lnTo>
                  <a:lnTo>
                    <a:pt x="176" y="109"/>
                  </a:lnTo>
                  <a:lnTo>
                    <a:pt x="183" y="147"/>
                  </a:lnTo>
                  <a:lnTo>
                    <a:pt x="182" y="189"/>
                  </a:lnTo>
                  <a:lnTo>
                    <a:pt x="181" y="193"/>
                  </a:lnTo>
                  <a:lnTo>
                    <a:pt x="177" y="202"/>
                  </a:lnTo>
                  <a:lnTo>
                    <a:pt x="172" y="215"/>
                  </a:lnTo>
                  <a:lnTo>
                    <a:pt x="165" y="228"/>
                  </a:lnTo>
                  <a:lnTo>
                    <a:pt x="157" y="242"/>
                  </a:lnTo>
                  <a:lnTo>
                    <a:pt x="148" y="254"/>
                  </a:lnTo>
                  <a:lnTo>
                    <a:pt x="138" y="260"/>
                  </a:lnTo>
                  <a:lnTo>
                    <a:pt x="128" y="260"/>
                  </a:lnTo>
                  <a:lnTo>
                    <a:pt x="118" y="255"/>
                  </a:lnTo>
                  <a:lnTo>
                    <a:pt x="108" y="248"/>
                  </a:lnTo>
                  <a:lnTo>
                    <a:pt x="98" y="240"/>
                  </a:lnTo>
                  <a:lnTo>
                    <a:pt x="91" y="230"/>
                  </a:lnTo>
                  <a:lnTo>
                    <a:pt x="85" y="218"/>
                  </a:lnTo>
                  <a:lnTo>
                    <a:pt x="84" y="205"/>
                  </a:lnTo>
                  <a:lnTo>
                    <a:pt x="88" y="190"/>
                  </a:lnTo>
                  <a:lnTo>
                    <a:pt x="96" y="174"/>
                  </a:lnTo>
                  <a:lnTo>
                    <a:pt x="98" y="172"/>
                  </a:lnTo>
                  <a:lnTo>
                    <a:pt x="99" y="170"/>
                  </a:lnTo>
                  <a:lnTo>
                    <a:pt x="101" y="167"/>
                  </a:lnTo>
                  <a:lnTo>
                    <a:pt x="103" y="165"/>
                  </a:lnTo>
                  <a:lnTo>
                    <a:pt x="115" y="147"/>
                  </a:lnTo>
                  <a:lnTo>
                    <a:pt x="124" y="128"/>
                  </a:lnTo>
                  <a:lnTo>
                    <a:pt x="128" y="111"/>
                  </a:lnTo>
                  <a:lnTo>
                    <a:pt x="126" y="94"/>
                  </a:lnTo>
                  <a:lnTo>
                    <a:pt x="116" y="78"/>
                  </a:lnTo>
                  <a:lnTo>
                    <a:pt x="99" y="61"/>
                  </a:lnTo>
                  <a:lnTo>
                    <a:pt x="75" y="48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5" y="33"/>
                  </a:lnTo>
                  <a:lnTo>
                    <a:pt x="29" y="30"/>
                  </a:lnTo>
                  <a:lnTo>
                    <a:pt x="21" y="27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7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60"/>
            <p:cNvSpPr>
              <a:spLocks/>
            </p:cNvSpPr>
            <p:nvPr/>
          </p:nvSpPr>
          <p:spPr bwMode="auto">
            <a:xfrm>
              <a:off x="2067" y="1305"/>
              <a:ext cx="85" cy="127"/>
            </a:xfrm>
            <a:custGeom>
              <a:avLst/>
              <a:gdLst>
                <a:gd name="T0" fmla="*/ 22 w 170"/>
                <a:gd name="T1" fmla="*/ 0 h 252"/>
                <a:gd name="T2" fmla="*/ 55 w 170"/>
                <a:gd name="T3" fmla="*/ 1 h 252"/>
                <a:gd name="T4" fmla="*/ 85 w 170"/>
                <a:gd name="T5" fmla="*/ 9 h 252"/>
                <a:gd name="T6" fmla="*/ 111 w 170"/>
                <a:gd name="T7" fmla="*/ 24 h 252"/>
                <a:gd name="T8" fmla="*/ 134 w 170"/>
                <a:gd name="T9" fmla="*/ 46 h 252"/>
                <a:gd name="T10" fmla="*/ 151 w 170"/>
                <a:gd name="T11" fmla="*/ 72 h 252"/>
                <a:gd name="T12" fmla="*/ 164 w 170"/>
                <a:gd name="T13" fmla="*/ 105 h 252"/>
                <a:gd name="T14" fmla="*/ 170 w 170"/>
                <a:gd name="T15" fmla="*/ 142 h 252"/>
                <a:gd name="T16" fmla="*/ 170 w 170"/>
                <a:gd name="T17" fmla="*/ 183 h 252"/>
                <a:gd name="T18" fmla="*/ 169 w 170"/>
                <a:gd name="T19" fmla="*/ 186 h 252"/>
                <a:gd name="T20" fmla="*/ 165 w 170"/>
                <a:gd name="T21" fmla="*/ 196 h 252"/>
                <a:gd name="T22" fmla="*/ 161 w 170"/>
                <a:gd name="T23" fmla="*/ 208 h 252"/>
                <a:gd name="T24" fmla="*/ 154 w 170"/>
                <a:gd name="T25" fmla="*/ 222 h 252"/>
                <a:gd name="T26" fmla="*/ 146 w 170"/>
                <a:gd name="T27" fmla="*/ 235 h 252"/>
                <a:gd name="T28" fmla="*/ 138 w 170"/>
                <a:gd name="T29" fmla="*/ 246 h 252"/>
                <a:gd name="T30" fmla="*/ 128 w 170"/>
                <a:gd name="T31" fmla="*/ 252 h 252"/>
                <a:gd name="T32" fmla="*/ 119 w 170"/>
                <a:gd name="T33" fmla="*/ 252 h 252"/>
                <a:gd name="T34" fmla="*/ 110 w 170"/>
                <a:gd name="T35" fmla="*/ 248 h 252"/>
                <a:gd name="T36" fmla="*/ 101 w 170"/>
                <a:gd name="T37" fmla="*/ 241 h 252"/>
                <a:gd name="T38" fmla="*/ 91 w 170"/>
                <a:gd name="T39" fmla="*/ 233 h 252"/>
                <a:gd name="T40" fmla="*/ 86 w 170"/>
                <a:gd name="T41" fmla="*/ 223 h 252"/>
                <a:gd name="T42" fmla="*/ 81 w 170"/>
                <a:gd name="T43" fmla="*/ 212 h 252"/>
                <a:gd name="T44" fmla="*/ 80 w 170"/>
                <a:gd name="T45" fmla="*/ 199 h 252"/>
                <a:gd name="T46" fmla="*/ 83 w 170"/>
                <a:gd name="T47" fmla="*/ 185 h 252"/>
                <a:gd name="T48" fmla="*/ 93 w 170"/>
                <a:gd name="T49" fmla="*/ 169 h 252"/>
                <a:gd name="T50" fmla="*/ 94 w 170"/>
                <a:gd name="T51" fmla="*/ 167 h 252"/>
                <a:gd name="T52" fmla="*/ 95 w 170"/>
                <a:gd name="T53" fmla="*/ 165 h 252"/>
                <a:gd name="T54" fmla="*/ 97 w 170"/>
                <a:gd name="T55" fmla="*/ 162 h 252"/>
                <a:gd name="T56" fmla="*/ 98 w 170"/>
                <a:gd name="T57" fmla="*/ 160 h 252"/>
                <a:gd name="T58" fmla="*/ 110 w 170"/>
                <a:gd name="T59" fmla="*/ 143 h 252"/>
                <a:gd name="T60" fmla="*/ 117 w 170"/>
                <a:gd name="T61" fmla="*/ 124 h 252"/>
                <a:gd name="T62" fmla="*/ 120 w 170"/>
                <a:gd name="T63" fmla="*/ 107 h 252"/>
                <a:gd name="T64" fmla="*/ 118 w 170"/>
                <a:gd name="T65" fmla="*/ 90 h 252"/>
                <a:gd name="T66" fmla="*/ 110 w 170"/>
                <a:gd name="T67" fmla="*/ 74 h 252"/>
                <a:gd name="T68" fmla="*/ 95 w 170"/>
                <a:gd name="T69" fmla="*/ 59 h 252"/>
                <a:gd name="T70" fmla="*/ 72 w 170"/>
                <a:gd name="T71" fmla="*/ 45 h 252"/>
                <a:gd name="T72" fmla="*/ 41 w 170"/>
                <a:gd name="T73" fmla="*/ 32 h 252"/>
                <a:gd name="T74" fmla="*/ 40 w 170"/>
                <a:gd name="T75" fmla="*/ 31 h 252"/>
                <a:gd name="T76" fmla="*/ 38 w 170"/>
                <a:gd name="T77" fmla="*/ 31 h 252"/>
                <a:gd name="T78" fmla="*/ 36 w 170"/>
                <a:gd name="T79" fmla="*/ 31 h 252"/>
                <a:gd name="T80" fmla="*/ 35 w 170"/>
                <a:gd name="T81" fmla="*/ 30 h 252"/>
                <a:gd name="T82" fmla="*/ 30 w 170"/>
                <a:gd name="T83" fmla="*/ 28 h 252"/>
                <a:gd name="T84" fmla="*/ 22 w 170"/>
                <a:gd name="T85" fmla="*/ 25 h 252"/>
                <a:gd name="T86" fmla="*/ 14 w 170"/>
                <a:gd name="T87" fmla="*/ 21 h 252"/>
                <a:gd name="T88" fmla="*/ 6 w 170"/>
                <a:gd name="T89" fmla="*/ 16 h 252"/>
                <a:gd name="T90" fmla="*/ 2 w 170"/>
                <a:gd name="T91" fmla="*/ 10 h 252"/>
                <a:gd name="T92" fmla="*/ 0 w 170"/>
                <a:gd name="T93" fmla="*/ 6 h 252"/>
                <a:gd name="T94" fmla="*/ 7 w 170"/>
                <a:gd name="T95" fmla="*/ 2 h 252"/>
                <a:gd name="T96" fmla="*/ 22 w 170"/>
                <a:gd name="T9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0" h="252">
                  <a:moveTo>
                    <a:pt x="22" y="0"/>
                  </a:moveTo>
                  <a:lnTo>
                    <a:pt x="55" y="1"/>
                  </a:lnTo>
                  <a:lnTo>
                    <a:pt x="85" y="9"/>
                  </a:lnTo>
                  <a:lnTo>
                    <a:pt x="111" y="24"/>
                  </a:lnTo>
                  <a:lnTo>
                    <a:pt x="134" y="46"/>
                  </a:lnTo>
                  <a:lnTo>
                    <a:pt x="151" y="72"/>
                  </a:lnTo>
                  <a:lnTo>
                    <a:pt x="164" y="105"/>
                  </a:lnTo>
                  <a:lnTo>
                    <a:pt x="170" y="142"/>
                  </a:lnTo>
                  <a:lnTo>
                    <a:pt x="170" y="183"/>
                  </a:lnTo>
                  <a:lnTo>
                    <a:pt x="169" y="186"/>
                  </a:lnTo>
                  <a:lnTo>
                    <a:pt x="165" y="196"/>
                  </a:lnTo>
                  <a:lnTo>
                    <a:pt x="161" y="208"/>
                  </a:lnTo>
                  <a:lnTo>
                    <a:pt x="154" y="222"/>
                  </a:lnTo>
                  <a:lnTo>
                    <a:pt x="146" y="235"/>
                  </a:lnTo>
                  <a:lnTo>
                    <a:pt x="138" y="246"/>
                  </a:lnTo>
                  <a:lnTo>
                    <a:pt x="128" y="252"/>
                  </a:lnTo>
                  <a:lnTo>
                    <a:pt x="119" y="252"/>
                  </a:lnTo>
                  <a:lnTo>
                    <a:pt x="110" y="248"/>
                  </a:lnTo>
                  <a:lnTo>
                    <a:pt x="101" y="241"/>
                  </a:lnTo>
                  <a:lnTo>
                    <a:pt x="91" y="233"/>
                  </a:lnTo>
                  <a:lnTo>
                    <a:pt x="86" y="223"/>
                  </a:lnTo>
                  <a:lnTo>
                    <a:pt x="81" y="212"/>
                  </a:lnTo>
                  <a:lnTo>
                    <a:pt x="80" y="199"/>
                  </a:lnTo>
                  <a:lnTo>
                    <a:pt x="83" y="185"/>
                  </a:lnTo>
                  <a:lnTo>
                    <a:pt x="93" y="169"/>
                  </a:lnTo>
                  <a:lnTo>
                    <a:pt x="94" y="167"/>
                  </a:lnTo>
                  <a:lnTo>
                    <a:pt x="95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10" y="143"/>
                  </a:lnTo>
                  <a:lnTo>
                    <a:pt x="117" y="124"/>
                  </a:lnTo>
                  <a:lnTo>
                    <a:pt x="120" y="107"/>
                  </a:lnTo>
                  <a:lnTo>
                    <a:pt x="118" y="90"/>
                  </a:lnTo>
                  <a:lnTo>
                    <a:pt x="110" y="74"/>
                  </a:lnTo>
                  <a:lnTo>
                    <a:pt x="95" y="59"/>
                  </a:lnTo>
                  <a:lnTo>
                    <a:pt x="72" y="45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5" y="30"/>
                  </a:lnTo>
                  <a:lnTo>
                    <a:pt x="30" y="28"/>
                  </a:lnTo>
                  <a:lnTo>
                    <a:pt x="22" y="25"/>
                  </a:lnTo>
                  <a:lnTo>
                    <a:pt x="14" y="21"/>
                  </a:lnTo>
                  <a:lnTo>
                    <a:pt x="6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7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C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61"/>
            <p:cNvSpPr>
              <a:spLocks/>
            </p:cNvSpPr>
            <p:nvPr/>
          </p:nvSpPr>
          <p:spPr bwMode="auto">
            <a:xfrm>
              <a:off x="2073" y="1307"/>
              <a:ext cx="77" cy="122"/>
            </a:xfrm>
            <a:custGeom>
              <a:avLst/>
              <a:gdLst>
                <a:gd name="T0" fmla="*/ 20 w 154"/>
                <a:gd name="T1" fmla="*/ 0 h 245"/>
                <a:gd name="T2" fmla="*/ 49 w 154"/>
                <a:gd name="T3" fmla="*/ 1 h 245"/>
                <a:gd name="T4" fmla="*/ 76 w 154"/>
                <a:gd name="T5" fmla="*/ 10 h 245"/>
                <a:gd name="T6" fmla="*/ 100 w 154"/>
                <a:gd name="T7" fmla="*/ 23 h 245"/>
                <a:gd name="T8" fmla="*/ 121 w 154"/>
                <a:gd name="T9" fmla="*/ 44 h 245"/>
                <a:gd name="T10" fmla="*/ 137 w 154"/>
                <a:gd name="T11" fmla="*/ 71 h 245"/>
                <a:gd name="T12" fmla="*/ 149 w 154"/>
                <a:gd name="T13" fmla="*/ 102 h 245"/>
                <a:gd name="T14" fmla="*/ 154 w 154"/>
                <a:gd name="T15" fmla="*/ 139 h 245"/>
                <a:gd name="T16" fmla="*/ 154 w 154"/>
                <a:gd name="T17" fmla="*/ 178 h 245"/>
                <a:gd name="T18" fmla="*/ 153 w 154"/>
                <a:gd name="T19" fmla="*/ 181 h 245"/>
                <a:gd name="T20" fmla="*/ 150 w 154"/>
                <a:gd name="T21" fmla="*/ 189 h 245"/>
                <a:gd name="T22" fmla="*/ 145 w 154"/>
                <a:gd name="T23" fmla="*/ 202 h 245"/>
                <a:gd name="T24" fmla="*/ 139 w 154"/>
                <a:gd name="T25" fmla="*/ 216 h 245"/>
                <a:gd name="T26" fmla="*/ 132 w 154"/>
                <a:gd name="T27" fmla="*/ 228 h 245"/>
                <a:gd name="T28" fmla="*/ 124 w 154"/>
                <a:gd name="T29" fmla="*/ 239 h 245"/>
                <a:gd name="T30" fmla="*/ 116 w 154"/>
                <a:gd name="T31" fmla="*/ 245 h 245"/>
                <a:gd name="T32" fmla="*/ 108 w 154"/>
                <a:gd name="T33" fmla="*/ 245 h 245"/>
                <a:gd name="T34" fmla="*/ 100 w 154"/>
                <a:gd name="T35" fmla="*/ 240 h 245"/>
                <a:gd name="T36" fmla="*/ 92 w 154"/>
                <a:gd name="T37" fmla="*/ 234 h 245"/>
                <a:gd name="T38" fmla="*/ 84 w 154"/>
                <a:gd name="T39" fmla="*/ 226 h 245"/>
                <a:gd name="T40" fmla="*/ 78 w 154"/>
                <a:gd name="T41" fmla="*/ 217 h 245"/>
                <a:gd name="T42" fmla="*/ 75 w 154"/>
                <a:gd name="T43" fmla="*/ 207 h 245"/>
                <a:gd name="T44" fmla="*/ 75 w 154"/>
                <a:gd name="T45" fmla="*/ 194 h 245"/>
                <a:gd name="T46" fmla="*/ 78 w 154"/>
                <a:gd name="T47" fmla="*/ 180 h 245"/>
                <a:gd name="T48" fmla="*/ 86 w 154"/>
                <a:gd name="T49" fmla="*/ 164 h 245"/>
                <a:gd name="T50" fmla="*/ 88 w 154"/>
                <a:gd name="T51" fmla="*/ 162 h 245"/>
                <a:gd name="T52" fmla="*/ 90 w 154"/>
                <a:gd name="T53" fmla="*/ 159 h 245"/>
                <a:gd name="T54" fmla="*/ 91 w 154"/>
                <a:gd name="T55" fmla="*/ 158 h 245"/>
                <a:gd name="T56" fmla="*/ 92 w 154"/>
                <a:gd name="T57" fmla="*/ 156 h 245"/>
                <a:gd name="T58" fmla="*/ 102 w 154"/>
                <a:gd name="T59" fmla="*/ 139 h 245"/>
                <a:gd name="T60" fmla="*/ 109 w 154"/>
                <a:gd name="T61" fmla="*/ 120 h 245"/>
                <a:gd name="T62" fmla="*/ 112 w 154"/>
                <a:gd name="T63" fmla="*/ 103 h 245"/>
                <a:gd name="T64" fmla="*/ 109 w 154"/>
                <a:gd name="T65" fmla="*/ 86 h 245"/>
                <a:gd name="T66" fmla="*/ 101 w 154"/>
                <a:gd name="T67" fmla="*/ 69 h 245"/>
                <a:gd name="T68" fmla="*/ 88 w 154"/>
                <a:gd name="T69" fmla="*/ 56 h 245"/>
                <a:gd name="T70" fmla="*/ 67 w 154"/>
                <a:gd name="T71" fmla="*/ 42 h 245"/>
                <a:gd name="T72" fmla="*/ 39 w 154"/>
                <a:gd name="T73" fmla="*/ 30 h 245"/>
                <a:gd name="T74" fmla="*/ 38 w 154"/>
                <a:gd name="T75" fmla="*/ 29 h 245"/>
                <a:gd name="T76" fmla="*/ 37 w 154"/>
                <a:gd name="T77" fmla="*/ 29 h 245"/>
                <a:gd name="T78" fmla="*/ 34 w 154"/>
                <a:gd name="T79" fmla="*/ 29 h 245"/>
                <a:gd name="T80" fmla="*/ 33 w 154"/>
                <a:gd name="T81" fmla="*/ 28 h 245"/>
                <a:gd name="T82" fmla="*/ 30 w 154"/>
                <a:gd name="T83" fmla="*/ 27 h 245"/>
                <a:gd name="T84" fmla="*/ 22 w 154"/>
                <a:gd name="T85" fmla="*/ 23 h 245"/>
                <a:gd name="T86" fmla="*/ 14 w 154"/>
                <a:gd name="T87" fmla="*/ 20 h 245"/>
                <a:gd name="T88" fmla="*/ 6 w 154"/>
                <a:gd name="T89" fmla="*/ 15 h 245"/>
                <a:gd name="T90" fmla="*/ 1 w 154"/>
                <a:gd name="T91" fmla="*/ 11 h 245"/>
                <a:gd name="T92" fmla="*/ 0 w 154"/>
                <a:gd name="T93" fmla="*/ 6 h 245"/>
                <a:gd name="T94" fmla="*/ 6 w 154"/>
                <a:gd name="T95" fmla="*/ 3 h 245"/>
                <a:gd name="T96" fmla="*/ 20 w 154"/>
                <a:gd name="T9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245">
                  <a:moveTo>
                    <a:pt x="20" y="0"/>
                  </a:moveTo>
                  <a:lnTo>
                    <a:pt x="49" y="1"/>
                  </a:lnTo>
                  <a:lnTo>
                    <a:pt x="76" y="10"/>
                  </a:lnTo>
                  <a:lnTo>
                    <a:pt x="100" y="23"/>
                  </a:lnTo>
                  <a:lnTo>
                    <a:pt x="121" y="44"/>
                  </a:lnTo>
                  <a:lnTo>
                    <a:pt x="137" y="71"/>
                  </a:lnTo>
                  <a:lnTo>
                    <a:pt x="149" y="102"/>
                  </a:lnTo>
                  <a:lnTo>
                    <a:pt x="154" y="139"/>
                  </a:lnTo>
                  <a:lnTo>
                    <a:pt x="154" y="178"/>
                  </a:lnTo>
                  <a:lnTo>
                    <a:pt x="153" y="181"/>
                  </a:lnTo>
                  <a:lnTo>
                    <a:pt x="150" y="189"/>
                  </a:lnTo>
                  <a:lnTo>
                    <a:pt x="145" y="202"/>
                  </a:lnTo>
                  <a:lnTo>
                    <a:pt x="139" y="216"/>
                  </a:lnTo>
                  <a:lnTo>
                    <a:pt x="132" y="228"/>
                  </a:lnTo>
                  <a:lnTo>
                    <a:pt x="124" y="239"/>
                  </a:lnTo>
                  <a:lnTo>
                    <a:pt x="116" y="245"/>
                  </a:lnTo>
                  <a:lnTo>
                    <a:pt x="108" y="245"/>
                  </a:lnTo>
                  <a:lnTo>
                    <a:pt x="100" y="240"/>
                  </a:lnTo>
                  <a:lnTo>
                    <a:pt x="92" y="234"/>
                  </a:lnTo>
                  <a:lnTo>
                    <a:pt x="84" y="226"/>
                  </a:lnTo>
                  <a:lnTo>
                    <a:pt x="78" y="217"/>
                  </a:lnTo>
                  <a:lnTo>
                    <a:pt x="75" y="207"/>
                  </a:lnTo>
                  <a:lnTo>
                    <a:pt x="75" y="194"/>
                  </a:lnTo>
                  <a:lnTo>
                    <a:pt x="78" y="180"/>
                  </a:lnTo>
                  <a:lnTo>
                    <a:pt x="86" y="164"/>
                  </a:lnTo>
                  <a:lnTo>
                    <a:pt x="88" y="162"/>
                  </a:lnTo>
                  <a:lnTo>
                    <a:pt x="90" y="159"/>
                  </a:lnTo>
                  <a:lnTo>
                    <a:pt x="91" y="158"/>
                  </a:lnTo>
                  <a:lnTo>
                    <a:pt x="92" y="156"/>
                  </a:lnTo>
                  <a:lnTo>
                    <a:pt x="102" y="139"/>
                  </a:lnTo>
                  <a:lnTo>
                    <a:pt x="109" y="120"/>
                  </a:lnTo>
                  <a:lnTo>
                    <a:pt x="112" y="103"/>
                  </a:lnTo>
                  <a:lnTo>
                    <a:pt x="109" y="86"/>
                  </a:lnTo>
                  <a:lnTo>
                    <a:pt x="101" y="69"/>
                  </a:lnTo>
                  <a:lnTo>
                    <a:pt x="88" y="56"/>
                  </a:lnTo>
                  <a:lnTo>
                    <a:pt x="67" y="42"/>
                  </a:lnTo>
                  <a:lnTo>
                    <a:pt x="39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0" y="27"/>
                  </a:lnTo>
                  <a:lnTo>
                    <a:pt x="22" y="23"/>
                  </a:lnTo>
                  <a:lnTo>
                    <a:pt x="14" y="20"/>
                  </a:lnTo>
                  <a:lnTo>
                    <a:pt x="6" y="15"/>
                  </a:lnTo>
                  <a:lnTo>
                    <a:pt x="1" y="11"/>
                  </a:lnTo>
                  <a:lnTo>
                    <a:pt x="0" y="6"/>
                  </a:lnTo>
                  <a:lnTo>
                    <a:pt x="6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A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62"/>
            <p:cNvSpPr>
              <a:spLocks/>
            </p:cNvSpPr>
            <p:nvPr/>
          </p:nvSpPr>
          <p:spPr bwMode="auto">
            <a:xfrm>
              <a:off x="2079" y="1308"/>
              <a:ext cx="69" cy="120"/>
            </a:xfrm>
            <a:custGeom>
              <a:avLst/>
              <a:gdLst>
                <a:gd name="T0" fmla="*/ 18 w 140"/>
                <a:gd name="T1" fmla="*/ 0 h 238"/>
                <a:gd name="T2" fmla="*/ 45 w 140"/>
                <a:gd name="T3" fmla="*/ 1 h 238"/>
                <a:gd name="T4" fmla="*/ 70 w 140"/>
                <a:gd name="T5" fmla="*/ 9 h 238"/>
                <a:gd name="T6" fmla="*/ 91 w 140"/>
                <a:gd name="T7" fmla="*/ 23 h 238"/>
                <a:gd name="T8" fmla="*/ 110 w 140"/>
                <a:gd name="T9" fmla="*/ 43 h 238"/>
                <a:gd name="T10" fmla="*/ 125 w 140"/>
                <a:gd name="T11" fmla="*/ 69 h 238"/>
                <a:gd name="T12" fmla="*/ 135 w 140"/>
                <a:gd name="T13" fmla="*/ 99 h 238"/>
                <a:gd name="T14" fmla="*/ 140 w 140"/>
                <a:gd name="T15" fmla="*/ 134 h 238"/>
                <a:gd name="T16" fmla="*/ 140 w 140"/>
                <a:gd name="T17" fmla="*/ 172 h 238"/>
                <a:gd name="T18" fmla="*/ 139 w 140"/>
                <a:gd name="T19" fmla="*/ 176 h 238"/>
                <a:gd name="T20" fmla="*/ 136 w 140"/>
                <a:gd name="T21" fmla="*/ 184 h 238"/>
                <a:gd name="T22" fmla="*/ 132 w 140"/>
                <a:gd name="T23" fmla="*/ 195 h 238"/>
                <a:gd name="T24" fmla="*/ 126 w 140"/>
                <a:gd name="T25" fmla="*/ 209 h 238"/>
                <a:gd name="T26" fmla="*/ 120 w 140"/>
                <a:gd name="T27" fmla="*/ 222 h 238"/>
                <a:gd name="T28" fmla="*/ 113 w 140"/>
                <a:gd name="T29" fmla="*/ 232 h 238"/>
                <a:gd name="T30" fmla="*/ 105 w 140"/>
                <a:gd name="T31" fmla="*/ 238 h 238"/>
                <a:gd name="T32" fmla="*/ 98 w 140"/>
                <a:gd name="T33" fmla="*/ 238 h 238"/>
                <a:gd name="T34" fmla="*/ 90 w 140"/>
                <a:gd name="T35" fmla="*/ 233 h 238"/>
                <a:gd name="T36" fmla="*/ 83 w 140"/>
                <a:gd name="T37" fmla="*/ 227 h 238"/>
                <a:gd name="T38" fmla="*/ 77 w 140"/>
                <a:gd name="T39" fmla="*/ 220 h 238"/>
                <a:gd name="T40" fmla="*/ 72 w 140"/>
                <a:gd name="T41" fmla="*/ 210 h 238"/>
                <a:gd name="T42" fmla="*/ 70 w 140"/>
                <a:gd name="T43" fmla="*/ 201 h 238"/>
                <a:gd name="T44" fmla="*/ 70 w 140"/>
                <a:gd name="T45" fmla="*/ 189 h 238"/>
                <a:gd name="T46" fmla="*/ 74 w 140"/>
                <a:gd name="T47" fmla="*/ 175 h 238"/>
                <a:gd name="T48" fmla="*/ 82 w 140"/>
                <a:gd name="T49" fmla="*/ 160 h 238"/>
                <a:gd name="T50" fmla="*/ 83 w 140"/>
                <a:gd name="T51" fmla="*/ 157 h 238"/>
                <a:gd name="T52" fmla="*/ 85 w 140"/>
                <a:gd name="T53" fmla="*/ 155 h 238"/>
                <a:gd name="T54" fmla="*/ 86 w 140"/>
                <a:gd name="T55" fmla="*/ 154 h 238"/>
                <a:gd name="T56" fmla="*/ 87 w 140"/>
                <a:gd name="T57" fmla="*/ 152 h 238"/>
                <a:gd name="T58" fmla="*/ 96 w 140"/>
                <a:gd name="T59" fmla="*/ 134 h 238"/>
                <a:gd name="T60" fmla="*/ 102 w 140"/>
                <a:gd name="T61" fmla="*/ 117 h 238"/>
                <a:gd name="T62" fmla="*/ 103 w 140"/>
                <a:gd name="T63" fmla="*/ 100 h 238"/>
                <a:gd name="T64" fmla="*/ 101 w 140"/>
                <a:gd name="T65" fmla="*/ 83 h 238"/>
                <a:gd name="T66" fmla="*/ 94 w 140"/>
                <a:gd name="T67" fmla="*/ 66 h 238"/>
                <a:gd name="T68" fmla="*/ 81 w 140"/>
                <a:gd name="T69" fmla="*/ 53 h 238"/>
                <a:gd name="T70" fmla="*/ 63 w 140"/>
                <a:gd name="T71" fmla="*/ 39 h 238"/>
                <a:gd name="T72" fmla="*/ 38 w 140"/>
                <a:gd name="T73" fmla="*/ 28 h 238"/>
                <a:gd name="T74" fmla="*/ 37 w 140"/>
                <a:gd name="T75" fmla="*/ 27 h 238"/>
                <a:gd name="T76" fmla="*/ 36 w 140"/>
                <a:gd name="T77" fmla="*/ 27 h 238"/>
                <a:gd name="T78" fmla="*/ 34 w 140"/>
                <a:gd name="T79" fmla="*/ 27 h 238"/>
                <a:gd name="T80" fmla="*/ 33 w 140"/>
                <a:gd name="T81" fmla="*/ 26 h 238"/>
                <a:gd name="T82" fmla="*/ 29 w 140"/>
                <a:gd name="T83" fmla="*/ 25 h 238"/>
                <a:gd name="T84" fmla="*/ 23 w 140"/>
                <a:gd name="T85" fmla="*/ 23 h 238"/>
                <a:gd name="T86" fmla="*/ 14 w 140"/>
                <a:gd name="T87" fmla="*/ 19 h 238"/>
                <a:gd name="T88" fmla="*/ 7 w 140"/>
                <a:gd name="T89" fmla="*/ 15 h 238"/>
                <a:gd name="T90" fmla="*/ 2 w 140"/>
                <a:gd name="T91" fmla="*/ 10 h 238"/>
                <a:gd name="T92" fmla="*/ 0 w 140"/>
                <a:gd name="T93" fmla="*/ 7 h 238"/>
                <a:gd name="T94" fmla="*/ 5 w 140"/>
                <a:gd name="T95" fmla="*/ 2 h 238"/>
                <a:gd name="T96" fmla="*/ 18 w 140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238">
                  <a:moveTo>
                    <a:pt x="18" y="0"/>
                  </a:moveTo>
                  <a:lnTo>
                    <a:pt x="45" y="1"/>
                  </a:lnTo>
                  <a:lnTo>
                    <a:pt x="70" y="9"/>
                  </a:lnTo>
                  <a:lnTo>
                    <a:pt x="91" y="23"/>
                  </a:lnTo>
                  <a:lnTo>
                    <a:pt x="110" y="43"/>
                  </a:lnTo>
                  <a:lnTo>
                    <a:pt x="125" y="69"/>
                  </a:lnTo>
                  <a:lnTo>
                    <a:pt x="135" y="99"/>
                  </a:lnTo>
                  <a:lnTo>
                    <a:pt x="140" y="134"/>
                  </a:lnTo>
                  <a:lnTo>
                    <a:pt x="140" y="172"/>
                  </a:lnTo>
                  <a:lnTo>
                    <a:pt x="139" y="176"/>
                  </a:lnTo>
                  <a:lnTo>
                    <a:pt x="136" y="184"/>
                  </a:lnTo>
                  <a:lnTo>
                    <a:pt x="132" y="195"/>
                  </a:lnTo>
                  <a:lnTo>
                    <a:pt x="126" y="209"/>
                  </a:lnTo>
                  <a:lnTo>
                    <a:pt x="120" y="222"/>
                  </a:lnTo>
                  <a:lnTo>
                    <a:pt x="113" y="232"/>
                  </a:lnTo>
                  <a:lnTo>
                    <a:pt x="105" y="238"/>
                  </a:lnTo>
                  <a:lnTo>
                    <a:pt x="98" y="238"/>
                  </a:lnTo>
                  <a:lnTo>
                    <a:pt x="90" y="233"/>
                  </a:lnTo>
                  <a:lnTo>
                    <a:pt x="83" y="227"/>
                  </a:lnTo>
                  <a:lnTo>
                    <a:pt x="77" y="220"/>
                  </a:lnTo>
                  <a:lnTo>
                    <a:pt x="72" y="210"/>
                  </a:lnTo>
                  <a:lnTo>
                    <a:pt x="70" y="201"/>
                  </a:lnTo>
                  <a:lnTo>
                    <a:pt x="70" y="189"/>
                  </a:lnTo>
                  <a:lnTo>
                    <a:pt x="74" y="175"/>
                  </a:lnTo>
                  <a:lnTo>
                    <a:pt x="82" y="160"/>
                  </a:lnTo>
                  <a:lnTo>
                    <a:pt x="83" y="157"/>
                  </a:lnTo>
                  <a:lnTo>
                    <a:pt x="85" y="155"/>
                  </a:lnTo>
                  <a:lnTo>
                    <a:pt x="86" y="154"/>
                  </a:lnTo>
                  <a:lnTo>
                    <a:pt x="87" y="152"/>
                  </a:lnTo>
                  <a:lnTo>
                    <a:pt x="96" y="134"/>
                  </a:lnTo>
                  <a:lnTo>
                    <a:pt x="102" y="117"/>
                  </a:lnTo>
                  <a:lnTo>
                    <a:pt x="103" y="100"/>
                  </a:lnTo>
                  <a:lnTo>
                    <a:pt x="101" y="83"/>
                  </a:lnTo>
                  <a:lnTo>
                    <a:pt x="94" y="66"/>
                  </a:lnTo>
                  <a:lnTo>
                    <a:pt x="81" y="53"/>
                  </a:lnTo>
                  <a:lnTo>
                    <a:pt x="63" y="39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29" y="25"/>
                  </a:lnTo>
                  <a:lnTo>
                    <a:pt x="23" y="23"/>
                  </a:lnTo>
                  <a:lnTo>
                    <a:pt x="14" y="19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7"/>
                  </a:lnTo>
                  <a:lnTo>
                    <a:pt x="5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B9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63"/>
            <p:cNvSpPr>
              <a:spLocks/>
            </p:cNvSpPr>
            <p:nvPr/>
          </p:nvSpPr>
          <p:spPr bwMode="auto">
            <a:xfrm>
              <a:off x="2084" y="1310"/>
              <a:ext cx="63" cy="115"/>
            </a:xfrm>
            <a:custGeom>
              <a:avLst/>
              <a:gdLst>
                <a:gd name="T0" fmla="*/ 31 w 124"/>
                <a:gd name="T1" fmla="*/ 24 h 230"/>
                <a:gd name="T2" fmla="*/ 29 w 124"/>
                <a:gd name="T3" fmla="*/ 23 h 230"/>
                <a:gd name="T4" fmla="*/ 23 w 124"/>
                <a:gd name="T5" fmla="*/ 21 h 230"/>
                <a:gd name="T6" fmla="*/ 15 w 124"/>
                <a:gd name="T7" fmla="*/ 17 h 230"/>
                <a:gd name="T8" fmla="*/ 7 w 124"/>
                <a:gd name="T9" fmla="*/ 14 h 230"/>
                <a:gd name="T10" fmla="*/ 1 w 124"/>
                <a:gd name="T11" fmla="*/ 9 h 230"/>
                <a:gd name="T12" fmla="*/ 0 w 124"/>
                <a:gd name="T13" fmla="*/ 6 h 230"/>
                <a:gd name="T14" fmla="*/ 3 w 124"/>
                <a:gd name="T15" fmla="*/ 2 h 230"/>
                <a:gd name="T16" fmla="*/ 15 w 124"/>
                <a:gd name="T17" fmla="*/ 0 h 230"/>
                <a:gd name="T18" fmla="*/ 39 w 124"/>
                <a:gd name="T19" fmla="*/ 1 h 230"/>
                <a:gd name="T20" fmla="*/ 61 w 124"/>
                <a:gd name="T21" fmla="*/ 8 h 230"/>
                <a:gd name="T22" fmla="*/ 81 w 124"/>
                <a:gd name="T23" fmla="*/ 23 h 230"/>
                <a:gd name="T24" fmla="*/ 98 w 124"/>
                <a:gd name="T25" fmla="*/ 43 h 230"/>
                <a:gd name="T26" fmla="*/ 111 w 124"/>
                <a:gd name="T27" fmla="*/ 67 h 230"/>
                <a:gd name="T28" fmla="*/ 120 w 124"/>
                <a:gd name="T29" fmla="*/ 97 h 230"/>
                <a:gd name="T30" fmla="*/ 124 w 124"/>
                <a:gd name="T31" fmla="*/ 130 h 230"/>
                <a:gd name="T32" fmla="*/ 124 w 124"/>
                <a:gd name="T33" fmla="*/ 168 h 230"/>
                <a:gd name="T34" fmla="*/ 123 w 124"/>
                <a:gd name="T35" fmla="*/ 172 h 230"/>
                <a:gd name="T36" fmla="*/ 121 w 124"/>
                <a:gd name="T37" fmla="*/ 180 h 230"/>
                <a:gd name="T38" fmla="*/ 118 w 124"/>
                <a:gd name="T39" fmla="*/ 190 h 230"/>
                <a:gd name="T40" fmla="*/ 113 w 124"/>
                <a:gd name="T41" fmla="*/ 203 h 230"/>
                <a:gd name="T42" fmla="*/ 107 w 124"/>
                <a:gd name="T43" fmla="*/ 215 h 230"/>
                <a:gd name="T44" fmla="*/ 101 w 124"/>
                <a:gd name="T45" fmla="*/ 225 h 230"/>
                <a:gd name="T46" fmla="*/ 94 w 124"/>
                <a:gd name="T47" fmla="*/ 230 h 230"/>
                <a:gd name="T48" fmla="*/ 88 w 124"/>
                <a:gd name="T49" fmla="*/ 230 h 230"/>
                <a:gd name="T50" fmla="*/ 81 w 124"/>
                <a:gd name="T51" fmla="*/ 226 h 230"/>
                <a:gd name="T52" fmla="*/ 74 w 124"/>
                <a:gd name="T53" fmla="*/ 220 h 230"/>
                <a:gd name="T54" fmla="*/ 68 w 124"/>
                <a:gd name="T55" fmla="*/ 213 h 230"/>
                <a:gd name="T56" fmla="*/ 65 w 124"/>
                <a:gd name="T57" fmla="*/ 205 h 230"/>
                <a:gd name="T58" fmla="*/ 62 w 124"/>
                <a:gd name="T59" fmla="*/ 195 h 230"/>
                <a:gd name="T60" fmla="*/ 63 w 124"/>
                <a:gd name="T61" fmla="*/ 183 h 230"/>
                <a:gd name="T62" fmla="*/ 68 w 124"/>
                <a:gd name="T63" fmla="*/ 169 h 230"/>
                <a:gd name="T64" fmla="*/ 76 w 124"/>
                <a:gd name="T65" fmla="*/ 154 h 230"/>
                <a:gd name="T66" fmla="*/ 85 w 124"/>
                <a:gd name="T67" fmla="*/ 137 h 230"/>
                <a:gd name="T68" fmla="*/ 92 w 124"/>
                <a:gd name="T69" fmla="*/ 119 h 230"/>
                <a:gd name="T70" fmla="*/ 94 w 124"/>
                <a:gd name="T71" fmla="*/ 99 h 230"/>
                <a:gd name="T72" fmla="*/ 93 w 124"/>
                <a:gd name="T73" fmla="*/ 81 h 230"/>
                <a:gd name="T74" fmla="*/ 86 w 124"/>
                <a:gd name="T75" fmla="*/ 63 h 230"/>
                <a:gd name="T76" fmla="*/ 74 w 124"/>
                <a:gd name="T77" fmla="*/ 48 h 230"/>
                <a:gd name="T78" fmla="*/ 56 w 124"/>
                <a:gd name="T79" fmla="*/ 35 h 230"/>
                <a:gd name="T80" fmla="*/ 31 w 124"/>
                <a:gd name="T81" fmla="*/ 2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230">
                  <a:moveTo>
                    <a:pt x="31" y="24"/>
                  </a:moveTo>
                  <a:lnTo>
                    <a:pt x="29" y="23"/>
                  </a:lnTo>
                  <a:lnTo>
                    <a:pt x="23" y="21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1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15" y="0"/>
                  </a:lnTo>
                  <a:lnTo>
                    <a:pt x="39" y="1"/>
                  </a:lnTo>
                  <a:lnTo>
                    <a:pt x="61" y="8"/>
                  </a:lnTo>
                  <a:lnTo>
                    <a:pt x="81" y="23"/>
                  </a:lnTo>
                  <a:lnTo>
                    <a:pt x="98" y="43"/>
                  </a:lnTo>
                  <a:lnTo>
                    <a:pt x="111" y="67"/>
                  </a:lnTo>
                  <a:lnTo>
                    <a:pt x="120" y="97"/>
                  </a:lnTo>
                  <a:lnTo>
                    <a:pt x="124" y="130"/>
                  </a:lnTo>
                  <a:lnTo>
                    <a:pt x="124" y="168"/>
                  </a:lnTo>
                  <a:lnTo>
                    <a:pt x="123" y="172"/>
                  </a:lnTo>
                  <a:lnTo>
                    <a:pt x="121" y="180"/>
                  </a:lnTo>
                  <a:lnTo>
                    <a:pt x="118" y="190"/>
                  </a:lnTo>
                  <a:lnTo>
                    <a:pt x="113" y="203"/>
                  </a:lnTo>
                  <a:lnTo>
                    <a:pt x="107" y="215"/>
                  </a:lnTo>
                  <a:lnTo>
                    <a:pt x="101" y="225"/>
                  </a:lnTo>
                  <a:lnTo>
                    <a:pt x="94" y="230"/>
                  </a:lnTo>
                  <a:lnTo>
                    <a:pt x="88" y="230"/>
                  </a:lnTo>
                  <a:lnTo>
                    <a:pt x="81" y="226"/>
                  </a:lnTo>
                  <a:lnTo>
                    <a:pt x="74" y="220"/>
                  </a:lnTo>
                  <a:lnTo>
                    <a:pt x="68" y="213"/>
                  </a:lnTo>
                  <a:lnTo>
                    <a:pt x="65" y="205"/>
                  </a:lnTo>
                  <a:lnTo>
                    <a:pt x="62" y="195"/>
                  </a:lnTo>
                  <a:lnTo>
                    <a:pt x="63" y="183"/>
                  </a:lnTo>
                  <a:lnTo>
                    <a:pt x="68" y="169"/>
                  </a:lnTo>
                  <a:lnTo>
                    <a:pt x="76" y="154"/>
                  </a:lnTo>
                  <a:lnTo>
                    <a:pt x="85" y="137"/>
                  </a:lnTo>
                  <a:lnTo>
                    <a:pt x="92" y="119"/>
                  </a:lnTo>
                  <a:lnTo>
                    <a:pt x="94" y="99"/>
                  </a:lnTo>
                  <a:lnTo>
                    <a:pt x="93" y="81"/>
                  </a:lnTo>
                  <a:lnTo>
                    <a:pt x="86" y="63"/>
                  </a:lnTo>
                  <a:lnTo>
                    <a:pt x="74" y="48"/>
                  </a:lnTo>
                  <a:lnTo>
                    <a:pt x="56" y="35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898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64"/>
            <p:cNvSpPr>
              <a:spLocks/>
            </p:cNvSpPr>
            <p:nvPr/>
          </p:nvSpPr>
          <p:spPr bwMode="auto">
            <a:xfrm>
              <a:off x="1414" y="1777"/>
              <a:ext cx="73" cy="97"/>
            </a:xfrm>
            <a:custGeom>
              <a:avLst/>
              <a:gdLst>
                <a:gd name="T0" fmla="*/ 100 w 146"/>
                <a:gd name="T1" fmla="*/ 0 h 194"/>
                <a:gd name="T2" fmla="*/ 100 w 146"/>
                <a:gd name="T3" fmla="*/ 4 h 194"/>
                <a:gd name="T4" fmla="*/ 101 w 146"/>
                <a:gd name="T5" fmla="*/ 13 h 194"/>
                <a:gd name="T6" fmla="*/ 100 w 146"/>
                <a:gd name="T7" fmla="*/ 27 h 194"/>
                <a:gd name="T8" fmla="*/ 94 w 146"/>
                <a:gd name="T9" fmla="*/ 44 h 194"/>
                <a:gd name="T10" fmla="*/ 84 w 146"/>
                <a:gd name="T11" fmla="*/ 62 h 194"/>
                <a:gd name="T12" fmla="*/ 65 w 146"/>
                <a:gd name="T13" fmla="*/ 81 h 194"/>
                <a:gd name="T14" fmla="*/ 38 w 146"/>
                <a:gd name="T15" fmla="*/ 98 h 194"/>
                <a:gd name="T16" fmla="*/ 0 w 146"/>
                <a:gd name="T17" fmla="*/ 112 h 194"/>
                <a:gd name="T18" fmla="*/ 62 w 146"/>
                <a:gd name="T19" fmla="*/ 194 h 194"/>
                <a:gd name="T20" fmla="*/ 66 w 146"/>
                <a:gd name="T21" fmla="*/ 193 h 194"/>
                <a:gd name="T22" fmla="*/ 79 w 146"/>
                <a:gd name="T23" fmla="*/ 188 h 194"/>
                <a:gd name="T24" fmla="*/ 95 w 146"/>
                <a:gd name="T25" fmla="*/ 179 h 194"/>
                <a:gd name="T26" fmla="*/ 114 w 146"/>
                <a:gd name="T27" fmla="*/ 164 h 194"/>
                <a:gd name="T28" fmla="*/ 130 w 146"/>
                <a:gd name="T29" fmla="*/ 143 h 194"/>
                <a:gd name="T30" fmla="*/ 142 w 146"/>
                <a:gd name="T31" fmla="*/ 113 h 194"/>
                <a:gd name="T32" fmla="*/ 146 w 146"/>
                <a:gd name="T33" fmla="*/ 76 h 194"/>
                <a:gd name="T34" fmla="*/ 140 w 146"/>
                <a:gd name="T35" fmla="*/ 28 h 194"/>
                <a:gd name="T36" fmla="*/ 100 w 146"/>
                <a:gd name="T3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94">
                  <a:moveTo>
                    <a:pt x="100" y="0"/>
                  </a:moveTo>
                  <a:lnTo>
                    <a:pt x="100" y="4"/>
                  </a:lnTo>
                  <a:lnTo>
                    <a:pt x="101" y="13"/>
                  </a:lnTo>
                  <a:lnTo>
                    <a:pt x="100" y="27"/>
                  </a:lnTo>
                  <a:lnTo>
                    <a:pt x="94" y="44"/>
                  </a:lnTo>
                  <a:lnTo>
                    <a:pt x="84" y="62"/>
                  </a:lnTo>
                  <a:lnTo>
                    <a:pt x="65" y="81"/>
                  </a:lnTo>
                  <a:lnTo>
                    <a:pt x="38" y="98"/>
                  </a:lnTo>
                  <a:lnTo>
                    <a:pt x="0" y="112"/>
                  </a:lnTo>
                  <a:lnTo>
                    <a:pt x="62" y="194"/>
                  </a:lnTo>
                  <a:lnTo>
                    <a:pt x="66" y="193"/>
                  </a:lnTo>
                  <a:lnTo>
                    <a:pt x="79" y="188"/>
                  </a:lnTo>
                  <a:lnTo>
                    <a:pt x="95" y="179"/>
                  </a:lnTo>
                  <a:lnTo>
                    <a:pt x="114" y="164"/>
                  </a:lnTo>
                  <a:lnTo>
                    <a:pt x="130" y="143"/>
                  </a:lnTo>
                  <a:lnTo>
                    <a:pt x="142" y="113"/>
                  </a:lnTo>
                  <a:lnTo>
                    <a:pt x="146" y="76"/>
                  </a:lnTo>
                  <a:lnTo>
                    <a:pt x="140" y="2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65"/>
            <p:cNvSpPr>
              <a:spLocks/>
            </p:cNvSpPr>
            <p:nvPr/>
          </p:nvSpPr>
          <p:spPr bwMode="auto">
            <a:xfrm>
              <a:off x="1769" y="1877"/>
              <a:ext cx="76" cy="106"/>
            </a:xfrm>
            <a:custGeom>
              <a:avLst/>
              <a:gdLst>
                <a:gd name="T0" fmla="*/ 100 w 154"/>
                <a:gd name="T1" fmla="*/ 0 h 210"/>
                <a:gd name="T2" fmla="*/ 100 w 154"/>
                <a:gd name="T3" fmla="*/ 5 h 210"/>
                <a:gd name="T4" fmla="*/ 98 w 154"/>
                <a:gd name="T5" fmla="*/ 20 h 210"/>
                <a:gd name="T6" fmla="*/ 96 w 154"/>
                <a:gd name="T7" fmla="*/ 43 h 210"/>
                <a:gd name="T8" fmla="*/ 89 w 154"/>
                <a:gd name="T9" fmla="*/ 69 h 210"/>
                <a:gd name="T10" fmla="*/ 78 w 154"/>
                <a:gd name="T11" fmla="*/ 95 h 210"/>
                <a:gd name="T12" fmla="*/ 60 w 154"/>
                <a:gd name="T13" fmla="*/ 121 h 210"/>
                <a:gd name="T14" fmla="*/ 35 w 154"/>
                <a:gd name="T15" fmla="*/ 139 h 210"/>
                <a:gd name="T16" fmla="*/ 0 w 154"/>
                <a:gd name="T17" fmla="*/ 151 h 210"/>
                <a:gd name="T18" fmla="*/ 40 w 154"/>
                <a:gd name="T19" fmla="*/ 210 h 210"/>
                <a:gd name="T20" fmla="*/ 44 w 154"/>
                <a:gd name="T21" fmla="*/ 208 h 210"/>
                <a:gd name="T22" fmla="*/ 57 w 154"/>
                <a:gd name="T23" fmla="*/ 202 h 210"/>
                <a:gd name="T24" fmla="*/ 74 w 154"/>
                <a:gd name="T25" fmla="*/ 191 h 210"/>
                <a:gd name="T26" fmla="*/ 94 w 154"/>
                <a:gd name="T27" fmla="*/ 175 h 210"/>
                <a:gd name="T28" fmla="*/ 115 w 154"/>
                <a:gd name="T29" fmla="*/ 154 h 210"/>
                <a:gd name="T30" fmla="*/ 133 w 154"/>
                <a:gd name="T31" fmla="*/ 128 h 210"/>
                <a:gd name="T32" fmla="*/ 147 w 154"/>
                <a:gd name="T33" fmla="*/ 95 h 210"/>
                <a:gd name="T34" fmla="*/ 154 w 154"/>
                <a:gd name="T35" fmla="*/ 57 h 210"/>
                <a:gd name="T36" fmla="*/ 100 w 154"/>
                <a:gd name="T3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10">
                  <a:moveTo>
                    <a:pt x="100" y="0"/>
                  </a:moveTo>
                  <a:lnTo>
                    <a:pt x="100" y="5"/>
                  </a:lnTo>
                  <a:lnTo>
                    <a:pt x="98" y="20"/>
                  </a:lnTo>
                  <a:lnTo>
                    <a:pt x="96" y="43"/>
                  </a:lnTo>
                  <a:lnTo>
                    <a:pt x="89" y="69"/>
                  </a:lnTo>
                  <a:lnTo>
                    <a:pt x="78" y="95"/>
                  </a:lnTo>
                  <a:lnTo>
                    <a:pt x="60" y="121"/>
                  </a:lnTo>
                  <a:lnTo>
                    <a:pt x="35" y="139"/>
                  </a:lnTo>
                  <a:lnTo>
                    <a:pt x="0" y="151"/>
                  </a:lnTo>
                  <a:lnTo>
                    <a:pt x="40" y="210"/>
                  </a:lnTo>
                  <a:lnTo>
                    <a:pt x="44" y="208"/>
                  </a:lnTo>
                  <a:lnTo>
                    <a:pt x="57" y="202"/>
                  </a:lnTo>
                  <a:lnTo>
                    <a:pt x="74" y="191"/>
                  </a:lnTo>
                  <a:lnTo>
                    <a:pt x="94" y="175"/>
                  </a:lnTo>
                  <a:lnTo>
                    <a:pt x="115" y="154"/>
                  </a:lnTo>
                  <a:lnTo>
                    <a:pt x="133" y="128"/>
                  </a:lnTo>
                  <a:lnTo>
                    <a:pt x="147" y="95"/>
                  </a:lnTo>
                  <a:lnTo>
                    <a:pt x="154" y="5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66"/>
            <p:cNvSpPr>
              <a:spLocks/>
            </p:cNvSpPr>
            <p:nvPr/>
          </p:nvSpPr>
          <p:spPr bwMode="auto">
            <a:xfrm>
              <a:off x="1874" y="1581"/>
              <a:ext cx="238" cy="338"/>
            </a:xfrm>
            <a:custGeom>
              <a:avLst/>
              <a:gdLst>
                <a:gd name="T0" fmla="*/ 476 w 476"/>
                <a:gd name="T1" fmla="*/ 0 h 677"/>
                <a:gd name="T2" fmla="*/ 473 w 476"/>
                <a:gd name="T3" fmla="*/ 3 h 677"/>
                <a:gd name="T4" fmla="*/ 462 w 476"/>
                <a:gd name="T5" fmla="*/ 9 h 677"/>
                <a:gd name="T6" fmla="*/ 446 w 476"/>
                <a:gd name="T7" fmla="*/ 19 h 677"/>
                <a:gd name="T8" fmla="*/ 425 w 476"/>
                <a:gd name="T9" fmla="*/ 34 h 677"/>
                <a:gd name="T10" fmla="*/ 399 w 476"/>
                <a:gd name="T11" fmla="*/ 55 h 677"/>
                <a:gd name="T12" fmla="*/ 370 w 476"/>
                <a:gd name="T13" fmla="*/ 80 h 677"/>
                <a:gd name="T14" fmla="*/ 339 w 476"/>
                <a:gd name="T15" fmla="*/ 110 h 677"/>
                <a:gd name="T16" fmla="*/ 304 w 476"/>
                <a:gd name="T17" fmla="*/ 147 h 677"/>
                <a:gd name="T18" fmla="*/ 270 w 476"/>
                <a:gd name="T19" fmla="*/ 189 h 677"/>
                <a:gd name="T20" fmla="*/ 234 w 476"/>
                <a:gd name="T21" fmla="*/ 238 h 677"/>
                <a:gd name="T22" fmla="*/ 198 w 476"/>
                <a:gd name="T23" fmla="*/ 293 h 677"/>
                <a:gd name="T24" fmla="*/ 165 w 476"/>
                <a:gd name="T25" fmla="*/ 355 h 677"/>
                <a:gd name="T26" fmla="*/ 133 w 476"/>
                <a:gd name="T27" fmla="*/ 424 h 677"/>
                <a:gd name="T28" fmla="*/ 103 w 476"/>
                <a:gd name="T29" fmla="*/ 500 h 677"/>
                <a:gd name="T30" fmla="*/ 76 w 476"/>
                <a:gd name="T31" fmla="*/ 584 h 677"/>
                <a:gd name="T32" fmla="*/ 54 w 476"/>
                <a:gd name="T33" fmla="*/ 677 h 677"/>
                <a:gd name="T34" fmla="*/ 0 w 476"/>
                <a:gd name="T35" fmla="*/ 574 h 677"/>
                <a:gd name="T36" fmla="*/ 0 w 476"/>
                <a:gd name="T37" fmla="*/ 571 h 677"/>
                <a:gd name="T38" fmla="*/ 0 w 476"/>
                <a:gd name="T39" fmla="*/ 559 h 677"/>
                <a:gd name="T40" fmla="*/ 0 w 476"/>
                <a:gd name="T41" fmla="*/ 542 h 677"/>
                <a:gd name="T42" fmla="*/ 1 w 476"/>
                <a:gd name="T43" fmla="*/ 519 h 677"/>
                <a:gd name="T44" fmla="*/ 4 w 476"/>
                <a:gd name="T45" fmla="*/ 490 h 677"/>
                <a:gd name="T46" fmla="*/ 7 w 476"/>
                <a:gd name="T47" fmla="*/ 458 h 677"/>
                <a:gd name="T48" fmla="*/ 13 w 476"/>
                <a:gd name="T49" fmla="*/ 421 h 677"/>
                <a:gd name="T50" fmla="*/ 21 w 476"/>
                <a:gd name="T51" fmla="*/ 381 h 677"/>
                <a:gd name="T52" fmla="*/ 31 w 476"/>
                <a:gd name="T53" fmla="*/ 339 h 677"/>
                <a:gd name="T54" fmla="*/ 45 w 476"/>
                <a:gd name="T55" fmla="*/ 295 h 677"/>
                <a:gd name="T56" fmla="*/ 62 w 476"/>
                <a:gd name="T57" fmla="*/ 249 h 677"/>
                <a:gd name="T58" fmla="*/ 83 w 476"/>
                <a:gd name="T59" fmla="*/ 204 h 677"/>
                <a:gd name="T60" fmla="*/ 109 w 476"/>
                <a:gd name="T61" fmla="*/ 159 h 677"/>
                <a:gd name="T62" fmla="*/ 138 w 476"/>
                <a:gd name="T63" fmla="*/ 114 h 677"/>
                <a:gd name="T64" fmla="*/ 172 w 476"/>
                <a:gd name="T65" fmla="*/ 72 h 677"/>
                <a:gd name="T66" fmla="*/ 212 w 476"/>
                <a:gd name="T67" fmla="*/ 32 h 677"/>
                <a:gd name="T68" fmla="*/ 212 w 476"/>
                <a:gd name="T69" fmla="*/ 33 h 677"/>
                <a:gd name="T70" fmla="*/ 212 w 476"/>
                <a:gd name="T71" fmla="*/ 36 h 677"/>
                <a:gd name="T72" fmla="*/ 212 w 476"/>
                <a:gd name="T73" fmla="*/ 42 h 677"/>
                <a:gd name="T74" fmla="*/ 213 w 476"/>
                <a:gd name="T75" fmla="*/ 48 h 677"/>
                <a:gd name="T76" fmla="*/ 216 w 476"/>
                <a:gd name="T77" fmla="*/ 55 h 677"/>
                <a:gd name="T78" fmla="*/ 220 w 476"/>
                <a:gd name="T79" fmla="*/ 62 h 677"/>
                <a:gd name="T80" fmla="*/ 226 w 476"/>
                <a:gd name="T81" fmla="*/ 67 h 677"/>
                <a:gd name="T82" fmla="*/ 236 w 476"/>
                <a:gd name="T83" fmla="*/ 72 h 677"/>
                <a:gd name="T84" fmla="*/ 249 w 476"/>
                <a:gd name="T85" fmla="*/ 75 h 677"/>
                <a:gd name="T86" fmla="*/ 266 w 476"/>
                <a:gd name="T87" fmla="*/ 76 h 677"/>
                <a:gd name="T88" fmla="*/ 287 w 476"/>
                <a:gd name="T89" fmla="*/ 74 h 677"/>
                <a:gd name="T90" fmla="*/ 314 w 476"/>
                <a:gd name="T91" fmla="*/ 68 h 677"/>
                <a:gd name="T92" fmla="*/ 345 w 476"/>
                <a:gd name="T93" fmla="*/ 59 h 677"/>
                <a:gd name="T94" fmla="*/ 382 w 476"/>
                <a:gd name="T95" fmla="*/ 44 h 677"/>
                <a:gd name="T96" fmla="*/ 425 w 476"/>
                <a:gd name="T97" fmla="*/ 26 h 677"/>
                <a:gd name="T98" fmla="*/ 476 w 476"/>
                <a:gd name="T9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6" h="677">
                  <a:moveTo>
                    <a:pt x="476" y="0"/>
                  </a:moveTo>
                  <a:lnTo>
                    <a:pt x="473" y="3"/>
                  </a:lnTo>
                  <a:lnTo>
                    <a:pt x="462" y="9"/>
                  </a:lnTo>
                  <a:lnTo>
                    <a:pt x="446" y="19"/>
                  </a:lnTo>
                  <a:lnTo>
                    <a:pt x="425" y="34"/>
                  </a:lnTo>
                  <a:lnTo>
                    <a:pt x="399" y="55"/>
                  </a:lnTo>
                  <a:lnTo>
                    <a:pt x="370" y="80"/>
                  </a:lnTo>
                  <a:lnTo>
                    <a:pt x="339" y="110"/>
                  </a:lnTo>
                  <a:lnTo>
                    <a:pt x="304" y="147"/>
                  </a:lnTo>
                  <a:lnTo>
                    <a:pt x="270" y="189"/>
                  </a:lnTo>
                  <a:lnTo>
                    <a:pt x="234" y="238"/>
                  </a:lnTo>
                  <a:lnTo>
                    <a:pt x="198" y="293"/>
                  </a:lnTo>
                  <a:lnTo>
                    <a:pt x="165" y="355"/>
                  </a:lnTo>
                  <a:lnTo>
                    <a:pt x="133" y="424"/>
                  </a:lnTo>
                  <a:lnTo>
                    <a:pt x="103" y="500"/>
                  </a:lnTo>
                  <a:lnTo>
                    <a:pt x="76" y="584"/>
                  </a:lnTo>
                  <a:lnTo>
                    <a:pt x="54" y="677"/>
                  </a:lnTo>
                  <a:lnTo>
                    <a:pt x="0" y="574"/>
                  </a:lnTo>
                  <a:lnTo>
                    <a:pt x="0" y="571"/>
                  </a:lnTo>
                  <a:lnTo>
                    <a:pt x="0" y="559"/>
                  </a:lnTo>
                  <a:lnTo>
                    <a:pt x="0" y="542"/>
                  </a:lnTo>
                  <a:lnTo>
                    <a:pt x="1" y="519"/>
                  </a:lnTo>
                  <a:lnTo>
                    <a:pt x="4" y="490"/>
                  </a:lnTo>
                  <a:lnTo>
                    <a:pt x="7" y="458"/>
                  </a:lnTo>
                  <a:lnTo>
                    <a:pt x="13" y="421"/>
                  </a:lnTo>
                  <a:lnTo>
                    <a:pt x="21" y="381"/>
                  </a:lnTo>
                  <a:lnTo>
                    <a:pt x="31" y="339"/>
                  </a:lnTo>
                  <a:lnTo>
                    <a:pt x="45" y="295"/>
                  </a:lnTo>
                  <a:lnTo>
                    <a:pt x="62" y="249"/>
                  </a:lnTo>
                  <a:lnTo>
                    <a:pt x="83" y="204"/>
                  </a:lnTo>
                  <a:lnTo>
                    <a:pt x="109" y="159"/>
                  </a:lnTo>
                  <a:lnTo>
                    <a:pt x="138" y="114"/>
                  </a:lnTo>
                  <a:lnTo>
                    <a:pt x="172" y="72"/>
                  </a:lnTo>
                  <a:lnTo>
                    <a:pt x="212" y="32"/>
                  </a:lnTo>
                  <a:lnTo>
                    <a:pt x="212" y="33"/>
                  </a:lnTo>
                  <a:lnTo>
                    <a:pt x="212" y="36"/>
                  </a:lnTo>
                  <a:lnTo>
                    <a:pt x="212" y="42"/>
                  </a:lnTo>
                  <a:lnTo>
                    <a:pt x="213" y="48"/>
                  </a:lnTo>
                  <a:lnTo>
                    <a:pt x="216" y="55"/>
                  </a:lnTo>
                  <a:lnTo>
                    <a:pt x="220" y="62"/>
                  </a:lnTo>
                  <a:lnTo>
                    <a:pt x="226" y="67"/>
                  </a:lnTo>
                  <a:lnTo>
                    <a:pt x="236" y="72"/>
                  </a:lnTo>
                  <a:lnTo>
                    <a:pt x="249" y="75"/>
                  </a:lnTo>
                  <a:lnTo>
                    <a:pt x="266" y="76"/>
                  </a:lnTo>
                  <a:lnTo>
                    <a:pt x="287" y="74"/>
                  </a:lnTo>
                  <a:lnTo>
                    <a:pt x="314" y="68"/>
                  </a:lnTo>
                  <a:lnTo>
                    <a:pt x="345" y="59"/>
                  </a:lnTo>
                  <a:lnTo>
                    <a:pt x="382" y="44"/>
                  </a:lnTo>
                  <a:lnTo>
                    <a:pt x="425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67"/>
            <p:cNvSpPr>
              <a:spLocks/>
            </p:cNvSpPr>
            <p:nvPr/>
          </p:nvSpPr>
          <p:spPr bwMode="auto">
            <a:xfrm>
              <a:off x="1272" y="1198"/>
              <a:ext cx="403" cy="406"/>
            </a:xfrm>
            <a:custGeom>
              <a:avLst/>
              <a:gdLst>
                <a:gd name="T0" fmla="*/ 61 w 806"/>
                <a:gd name="T1" fmla="*/ 47 h 814"/>
                <a:gd name="T2" fmla="*/ 114 w 806"/>
                <a:gd name="T3" fmla="*/ 48 h 814"/>
                <a:gd name="T4" fmla="*/ 204 w 806"/>
                <a:gd name="T5" fmla="*/ 50 h 814"/>
                <a:gd name="T6" fmla="*/ 318 w 806"/>
                <a:gd name="T7" fmla="*/ 52 h 814"/>
                <a:gd name="T8" fmla="*/ 443 w 806"/>
                <a:gd name="T9" fmla="*/ 55 h 814"/>
                <a:gd name="T10" fmla="*/ 561 w 806"/>
                <a:gd name="T11" fmla="*/ 58 h 814"/>
                <a:gd name="T12" fmla="*/ 660 w 806"/>
                <a:gd name="T13" fmla="*/ 62 h 814"/>
                <a:gd name="T14" fmla="*/ 726 w 806"/>
                <a:gd name="T15" fmla="*/ 64 h 814"/>
                <a:gd name="T16" fmla="*/ 745 w 806"/>
                <a:gd name="T17" fmla="*/ 164 h 814"/>
                <a:gd name="T18" fmla="*/ 761 w 806"/>
                <a:gd name="T19" fmla="*/ 619 h 814"/>
                <a:gd name="T20" fmla="*/ 765 w 806"/>
                <a:gd name="T21" fmla="*/ 772 h 814"/>
                <a:gd name="T22" fmla="*/ 776 w 806"/>
                <a:gd name="T23" fmla="*/ 803 h 814"/>
                <a:gd name="T24" fmla="*/ 789 w 806"/>
                <a:gd name="T25" fmla="*/ 814 h 814"/>
                <a:gd name="T26" fmla="*/ 802 w 806"/>
                <a:gd name="T27" fmla="*/ 794 h 814"/>
                <a:gd name="T28" fmla="*/ 806 w 806"/>
                <a:gd name="T29" fmla="*/ 617 h 814"/>
                <a:gd name="T30" fmla="*/ 794 w 806"/>
                <a:gd name="T31" fmla="*/ 124 h 814"/>
                <a:gd name="T32" fmla="*/ 788 w 806"/>
                <a:gd name="T33" fmla="*/ 18 h 814"/>
                <a:gd name="T34" fmla="*/ 772 w 806"/>
                <a:gd name="T35" fmla="*/ 18 h 814"/>
                <a:gd name="T36" fmla="*/ 742 w 806"/>
                <a:gd name="T37" fmla="*/ 17 h 814"/>
                <a:gd name="T38" fmla="*/ 701 w 806"/>
                <a:gd name="T39" fmla="*/ 17 h 814"/>
                <a:gd name="T40" fmla="*/ 649 w 806"/>
                <a:gd name="T41" fmla="*/ 15 h 814"/>
                <a:gd name="T42" fmla="*/ 590 w 806"/>
                <a:gd name="T43" fmla="*/ 14 h 814"/>
                <a:gd name="T44" fmla="*/ 524 w 806"/>
                <a:gd name="T45" fmla="*/ 13 h 814"/>
                <a:gd name="T46" fmla="*/ 456 w 806"/>
                <a:gd name="T47" fmla="*/ 12 h 814"/>
                <a:gd name="T48" fmla="*/ 386 w 806"/>
                <a:gd name="T49" fmla="*/ 11 h 814"/>
                <a:gd name="T50" fmla="*/ 317 w 806"/>
                <a:gd name="T51" fmla="*/ 10 h 814"/>
                <a:gd name="T52" fmla="*/ 250 w 806"/>
                <a:gd name="T53" fmla="*/ 7 h 814"/>
                <a:gd name="T54" fmla="*/ 188 w 806"/>
                <a:gd name="T55" fmla="*/ 6 h 814"/>
                <a:gd name="T56" fmla="*/ 133 w 806"/>
                <a:gd name="T57" fmla="*/ 5 h 814"/>
                <a:gd name="T58" fmla="*/ 88 w 806"/>
                <a:gd name="T59" fmla="*/ 4 h 814"/>
                <a:gd name="T60" fmla="*/ 52 w 806"/>
                <a:gd name="T61" fmla="*/ 3 h 814"/>
                <a:gd name="T62" fmla="*/ 31 w 806"/>
                <a:gd name="T63" fmla="*/ 0 h 814"/>
                <a:gd name="T64" fmla="*/ 14 w 806"/>
                <a:gd name="T65" fmla="*/ 0 h 814"/>
                <a:gd name="T66" fmla="*/ 0 w 806"/>
                <a:gd name="T67" fmla="*/ 11 h 814"/>
                <a:gd name="T68" fmla="*/ 5 w 806"/>
                <a:gd name="T69" fmla="*/ 28 h 814"/>
                <a:gd name="T70" fmla="*/ 31 w 806"/>
                <a:gd name="T71" fmla="*/ 4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6" h="814">
                  <a:moveTo>
                    <a:pt x="54" y="47"/>
                  </a:moveTo>
                  <a:lnTo>
                    <a:pt x="61" y="47"/>
                  </a:lnTo>
                  <a:lnTo>
                    <a:pt x="82" y="47"/>
                  </a:lnTo>
                  <a:lnTo>
                    <a:pt x="114" y="48"/>
                  </a:lnTo>
                  <a:lnTo>
                    <a:pt x="156" y="49"/>
                  </a:lnTo>
                  <a:lnTo>
                    <a:pt x="204" y="50"/>
                  </a:lnTo>
                  <a:lnTo>
                    <a:pt x="259" y="51"/>
                  </a:lnTo>
                  <a:lnTo>
                    <a:pt x="318" y="52"/>
                  </a:lnTo>
                  <a:lnTo>
                    <a:pt x="380" y="53"/>
                  </a:lnTo>
                  <a:lnTo>
                    <a:pt x="443" y="55"/>
                  </a:lnTo>
                  <a:lnTo>
                    <a:pt x="504" y="57"/>
                  </a:lnTo>
                  <a:lnTo>
                    <a:pt x="561" y="58"/>
                  </a:lnTo>
                  <a:lnTo>
                    <a:pt x="614" y="59"/>
                  </a:lnTo>
                  <a:lnTo>
                    <a:pt x="660" y="62"/>
                  </a:lnTo>
                  <a:lnTo>
                    <a:pt x="698" y="63"/>
                  </a:lnTo>
                  <a:lnTo>
                    <a:pt x="726" y="64"/>
                  </a:lnTo>
                  <a:lnTo>
                    <a:pt x="741" y="65"/>
                  </a:lnTo>
                  <a:lnTo>
                    <a:pt x="745" y="164"/>
                  </a:lnTo>
                  <a:lnTo>
                    <a:pt x="753" y="386"/>
                  </a:lnTo>
                  <a:lnTo>
                    <a:pt x="761" y="619"/>
                  </a:lnTo>
                  <a:lnTo>
                    <a:pt x="764" y="751"/>
                  </a:lnTo>
                  <a:lnTo>
                    <a:pt x="765" y="772"/>
                  </a:lnTo>
                  <a:lnTo>
                    <a:pt x="770" y="789"/>
                  </a:lnTo>
                  <a:lnTo>
                    <a:pt x="776" y="803"/>
                  </a:lnTo>
                  <a:lnTo>
                    <a:pt x="783" y="811"/>
                  </a:lnTo>
                  <a:lnTo>
                    <a:pt x="789" y="814"/>
                  </a:lnTo>
                  <a:lnTo>
                    <a:pt x="796" y="808"/>
                  </a:lnTo>
                  <a:lnTo>
                    <a:pt x="802" y="794"/>
                  </a:lnTo>
                  <a:lnTo>
                    <a:pt x="806" y="769"/>
                  </a:lnTo>
                  <a:lnTo>
                    <a:pt x="806" y="617"/>
                  </a:lnTo>
                  <a:lnTo>
                    <a:pt x="800" y="362"/>
                  </a:lnTo>
                  <a:lnTo>
                    <a:pt x="794" y="124"/>
                  </a:lnTo>
                  <a:lnTo>
                    <a:pt x="791" y="18"/>
                  </a:lnTo>
                  <a:lnTo>
                    <a:pt x="788" y="18"/>
                  </a:lnTo>
                  <a:lnTo>
                    <a:pt x="783" y="18"/>
                  </a:lnTo>
                  <a:lnTo>
                    <a:pt x="772" y="18"/>
                  </a:lnTo>
                  <a:lnTo>
                    <a:pt x="760" y="18"/>
                  </a:lnTo>
                  <a:lnTo>
                    <a:pt x="742" y="17"/>
                  </a:lnTo>
                  <a:lnTo>
                    <a:pt x="723" y="17"/>
                  </a:lnTo>
                  <a:lnTo>
                    <a:pt x="701" y="17"/>
                  </a:lnTo>
                  <a:lnTo>
                    <a:pt x="675" y="15"/>
                  </a:lnTo>
                  <a:lnTo>
                    <a:pt x="649" y="15"/>
                  </a:lnTo>
                  <a:lnTo>
                    <a:pt x="620" y="15"/>
                  </a:lnTo>
                  <a:lnTo>
                    <a:pt x="590" y="14"/>
                  </a:lnTo>
                  <a:lnTo>
                    <a:pt x="558" y="14"/>
                  </a:lnTo>
                  <a:lnTo>
                    <a:pt x="524" y="13"/>
                  </a:lnTo>
                  <a:lnTo>
                    <a:pt x="491" y="13"/>
                  </a:lnTo>
                  <a:lnTo>
                    <a:pt x="456" y="12"/>
                  </a:lnTo>
                  <a:lnTo>
                    <a:pt x="421" y="11"/>
                  </a:lnTo>
                  <a:lnTo>
                    <a:pt x="386" y="11"/>
                  </a:lnTo>
                  <a:lnTo>
                    <a:pt x="352" y="10"/>
                  </a:lnTo>
                  <a:lnTo>
                    <a:pt x="317" y="10"/>
                  </a:lnTo>
                  <a:lnTo>
                    <a:pt x="282" y="9"/>
                  </a:lnTo>
                  <a:lnTo>
                    <a:pt x="250" y="7"/>
                  </a:lnTo>
                  <a:lnTo>
                    <a:pt x="218" y="7"/>
                  </a:lnTo>
                  <a:lnTo>
                    <a:pt x="188" y="6"/>
                  </a:lnTo>
                  <a:lnTo>
                    <a:pt x="159" y="5"/>
                  </a:lnTo>
                  <a:lnTo>
                    <a:pt x="133" y="5"/>
                  </a:lnTo>
                  <a:lnTo>
                    <a:pt x="108" y="4"/>
                  </a:lnTo>
                  <a:lnTo>
                    <a:pt x="88" y="4"/>
                  </a:lnTo>
                  <a:lnTo>
                    <a:pt x="68" y="3"/>
                  </a:lnTo>
                  <a:lnTo>
                    <a:pt x="52" y="3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5" y="28"/>
                  </a:lnTo>
                  <a:lnTo>
                    <a:pt x="15" y="36"/>
                  </a:lnTo>
                  <a:lnTo>
                    <a:pt x="31" y="43"/>
                  </a:lnTo>
                  <a:lnTo>
                    <a:pt x="54" y="47"/>
                  </a:lnTo>
                  <a:close/>
                </a:path>
              </a:pathLst>
            </a:custGeom>
            <a:solidFill>
              <a:srgbClr val="93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68"/>
            <p:cNvSpPr>
              <a:spLocks/>
            </p:cNvSpPr>
            <p:nvPr/>
          </p:nvSpPr>
          <p:spPr bwMode="auto">
            <a:xfrm>
              <a:off x="1919" y="1403"/>
              <a:ext cx="32" cy="166"/>
            </a:xfrm>
            <a:custGeom>
              <a:avLst/>
              <a:gdLst>
                <a:gd name="T0" fmla="*/ 52 w 65"/>
                <a:gd name="T1" fmla="*/ 0 h 332"/>
                <a:gd name="T2" fmla="*/ 37 w 65"/>
                <a:gd name="T3" fmla="*/ 12 h 332"/>
                <a:gd name="T4" fmla="*/ 26 w 65"/>
                <a:gd name="T5" fmla="*/ 26 h 332"/>
                <a:gd name="T6" fmla="*/ 15 w 65"/>
                <a:gd name="T7" fmla="*/ 42 h 332"/>
                <a:gd name="T8" fmla="*/ 8 w 65"/>
                <a:gd name="T9" fmla="*/ 61 h 332"/>
                <a:gd name="T10" fmla="*/ 4 w 65"/>
                <a:gd name="T11" fmla="*/ 79 h 332"/>
                <a:gd name="T12" fmla="*/ 0 w 65"/>
                <a:gd name="T13" fmla="*/ 97 h 332"/>
                <a:gd name="T14" fmla="*/ 0 w 65"/>
                <a:gd name="T15" fmla="*/ 117 h 332"/>
                <a:gd name="T16" fmla="*/ 3 w 65"/>
                <a:gd name="T17" fmla="*/ 135 h 332"/>
                <a:gd name="T18" fmla="*/ 5 w 65"/>
                <a:gd name="T19" fmla="*/ 145 h 332"/>
                <a:gd name="T20" fmla="*/ 7 w 65"/>
                <a:gd name="T21" fmla="*/ 154 h 332"/>
                <a:gd name="T22" fmla="*/ 9 w 65"/>
                <a:gd name="T23" fmla="*/ 164 h 332"/>
                <a:gd name="T24" fmla="*/ 14 w 65"/>
                <a:gd name="T25" fmla="*/ 172 h 332"/>
                <a:gd name="T26" fmla="*/ 22 w 65"/>
                <a:gd name="T27" fmla="*/ 186 h 332"/>
                <a:gd name="T28" fmla="*/ 28 w 65"/>
                <a:gd name="T29" fmla="*/ 201 h 332"/>
                <a:gd name="T30" fmla="*/ 32 w 65"/>
                <a:gd name="T31" fmla="*/ 216 h 332"/>
                <a:gd name="T32" fmla="*/ 35 w 65"/>
                <a:gd name="T33" fmla="*/ 232 h 332"/>
                <a:gd name="T34" fmla="*/ 39 w 65"/>
                <a:gd name="T35" fmla="*/ 256 h 332"/>
                <a:gd name="T36" fmla="*/ 46 w 65"/>
                <a:gd name="T37" fmla="*/ 282 h 332"/>
                <a:gd name="T38" fmla="*/ 54 w 65"/>
                <a:gd name="T39" fmla="*/ 307 h 332"/>
                <a:gd name="T40" fmla="*/ 60 w 65"/>
                <a:gd name="T41" fmla="*/ 331 h 332"/>
                <a:gd name="T42" fmla="*/ 61 w 65"/>
                <a:gd name="T43" fmla="*/ 332 h 332"/>
                <a:gd name="T44" fmla="*/ 62 w 65"/>
                <a:gd name="T45" fmla="*/ 331 h 332"/>
                <a:gd name="T46" fmla="*/ 64 w 65"/>
                <a:gd name="T47" fmla="*/ 330 h 332"/>
                <a:gd name="T48" fmla="*/ 65 w 65"/>
                <a:gd name="T49" fmla="*/ 329 h 332"/>
                <a:gd name="T50" fmla="*/ 64 w 65"/>
                <a:gd name="T51" fmla="*/ 311 h 332"/>
                <a:gd name="T52" fmla="*/ 61 w 65"/>
                <a:gd name="T53" fmla="*/ 293 h 332"/>
                <a:gd name="T54" fmla="*/ 59 w 65"/>
                <a:gd name="T55" fmla="*/ 276 h 332"/>
                <a:gd name="T56" fmla="*/ 56 w 65"/>
                <a:gd name="T57" fmla="*/ 259 h 332"/>
                <a:gd name="T58" fmla="*/ 53 w 65"/>
                <a:gd name="T59" fmla="*/ 248 h 332"/>
                <a:gd name="T60" fmla="*/ 51 w 65"/>
                <a:gd name="T61" fmla="*/ 238 h 332"/>
                <a:gd name="T62" fmla="*/ 50 w 65"/>
                <a:gd name="T63" fmla="*/ 229 h 332"/>
                <a:gd name="T64" fmla="*/ 50 w 65"/>
                <a:gd name="T65" fmla="*/ 218 h 332"/>
                <a:gd name="T66" fmla="*/ 50 w 65"/>
                <a:gd name="T67" fmla="*/ 209 h 332"/>
                <a:gd name="T68" fmla="*/ 50 w 65"/>
                <a:gd name="T69" fmla="*/ 200 h 332"/>
                <a:gd name="T70" fmla="*/ 49 w 65"/>
                <a:gd name="T71" fmla="*/ 190 h 332"/>
                <a:gd name="T72" fmla="*/ 46 w 65"/>
                <a:gd name="T73" fmla="*/ 182 h 332"/>
                <a:gd name="T74" fmla="*/ 41 w 65"/>
                <a:gd name="T75" fmla="*/ 164 h 332"/>
                <a:gd name="T76" fmla="*/ 34 w 65"/>
                <a:gd name="T77" fmla="*/ 148 h 332"/>
                <a:gd name="T78" fmla="*/ 27 w 65"/>
                <a:gd name="T79" fmla="*/ 132 h 332"/>
                <a:gd name="T80" fmla="*/ 22 w 65"/>
                <a:gd name="T81" fmla="*/ 114 h 332"/>
                <a:gd name="T82" fmla="*/ 20 w 65"/>
                <a:gd name="T83" fmla="*/ 100 h 332"/>
                <a:gd name="T84" fmla="*/ 20 w 65"/>
                <a:gd name="T85" fmla="*/ 85 h 332"/>
                <a:gd name="T86" fmla="*/ 21 w 65"/>
                <a:gd name="T87" fmla="*/ 69 h 332"/>
                <a:gd name="T88" fmla="*/ 23 w 65"/>
                <a:gd name="T89" fmla="*/ 53 h 332"/>
                <a:gd name="T90" fmla="*/ 28 w 65"/>
                <a:gd name="T91" fmla="*/ 38 h 332"/>
                <a:gd name="T92" fmla="*/ 35 w 65"/>
                <a:gd name="T93" fmla="*/ 23 h 332"/>
                <a:gd name="T94" fmla="*/ 42 w 65"/>
                <a:gd name="T95" fmla="*/ 10 h 332"/>
                <a:gd name="T96" fmla="*/ 52 w 65"/>
                <a:gd name="T97" fmla="*/ 0 h 332"/>
                <a:gd name="T98" fmla="*/ 52 w 65"/>
                <a:gd name="T99" fmla="*/ 0 h 332"/>
                <a:gd name="T100" fmla="*/ 52 w 65"/>
                <a:gd name="T101" fmla="*/ 0 h 332"/>
                <a:gd name="T102" fmla="*/ 52 w 65"/>
                <a:gd name="T103" fmla="*/ 0 h 332"/>
                <a:gd name="T104" fmla="*/ 52 w 65"/>
                <a:gd name="T105" fmla="*/ 0 h 332"/>
                <a:gd name="T106" fmla="*/ 52 w 65"/>
                <a:gd name="T10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" h="332">
                  <a:moveTo>
                    <a:pt x="52" y="0"/>
                  </a:moveTo>
                  <a:lnTo>
                    <a:pt x="37" y="12"/>
                  </a:lnTo>
                  <a:lnTo>
                    <a:pt x="26" y="26"/>
                  </a:lnTo>
                  <a:lnTo>
                    <a:pt x="15" y="42"/>
                  </a:lnTo>
                  <a:lnTo>
                    <a:pt x="8" y="61"/>
                  </a:lnTo>
                  <a:lnTo>
                    <a:pt x="4" y="79"/>
                  </a:lnTo>
                  <a:lnTo>
                    <a:pt x="0" y="97"/>
                  </a:lnTo>
                  <a:lnTo>
                    <a:pt x="0" y="117"/>
                  </a:lnTo>
                  <a:lnTo>
                    <a:pt x="3" y="135"/>
                  </a:lnTo>
                  <a:lnTo>
                    <a:pt x="5" y="145"/>
                  </a:lnTo>
                  <a:lnTo>
                    <a:pt x="7" y="154"/>
                  </a:lnTo>
                  <a:lnTo>
                    <a:pt x="9" y="164"/>
                  </a:lnTo>
                  <a:lnTo>
                    <a:pt x="14" y="172"/>
                  </a:lnTo>
                  <a:lnTo>
                    <a:pt x="22" y="186"/>
                  </a:lnTo>
                  <a:lnTo>
                    <a:pt x="28" y="201"/>
                  </a:lnTo>
                  <a:lnTo>
                    <a:pt x="32" y="216"/>
                  </a:lnTo>
                  <a:lnTo>
                    <a:pt x="35" y="232"/>
                  </a:lnTo>
                  <a:lnTo>
                    <a:pt x="39" y="256"/>
                  </a:lnTo>
                  <a:lnTo>
                    <a:pt x="46" y="282"/>
                  </a:lnTo>
                  <a:lnTo>
                    <a:pt x="54" y="307"/>
                  </a:lnTo>
                  <a:lnTo>
                    <a:pt x="60" y="331"/>
                  </a:lnTo>
                  <a:lnTo>
                    <a:pt x="61" y="332"/>
                  </a:lnTo>
                  <a:lnTo>
                    <a:pt x="62" y="331"/>
                  </a:lnTo>
                  <a:lnTo>
                    <a:pt x="64" y="330"/>
                  </a:lnTo>
                  <a:lnTo>
                    <a:pt x="65" y="329"/>
                  </a:lnTo>
                  <a:lnTo>
                    <a:pt x="64" y="311"/>
                  </a:lnTo>
                  <a:lnTo>
                    <a:pt x="61" y="293"/>
                  </a:lnTo>
                  <a:lnTo>
                    <a:pt x="59" y="276"/>
                  </a:lnTo>
                  <a:lnTo>
                    <a:pt x="56" y="259"/>
                  </a:lnTo>
                  <a:lnTo>
                    <a:pt x="53" y="248"/>
                  </a:lnTo>
                  <a:lnTo>
                    <a:pt x="51" y="238"/>
                  </a:lnTo>
                  <a:lnTo>
                    <a:pt x="50" y="229"/>
                  </a:lnTo>
                  <a:lnTo>
                    <a:pt x="50" y="218"/>
                  </a:lnTo>
                  <a:lnTo>
                    <a:pt x="50" y="209"/>
                  </a:lnTo>
                  <a:lnTo>
                    <a:pt x="50" y="200"/>
                  </a:lnTo>
                  <a:lnTo>
                    <a:pt x="49" y="190"/>
                  </a:lnTo>
                  <a:lnTo>
                    <a:pt x="46" y="182"/>
                  </a:lnTo>
                  <a:lnTo>
                    <a:pt x="41" y="164"/>
                  </a:lnTo>
                  <a:lnTo>
                    <a:pt x="34" y="148"/>
                  </a:lnTo>
                  <a:lnTo>
                    <a:pt x="27" y="132"/>
                  </a:lnTo>
                  <a:lnTo>
                    <a:pt x="22" y="114"/>
                  </a:lnTo>
                  <a:lnTo>
                    <a:pt x="20" y="100"/>
                  </a:lnTo>
                  <a:lnTo>
                    <a:pt x="20" y="85"/>
                  </a:lnTo>
                  <a:lnTo>
                    <a:pt x="21" y="69"/>
                  </a:lnTo>
                  <a:lnTo>
                    <a:pt x="23" y="53"/>
                  </a:lnTo>
                  <a:lnTo>
                    <a:pt x="28" y="38"/>
                  </a:lnTo>
                  <a:lnTo>
                    <a:pt x="35" y="23"/>
                  </a:lnTo>
                  <a:lnTo>
                    <a:pt x="42" y="1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69"/>
            <p:cNvSpPr>
              <a:spLocks/>
            </p:cNvSpPr>
            <p:nvPr/>
          </p:nvSpPr>
          <p:spPr bwMode="auto">
            <a:xfrm>
              <a:off x="1951" y="1503"/>
              <a:ext cx="133" cy="78"/>
            </a:xfrm>
            <a:custGeom>
              <a:avLst/>
              <a:gdLst>
                <a:gd name="T0" fmla="*/ 267 w 267"/>
                <a:gd name="T1" fmla="*/ 0 h 157"/>
                <a:gd name="T2" fmla="*/ 262 w 267"/>
                <a:gd name="T3" fmla="*/ 21 h 157"/>
                <a:gd name="T4" fmla="*/ 255 w 267"/>
                <a:gd name="T5" fmla="*/ 38 h 157"/>
                <a:gd name="T6" fmla="*/ 249 w 267"/>
                <a:gd name="T7" fmla="*/ 54 h 157"/>
                <a:gd name="T8" fmla="*/ 238 w 267"/>
                <a:gd name="T9" fmla="*/ 69 h 157"/>
                <a:gd name="T10" fmla="*/ 228 w 267"/>
                <a:gd name="T11" fmla="*/ 81 h 157"/>
                <a:gd name="T12" fmla="*/ 214 w 267"/>
                <a:gd name="T13" fmla="*/ 92 h 157"/>
                <a:gd name="T14" fmla="*/ 199 w 267"/>
                <a:gd name="T15" fmla="*/ 101 h 157"/>
                <a:gd name="T16" fmla="*/ 182 w 267"/>
                <a:gd name="T17" fmla="*/ 111 h 157"/>
                <a:gd name="T18" fmla="*/ 161 w 267"/>
                <a:gd name="T19" fmla="*/ 119 h 157"/>
                <a:gd name="T20" fmla="*/ 140 w 267"/>
                <a:gd name="T21" fmla="*/ 126 h 157"/>
                <a:gd name="T22" fmla="*/ 117 w 267"/>
                <a:gd name="T23" fmla="*/ 131 h 157"/>
                <a:gd name="T24" fmla="*/ 95 w 267"/>
                <a:gd name="T25" fmla="*/ 135 h 157"/>
                <a:gd name="T26" fmla="*/ 72 w 267"/>
                <a:gd name="T27" fmla="*/ 138 h 157"/>
                <a:gd name="T28" fmla="*/ 49 w 267"/>
                <a:gd name="T29" fmla="*/ 139 h 157"/>
                <a:gd name="T30" fmla="*/ 27 w 267"/>
                <a:gd name="T31" fmla="*/ 138 h 157"/>
                <a:gd name="T32" fmla="*/ 5 w 267"/>
                <a:gd name="T33" fmla="*/ 135 h 157"/>
                <a:gd name="T34" fmla="*/ 3 w 267"/>
                <a:gd name="T35" fmla="*/ 135 h 157"/>
                <a:gd name="T36" fmla="*/ 1 w 267"/>
                <a:gd name="T37" fmla="*/ 137 h 157"/>
                <a:gd name="T38" fmla="*/ 0 w 267"/>
                <a:gd name="T39" fmla="*/ 140 h 157"/>
                <a:gd name="T40" fmla="*/ 1 w 267"/>
                <a:gd name="T41" fmla="*/ 143 h 157"/>
                <a:gd name="T42" fmla="*/ 11 w 267"/>
                <a:gd name="T43" fmla="*/ 150 h 157"/>
                <a:gd name="T44" fmla="*/ 22 w 267"/>
                <a:gd name="T45" fmla="*/ 153 h 157"/>
                <a:gd name="T46" fmla="*/ 33 w 267"/>
                <a:gd name="T47" fmla="*/ 155 h 157"/>
                <a:gd name="T48" fmla="*/ 46 w 267"/>
                <a:gd name="T49" fmla="*/ 157 h 157"/>
                <a:gd name="T50" fmla="*/ 57 w 267"/>
                <a:gd name="T51" fmla="*/ 155 h 157"/>
                <a:gd name="T52" fmla="*/ 70 w 267"/>
                <a:gd name="T53" fmla="*/ 154 h 157"/>
                <a:gd name="T54" fmla="*/ 81 w 267"/>
                <a:gd name="T55" fmla="*/ 153 h 157"/>
                <a:gd name="T56" fmla="*/ 94 w 267"/>
                <a:gd name="T57" fmla="*/ 151 h 157"/>
                <a:gd name="T58" fmla="*/ 108 w 267"/>
                <a:gd name="T59" fmla="*/ 147 h 157"/>
                <a:gd name="T60" fmla="*/ 122 w 267"/>
                <a:gd name="T61" fmla="*/ 144 h 157"/>
                <a:gd name="T62" fmla="*/ 134 w 267"/>
                <a:gd name="T63" fmla="*/ 139 h 157"/>
                <a:gd name="T64" fmla="*/ 148 w 267"/>
                <a:gd name="T65" fmla="*/ 135 h 157"/>
                <a:gd name="T66" fmla="*/ 162 w 267"/>
                <a:gd name="T67" fmla="*/ 129 h 157"/>
                <a:gd name="T68" fmla="*/ 175 w 267"/>
                <a:gd name="T69" fmla="*/ 122 h 157"/>
                <a:gd name="T70" fmla="*/ 187 w 267"/>
                <a:gd name="T71" fmla="*/ 115 h 157"/>
                <a:gd name="T72" fmla="*/ 200 w 267"/>
                <a:gd name="T73" fmla="*/ 108 h 157"/>
                <a:gd name="T74" fmla="*/ 215 w 267"/>
                <a:gd name="T75" fmla="*/ 99 h 157"/>
                <a:gd name="T76" fmla="*/ 228 w 267"/>
                <a:gd name="T77" fmla="*/ 88 h 157"/>
                <a:gd name="T78" fmla="*/ 239 w 267"/>
                <a:gd name="T79" fmla="*/ 76 h 157"/>
                <a:gd name="T80" fmla="*/ 249 w 267"/>
                <a:gd name="T81" fmla="*/ 62 h 157"/>
                <a:gd name="T82" fmla="*/ 255 w 267"/>
                <a:gd name="T83" fmla="*/ 48 h 157"/>
                <a:gd name="T84" fmla="*/ 261 w 267"/>
                <a:gd name="T85" fmla="*/ 33 h 157"/>
                <a:gd name="T86" fmla="*/ 265 w 267"/>
                <a:gd name="T87" fmla="*/ 17 h 157"/>
                <a:gd name="T88" fmla="*/ 267 w 267"/>
                <a:gd name="T89" fmla="*/ 0 h 157"/>
                <a:gd name="T90" fmla="*/ 267 w 267"/>
                <a:gd name="T91" fmla="*/ 0 h 157"/>
                <a:gd name="T92" fmla="*/ 267 w 267"/>
                <a:gd name="T93" fmla="*/ 0 h 157"/>
                <a:gd name="T94" fmla="*/ 267 w 267"/>
                <a:gd name="T95" fmla="*/ 0 h 157"/>
                <a:gd name="T96" fmla="*/ 267 w 267"/>
                <a:gd name="T97" fmla="*/ 0 h 157"/>
                <a:gd name="T98" fmla="*/ 267 w 267"/>
                <a:gd name="T9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" h="157">
                  <a:moveTo>
                    <a:pt x="267" y="0"/>
                  </a:moveTo>
                  <a:lnTo>
                    <a:pt x="262" y="21"/>
                  </a:lnTo>
                  <a:lnTo>
                    <a:pt x="255" y="38"/>
                  </a:lnTo>
                  <a:lnTo>
                    <a:pt x="249" y="54"/>
                  </a:lnTo>
                  <a:lnTo>
                    <a:pt x="238" y="69"/>
                  </a:lnTo>
                  <a:lnTo>
                    <a:pt x="228" y="81"/>
                  </a:lnTo>
                  <a:lnTo>
                    <a:pt x="214" y="92"/>
                  </a:lnTo>
                  <a:lnTo>
                    <a:pt x="199" y="101"/>
                  </a:lnTo>
                  <a:lnTo>
                    <a:pt x="182" y="111"/>
                  </a:lnTo>
                  <a:lnTo>
                    <a:pt x="161" y="119"/>
                  </a:lnTo>
                  <a:lnTo>
                    <a:pt x="140" y="126"/>
                  </a:lnTo>
                  <a:lnTo>
                    <a:pt x="117" y="131"/>
                  </a:lnTo>
                  <a:lnTo>
                    <a:pt x="95" y="135"/>
                  </a:lnTo>
                  <a:lnTo>
                    <a:pt x="72" y="138"/>
                  </a:lnTo>
                  <a:lnTo>
                    <a:pt x="49" y="139"/>
                  </a:lnTo>
                  <a:lnTo>
                    <a:pt x="27" y="138"/>
                  </a:lnTo>
                  <a:lnTo>
                    <a:pt x="5" y="135"/>
                  </a:lnTo>
                  <a:lnTo>
                    <a:pt x="3" y="135"/>
                  </a:lnTo>
                  <a:lnTo>
                    <a:pt x="1" y="137"/>
                  </a:lnTo>
                  <a:lnTo>
                    <a:pt x="0" y="140"/>
                  </a:lnTo>
                  <a:lnTo>
                    <a:pt x="1" y="143"/>
                  </a:lnTo>
                  <a:lnTo>
                    <a:pt x="11" y="150"/>
                  </a:lnTo>
                  <a:lnTo>
                    <a:pt x="22" y="153"/>
                  </a:lnTo>
                  <a:lnTo>
                    <a:pt x="33" y="155"/>
                  </a:lnTo>
                  <a:lnTo>
                    <a:pt x="46" y="157"/>
                  </a:lnTo>
                  <a:lnTo>
                    <a:pt x="57" y="155"/>
                  </a:lnTo>
                  <a:lnTo>
                    <a:pt x="70" y="154"/>
                  </a:lnTo>
                  <a:lnTo>
                    <a:pt x="81" y="153"/>
                  </a:lnTo>
                  <a:lnTo>
                    <a:pt x="94" y="151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34" y="139"/>
                  </a:lnTo>
                  <a:lnTo>
                    <a:pt x="148" y="135"/>
                  </a:lnTo>
                  <a:lnTo>
                    <a:pt x="162" y="129"/>
                  </a:lnTo>
                  <a:lnTo>
                    <a:pt x="175" y="122"/>
                  </a:lnTo>
                  <a:lnTo>
                    <a:pt x="187" y="115"/>
                  </a:lnTo>
                  <a:lnTo>
                    <a:pt x="200" y="108"/>
                  </a:lnTo>
                  <a:lnTo>
                    <a:pt x="215" y="99"/>
                  </a:lnTo>
                  <a:lnTo>
                    <a:pt x="228" y="88"/>
                  </a:lnTo>
                  <a:lnTo>
                    <a:pt x="239" y="76"/>
                  </a:lnTo>
                  <a:lnTo>
                    <a:pt x="249" y="62"/>
                  </a:lnTo>
                  <a:lnTo>
                    <a:pt x="255" y="48"/>
                  </a:lnTo>
                  <a:lnTo>
                    <a:pt x="261" y="33"/>
                  </a:lnTo>
                  <a:lnTo>
                    <a:pt x="265" y="17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70"/>
            <p:cNvSpPr>
              <a:spLocks/>
            </p:cNvSpPr>
            <p:nvPr/>
          </p:nvSpPr>
          <p:spPr bwMode="auto">
            <a:xfrm>
              <a:off x="1927" y="1366"/>
              <a:ext cx="32" cy="134"/>
            </a:xfrm>
            <a:custGeom>
              <a:avLst/>
              <a:gdLst>
                <a:gd name="T0" fmla="*/ 0 w 64"/>
                <a:gd name="T1" fmla="*/ 0 h 267"/>
                <a:gd name="T2" fmla="*/ 10 w 64"/>
                <a:gd name="T3" fmla="*/ 7 h 267"/>
                <a:gd name="T4" fmla="*/ 18 w 64"/>
                <a:gd name="T5" fmla="*/ 15 h 267"/>
                <a:gd name="T6" fmla="*/ 26 w 64"/>
                <a:gd name="T7" fmla="*/ 23 h 267"/>
                <a:gd name="T8" fmla="*/ 33 w 64"/>
                <a:gd name="T9" fmla="*/ 31 h 267"/>
                <a:gd name="T10" fmla="*/ 40 w 64"/>
                <a:gd name="T11" fmla="*/ 40 h 267"/>
                <a:gd name="T12" fmla="*/ 44 w 64"/>
                <a:gd name="T13" fmla="*/ 49 h 267"/>
                <a:gd name="T14" fmla="*/ 49 w 64"/>
                <a:gd name="T15" fmla="*/ 60 h 267"/>
                <a:gd name="T16" fmla="*/ 52 w 64"/>
                <a:gd name="T17" fmla="*/ 70 h 267"/>
                <a:gd name="T18" fmla="*/ 53 w 64"/>
                <a:gd name="T19" fmla="*/ 91 h 267"/>
                <a:gd name="T20" fmla="*/ 50 w 64"/>
                <a:gd name="T21" fmla="*/ 113 h 267"/>
                <a:gd name="T22" fmla="*/ 43 w 64"/>
                <a:gd name="T23" fmla="*/ 135 h 267"/>
                <a:gd name="T24" fmla="*/ 37 w 64"/>
                <a:gd name="T25" fmla="*/ 155 h 267"/>
                <a:gd name="T26" fmla="*/ 33 w 64"/>
                <a:gd name="T27" fmla="*/ 183 h 267"/>
                <a:gd name="T28" fmla="*/ 34 w 64"/>
                <a:gd name="T29" fmla="*/ 212 h 267"/>
                <a:gd name="T30" fmla="*/ 38 w 64"/>
                <a:gd name="T31" fmla="*/ 241 h 267"/>
                <a:gd name="T32" fmla="*/ 46 w 64"/>
                <a:gd name="T33" fmla="*/ 267 h 267"/>
                <a:gd name="T34" fmla="*/ 46 w 64"/>
                <a:gd name="T35" fmla="*/ 267 h 267"/>
                <a:gd name="T36" fmla="*/ 46 w 64"/>
                <a:gd name="T37" fmla="*/ 267 h 267"/>
                <a:gd name="T38" fmla="*/ 46 w 64"/>
                <a:gd name="T39" fmla="*/ 267 h 267"/>
                <a:gd name="T40" fmla="*/ 46 w 64"/>
                <a:gd name="T41" fmla="*/ 266 h 267"/>
                <a:gd name="T42" fmla="*/ 41 w 64"/>
                <a:gd name="T43" fmla="*/ 246 h 267"/>
                <a:gd name="T44" fmla="*/ 37 w 64"/>
                <a:gd name="T45" fmla="*/ 227 h 267"/>
                <a:gd name="T46" fmla="*/ 36 w 64"/>
                <a:gd name="T47" fmla="*/ 207 h 267"/>
                <a:gd name="T48" fmla="*/ 35 w 64"/>
                <a:gd name="T49" fmla="*/ 185 h 267"/>
                <a:gd name="T50" fmla="*/ 38 w 64"/>
                <a:gd name="T51" fmla="*/ 161 h 267"/>
                <a:gd name="T52" fmla="*/ 44 w 64"/>
                <a:gd name="T53" fmla="*/ 138 h 267"/>
                <a:gd name="T54" fmla="*/ 52 w 64"/>
                <a:gd name="T55" fmla="*/ 116 h 267"/>
                <a:gd name="T56" fmla="*/ 60 w 64"/>
                <a:gd name="T57" fmla="*/ 93 h 267"/>
                <a:gd name="T58" fmla="*/ 64 w 64"/>
                <a:gd name="T59" fmla="*/ 76 h 267"/>
                <a:gd name="T60" fmla="*/ 63 w 64"/>
                <a:gd name="T61" fmla="*/ 61 h 267"/>
                <a:gd name="T62" fmla="*/ 58 w 64"/>
                <a:gd name="T63" fmla="*/ 48 h 267"/>
                <a:gd name="T64" fmla="*/ 50 w 64"/>
                <a:gd name="T65" fmla="*/ 36 h 267"/>
                <a:gd name="T66" fmla="*/ 41 w 64"/>
                <a:gd name="T67" fmla="*/ 25 h 267"/>
                <a:gd name="T68" fmla="*/ 28 w 64"/>
                <a:gd name="T69" fmla="*/ 16 h 267"/>
                <a:gd name="T70" fmla="*/ 15 w 64"/>
                <a:gd name="T71" fmla="*/ 8 h 267"/>
                <a:gd name="T72" fmla="*/ 2 w 64"/>
                <a:gd name="T73" fmla="*/ 0 h 267"/>
                <a:gd name="T74" fmla="*/ 2 w 64"/>
                <a:gd name="T75" fmla="*/ 0 h 267"/>
                <a:gd name="T76" fmla="*/ 2 w 64"/>
                <a:gd name="T77" fmla="*/ 0 h 267"/>
                <a:gd name="T78" fmla="*/ 0 w 64"/>
                <a:gd name="T79" fmla="*/ 0 h 267"/>
                <a:gd name="T80" fmla="*/ 0 w 64"/>
                <a:gd name="T81" fmla="*/ 0 h 267"/>
                <a:gd name="T82" fmla="*/ 0 w 64"/>
                <a:gd name="T8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267">
                  <a:moveTo>
                    <a:pt x="0" y="0"/>
                  </a:moveTo>
                  <a:lnTo>
                    <a:pt x="10" y="7"/>
                  </a:lnTo>
                  <a:lnTo>
                    <a:pt x="18" y="15"/>
                  </a:lnTo>
                  <a:lnTo>
                    <a:pt x="26" y="23"/>
                  </a:lnTo>
                  <a:lnTo>
                    <a:pt x="33" y="31"/>
                  </a:lnTo>
                  <a:lnTo>
                    <a:pt x="40" y="40"/>
                  </a:lnTo>
                  <a:lnTo>
                    <a:pt x="44" y="49"/>
                  </a:lnTo>
                  <a:lnTo>
                    <a:pt x="49" y="60"/>
                  </a:lnTo>
                  <a:lnTo>
                    <a:pt x="52" y="70"/>
                  </a:lnTo>
                  <a:lnTo>
                    <a:pt x="53" y="91"/>
                  </a:lnTo>
                  <a:lnTo>
                    <a:pt x="50" y="113"/>
                  </a:lnTo>
                  <a:lnTo>
                    <a:pt x="43" y="135"/>
                  </a:lnTo>
                  <a:lnTo>
                    <a:pt x="37" y="155"/>
                  </a:lnTo>
                  <a:lnTo>
                    <a:pt x="33" y="183"/>
                  </a:lnTo>
                  <a:lnTo>
                    <a:pt x="34" y="212"/>
                  </a:lnTo>
                  <a:lnTo>
                    <a:pt x="38" y="241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6"/>
                  </a:lnTo>
                  <a:lnTo>
                    <a:pt x="41" y="246"/>
                  </a:lnTo>
                  <a:lnTo>
                    <a:pt x="37" y="227"/>
                  </a:lnTo>
                  <a:lnTo>
                    <a:pt x="36" y="207"/>
                  </a:lnTo>
                  <a:lnTo>
                    <a:pt x="35" y="185"/>
                  </a:lnTo>
                  <a:lnTo>
                    <a:pt x="38" y="161"/>
                  </a:lnTo>
                  <a:lnTo>
                    <a:pt x="44" y="138"/>
                  </a:lnTo>
                  <a:lnTo>
                    <a:pt x="52" y="116"/>
                  </a:lnTo>
                  <a:lnTo>
                    <a:pt x="60" y="93"/>
                  </a:lnTo>
                  <a:lnTo>
                    <a:pt x="64" y="76"/>
                  </a:lnTo>
                  <a:lnTo>
                    <a:pt x="63" y="61"/>
                  </a:lnTo>
                  <a:lnTo>
                    <a:pt x="58" y="48"/>
                  </a:lnTo>
                  <a:lnTo>
                    <a:pt x="50" y="36"/>
                  </a:lnTo>
                  <a:lnTo>
                    <a:pt x="41" y="25"/>
                  </a:lnTo>
                  <a:lnTo>
                    <a:pt x="28" y="16"/>
                  </a:lnTo>
                  <a:lnTo>
                    <a:pt x="15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71"/>
            <p:cNvSpPr>
              <a:spLocks/>
            </p:cNvSpPr>
            <p:nvPr/>
          </p:nvSpPr>
          <p:spPr bwMode="auto">
            <a:xfrm>
              <a:off x="1938" y="1402"/>
              <a:ext cx="20" cy="13"/>
            </a:xfrm>
            <a:custGeom>
              <a:avLst/>
              <a:gdLst>
                <a:gd name="T0" fmla="*/ 0 w 41"/>
                <a:gd name="T1" fmla="*/ 0 h 27"/>
                <a:gd name="T2" fmla="*/ 0 w 41"/>
                <a:gd name="T3" fmla="*/ 3 h 27"/>
                <a:gd name="T4" fmla="*/ 0 w 41"/>
                <a:gd name="T5" fmla="*/ 6 h 27"/>
                <a:gd name="T6" fmla="*/ 0 w 41"/>
                <a:gd name="T7" fmla="*/ 9 h 27"/>
                <a:gd name="T8" fmla="*/ 1 w 41"/>
                <a:gd name="T9" fmla="*/ 12 h 27"/>
                <a:gd name="T10" fmla="*/ 4 w 41"/>
                <a:gd name="T11" fmla="*/ 15 h 27"/>
                <a:gd name="T12" fmla="*/ 6 w 41"/>
                <a:gd name="T13" fmla="*/ 18 h 27"/>
                <a:gd name="T14" fmla="*/ 8 w 41"/>
                <a:gd name="T15" fmla="*/ 20 h 27"/>
                <a:gd name="T16" fmla="*/ 11 w 41"/>
                <a:gd name="T17" fmla="*/ 22 h 27"/>
                <a:gd name="T18" fmla="*/ 14 w 41"/>
                <a:gd name="T19" fmla="*/ 23 h 27"/>
                <a:gd name="T20" fmla="*/ 18 w 41"/>
                <a:gd name="T21" fmla="*/ 24 h 27"/>
                <a:gd name="T22" fmla="*/ 21 w 41"/>
                <a:gd name="T23" fmla="*/ 26 h 27"/>
                <a:gd name="T24" fmla="*/ 24 w 41"/>
                <a:gd name="T25" fmla="*/ 26 h 27"/>
                <a:gd name="T26" fmla="*/ 28 w 41"/>
                <a:gd name="T27" fmla="*/ 27 h 27"/>
                <a:gd name="T28" fmla="*/ 31 w 41"/>
                <a:gd name="T29" fmla="*/ 26 h 27"/>
                <a:gd name="T30" fmla="*/ 35 w 41"/>
                <a:gd name="T31" fmla="*/ 26 h 27"/>
                <a:gd name="T32" fmla="*/ 37 w 41"/>
                <a:gd name="T33" fmla="*/ 23 h 27"/>
                <a:gd name="T34" fmla="*/ 38 w 41"/>
                <a:gd name="T35" fmla="*/ 22 h 27"/>
                <a:gd name="T36" fmla="*/ 41 w 41"/>
                <a:gd name="T37" fmla="*/ 21 h 27"/>
                <a:gd name="T38" fmla="*/ 41 w 41"/>
                <a:gd name="T39" fmla="*/ 19 h 27"/>
                <a:gd name="T40" fmla="*/ 41 w 41"/>
                <a:gd name="T41" fmla="*/ 18 h 27"/>
                <a:gd name="T42" fmla="*/ 38 w 41"/>
                <a:gd name="T43" fmla="*/ 14 h 27"/>
                <a:gd name="T44" fmla="*/ 34 w 41"/>
                <a:gd name="T45" fmla="*/ 12 h 27"/>
                <a:gd name="T46" fmla="*/ 28 w 41"/>
                <a:gd name="T47" fmla="*/ 12 h 27"/>
                <a:gd name="T48" fmla="*/ 23 w 41"/>
                <a:gd name="T49" fmla="*/ 12 h 27"/>
                <a:gd name="T50" fmla="*/ 20 w 41"/>
                <a:gd name="T51" fmla="*/ 12 h 27"/>
                <a:gd name="T52" fmla="*/ 16 w 41"/>
                <a:gd name="T53" fmla="*/ 11 h 27"/>
                <a:gd name="T54" fmla="*/ 13 w 41"/>
                <a:gd name="T55" fmla="*/ 11 h 27"/>
                <a:gd name="T56" fmla="*/ 11 w 41"/>
                <a:gd name="T57" fmla="*/ 9 h 27"/>
                <a:gd name="T58" fmla="*/ 7 w 41"/>
                <a:gd name="T59" fmla="*/ 7 h 27"/>
                <a:gd name="T60" fmla="*/ 5 w 41"/>
                <a:gd name="T61" fmla="*/ 5 h 27"/>
                <a:gd name="T62" fmla="*/ 3 w 41"/>
                <a:gd name="T63" fmla="*/ 3 h 27"/>
                <a:gd name="T64" fmla="*/ 0 w 41"/>
                <a:gd name="T65" fmla="*/ 0 h 27"/>
                <a:gd name="T66" fmla="*/ 0 w 41"/>
                <a:gd name="T67" fmla="*/ 0 h 27"/>
                <a:gd name="T68" fmla="*/ 0 w 41"/>
                <a:gd name="T69" fmla="*/ 0 h 27"/>
                <a:gd name="T70" fmla="*/ 0 w 41"/>
                <a:gd name="T71" fmla="*/ 0 h 27"/>
                <a:gd name="T72" fmla="*/ 0 w 41"/>
                <a:gd name="T73" fmla="*/ 0 h 27"/>
                <a:gd name="T74" fmla="*/ 0 w 41"/>
                <a:gd name="T7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27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1" y="22"/>
                  </a:lnTo>
                  <a:lnTo>
                    <a:pt x="14" y="23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28" y="27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8" y="22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72"/>
            <p:cNvSpPr>
              <a:spLocks/>
            </p:cNvSpPr>
            <p:nvPr/>
          </p:nvSpPr>
          <p:spPr bwMode="auto">
            <a:xfrm>
              <a:off x="1992" y="1419"/>
              <a:ext cx="53" cy="14"/>
            </a:xfrm>
            <a:custGeom>
              <a:avLst/>
              <a:gdLst>
                <a:gd name="T0" fmla="*/ 0 w 106"/>
                <a:gd name="T1" fmla="*/ 0 h 27"/>
                <a:gd name="T2" fmla="*/ 2 w 106"/>
                <a:gd name="T3" fmla="*/ 6 h 27"/>
                <a:gd name="T4" fmla="*/ 4 w 106"/>
                <a:gd name="T5" fmla="*/ 10 h 27"/>
                <a:gd name="T6" fmla="*/ 8 w 106"/>
                <a:gd name="T7" fmla="*/ 15 h 27"/>
                <a:gd name="T8" fmla="*/ 13 w 106"/>
                <a:gd name="T9" fmla="*/ 17 h 27"/>
                <a:gd name="T10" fmla="*/ 19 w 106"/>
                <a:gd name="T11" fmla="*/ 21 h 27"/>
                <a:gd name="T12" fmla="*/ 25 w 106"/>
                <a:gd name="T13" fmla="*/ 22 h 27"/>
                <a:gd name="T14" fmla="*/ 30 w 106"/>
                <a:gd name="T15" fmla="*/ 24 h 27"/>
                <a:gd name="T16" fmla="*/ 35 w 106"/>
                <a:gd name="T17" fmla="*/ 25 h 27"/>
                <a:gd name="T18" fmla="*/ 43 w 106"/>
                <a:gd name="T19" fmla="*/ 27 h 27"/>
                <a:gd name="T20" fmla="*/ 52 w 106"/>
                <a:gd name="T21" fmla="*/ 27 h 27"/>
                <a:gd name="T22" fmla="*/ 62 w 106"/>
                <a:gd name="T23" fmla="*/ 27 h 27"/>
                <a:gd name="T24" fmla="*/ 71 w 106"/>
                <a:gd name="T25" fmla="*/ 27 h 27"/>
                <a:gd name="T26" fmla="*/ 80 w 106"/>
                <a:gd name="T27" fmla="*/ 26 h 27"/>
                <a:gd name="T28" fmla="*/ 89 w 106"/>
                <a:gd name="T29" fmla="*/ 24 h 27"/>
                <a:gd name="T30" fmla="*/ 97 w 106"/>
                <a:gd name="T31" fmla="*/ 22 h 27"/>
                <a:gd name="T32" fmla="*/ 105 w 106"/>
                <a:gd name="T33" fmla="*/ 18 h 27"/>
                <a:gd name="T34" fmla="*/ 105 w 106"/>
                <a:gd name="T35" fmla="*/ 18 h 27"/>
                <a:gd name="T36" fmla="*/ 106 w 106"/>
                <a:gd name="T37" fmla="*/ 17 h 27"/>
                <a:gd name="T38" fmla="*/ 106 w 106"/>
                <a:gd name="T39" fmla="*/ 17 h 27"/>
                <a:gd name="T40" fmla="*/ 105 w 106"/>
                <a:gd name="T41" fmla="*/ 17 h 27"/>
                <a:gd name="T42" fmla="*/ 97 w 106"/>
                <a:gd name="T43" fmla="*/ 18 h 27"/>
                <a:gd name="T44" fmla="*/ 89 w 106"/>
                <a:gd name="T45" fmla="*/ 19 h 27"/>
                <a:gd name="T46" fmla="*/ 82 w 106"/>
                <a:gd name="T47" fmla="*/ 18 h 27"/>
                <a:gd name="T48" fmla="*/ 74 w 106"/>
                <a:gd name="T49" fmla="*/ 18 h 27"/>
                <a:gd name="T50" fmla="*/ 66 w 106"/>
                <a:gd name="T51" fmla="*/ 17 h 27"/>
                <a:gd name="T52" fmla="*/ 59 w 106"/>
                <a:gd name="T53" fmla="*/ 15 h 27"/>
                <a:gd name="T54" fmla="*/ 51 w 106"/>
                <a:gd name="T55" fmla="*/ 14 h 27"/>
                <a:gd name="T56" fmla="*/ 43 w 106"/>
                <a:gd name="T57" fmla="*/ 11 h 27"/>
                <a:gd name="T58" fmla="*/ 37 w 106"/>
                <a:gd name="T59" fmla="*/ 10 h 27"/>
                <a:gd name="T60" fmla="*/ 33 w 106"/>
                <a:gd name="T61" fmla="*/ 8 h 27"/>
                <a:gd name="T62" fmla="*/ 27 w 106"/>
                <a:gd name="T63" fmla="*/ 7 h 27"/>
                <a:gd name="T64" fmla="*/ 22 w 106"/>
                <a:gd name="T65" fmla="*/ 4 h 27"/>
                <a:gd name="T66" fmla="*/ 17 w 106"/>
                <a:gd name="T67" fmla="*/ 2 h 27"/>
                <a:gd name="T68" fmla="*/ 12 w 106"/>
                <a:gd name="T69" fmla="*/ 1 h 27"/>
                <a:gd name="T70" fmla="*/ 6 w 106"/>
                <a:gd name="T71" fmla="*/ 0 h 27"/>
                <a:gd name="T72" fmla="*/ 0 w 106"/>
                <a:gd name="T73" fmla="*/ 0 h 27"/>
                <a:gd name="T74" fmla="*/ 0 w 106"/>
                <a:gd name="T75" fmla="*/ 0 h 27"/>
                <a:gd name="T76" fmla="*/ 0 w 106"/>
                <a:gd name="T77" fmla="*/ 0 h 27"/>
                <a:gd name="T78" fmla="*/ 0 w 106"/>
                <a:gd name="T79" fmla="*/ 0 h 27"/>
                <a:gd name="T80" fmla="*/ 0 w 106"/>
                <a:gd name="T81" fmla="*/ 0 h 27"/>
                <a:gd name="T82" fmla="*/ 0 w 106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27">
                  <a:moveTo>
                    <a:pt x="0" y="0"/>
                  </a:moveTo>
                  <a:lnTo>
                    <a:pt x="2" y="6"/>
                  </a:lnTo>
                  <a:lnTo>
                    <a:pt x="4" y="10"/>
                  </a:lnTo>
                  <a:lnTo>
                    <a:pt x="8" y="15"/>
                  </a:lnTo>
                  <a:lnTo>
                    <a:pt x="13" y="17"/>
                  </a:lnTo>
                  <a:lnTo>
                    <a:pt x="19" y="21"/>
                  </a:lnTo>
                  <a:lnTo>
                    <a:pt x="25" y="22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3" y="27"/>
                  </a:lnTo>
                  <a:lnTo>
                    <a:pt x="52" y="27"/>
                  </a:lnTo>
                  <a:lnTo>
                    <a:pt x="62" y="27"/>
                  </a:lnTo>
                  <a:lnTo>
                    <a:pt x="71" y="27"/>
                  </a:lnTo>
                  <a:lnTo>
                    <a:pt x="80" y="26"/>
                  </a:lnTo>
                  <a:lnTo>
                    <a:pt x="89" y="24"/>
                  </a:lnTo>
                  <a:lnTo>
                    <a:pt x="97" y="22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97" y="18"/>
                  </a:lnTo>
                  <a:lnTo>
                    <a:pt x="89" y="19"/>
                  </a:lnTo>
                  <a:lnTo>
                    <a:pt x="82" y="18"/>
                  </a:lnTo>
                  <a:lnTo>
                    <a:pt x="74" y="18"/>
                  </a:lnTo>
                  <a:lnTo>
                    <a:pt x="66" y="17"/>
                  </a:lnTo>
                  <a:lnTo>
                    <a:pt x="59" y="15"/>
                  </a:lnTo>
                  <a:lnTo>
                    <a:pt x="51" y="14"/>
                  </a:lnTo>
                  <a:lnTo>
                    <a:pt x="43" y="11"/>
                  </a:lnTo>
                  <a:lnTo>
                    <a:pt x="37" y="10"/>
                  </a:lnTo>
                  <a:lnTo>
                    <a:pt x="33" y="8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73"/>
            <p:cNvSpPr>
              <a:spLocks/>
            </p:cNvSpPr>
            <p:nvPr/>
          </p:nvSpPr>
          <p:spPr bwMode="auto">
            <a:xfrm>
              <a:off x="1985" y="1387"/>
              <a:ext cx="80" cy="32"/>
            </a:xfrm>
            <a:custGeom>
              <a:avLst/>
              <a:gdLst>
                <a:gd name="T0" fmla="*/ 0 w 160"/>
                <a:gd name="T1" fmla="*/ 10 h 65"/>
                <a:gd name="T2" fmla="*/ 0 w 160"/>
                <a:gd name="T3" fmla="*/ 10 h 65"/>
                <a:gd name="T4" fmla="*/ 0 w 160"/>
                <a:gd name="T5" fmla="*/ 10 h 65"/>
                <a:gd name="T6" fmla="*/ 0 w 160"/>
                <a:gd name="T7" fmla="*/ 11 h 65"/>
                <a:gd name="T8" fmla="*/ 0 w 160"/>
                <a:gd name="T9" fmla="*/ 11 h 65"/>
                <a:gd name="T10" fmla="*/ 1 w 160"/>
                <a:gd name="T11" fmla="*/ 12 h 65"/>
                <a:gd name="T12" fmla="*/ 1 w 160"/>
                <a:gd name="T13" fmla="*/ 12 h 65"/>
                <a:gd name="T14" fmla="*/ 1 w 160"/>
                <a:gd name="T15" fmla="*/ 12 h 65"/>
                <a:gd name="T16" fmla="*/ 1 w 160"/>
                <a:gd name="T17" fmla="*/ 13 h 65"/>
                <a:gd name="T18" fmla="*/ 10 w 160"/>
                <a:gd name="T19" fmla="*/ 15 h 65"/>
                <a:gd name="T20" fmla="*/ 19 w 160"/>
                <a:gd name="T21" fmla="*/ 18 h 65"/>
                <a:gd name="T22" fmla="*/ 29 w 160"/>
                <a:gd name="T23" fmla="*/ 20 h 65"/>
                <a:gd name="T24" fmla="*/ 39 w 160"/>
                <a:gd name="T25" fmla="*/ 21 h 65"/>
                <a:gd name="T26" fmla="*/ 48 w 160"/>
                <a:gd name="T27" fmla="*/ 23 h 65"/>
                <a:gd name="T28" fmla="*/ 57 w 160"/>
                <a:gd name="T29" fmla="*/ 25 h 65"/>
                <a:gd name="T30" fmla="*/ 67 w 160"/>
                <a:gd name="T31" fmla="*/ 26 h 65"/>
                <a:gd name="T32" fmla="*/ 76 w 160"/>
                <a:gd name="T33" fmla="*/ 27 h 65"/>
                <a:gd name="T34" fmla="*/ 87 w 160"/>
                <a:gd name="T35" fmla="*/ 29 h 65"/>
                <a:gd name="T36" fmla="*/ 99 w 160"/>
                <a:gd name="T37" fmla="*/ 32 h 65"/>
                <a:gd name="T38" fmla="*/ 109 w 160"/>
                <a:gd name="T39" fmla="*/ 36 h 65"/>
                <a:gd name="T40" fmla="*/ 118 w 160"/>
                <a:gd name="T41" fmla="*/ 41 h 65"/>
                <a:gd name="T42" fmla="*/ 129 w 160"/>
                <a:gd name="T43" fmla="*/ 47 h 65"/>
                <a:gd name="T44" fmla="*/ 138 w 160"/>
                <a:gd name="T45" fmla="*/ 52 h 65"/>
                <a:gd name="T46" fmla="*/ 147 w 160"/>
                <a:gd name="T47" fmla="*/ 59 h 65"/>
                <a:gd name="T48" fmla="*/ 158 w 160"/>
                <a:gd name="T49" fmla="*/ 65 h 65"/>
                <a:gd name="T50" fmla="*/ 159 w 160"/>
                <a:gd name="T51" fmla="*/ 65 h 65"/>
                <a:gd name="T52" fmla="*/ 160 w 160"/>
                <a:gd name="T53" fmla="*/ 64 h 65"/>
                <a:gd name="T54" fmla="*/ 160 w 160"/>
                <a:gd name="T55" fmla="*/ 63 h 65"/>
                <a:gd name="T56" fmla="*/ 160 w 160"/>
                <a:gd name="T57" fmla="*/ 61 h 65"/>
                <a:gd name="T58" fmla="*/ 155 w 160"/>
                <a:gd name="T59" fmla="*/ 56 h 65"/>
                <a:gd name="T60" fmla="*/ 150 w 160"/>
                <a:gd name="T61" fmla="*/ 51 h 65"/>
                <a:gd name="T62" fmla="*/ 145 w 160"/>
                <a:gd name="T63" fmla="*/ 45 h 65"/>
                <a:gd name="T64" fmla="*/ 140 w 160"/>
                <a:gd name="T65" fmla="*/ 40 h 65"/>
                <a:gd name="T66" fmla="*/ 136 w 160"/>
                <a:gd name="T67" fmla="*/ 34 h 65"/>
                <a:gd name="T68" fmla="*/ 131 w 160"/>
                <a:gd name="T69" fmla="*/ 28 h 65"/>
                <a:gd name="T70" fmla="*/ 125 w 160"/>
                <a:gd name="T71" fmla="*/ 23 h 65"/>
                <a:gd name="T72" fmla="*/ 120 w 160"/>
                <a:gd name="T73" fmla="*/ 19 h 65"/>
                <a:gd name="T74" fmla="*/ 114 w 160"/>
                <a:gd name="T75" fmla="*/ 15 h 65"/>
                <a:gd name="T76" fmla="*/ 108 w 160"/>
                <a:gd name="T77" fmla="*/ 12 h 65"/>
                <a:gd name="T78" fmla="*/ 101 w 160"/>
                <a:gd name="T79" fmla="*/ 10 h 65"/>
                <a:gd name="T80" fmla="*/ 94 w 160"/>
                <a:gd name="T81" fmla="*/ 7 h 65"/>
                <a:gd name="T82" fmla="*/ 87 w 160"/>
                <a:gd name="T83" fmla="*/ 6 h 65"/>
                <a:gd name="T84" fmla="*/ 80 w 160"/>
                <a:gd name="T85" fmla="*/ 5 h 65"/>
                <a:gd name="T86" fmla="*/ 74 w 160"/>
                <a:gd name="T87" fmla="*/ 4 h 65"/>
                <a:gd name="T88" fmla="*/ 67 w 160"/>
                <a:gd name="T89" fmla="*/ 3 h 65"/>
                <a:gd name="T90" fmla="*/ 62 w 160"/>
                <a:gd name="T91" fmla="*/ 2 h 65"/>
                <a:gd name="T92" fmla="*/ 54 w 160"/>
                <a:gd name="T93" fmla="*/ 2 h 65"/>
                <a:gd name="T94" fmla="*/ 42 w 160"/>
                <a:gd name="T95" fmla="*/ 0 h 65"/>
                <a:gd name="T96" fmla="*/ 31 w 160"/>
                <a:gd name="T97" fmla="*/ 0 h 65"/>
                <a:gd name="T98" fmla="*/ 19 w 160"/>
                <a:gd name="T99" fmla="*/ 2 h 65"/>
                <a:gd name="T100" fmla="*/ 9 w 160"/>
                <a:gd name="T101" fmla="*/ 3 h 65"/>
                <a:gd name="T102" fmla="*/ 2 w 160"/>
                <a:gd name="T103" fmla="*/ 5 h 65"/>
                <a:gd name="T104" fmla="*/ 0 w 160"/>
                <a:gd name="T105" fmla="*/ 10 h 65"/>
                <a:gd name="T106" fmla="*/ 0 w 160"/>
                <a:gd name="T10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65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0" y="15"/>
                  </a:lnTo>
                  <a:lnTo>
                    <a:pt x="19" y="18"/>
                  </a:lnTo>
                  <a:lnTo>
                    <a:pt x="29" y="20"/>
                  </a:lnTo>
                  <a:lnTo>
                    <a:pt x="39" y="21"/>
                  </a:lnTo>
                  <a:lnTo>
                    <a:pt x="48" y="23"/>
                  </a:lnTo>
                  <a:lnTo>
                    <a:pt x="57" y="25"/>
                  </a:lnTo>
                  <a:lnTo>
                    <a:pt x="67" y="26"/>
                  </a:lnTo>
                  <a:lnTo>
                    <a:pt x="76" y="27"/>
                  </a:lnTo>
                  <a:lnTo>
                    <a:pt x="87" y="29"/>
                  </a:lnTo>
                  <a:lnTo>
                    <a:pt x="99" y="32"/>
                  </a:lnTo>
                  <a:lnTo>
                    <a:pt x="109" y="36"/>
                  </a:lnTo>
                  <a:lnTo>
                    <a:pt x="118" y="41"/>
                  </a:lnTo>
                  <a:lnTo>
                    <a:pt x="129" y="47"/>
                  </a:lnTo>
                  <a:lnTo>
                    <a:pt x="138" y="52"/>
                  </a:lnTo>
                  <a:lnTo>
                    <a:pt x="147" y="59"/>
                  </a:lnTo>
                  <a:lnTo>
                    <a:pt x="158" y="65"/>
                  </a:lnTo>
                  <a:lnTo>
                    <a:pt x="159" y="65"/>
                  </a:lnTo>
                  <a:lnTo>
                    <a:pt x="160" y="64"/>
                  </a:lnTo>
                  <a:lnTo>
                    <a:pt x="160" y="63"/>
                  </a:lnTo>
                  <a:lnTo>
                    <a:pt x="160" y="61"/>
                  </a:lnTo>
                  <a:lnTo>
                    <a:pt x="155" y="56"/>
                  </a:lnTo>
                  <a:lnTo>
                    <a:pt x="150" y="51"/>
                  </a:lnTo>
                  <a:lnTo>
                    <a:pt x="145" y="45"/>
                  </a:lnTo>
                  <a:lnTo>
                    <a:pt x="140" y="40"/>
                  </a:lnTo>
                  <a:lnTo>
                    <a:pt x="136" y="34"/>
                  </a:lnTo>
                  <a:lnTo>
                    <a:pt x="131" y="28"/>
                  </a:lnTo>
                  <a:lnTo>
                    <a:pt x="125" y="23"/>
                  </a:lnTo>
                  <a:lnTo>
                    <a:pt x="120" y="19"/>
                  </a:lnTo>
                  <a:lnTo>
                    <a:pt x="114" y="15"/>
                  </a:lnTo>
                  <a:lnTo>
                    <a:pt x="108" y="12"/>
                  </a:lnTo>
                  <a:lnTo>
                    <a:pt x="101" y="10"/>
                  </a:lnTo>
                  <a:lnTo>
                    <a:pt x="94" y="7"/>
                  </a:lnTo>
                  <a:lnTo>
                    <a:pt x="87" y="6"/>
                  </a:lnTo>
                  <a:lnTo>
                    <a:pt x="80" y="5"/>
                  </a:lnTo>
                  <a:lnTo>
                    <a:pt x="74" y="4"/>
                  </a:lnTo>
                  <a:lnTo>
                    <a:pt x="67" y="3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74"/>
            <p:cNvSpPr>
              <a:spLocks/>
            </p:cNvSpPr>
            <p:nvPr/>
          </p:nvSpPr>
          <p:spPr bwMode="auto">
            <a:xfrm>
              <a:off x="1889" y="1410"/>
              <a:ext cx="57" cy="64"/>
            </a:xfrm>
            <a:custGeom>
              <a:avLst/>
              <a:gdLst>
                <a:gd name="T0" fmla="*/ 113 w 113"/>
                <a:gd name="T1" fmla="*/ 74 h 128"/>
                <a:gd name="T2" fmla="*/ 111 w 113"/>
                <a:gd name="T3" fmla="*/ 61 h 128"/>
                <a:gd name="T4" fmla="*/ 109 w 113"/>
                <a:gd name="T5" fmla="*/ 49 h 128"/>
                <a:gd name="T6" fmla="*/ 104 w 113"/>
                <a:gd name="T7" fmla="*/ 38 h 128"/>
                <a:gd name="T8" fmla="*/ 98 w 113"/>
                <a:gd name="T9" fmla="*/ 28 h 128"/>
                <a:gd name="T10" fmla="*/ 91 w 113"/>
                <a:gd name="T11" fmla="*/ 19 h 128"/>
                <a:gd name="T12" fmla="*/ 82 w 113"/>
                <a:gd name="T13" fmla="*/ 12 h 128"/>
                <a:gd name="T14" fmla="*/ 72 w 113"/>
                <a:gd name="T15" fmla="*/ 6 h 128"/>
                <a:gd name="T16" fmla="*/ 59 w 113"/>
                <a:gd name="T17" fmla="*/ 2 h 128"/>
                <a:gd name="T18" fmla="*/ 50 w 113"/>
                <a:gd name="T19" fmla="*/ 0 h 128"/>
                <a:gd name="T20" fmla="*/ 41 w 113"/>
                <a:gd name="T21" fmla="*/ 2 h 128"/>
                <a:gd name="T22" fmla="*/ 33 w 113"/>
                <a:gd name="T23" fmla="*/ 5 h 128"/>
                <a:gd name="T24" fmla="*/ 24 w 113"/>
                <a:gd name="T25" fmla="*/ 10 h 128"/>
                <a:gd name="T26" fmla="*/ 18 w 113"/>
                <a:gd name="T27" fmla="*/ 15 h 128"/>
                <a:gd name="T28" fmla="*/ 12 w 113"/>
                <a:gd name="T29" fmla="*/ 23 h 128"/>
                <a:gd name="T30" fmla="*/ 7 w 113"/>
                <a:gd name="T31" fmla="*/ 30 h 128"/>
                <a:gd name="T32" fmla="*/ 4 w 113"/>
                <a:gd name="T33" fmla="*/ 38 h 128"/>
                <a:gd name="T34" fmla="*/ 0 w 113"/>
                <a:gd name="T35" fmla="*/ 57 h 128"/>
                <a:gd name="T36" fmla="*/ 4 w 113"/>
                <a:gd name="T37" fmla="*/ 76 h 128"/>
                <a:gd name="T38" fmla="*/ 13 w 113"/>
                <a:gd name="T39" fmla="*/ 95 h 128"/>
                <a:gd name="T40" fmla="*/ 27 w 113"/>
                <a:gd name="T41" fmla="*/ 111 h 128"/>
                <a:gd name="T42" fmla="*/ 44 w 113"/>
                <a:gd name="T43" fmla="*/ 122 h 128"/>
                <a:gd name="T44" fmla="*/ 63 w 113"/>
                <a:gd name="T45" fmla="*/ 128 h 128"/>
                <a:gd name="T46" fmla="*/ 81 w 113"/>
                <a:gd name="T47" fmla="*/ 127 h 128"/>
                <a:gd name="T48" fmla="*/ 98 w 113"/>
                <a:gd name="T49" fmla="*/ 117 h 128"/>
                <a:gd name="T50" fmla="*/ 98 w 113"/>
                <a:gd name="T51" fmla="*/ 116 h 128"/>
                <a:gd name="T52" fmla="*/ 98 w 113"/>
                <a:gd name="T53" fmla="*/ 114 h 128"/>
                <a:gd name="T54" fmla="*/ 98 w 113"/>
                <a:gd name="T55" fmla="*/ 114 h 128"/>
                <a:gd name="T56" fmla="*/ 97 w 113"/>
                <a:gd name="T57" fmla="*/ 116 h 128"/>
                <a:gd name="T58" fmla="*/ 82 w 113"/>
                <a:gd name="T59" fmla="*/ 120 h 128"/>
                <a:gd name="T60" fmla="*/ 67 w 113"/>
                <a:gd name="T61" fmla="*/ 119 h 128"/>
                <a:gd name="T62" fmla="*/ 52 w 113"/>
                <a:gd name="T63" fmla="*/ 113 h 128"/>
                <a:gd name="T64" fmla="*/ 39 w 113"/>
                <a:gd name="T65" fmla="*/ 103 h 128"/>
                <a:gd name="T66" fmla="*/ 28 w 113"/>
                <a:gd name="T67" fmla="*/ 90 h 128"/>
                <a:gd name="T68" fmla="*/ 19 w 113"/>
                <a:gd name="T69" fmla="*/ 76 h 128"/>
                <a:gd name="T70" fmla="*/ 13 w 113"/>
                <a:gd name="T71" fmla="*/ 63 h 128"/>
                <a:gd name="T72" fmla="*/ 11 w 113"/>
                <a:gd name="T73" fmla="*/ 49 h 128"/>
                <a:gd name="T74" fmla="*/ 13 w 113"/>
                <a:gd name="T75" fmla="*/ 35 h 128"/>
                <a:gd name="T76" fmla="*/ 19 w 113"/>
                <a:gd name="T77" fmla="*/ 23 h 128"/>
                <a:gd name="T78" fmla="*/ 27 w 113"/>
                <a:gd name="T79" fmla="*/ 15 h 128"/>
                <a:gd name="T80" fmla="*/ 38 w 113"/>
                <a:gd name="T81" fmla="*/ 10 h 128"/>
                <a:gd name="T82" fmla="*/ 50 w 113"/>
                <a:gd name="T83" fmla="*/ 8 h 128"/>
                <a:gd name="T84" fmla="*/ 63 w 113"/>
                <a:gd name="T85" fmla="*/ 8 h 128"/>
                <a:gd name="T86" fmla="*/ 75 w 113"/>
                <a:gd name="T87" fmla="*/ 12 h 128"/>
                <a:gd name="T88" fmla="*/ 87 w 113"/>
                <a:gd name="T89" fmla="*/ 19 h 128"/>
                <a:gd name="T90" fmla="*/ 97 w 113"/>
                <a:gd name="T91" fmla="*/ 30 h 128"/>
                <a:gd name="T92" fmla="*/ 105 w 113"/>
                <a:gd name="T93" fmla="*/ 44 h 128"/>
                <a:gd name="T94" fmla="*/ 110 w 113"/>
                <a:gd name="T95" fmla="*/ 59 h 128"/>
                <a:gd name="T96" fmla="*/ 112 w 113"/>
                <a:gd name="T97" fmla="*/ 75 h 128"/>
                <a:gd name="T98" fmla="*/ 112 w 113"/>
                <a:gd name="T99" fmla="*/ 75 h 128"/>
                <a:gd name="T100" fmla="*/ 113 w 113"/>
                <a:gd name="T101" fmla="*/ 74 h 128"/>
                <a:gd name="T102" fmla="*/ 113 w 113"/>
                <a:gd name="T103" fmla="*/ 74 h 128"/>
                <a:gd name="T104" fmla="*/ 113 w 113"/>
                <a:gd name="T105" fmla="*/ 74 h 128"/>
                <a:gd name="T106" fmla="*/ 113 w 113"/>
                <a:gd name="T107" fmla="*/ 7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28">
                  <a:moveTo>
                    <a:pt x="113" y="74"/>
                  </a:moveTo>
                  <a:lnTo>
                    <a:pt x="111" y="61"/>
                  </a:lnTo>
                  <a:lnTo>
                    <a:pt x="109" y="49"/>
                  </a:lnTo>
                  <a:lnTo>
                    <a:pt x="104" y="38"/>
                  </a:lnTo>
                  <a:lnTo>
                    <a:pt x="98" y="28"/>
                  </a:lnTo>
                  <a:lnTo>
                    <a:pt x="91" y="19"/>
                  </a:lnTo>
                  <a:lnTo>
                    <a:pt x="82" y="12"/>
                  </a:lnTo>
                  <a:lnTo>
                    <a:pt x="72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33" y="5"/>
                  </a:lnTo>
                  <a:lnTo>
                    <a:pt x="24" y="10"/>
                  </a:lnTo>
                  <a:lnTo>
                    <a:pt x="18" y="15"/>
                  </a:lnTo>
                  <a:lnTo>
                    <a:pt x="12" y="23"/>
                  </a:lnTo>
                  <a:lnTo>
                    <a:pt x="7" y="30"/>
                  </a:lnTo>
                  <a:lnTo>
                    <a:pt x="4" y="38"/>
                  </a:lnTo>
                  <a:lnTo>
                    <a:pt x="0" y="57"/>
                  </a:lnTo>
                  <a:lnTo>
                    <a:pt x="4" y="76"/>
                  </a:lnTo>
                  <a:lnTo>
                    <a:pt x="13" y="95"/>
                  </a:lnTo>
                  <a:lnTo>
                    <a:pt x="27" y="111"/>
                  </a:lnTo>
                  <a:lnTo>
                    <a:pt x="44" y="122"/>
                  </a:lnTo>
                  <a:lnTo>
                    <a:pt x="63" y="128"/>
                  </a:lnTo>
                  <a:lnTo>
                    <a:pt x="81" y="127"/>
                  </a:lnTo>
                  <a:lnTo>
                    <a:pt x="98" y="117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7" y="116"/>
                  </a:lnTo>
                  <a:lnTo>
                    <a:pt x="82" y="120"/>
                  </a:lnTo>
                  <a:lnTo>
                    <a:pt x="67" y="119"/>
                  </a:lnTo>
                  <a:lnTo>
                    <a:pt x="52" y="113"/>
                  </a:lnTo>
                  <a:lnTo>
                    <a:pt x="39" y="103"/>
                  </a:lnTo>
                  <a:lnTo>
                    <a:pt x="28" y="90"/>
                  </a:lnTo>
                  <a:lnTo>
                    <a:pt x="19" y="76"/>
                  </a:lnTo>
                  <a:lnTo>
                    <a:pt x="13" y="63"/>
                  </a:lnTo>
                  <a:lnTo>
                    <a:pt x="11" y="49"/>
                  </a:lnTo>
                  <a:lnTo>
                    <a:pt x="13" y="35"/>
                  </a:lnTo>
                  <a:lnTo>
                    <a:pt x="19" y="23"/>
                  </a:lnTo>
                  <a:lnTo>
                    <a:pt x="27" y="15"/>
                  </a:lnTo>
                  <a:lnTo>
                    <a:pt x="38" y="10"/>
                  </a:lnTo>
                  <a:lnTo>
                    <a:pt x="50" y="8"/>
                  </a:lnTo>
                  <a:lnTo>
                    <a:pt x="63" y="8"/>
                  </a:lnTo>
                  <a:lnTo>
                    <a:pt x="75" y="12"/>
                  </a:lnTo>
                  <a:lnTo>
                    <a:pt x="87" y="19"/>
                  </a:lnTo>
                  <a:lnTo>
                    <a:pt x="97" y="30"/>
                  </a:lnTo>
                  <a:lnTo>
                    <a:pt x="105" y="44"/>
                  </a:lnTo>
                  <a:lnTo>
                    <a:pt x="110" y="59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3" y="74"/>
                  </a:lnTo>
                  <a:lnTo>
                    <a:pt x="113" y="74"/>
                  </a:lnTo>
                  <a:lnTo>
                    <a:pt x="113" y="74"/>
                  </a:lnTo>
                  <a:lnTo>
                    <a:pt x="113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75"/>
            <p:cNvSpPr>
              <a:spLocks/>
            </p:cNvSpPr>
            <p:nvPr/>
          </p:nvSpPr>
          <p:spPr bwMode="auto">
            <a:xfrm>
              <a:off x="1944" y="1441"/>
              <a:ext cx="25" cy="19"/>
            </a:xfrm>
            <a:custGeom>
              <a:avLst/>
              <a:gdLst>
                <a:gd name="T0" fmla="*/ 0 w 48"/>
                <a:gd name="T1" fmla="*/ 15 h 39"/>
                <a:gd name="T2" fmla="*/ 5 w 48"/>
                <a:gd name="T3" fmla="*/ 8 h 39"/>
                <a:gd name="T4" fmla="*/ 14 w 48"/>
                <a:gd name="T5" fmla="*/ 8 h 39"/>
                <a:gd name="T6" fmla="*/ 22 w 48"/>
                <a:gd name="T7" fmla="*/ 12 h 39"/>
                <a:gd name="T8" fmla="*/ 29 w 48"/>
                <a:gd name="T9" fmla="*/ 18 h 39"/>
                <a:gd name="T10" fmla="*/ 31 w 48"/>
                <a:gd name="T11" fmla="*/ 21 h 39"/>
                <a:gd name="T12" fmla="*/ 33 w 48"/>
                <a:gd name="T13" fmla="*/ 24 h 39"/>
                <a:gd name="T14" fmla="*/ 35 w 48"/>
                <a:gd name="T15" fmla="*/ 27 h 39"/>
                <a:gd name="T16" fmla="*/ 37 w 48"/>
                <a:gd name="T17" fmla="*/ 31 h 39"/>
                <a:gd name="T18" fmla="*/ 38 w 48"/>
                <a:gd name="T19" fmla="*/ 33 h 39"/>
                <a:gd name="T20" fmla="*/ 39 w 48"/>
                <a:gd name="T21" fmla="*/ 36 h 39"/>
                <a:gd name="T22" fmla="*/ 41 w 48"/>
                <a:gd name="T23" fmla="*/ 38 h 39"/>
                <a:gd name="T24" fmla="*/ 44 w 48"/>
                <a:gd name="T25" fmla="*/ 39 h 39"/>
                <a:gd name="T26" fmla="*/ 46 w 48"/>
                <a:gd name="T27" fmla="*/ 39 h 39"/>
                <a:gd name="T28" fmla="*/ 47 w 48"/>
                <a:gd name="T29" fmla="*/ 38 h 39"/>
                <a:gd name="T30" fmla="*/ 48 w 48"/>
                <a:gd name="T31" fmla="*/ 35 h 39"/>
                <a:gd name="T32" fmla="*/ 48 w 48"/>
                <a:gd name="T33" fmla="*/ 33 h 39"/>
                <a:gd name="T34" fmla="*/ 46 w 48"/>
                <a:gd name="T35" fmla="*/ 21 h 39"/>
                <a:gd name="T36" fmla="*/ 41 w 48"/>
                <a:gd name="T37" fmla="*/ 11 h 39"/>
                <a:gd name="T38" fmla="*/ 33 w 48"/>
                <a:gd name="T39" fmla="*/ 3 h 39"/>
                <a:gd name="T40" fmla="*/ 22 w 48"/>
                <a:gd name="T41" fmla="*/ 0 h 39"/>
                <a:gd name="T42" fmla="*/ 14 w 48"/>
                <a:gd name="T43" fmla="*/ 0 h 39"/>
                <a:gd name="T44" fmla="*/ 7 w 48"/>
                <a:gd name="T45" fmla="*/ 2 h 39"/>
                <a:gd name="T46" fmla="*/ 2 w 48"/>
                <a:gd name="T47" fmla="*/ 8 h 39"/>
                <a:gd name="T48" fmla="*/ 0 w 48"/>
                <a:gd name="T49" fmla="*/ 15 h 39"/>
                <a:gd name="T50" fmla="*/ 0 w 48"/>
                <a:gd name="T51" fmla="*/ 15 h 39"/>
                <a:gd name="T52" fmla="*/ 0 w 48"/>
                <a:gd name="T53" fmla="*/ 15 h 39"/>
                <a:gd name="T54" fmla="*/ 0 w 48"/>
                <a:gd name="T55" fmla="*/ 15 h 39"/>
                <a:gd name="T56" fmla="*/ 0 w 48"/>
                <a:gd name="T57" fmla="*/ 15 h 39"/>
                <a:gd name="T58" fmla="*/ 0 w 48"/>
                <a:gd name="T59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39">
                  <a:moveTo>
                    <a:pt x="0" y="15"/>
                  </a:moveTo>
                  <a:lnTo>
                    <a:pt x="5" y="8"/>
                  </a:lnTo>
                  <a:lnTo>
                    <a:pt x="14" y="8"/>
                  </a:lnTo>
                  <a:lnTo>
                    <a:pt x="22" y="12"/>
                  </a:lnTo>
                  <a:lnTo>
                    <a:pt x="29" y="18"/>
                  </a:lnTo>
                  <a:lnTo>
                    <a:pt x="31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31"/>
                  </a:lnTo>
                  <a:lnTo>
                    <a:pt x="38" y="33"/>
                  </a:lnTo>
                  <a:lnTo>
                    <a:pt x="39" y="36"/>
                  </a:lnTo>
                  <a:lnTo>
                    <a:pt x="41" y="38"/>
                  </a:lnTo>
                  <a:lnTo>
                    <a:pt x="44" y="39"/>
                  </a:lnTo>
                  <a:lnTo>
                    <a:pt x="46" y="39"/>
                  </a:lnTo>
                  <a:lnTo>
                    <a:pt x="47" y="38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6" y="21"/>
                  </a:lnTo>
                  <a:lnTo>
                    <a:pt x="41" y="11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76"/>
            <p:cNvSpPr>
              <a:spLocks/>
            </p:cNvSpPr>
            <p:nvPr/>
          </p:nvSpPr>
          <p:spPr bwMode="auto">
            <a:xfrm>
              <a:off x="1965" y="1437"/>
              <a:ext cx="62" cy="61"/>
            </a:xfrm>
            <a:custGeom>
              <a:avLst/>
              <a:gdLst>
                <a:gd name="T0" fmla="*/ 10 w 124"/>
                <a:gd name="T1" fmla="*/ 38 h 121"/>
                <a:gd name="T2" fmla="*/ 23 w 124"/>
                <a:gd name="T3" fmla="*/ 16 h 121"/>
                <a:gd name="T4" fmla="*/ 45 w 124"/>
                <a:gd name="T5" fmla="*/ 5 h 121"/>
                <a:gd name="T6" fmla="*/ 72 w 124"/>
                <a:gd name="T7" fmla="*/ 7 h 121"/>
                <a:gd name="T8" fmla="*/ 98 w 124"/>
                <a:gd name="T9" fmla="*/ 20 h 121"/>
                <a:gd name="T10" fmla="*/ 112 w 124"/>
                <a:gd name="T11" fmla="*/ 49 h 121"/>
                <a:gd name="T12" fmla="*/ 112 w 124"/>
                <a:gd name="T13" fmla="*/ 77 h 121"/>
                <a:gd name="T14" fmla="*/ 103 w 124"/>
                <a:gd name="T15" fmla="*/ 95 h 121"/>
                <a:gd name="T16" fmla="*/ 86 w 124"/>
                <a:gd name="T17" fmla="*/ 106 h 121"/>
                <a:gd name="T18" fmla="*/ 64 w 124"/>
                <a:gd name="T19" fmla="*/ 109 h 121"/>
                <a:gd name="T20" fmla="*/ 43 w 124"/>
                <a:gd name="T21" fmla="*/ 106 h 121"/>
                <a:gd name="T22" fmla="*/ 27 w 124"/>
                <a:gd name="T23" fmla="*/ 98 h 121"/>
                <a:gd name="T24" fmla="*/ 15 w 124"/>
                <a:gd name="T25" fmla="*/ 84 h 121"/>
                <a:gd name="T26" fmla="*/ 6 w 124"/>
                <a:gd name="T27" fmla="*/ 68 h 121"/>
                <a:gd name="T28" fmla="*/ 3 w 124"/>
                <a:gd name="T29" fmla="*/ 60 h 121"/>
                <a:gd name="T30" fmla="*/ 0 w 124"/>
                <a:gd name="T31" fmla="*/ 60 h 121"/>
                <a:gd name="T32" fmla="*/ 5 w 124"/>
                <a:gd name="T33" fmla="*/ 73 h 121"/>
                <a:gd name="T34" fmla="*/ 18 w 124"/>
                <a:gd name="T35" fmla="*/ 96 h 121"/>
                <a:gd name="T36" fmla="*/ 37 w 124"/>
                <a:gd name="T37" fmla="*/ 114 h 121"/>
                <a:gd name="T38" fmla="*/ 63 w 124"/>
                <a:gd name="T39" fmla="*/ 121 h 121"/>
                <a:gd name="T40" fmla="*/ 89 w 124"/>
                <a:gd name="T41" fmla="*/ 115 h 121"/>
                <a:gd name="T42" fmla="*/ 108 w 124"/>
                <a:gd name="T43" fmla="*/ 103 h 121"/>
                <a:gd name="T44" fmla="*/ 119 w 124"/>
                <a:gd name="T45" fmla="*/ 88 h 121"/>
                <a:gd name="T46" fmla="*/ 124 w 124"/>
                <a:gd name="T47" fmla="*/ 68 h 121"/>
                <a:gd name="T48" fmla="*/ 119 w 124"/>
                <a:gd name="T49" fmla="*/ 43 h 121"/>
                <a:gd name="T50" fmla="*/ 108 w 124"/>
                <a:gd name="T51" fmla="*/ 23 h 121"/>
                <a:gd name="T52" fmla="*/ 89 w 124"/>
                <a:gd name="T53" fmla="*/ 8 h 121"/>
                <a:gd name="T54" fmla="*/ 65 w 124"/>
                <a:gd name="T55" fmla="*/ 1 h 121"/>
                <a:gd name="T56" fmla="*/ 42 w 124"/>
                <a:gd name="T57" fmla="*/ 1 h 121"/>
                <a:gd name="T58" fmla="*/ 26 w 124"/>
                <a:gd name="T59" fmla="*/ 10 h 121"/>
                <a:gd name="T60" fmla="*/ 13 w 124"/>
                <a:gd name="T61" fmla="*/ 24 h 121"/>
                <a:gd name="T62" fmla="*/ 6 w 124"/>
                <a:gd name="T63" fmla="*/ 42 h 121"/>
                <a:gd name="T64" fmla="*/ 6 w 124"/>
                <a:gd name="T65" fmla="*/ 53 h 121"/>
                <a:gd name="T66" fmla="*/ 7 w 124"/>
                <a:gd name="T67" fmla="*/ 53 h 121"/>
                <a:gd name="T68" fmla="*/ 7 w 124"/>
                <a:gd name="T6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21">
                  <a:moveTo>
                    <a:pt x="7" y="53"/>
                  </a:moveTo>
                  <a:lnTo>
                    <a:pt x="10" y="38"/>
                  </a:lnTo>
                  <a:lnTo>
                    <a:pt x="15" y="26"/>
                  </a:lnTo>
                  <a:lnTo>
                    <a:pt x="23" y="16"/>
                  </a:lnTo>
                  <a:lnTo>
                    <a:pt x="34" y="9"/>
                  </a:lnTo>
                  <a:lnTo>
                    <a:pt x="45" y="5"/>
                  </a:lnTo>
                  <a:lnTo>
                    <a:pt x="58" y="4"/>
                  </a:lnTo>
                  <a:lnTo>
                    <a:pt x="72" y="7"/>
                  </a:lnTo>
                  <a:lnTo>
                    <a:pt x="85" y="11"/>
                  </a:lnTo>
                  <a:lnTo>
                    <a:pt x="98" y="20"/>
                  </a:lnTo>
                  <a:lnTo>
                    <a:pt x="106" y="34"/>
                  </a:lnTo>
                  <a:lnTo>
                    <a:pt x="112" y="49"/>
                  </a:lnTo>
                  <a:lnTo>
                    <a:pt x="113" y="65"/>
                  </a:lnTo>
                  <a:lnTo>
                    <a:pt x="112" y="77"/>
                  </a:lnTo>
                  <a:lnTo>
                    <a:pt x="109" y="87"/>
                  </a:lnTo>
                  <a:lnTo>
                    <a:pt x="103" y="95"/>
                  </a:lnTo>
                  <a:lnTo>
                    <a:pt x="95" y="101"/>
                  </a:lnTo>
                  <a:lnTo>
                    <a:pt x="86" y="106"/>
                  </a:lnTo>
                  <a:lnTo>
                    <a:pt x="75" y="108"/>
                  </a:lnTo>
                  <a:lnTo>
                    <a:pt x="64" y="109"/>
                  </a:lnTo>
                  <a:lnTo>
                    <a:pt x="52" y="108"/>
                  </a:lnTo>
                  <a:lnTo>
                    <a:pt x="43" y="106"/>
                  </a:lnTo>
                  <a:lnTo>
                    <a:pt x="35" y="102"/>
                  </a:lnTo>
                  <a:lnTo>
                    <a:pt x="27" y="98"/>
                  </a:lnTo>
                  <a:lnTo>
                    <a:pt x="21" y="91"/>
                  </a:lnTo>
                  <a:lnTo>
                    <a:pt x="15" y="84"/>
                  </a:lnTo>
                  <a:lnTo>
                    <a:pt x="10" y="77"/>
                  </a:lnTo>
                  <a:lnTo>
                    <a:pt x="6" y="68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5" y="73"/>
                  </a:lnTo>
                  <a:lnTo>
                    <a:pt x="11" y="86"/>
                  </a:lnTo>
                  <a:lnTo>
                    <a:pt x="18" y="96"/>
                  </a:lnTo>
                  <a:lnTo>
                    <a:pt x="27" y="107"/>
                  </a:lnTo>
                  <a:lnTo>
                    <a:pt x="37" y="114"/>
                  </a:lnTo>
                  <a:lnTo>
                    <a:pt x="49" y="118"/>
                  </a:lnTo>
                  <a:lnTo>
                    <a:pt x="63" y="121"/>
                  </a:lnTo>
                  <a:lnTo>
                    <a:pt x="78" y="118"/>
                  </a:lnTo>
                  <a:lnTo>
                    <a:pt x="89" y="115"/>
                  </a:lnTo>
                  <a:lnTo>
                    <a:pt x="98" y="110"/>
                  </a:lnTo>
                  <a:lnTo>
                    <a:pt x="108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3" y="79"/>
                  </a:lnTo>
                  <a:lnTo>
                    <a:pt x="124" y="68"/>
                  </a:lnTo>
                  <a:lnTo>
                    <a:pt x="123" y="56"/>
                  </a:lnTo>
                  <a:lnTo>
                    <a:pt x="119" y="43"/>
                  </a:lnTo>
                  <a:lnTo>
                    <a:pt x="115" y="32"/>
                  </a:lnTo>
                  <a:lnTo>
                    <a:pt x="108" y="23"/>
                  </a:lnTo>
                  <a:lnTo>
                    <a:pt x="98" y="13"/>
                  </a:lnTo>
                  <a:lnTo>
                    <a:pt x="89" y="8"/>
                  </a:lnTo>
                  <a:lnTo>
                    <a:pt x="78" y="3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3" y="4"/>
                  </a:lnTo>
                  <a:lnTo>
                    <a:pt x="26" y="10"/>
                  </a:lnTo>
                  <a:lnTo>
                    <a:pt x="19" y="16"/>
                  </a:lnTo>
                  <a:lnTo>
                    <a:pt x="13" y="24"/>
                  </a:lnTo>
                  <a:lnTo>
                    <a:pt x="8" y="33"/>
                  </a:lnTo>
                  <a:lnTo>
                    <a:pt x="6" y="42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77"/>
            <p:cNvSpPr>
              <a:spLocks/>
            </p:cNvSpPr>
            <p:nvPr/>
          </p:nvSpPr>
          <p:spPr bwMode="auto">
            <a:xfrm>
              <a:off x="2018" y="1460"/>
              <a:ext cx="65" cy="14"/>
            </a:xfrm>
            <a:custGeom>
              <a:avLst/>
              <a:gdLst>
                <a:gd name="T0" fmla="*/ 131 w 131"/>
                <a:gd name="T1" fmla="*/ 0 h 28"/>
                <a:gd name="T2" fmla="*/ 115 w 131"/>
                <a:gd name="T3" fmla="*/ 2 h 28"/>
                <a:gd name="T4" fmla="*/ 98 w 131"/>
                <a:gd name="T5" fmla="*/ 4 h 28"/>
                <a:gd name="T6" fmla="*/ 82 w 131"/>
                <a:gd name="T7" fmla="*/ 6 h 28"/>
                <a:gd name="T8" fmla="*/ 67 w 131"/>
                <a:gd name="T9" fmla="*/ 9 h 28"/>
                <a:gd name="T10" fmla="*/ 51 w 131"/>
                <a:gd name="T11" fmla="*/ 12 h 28"/>
                <a:gd name="T12" fmla="*/ 35 w 131"/>
                <a:gd name="T13" fmla="*/ 15 h 28"/>
                <a:gd name="T14" fmla="*/ 20 w 131"/>
                <a:gd name="T15" fmla="*/ 18 h 28"/>
                <a:gd name="T16" fmla="*/ 4 w 131"/>
                <a:gd name="T17" fmla="*/ 23 h 28"/>
                <a:gd name="T18" fmla="*/ 2 w 131"/>
                <a:gd name="T19" fmla="*/ 24 h 28"/>
                <a:gd name="T20" fmla="*/ 0 w 131"/>
                <a:gd name="T21" fmla="*/ 26 h 28"/>
                <a:gd name="T22" fmla="*/ 0 w 131"/>
                <a:gd name="T23" fmla="*/ 28 h 28"/>
                <a:gd name="T24" fmla="*/ 3 w 131"/>
                <a:gd name="T25" fmla="*/ 28 h 28"/>
                <a:gd name="T26" fmla="*/ 19 w 131"/>
                <a:gd name="T27" fmla="*/ 25 h 28"/>
                <a:gd name="T28" fmla="*/ 35 w 131"/>
                <a:gd name="T29" fmla="*/ 21 h 28"/>
                <a:gd name="T30" fmla="*/ 50 w 131"/>
                <a:gd name="T31" fmla="*/ 18 h 28"/>
                <a:gd name="T32" fmla="*/ 66 w 131"/>
                <a:gd name="T33" fmla="*/ 13 h 28"/>
                <a:gd name="T34" fmla="*/ 82 w 131"/>
                <a:gd name="T35" fmla="*/ 10 h 28"/>
                <a:gd name="T36" fmla="*/ 98 w 131"/>
                <a:gd name="T37" fmla="*/ 6 h 28"/>
                <a:gd name="T38" fmla="*/ 115 w 131"/>
                <a:gd name="T39" fmla="*/ 3 h 28"/>
                <a:gd name="T40" fmla="*/ 131 w 131"/>
                <a:gd name="T41" fmla="*/ 0 h 28"/>
                <a:gd name="T42" fmla="*/ 131 w 131"/>
                <a:gd name="T43" fmla="*/ 0 h 28"/>
                <a:gd name="T44" fmla="*/ 131 w 131"/>
                <a:gd name="T45" fmla="*/ 0 h 28"/>
                <a:gd name="T46" fmla="*/ 131 w 131"/>
                <a:gd name="T47" fmla="*/ 0 h 28"/>
                <a:gd name="T48" fmla="*/ 131 w 131"/>
                <a:gd name="T49" fmla="*/ 0 h 28"/>
                <a:gd name="T50" fmla="*/ 131 w 131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" h="28">
                  <a:moveTo>
                    <a:pt x="131" y="0"/>
                  </a:moveTo>
                  <a:lnTo>
                    <a:pt x="115" y="2"/>
                  </a:lnTo>
                  <a:lnTo>
                    <a:pt x="98" y="4"/>
                  </a:lnTo>
                  <a:lnTo>
                    <a:pt x="82" y="6"/>
                  </a:lnTo>
                  <a:lnTo>
                    <a:pt x="67" y="9"/>
                  </a:lnTo>
                  <a:lnTo>
                    <a:pt x="51" y="12"/>
                  </a:lnTo>
                  <a:lnTo>
                    <a:pt x="35" y="15"/>
                  </a:lnTo>
                  <a:lnTo>
                    <a:pt x="20" y="18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19" y="25"/>
                  </a:lnTo>
                  <a:lnTo>
                    <a:pt x="35" y="21"/>
                  </a:lnTo>
                  <a:lnTo>
                    <a:pt x="50" y="18"/>
                  </a:lnTo>
                  <a:lnTo>
                    <a:pt x="66" y="13"/>
                  </a:lnTo>
                  <a:lnTo>
                    <a:pt x="82" y="10"/>
                  </a:lnTo>
                  <a:lnTo>
                    <a:pt x="98" y="6"/>
                  </a:lnTo>
                  <a:lnTo>
                    <a:pt x="115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78"/>
            <p:cNvSpPr>
              <a:spLocks/>
            </p:cNvSpPr>
            <p:nvPr/>
          </p:nvSpPr>
          <p:spPr bwMode="auto">
            <a:xfrm>
              <a:off x="2071" y="1318"/>
              <a:ext cx="53" cy="159"/>
            </a:xfrm>
            <a:custGeom>
              <a:avLst/>
              <a:gdLst>
                <a:gd name="T0" fmla="*/ 12 w 106"/>
                <a:gd name="T1" fmla="*/ 4 h 319"/>
                <a:gd name="T2" fmla="*/ 35 w 106"/>
                <a:gd name="T3" fmla="*/ 12 h 319"/>
                <a:gd name="T4" fmla="*/ 56 w 106"/>
                <a:gd name="T5" fmla="*/ 23 h 319"/>
                <a:gd name="T6" fmla="*/ 74 w 106"/>
                <a:gd name="T7" fmla="*/ 37 h 319"/>
                <a:gd name="T8" fmla="*/ 93 w 106"/>
                <a:gd name="T9" fmla="*/ 63 h 319"/>
                <a:gd name="T10" fmla="*/ 93 w 106"/>
                <a:gd name="T11" fmla="*/ 101 h 319"/>
                <a:gd name="T12" fmla="*/ 74 w 106"/>
                <a:gd name="T13" fmla="*/ 121 h 319"/>
                <a:gd name="T14" fmla="*/ 65 w 106"/>
                <a:gd name="T15" fmla="*/ 127 h 319"/>
                <a:gd name="T16" fmla="*/ 56 w 106"/>
                <a:gd name="T17" fmla="*/ 134 h 319"/>
                <a:gd name="T18" fmla="*/ 47 w 106"/>
                <a:gd name="T19" fmla="*/ 141 h 319"/>
                <a:gd name="T20" fmla="*/ 32 w 106"/>
                <a:gd name="T21" fmla="*/ 158 h 319"/>
                <a:gd name="T22" fmla="*/ 22 w 106"/>
                <a:gd name="T23" fmla="*/ 187 h 319"/>
                <a:gd name="T24" fmla="*/ 24 w 106"/>
                <a:gd name="T25" fmla="*/ 214 h 319"/>
                <a:gd name="T26" fmla="*/ 28 w 106"/>
                <a:gd name="T27" fmla="*/ 238 h 319"/>
                <a:gd name="T28" fmla="*/ 28 w 106"/>
                <a:gd name="T29" fmla="*/ 267 h 319"/>
                <a:gd name="T30" fmla="*/ 18 w 106"/>
                <a:gd name="T31" fmla="*/ 302 h 319"/>
                <a:gd name="T32" fmla="*/ 13 w 106"/>
                <a:gd name="T33" fmla="*/ 319 h 319"/>
                <a:gd name="T34" fmla="*/ 14 w 106"/>
                <a:gd name="T35" fmla="*/ 319 h 319"/>
                <a:gd name="T36" fmla="*/ 19 w 106"/>
                <a:gd name="T37" fmla="*/ 303 h 319"/>
                <a:gd name="T38" fmla="*/ 28 w 106"/>
                <a:gd name="T39" fmla="*/ 275 h 319"/>
                <a:gd name="T40" fmla="*/ 33 w 106"/>
                <a:gd name="T41" fmla="*/ 248 h 319"/>
                <a:gd name="T42" fmla="*/ 32 w 106"/>
                <a:gd name="T43" fmla="*/ 220 h 319"/>
                <a:gd name="T44" fmla="*/ 34 w 106"/>
                <a:gd name="T45" fmla="*/ 191 h 319"/>
                <a:gd name="T46" fmla="*/ 49 w 106"/>
                <a:gd name="T47" fmla="*/ 165 h 319"/>
                <a:gd name="T48" fmla="*/ 72 w 106"/>
                <a:gd name="T49" fmla="*/ 144 h 319"/>
                <a:gd name="T50" fmla="*/ 94 w 106"/>
                <a:gd name="T51" fmla="*/ 122 h 319"/>
                <a:gd name="T52" fmla="*/ 106 w 106"/>
                <a:gd name="T53" fmla="*/ 88 h 319"/>
                <a:gd name="T54" fmla="*/ 95 w 106"/>
                <a:gd name="T55" fmla="*/ 50 h 319"/>
                <a:gd name="T56" fmla="*/ 63 w 106"/>
                <a:gd name="T57" fmla="*/ 22 h 319"/>
                <a:gd name="T58" fmla="*/ 21 w 106"/>
                <a:gd name="T59" fmla="*/ 5 h 319"/>
                <a:gd name="T60" fmla="*/ 0 w 106"/>
                <a:gd name="T61" fmla="*/ 0 h 319"/>
                <a:gd name="T62" fmla="*/ 0 w 106"/>
                <a:gd name="T63" fmla="*/ 1 h 319"/>
                <a:gd name="T64" fmla="*/ 0 w 106"/>
                <a:gd name="T65" fmla="*/ 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319">
                  <a:moveTo>
                    <a:pt x="0" y="1"/>
                  </a:moveTo>
                  <a:lnTo>
                    <a:pt x="12" y="4"/>
                  </a:lnTo>
                  <a:lnTo>
                    <a:pt x="24" y="8"/>
                  </a:lnTo>
                  <a:lnTo>
                    <a:pt x="35" y="12"/>
                  </a:lnTo>
                  <a:lnTo>
                    <a:pt x="45" y="16"/>
                  </a:lnTo>
                  <a:lnTo>
                    <a:pt x="56" y="23"/>
                  </a:lnTo>
                  <a:lnTo>
                    <a:pt x="65" y="29"/>
                  </a:lnTo>
                  <a:lnTo>
                    <a:pt x="74" y="37"/>
                  </a:lnTo>
                  <a:lnTo>
                    <a:pt x="82" y="46"/>
                  </a:lnTo>
                  <a:lnTo>
                    <a:pt x="93" y="63"/>
                  </a:lnTo>
                  <a:lnTo>
                    <a:pt x="96" y="83"/>
                  </a:lnTo>
                  <a:lnTo>
                    <a:pt x="93" y="101"/>
                  </a:lnTo>
                  <a:lnTo>
                    <a:pt x="79" y="118"/>
                  </a:lnTo>
                  <a:lnTo>
                    <a:pt x="74" y="121"/>
                  </a:lnTo>
                  <a:lnTo>
                    <a:pt x="70" y="124"/>
                  </a:lnTo>
                  <a:lnTo>
                    <a:pt x="65" y="127"/>
                  </a:lnTo>
                  <a:lnTo>
                    <a:pt x="60" y="130"/>
                  </a:lnTo>
                  <a:lnTo>
                    <a:pt x="56" y="134"/>
                  </a:lnTo>
                  <a:lnTo>
                    <a:pt x="51" y="137"/>
                  </a:lnTo>
                  <a:lnTo>
                    <a:pt x="47" y="141"/>
                  </a:lnTo>
                  <a:lnTo>
                    <a:pt x="42" y="145"/>
                  </a:lnTo>
                  <a:lnTo>
                    <a:pt x="32" y="158"/>
                  </a:lnTo>
                  <a:lnTo>
                    <a:pt x="26" y="172"/>
                  </a:lnTo>
                  <a:lnTo>
                    <a:pt x="22" y="187"/>
                  </a:lnTo>
                  <a:lnTo>
                    <a:pt x="22" y="203"/>
                  </a:lnTo>
                  <a:lnTo>
                    <a:pt x="24" y="214"/>
                  </a:lnTo>
                  <a:lnTo>
                    <a:pt x="26" y="227"/>
                  </a:lnTo>
                  <a:lnTo>
                    <a:pt x="28" y="238"/>
                  </a:lnTo>
                  <a:lnTo>
                    <a:pt x="29" y="251"/>
                  </a:lnTo>
                  <a:lnTo>
                    <a:pt x="28" y="267"/>
                  </a:lnTo>
                  <a:lnTo>
                    <a:pt x="24" y="285"/>
                  </a:lnTo>
                  <a:lnTo>
                    <a:pt x="18" y="302"/>
                  </a:lnTo>
                  <a:lnTo>
                    <a:pt x="13" y="318"/>
                  </a:lnTo>
                  <a:lnTo>
                    <a:pt x="13" y="319"/>
                  </a:lnTo>
                  <a:lnTo>
                    <a:pt x="14" y="319"/>
                  </a:lnTo>
                  <a:lnTo>
                    <a:pt x="14" y="319"/>
                  </a:lnTo>
                  <a:lnTo>
                    <a:pt x="14" y="318"/>
                  </a:lnTo>
                  <a:lnTo>
                    <a:pt x="19" y="303"/>
                  </a:lnTo>
                  <a:lnTo>
                    <a:pt x="24" y="289"/>
                  </a:lnTo>
                  <a:lnTo>
                    <a:pt x="28" y="275"/>
                  </a:lnTo>
                  <a:lnTo>
                    <a:pt x="32" y="260"/>
                  </a:lnTo>
                  <a:lnTo>
                    <a:pt x="33" y="248"/>
                  </a:lnTo>
                  <a:lnTo>
                    <a:pt x="33" y="234"/>
                  </a:lnTo>
                  <a:lnTo>
                    <a:pt x="32" y="220"/>
                  </a:lnTo>
                  <a:lnTo>
                    <a:pt x="32" y="207"/>
                  </a:lnTo>
                  <a:lnTo>
                    <a:pt x="34" y="191"/>
                  </a:lnTo>
                  <a:lnTo>
                    <a:pt x="40" y="177"/>
                  </a:lnTo>
                  <a:lnTo>
                    <a:pt x="49" y="165"/>
                  </a:lnTo>
                  <a:lnTo>
                    <a:pt x="60" y="154"/>
                  </a:lnTo>
                  <a:lnTo>
                    <a:pt x="72" y="144"/>
                  </a:lnTo>
                  <a:lnTo>
                    <a:pt x="83" y="134"/>
                  </a:lnTo>
                  <a:lnTo>
                    <a:pt x="94" y="122"/>
                  </a:lnTo>
                  <a:lnTo>
                    <a:pt x="102" y="109"/>
                  </a:lnTo>
                  <a:lnTo>
                    <a:pt x="106" y="88"/>
                  </a:lnTo>
                  <a:lnTo>
                    <a:pt x="104" y="68"/>
                  </a:lnTo>
                  <a:lnTo>
                    <a:pt x="95" y="50"/>
                  </a:lnTo>
                  <a:lnTo>
                    <a:pt x="80" y="35"/>
                  </a:lnTo>
                  <a:lnTo>
                    <a:pt x="63" y="22"/>
                  </a:lnTo>
                  <a:lnTo>
                    <a:pt x="42" y="12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79"/>
            <p:cNvSpPr>
              <a:spLocks/>
            </p:cNvSpPr>
            <p:nvPr/>
          </p:nvSpPr>
          <p:spPr bwMode="auto">
            <a:xfrm>
              <a:off x="1933" y="1306"/>
              <a:ext cx="85" cy="107"/>
            </a:xfrm>
            <a:custGeom>
              <a:avLst/>
              <a:gdLst>
                <a:gd name="T0" fmla="*/ 169 w 169"/>
                <a:gd name="T1" fmla="*/ 0 h 214"/>
                <a:gd name="T2" fmla="*/ 150 w 169"/>
                <a:gd name="T3" fmla="*/ 0 h 214"/>
                <a:gd name="T4" fmla="*/ 131 w 169"/>
                <a:gd name="T5" fmla="*/ 3 h 214"/>
                <a:gd name="T6" fmla="*/ 113 w 169"/>
                <a:gd name="T7" fmla="*/ 9 h 214"/>
                <a:gd name="T8" fmla="*/ 96 w 169"/>
                <a:gd name="T9" fmla="*/ 17 h 214"/>
                <a:gd name="T10" fmla="*/ 78 w 169"/>
                <a:gd name="T11" fmla="*/ 28 h 214"/>
                <a:gd name="T12" fmla="*/ 62 w 169"/>
                <a:gd name="T13" fmla="*/ 40 h 214"/>
                <a:gd name="T14" fmla="*/ 48 w 169"/>
                <a:gd name="T15" fmla="*/ 53 h 214"/>
                <a:gd name="T16" fmla="*/ 36 w 169"/>
                <a:gd name="T17" fmla="*/ 67 h 214"/>
                <a:gd name="T18" fmla="*/ 24 w 169"/>
                <a:gd name="T19" fmla="*/ 82 h 214"/>
                <a:gd name="T20" fmla="*/ 15 w 169"/>
                <a:gd name="T21" fmla="*/ 99 h 214"/>
                <a:gd name="T22" fmla="*/ 7 w 169"/>
                <a:gd name="T23" fmla="*/ 118 h 214"/>
                <a:gd name="T24" fmla="*/ 2 w 169"/>
                <a:gd name="T25" fmla="*/ 137 h 214"/>
                <a:gd name="T26" fmla="*/ 0 w 169"/>
                <a:gd name="T27" fmla="*/ 158 h 214"/>
                <a:gd name="T28" fmla="*/ 1 w 169"/>
                <a:gd name="T29" fmla="*/ 177 h 214"/>
                <a:gd name="T30" fmla="*/ 6 w 169"/>
                <a:gd name="T31" fmla="*/ 196 h 214"/>
                <a:gd name="T32" fmla="*/ 15 w 169"/>
                <a:gd name="T33" fmla="*/ 213 h 214"/>
                <a:gd name="T34" fmla="*/ 17 w 169"/>
                <a:gd name="T35" fmla="*/ 214 h 214"/>
                <a:gd name="T36" fmla="*/ 21 w 169"/>
                <a:gd name="T37" fmla="*/ 212 h 214"/>
                <a:gd name="T38" fmla="*/ 23 w 169"/>
                <a:gd name="T39" fmla="*/ 210 h 214"/>
                <a:gd name="T40" fmla="*/ 24 w 169"/>
                <a:gd name="T41" fmla="*/ 206 h 214"/>
                <a:gd name="T42" fmla="*/ 23 w 169"/>
                <a:gd name="T43" fmla="*/ 194 h 214"/>
                <a:gd name="T44" fmla="*/ 21 w 169"/>
                <a:gd name="T45" fmla="*/ 182 h 214"/>
                <a:gd name="T46" fmla="*/ 18 w 169"/>
                <a:gd name="T47" fmla="*/ 169 h 214"/>
                <a:gd name="T48" fmla="*/ 15 w 169"/>
                <a:gd name="T49" fmla="*/ 158 h 214"/>
                <a:gd name="T50" fmla="*/ 15 w 169"/>
                <a:gd name="T51" fmla="*/ 139 h 214"/>
                <a:gd name="T52" fmla="*/ 18 w 169"/>
                <a:gd name="T53" fmla="*/ 119 h 214"/>
                <a:gd name="T54" fmla="*/ 25 w 169"/>
                <a:gd name="T55" fmla="*/ 100 h 214"/>
                <a:gd name="T56" fmla="*/ 33 w 169"/>
                <a:gd name="T57" fmla="*/ 83 h 214"/>
                <a:gd name="T58" fmla="*/ 44 w 169"/>
                <a:gd name="T59" fmla="*/ 66 h 214"/>
                <a:gd name="T60" fmla="*/ 58 w 169"/>
                <a:gd name="T61" fmla="*/ 50 h 214"/>
                <a:gd name="T62" fmla="*/ 72 w 169"/>
                <a:gd name="T63" fmla="*/ 36 h 214"/>
                <a:gd name="T64" fmla="*/ 90 w 169"/>
                <a:gd name="T65" fmla="*/ 23 h 214"/>
                <a:gd name="T66" fmla="*/ 109 w 169"/>
                <a:gd name="T67" fmla="*/ 14 h 214"/>
                <a:gd name="T68" fmla="*/ 129 w 169"/>
                <a:gd name="T69" fmla="*/ 6 h 214"/>
                <a:gd name="T70" fmla="*/ 149 w 169"/>
                <a:gd name="T71" fmla="*/ 1 h 214"/>
                <a:gd name="T72" fmla="*/ 169 w 169"/>
                <a:gd name="T73" fmla="*/ 0 h 214"/>
                <a:gd name="T74" fmla="*/ 169 w 169"/>
                <a:gd name="T75" fmla="*/ 0 h 214"/>
                <a:gd name="T76" fmla="*/ 169 w 169"/>
                <a:gd name="T77" fmla="*/ 0 h 214"/>
                <a:gd name="T78" fmla="*/ 169 w 169"/>
                <a:gd name="T79" fmla="*/ 0 h 214"/>
                <a:gd name="T80" fmla="*/ 169 w 169"/>
                <a:gd name="T81" fmla="*/ 0 h 214"/>
                <a:gd name="T82" fmla="*/ 169 w 169"/>
                <a:gd name="T8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214">
                  <a:moveTo>
                    <a:pt x="169" y="0"/>
                  </a:moveTo>
                  <a:lnTo>
                    <a:pt x="150" y="0"/>
                  </a:lnTo>
                  <a:lnTo>
                    <a:pt x="131" y="3"/>
                  </a:lnTo>
                  <a:lnTo>
                    <a:pt x="113" y="9"/>
                  </a:lnTo>
                  <a:lnTo>
                    <a:pt x="96" y="17"/>
                  </a:lnTo>
                  <a:lnTo>
                    <a:pt x="78" y="28"/>
                  </a:lnTo>
                  <a:lnTo>
                    <a:pt x="62" y="40"/>
                  </a:lnTo>
                  <a:lnTo>
                    <a:pt x="48" y="53"/>
                  </a:lnTo>
                  <a:lnTo>
                    <a:pt x="36" y="67"/>
                  </a:lnTo>
                  <a:lnTo>
                    <a:pt x="24" y="82"/>
                  </a:lnTo>
                  <a:lnTo>
                    <a:pt x="15" y="99"/>
                  </a:lnTo>
                  <a:lnTo>
                    <a:pt x="7" y="118"/>
                  </a:lnTo>
                  <a:lnTo>
                    <a:pt x="2" y="137"/>
                  </a:lnTo>
                  <a:lnTo>
                    <a:pt x="0" y="158"/>
                  </a:lnTo>
                  <a:lnTo>
                    <a:pt x="1" y="177"/>
                  </a:lnTo>
                  <a:lnTo>
                    <a:pt x="6" y="196"/>
                  </a:lnTo>
                  <a:lnTo>
                    <a:pt x="15" y="213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3" y="210"/>
                  </a:lnTo>
                  <a:lnTo>
                    <a:pt x="24" y="206"/>
                  </a:lnTo>
                  <a:lnTo>
                    <a:pt x="23" y="194"/>
                  </a:lnTo>
                  <a:lnTo>
                    <a:pt x="21" y="182"/>
                  </a:lnTo>
                  <a:lnTo>
                    <a:pt x="18" y="169"/>
                  </a:lnTo>
                  <a:lnTo>
                    <a:pt x="15" y="158"/>
                  </a:lnTo>
                  <a:lnTo>
                    <a:pt x="15" y="139"/>
                  </a:lnTo>
                  <a:lnTo>
                    <a:pt x="18" y="119"/>
                  </a:lnTo>
                  <a:lnTo>
                    <a:pt x="25" y="100"/>
                  </a:lnTo>
                  <a:lnTo>
                    <a:pt x="33" y="83"/>
                  </a:lnTo>
                  <a:lnTo>
                    <a:pt x="44" y="66"/>
                  </a:lnTo>
                  <a:lnTo>
                    <a:pt x="58" y="50"/>
                  </a:lnTo>
                  <a:lnTo>
                    <a:pt x="72" y="36"/>
                  </a:lnTo>
                  <a:lnTo>
                    <a:pt x="90" y="23"/>
                  </a:lnTo>
                  <a:lnTo>
                    <a:pt x="109" y="14"/>
                  </a:lnTo>
                  <a:lnTo>
                    <a:pt x="129" y="6"/>
                  </a:lnTo>
                  <a:lnTo>
                    <a:pt x="149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80"/>
            <p:cNvSpPr>
              <a:spLocks/>
            </p:cNvSpPr>
            <p:nvPr/>
          </p:nvSpPr>
          <p:spPr bwMode="auto">
            <a:xfrm>
              <a:off x="2018" y="1288"/>
              <a:ext cx="144" cy="163"/>
            </a:xfrm>
            <a:custGeom>
              <a:avLst/>
              <a:gdLst>
                <a:gd name="T0" fmla="*/ 15 w 290"/>
                <a:gd name="T1" fmla="*/ 24 h 327"/>
                <a:gd name="T2" fmla="*/ 44 w 290"/>
                <a:gd name="T3" fmla="*/ 14 h 327"/>
                <a:gd name="T4" fmla="*/ 75 w 290"/>
                <a:gd name="T5" fmla="*/ 9 h 327"/>
                <a:gd name="T6" fmla="*/ 106 w 290"/>
                <a:gd name="T7" fmla="*/ 11 h 327"/>
                <a:gd name="T8" fmla="*/ 136 w 290"/>
                <a:gd name="T9" fmla="*/ 19 h 327"/>
                <a:gd name="T10" fmla="*/ 165 w 290"/>
                <a:gd name="T11" fmla="*/ 30 h 327"/>
                <a:gd name="T12" fmla="*/ 194 w 290"/>
                <a:gd name="T13" fmla="*/ 45 h 327"/>
                <a:gd name="T14" fmla="*/ 219 w 290"/>
                <a:gd name="T15" fmla="*/ 65 h 327"/>
                <a:gd name="T16" fmla="*/ 241 w 290"/>
                <a:gd name="T17" fmla="*/ 87 h 327"/>
                <a:gd name="T18" fmla="*/ 257 w 290"/>
                <a:gd name="T19" fmla="*/ 113 h 327"/>
                <a:gd name="T20" fmla="*/ 269 w 290"/>
                <a:gd name="T21" fmla="*/ 143 h 327"/>
                <a:gd name="T22" fmla="*/ 276 w 290"/>
                <a:gd name="T23" fmla="*/ 174 h 327"/>
                <a:gd name="T24" fmla="*/ 278 w 290"/>
                <a:gd name="T25" fmla="*/ 207 h 327"/>
                <a:gd name="T26" fmla="*/ 273 w 290"/>
                <a:gd name="T27" fmla="*/ 246 h 327"/>
                <a:gd name="T28" fmla="*/ 260 w 290"/>
                <a:gd name="T29" fmla="*/ 280 h 327"/>
                <a:gd name="T30" fmla="*/ 238 w 290"/>
                <a:gd name="T31" fmla="*/ 312 h 327"/>
                <a:gd name="T32" fmla="*/ 224 w 290"/>
                <a:gd name="T33" fmla="*/ 326 h 327"/>
                <a:gd name="T34" fmla="*/ 224 w 290"/>
                <a:gd name="T35" fmla="*/ 327 h 327"/>
                <a:gd name="T36" fmla="*/ 249 w 290"/>
                <a:gd name="T37" fmla="*/ 302 h 327"/>
                <a:gd name="T38" fmla="*/ 281 w 290"/>
                <a:gd name="T39" fmla="*/ 241 h 327"/>
                <a:gd name="T40" fmla="*/ 290 w 290"/>
                <a:gd name="T41" fmla="*/ 173 h 327"/>
                <a:gd name="T42" fmla="*/ 271 w 290"/>
                <a:gd name="T43" fmla="*/ 106 h 327"/>
                <a:gd name="T44" fmla="*/ 241 w 290"/>
                <a:gd name="T45" fmla="*/ 61 h 327"/>
                <a:gd name="T46" fmla="*/ 215 w 290"/>
                <a:gd name="T47" fmla="*/ 36 h 327"/>
                <a:gd name="T48" fmla="*/ 185 w 290"/>
                <a:gd name="T49" fmla="*/ 19 h 327"/>
                <a:gd name="T50" fmla="*/ 152 w 290"/>
                <a:gd name="T51" fmla="*/ 6 h 327"/>
                <a:gd name="T52" fmla="*/ 118 w 290"/>
                <a:gd name="T53" fmla="*/ 1 h 327"/>
                <a:gd name="T54" fmla="*/ 83 w 290"/>
                <a:gd name="T55" fmla="*/ 1 h 327"/>
                <a:gd name="T56" fmla="*/ 49 w 290"/>
                <a:gd name="T57" fmla="*/ 9 h 327"/>
                <a:gd name="T58" fmla="*/ 16 w 290"/>
                <a:gd name="T59" fmla="*/ 23 h 327"/>
                <a:gd name="T60" fmla="*/ 0 w 290"/>
                <a:gd name="T61" fmla="*/ 32 h 327"/>
                <a:gd name="T62" fmla="*/ 0 w 290"/>
                <a:gd name="T63" fmla="*/ 32 h 327"/>
                <a:gd name="T64" fmla="*/ 0 w 290"/>
                <a:gd name="T65" fmla="*/ 3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0" h="327">
                  <a:moveTo>
                    <a:pt x="0" y="32"/>
                  </a:moveTo>
                  <a:lnTo>
                    <a:pt x="15" y="24"/>
                  </a:lnTo>
                  <a:lnTo>
                    <a:pt x="29" y="17"/>
                  </a:lnTo>
                  <a:lnTo>
                    <a:pt x="44" y="14"/>
                  </a:lnTo>
                  <a:lnTo>
                    <a:pt x="60" y="11"/>
                  </a:lnTo>
                  <a:lnTo>
                    <a:pt x="75" y="9"/>
                  </a:lnTo>
                  <a:lnTo>
                    <a:pt x="90" y="9"/>
                  </a:lnTo>
                  <a:lnTo>
                    <a:pt x="106" y="11"/>
                  </a:lnTo>
                  <a:lnTo>
                    <a:pt x="121" y="14"/>
                  </a:lnTo>
                  <a:lnTo>
                    <a:pt x="136" y="19"/>
                  </a:lnTo>
                  <a:lnTo>
                    <a:pt x="151" y="23"/>
                  </a:lnTo>
                  <a:lnTo>
                    <a:pt x="165" y="30"/>
                  </a:lnTo>
                  <a:lnTo>
                    <a:pt x="180" y="37"/>
                  </a:lnTo>
                  <a:lnTo>
                    <a:pt x="194" y="45"/>
                  </a:lnTo>
                  <a:lnTo>
                    <a:pt x="207" y="54"/>
                  </a:lnTo>
                  <a:lnTo>
                    <a:pt x="219" y="65"/>
                  </a:lnTo>
                  <a:lnTo>
                    <a:pt x="231" y="75"/>
                  </a:lnTo>
                  <a:lnTo>
                    <a:pt x="241" y="87"/>
                  </a:lnTo>
                  <a:lnTo>
                    <a:pt x="249" y="99"/>
                  </a:lnTo>
                  <a:lnTo>
                    <a:pt x="257" y="113"/>
                  </a:lnTo>
                  <a:lnTo>
                    <a:pt x="263" y="128"/>
                  </a:lnTo>
                  <a:lnTo>
                    <a:pt x="269" y="143"/>
                  </a:lnTo>
                  <a:lnTo>
                    <a:pt x="272" y="159"/>
                  </a:lnTo>
                  <a:lnTo>
                    <a:pt x="276" y="174"/>
                  </a:lnTo>
                  <a:lnTo>
                    <a:pt x="278" y="189"/>
                  </a:lnTo>
                  <a:lnTo>
                    <a:pt x="278" y="207"/>
                  </a:lnTo>
                  <a:lnTo>
                    <a:pt x="277" y="227"/>
                  </a:lnTo>
                  <a:lnTo>
                    <a:pt x="273" y="246"/>
                  </a:lnTo>
                  <a:lnTo>
                    <a:pt x="268" y="263"/>
                  </a:lnTo>
                  <a:lnTo>
                    <a:pt x="260" y="280"/>
                  </a:lnTo>
                  <a:lnTo>
                    <a:pt x="249" y="297"/>
                  </a:lnTo>
                  <a:lnTo>
                    <a:pt x="238" y="312"/>
                  </a:lnTo>
                  <a:lnTo>
                    <a:pt x="225" y="326"/>
                  </a:lnTo>
                  <a:lnTo>
                    <a:pt x="224" y="326"/>
                  </a:lnTo>
                  <a:lnTo>
                    <a:pt x="224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49" y="302"/>
                  </a:lnTo>
                  <a:lnTo>
                    <a:pt x="269" y="273"/>
                  </a:lnTo>
                  <a:lnTo>
                    <a:pt x="281" y="241"/>
                  </a:lnTo>
                  <a:lnTo>
                    <a:pt x="288" y="207"/>
                  </a:lnTo>
                  <a:lnTo>
                    <a:pt x="290" y="173"/>
                  </a:lnTo>
                  <a:lnTo>
                    <a:pt x="284" y="138"/>
                  </a:lnTo>
                  <a:lnTo>
                    <a:pt x="271" y="106"/>
                  </a:lnTo>
                  <a:lnTo>
                    <a:pt x="253" y="75"/>
                  </a:lnTo>
                  <a:lnTo>
                    <a:pt x="241" y="61"/>
                  </a:lnTo>
                  <a:lnTo>
                    <a:pt x="228" y="47"/>
                  </a:lnTo>
                  <a:lnTo>
                    <a:pt x="215" y="36"/>
                  </a:lnTo>
                  <a:lnTo>
                    <a:pt x="200" y="27"/>
                  </a:lnTo>
                  <a:lnTo>
                    <a:pt x="185" y="19"/>
                  </a:lnTo>
                  <a:lnTo>
                    <a:pt x="169" y="12"/>
                  </a:lnTo>
                  <a:lnTo>
                    <a:pt x="152" y="6"/>
                  </a:lnTo>
                  <a:lnTo>
                    <a:pt x="135" y="2"/>
                  </a:lnTo>
                  <a:lnTo>
                    <a:pt x="118" y="1"/>
                  </a:lnTo>
                  <a:lnTo>
                    <a:pt x="101" y="0"/>
                  </a:lnTo>
                  <a:lnTo>
                    <a:pt x="83" y="1"/>
                  </a:lnTo>
                  <a:lnTo>
                    <a:pt x="66" y="5"/>
                  </a:lnTo>
                  <a:lnTo>
                    <a:pt x="49" y="9"/>
                  </a:lnTo>
                  <a:lnTo>
                    <a:pt x="33" y="15"/>
                  </a:lnTo>
                  <a:lnTo>
                    <a:pt x="16" y="2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81"/>
            <p:cNvSpPr>
              <a:spLocks/>
            </p:cNvSpPr>
            <p:nvPr/>
          </p:nvSpPr>
          <p:spPr bwMode="auto">
            <a:xfrm>
              <a:off x="2034" y="1312"/>
              <a:ext cx="127" cy="67"/>
            </a:xfrm>
            <a:custGeom>
              <a:avLst/>
              <a:gdLst>
                <a:gd name="T0" fmla="*/ 0 w 253"/>
                <a:gd name="T1" fmla="*/ 0 h 133"/>
                <a:gd name="T2" fmla="*/ 17 w 253"/>
                <a:gd name="T3" fmla="*/ 9 h 133"/>
                <a:gd name="T4" fmla="*/ 34 w 253"/>
                <a:gd name="T5" fmla="*/ 15 h 133"/>
                <a:gd name="T6" fmla="*/ 53 w 253"/>
                <a:gd name="T7" fmla="*/ 18 h 133"/>
                <a:gd name="T8" fmla="*/ 71 w 253"/>
                <a:gd name="T9" fmla="*/ 20 h 133"/>
                <a:gd name="T10" fmla="*/ 90 w 253"/>
                <a:gd name="T11" fmla="*/ 23 h 133"/>
                <a:gd name="T12" fmla="*/ 108 w 253"/>
                <a:gd name="T13" fmla="*/ 24 h 133"/>
                <a:gd name="T14" fmla="*/ 126 w 253"/>
                <a:gd name="T15" fmla="*/ 26 h 133"/>
                <a:gd name="T16" fmla="*/ 145 w 253"/>
                <a:gd name="T17" fmla="*/ 29 h 133"/>
                <a:gd name="T18" fmla="*/ 162 w 253"/>
                <a:gd name="T19" fmla="*/ 35 h 133"/>
                <a:gd name="T20" fmla="*/ 179 w 253"/>
                <a:gd name="T21" fmla="*/ 44 h 133"/>
                <a:gd name="T22" fmla="*/ 196 w 253"/>
                <a:gd name="T23" fmla="*/ 56 h 133"/>
                <a:gd name="T24" fmla="*/ 209 w 253"/>
                <a:gd name="T25" fmla="*/ 70 h 133"/>
                <a:gd name="T26" fmla="*/ 223 w 253"/>
                <a:gd name="T27" fmla="*/ 85 h 133"/>
                <a:gd name="T28" fmla="*/ 235 w 253"/>
                <a:gd name="T29" fmla="*/ 100 h 133"/>
                <a:gd name="T30" fmla="*/ 245 w 253"/>
                <a:gd name="T31" fmla="*/ 117 h 133"/>
                <a:gd name="T32" fmla="*/ 253 w 253"/>
                <a:gd name="T33" fmla="*/ 133 h 133"/>
                <a:gd name="T34" fmla="*/ 253 w 253"/>
                <a:gd name="T35" fmla="*/ 133 h 133"/>
                <a:gd name="T36" fmla="*/ 253 w 253"/>
                <a:gd name="T37" fmla="*/ 133 h 133"/>
                <a:gd name="T38" fmla="*/ 253 w 253"/>
                <a:gd name="T39" fmla="*/ 133 h 133"/>
                <a:gd name="T40" fmla="*/ 253 w 253"/>
                <a:gd name="T41" fmla="*/ 133 h 133"/>
                <a:gd name="T42" fmla="*/ 245 w 253"/>
                <a:gd name="T43" fmla="*/ 116 h 133"/>
                <a:gd name="T44" fmla="*/ 237 w 253"/>
                <a:gd name="T45" fmla="*/ 101 h 133"/>
                <a:gd name="T46" fmla="*/ 227 w 253"/>
                <a:gd name="T47" fmla="*/ 86 h 133"/>
                <a:gd name="T48" fmla="*/ 215 w 253"/>
                <a:gd name="T49" fmla="*/ 72 h 133"/>
                <a:gd name="T50" fmla="*/ 203 w 253"/>
                <a:gd name="T51" fmla="*/ 59 h 133"/>
                <a:gd name="T52" fmla="*/ 189 w 253"/>
                <a:gd name="T53" fmla="*/ 48 h 133"/>
                <a:gd name="T54" fmla="*/ 174 w 253"/>
                <a:gd name="T55" fmla="*/ 38 h 133"/>
                <a:gd name="T56" fmla="*/ 158 w 253"/>
                <a:gd name="T57" fmla="*/ 27 h 133"/>
                <a:gd name="T58" fmla="*/ 139 w 253"/>
                <a:gd name="T59" fmla="*/ 19 h 133"/>
                <a:gd name="T60" fmla="*/ 121 w 253"/>
                <a:gd name="T61" fmla="*/ 15 h 133"/>
                <a:gd name="T62" fmla="*/ 100 w 253"/>
                <a:gd name="T63" fmla="*/ 12 h 133"/>
                <a:gd name="T64" fmla="*/ 80 w 253"/>
                <a:gd name="T65" fmla="*/ 10 h 133"/>
                <a:gd name="T66" fmla="*/ 60 w 253"/>
                <a:gd name="T67" fmla="*/ 10 h 133"/>
                <a:gd name="T68" fmla="*/ 39 w 253"/>
                <a:gd name="T69" fmla="*/ 8 h 133"/>
                <a:gd name="T70" fmla="*/ 19 w 253"/>
                <a:gd name="T71" fmla="*/ 5 h 133"/>
                <a:gd name="T72" fmla="*/ 1 w 253"/>
                <a:gd name="T73" fmla="*/ 0 h 133"/>
                <a:gd name="T74" fmla="*/ 0 w 253"/>
                <a:gd name="T75" fmla="*/ 0 h 133"/>
                <a:gd name="T76" fmla="*/ 0 w 253"/>
                <a:gd name="T77" fmla="*/ 0 h 133"/>
                <a:gd name="T78" fmla="*/ 0 w 253"/>
                <a:gd name="T79" fmla="*/ 0 h 133"/>
                <a:gd name="T80" fmla="*/ 0 w 253"/>
                <a:gd name="T81" fmla="*/ 0 h 133"/>
                <a:gd name="T82" fmla="*/ 0 w 253"/>
                <a:gd name="T8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133">
                  <a:moveTo>
                    <a:pt x="0" y="0"/>
                  </a:moveTo>
                  <a:lnTo>
                    <a:pt x="17" y="9"/>
                  </a:lnTo>
                  <a:lnTo>
                    <a:pt x="34" y="15"/>
                  </a:lnTo>
                  <a:lnTo>
                    <a:pt x="53" y="18"/>
                  </a:lnTo>
                  <a:lnTo>
                    <a:pt x="71" y="20"/>
                  </a:lnTo>
                  <a:lnTo>
                    <a:pt x="90" y="23"/>
                  </a:lnTo>
                  <a:lnTo>
                    <a:pt x="108" y="24"/>
                  </a:lnTo>
                  <a:lnTo>
                    <a:pt x="126" y="26"/>
                  </a:lnTo>
                  <a:lnTo>
                    <a:pt x="145" y="29"/>
                  </a:lnTo>
                  <a:lnTo>
                    <a:pt x="162" y="35"/>
                  </a:lnTo>
                  <a:lnTo>
                    <a:pt x="179" y="44"/>
                  </a:lnTo>
                  <a:lnTo>
                    <a:pt x="196" y="56"/>
                  </a:lnTo>
                  <a:lnTo>
                    <a:pt x="209" y="70"/>
                  </a:lnTo>
                  <a:lnTo>
                    <a:pt x="223" y="85"/>
                  </a:lnTo>
                  <a:lnTo>
                    <a:pt x="235" y="100"/>
                  </a:lnTo>
                  <a:lnTo>
                    <a:pt x="245" y="117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53" y="133"/>
                  </a:lnTo>
                  <a:lnTo>
                    <a:pt x="245" y="116"/>
                  </a:lnTo>
                  <a:lnTo>
                    <a:pt x="237" y="101"/>
                  </a:lnTo>
                  <a:lnTo>
                    <a:pt x="227" y="86"/>
                  </a:lnTo>
                  <a:lnTo>
                    <a:pt x="215" y="72"/>
                  </a:lnTo>
                  <a:lnTo>
                    <a:pt x="203" y="59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58" y="27"/>
                  </a:lnTo>
                  <a:lnTo>
                    <a:pt x="139" y="19"/>
                  </a:lnTo>
                  <a:lnTo>
                    <a:pt x="121" y="15"/>
                  </a:lnTo>
                  <a:lnTo>
                    <a:pt x="100" y="12"/>
                  </a:lnTo>
                  <a:lnTo>
                    <a:pt x="80" y="10"/>
                  </a:lnTo>
                  <a:lnTo>
                    <a:pt x="60" y="10"/>
                  </a:lnTo>
                  <a:lnTo>
                    <a:pt x="39" y="8"/>
                  </a:lnTo>
                  <a:lnTo>
                    <a:pt x="19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82"/>
            <p:cNvSpPr>
              <a:spLocks/>
            </p:cNvSpPr>
            <p:nvPr/>
          </p:nvSpPr>
          <p:spPr bwMode="auto">
            <a:xfrm>
              <a:off x="2079" y="1434"/>
              <a:ext cx="54" cy="69"/>
            </a:xfrm>
            <a:custGeom>
              <a:avLst/>
              <a:gdLst>
                <a:gd name="T0" fmla="*/ 2 w 109"/>
                <a:gd name="T1" fmla="*/ 76 h 138"/>
                <a:gd name="T2" fmla="*/ 7 w 109"/>
                <a:gd name="T3" fmla="*/ 64 h 138"/>
                <a:gd name="T4" fmla="*/ 12 w 109"/>
                <a:gd name="T5" fmla="*/ 53 h 138"/>
                <a:gd name="T6" fmla="*/ 18 w 109"/>
                <a:gd name="T7" fmla="*/ 42 h 138"/>
                <a:gd name="T8" fmla="*/ 25 w 109"/>
                <a:gd name="T9" fmla="*/ 31 h 138"/>
                <a:gd name="T10" fmla="*/ 32 w 109"/>
                <a:gd name="T11" fmla="*/ 22 h 138"/>
                <a:gd name="T12" fmla="*/ 40 w 109"/>
                <a:gd name="T13" fmla="*/ 15 h 138"/>
                <a:gd name="T14" fmla="*/ 49 w 109"/>
                <a:gd name="T15" fmla="*/ 10 h 138"/>
                <a:gd name="T16" fmla="*/ 59 w 109"/>
                <a:gd name="T17" fmla="*/ 8 h 138"/>
                <a:gd name="T18" fmla="*/ 68 w 109"/>
                <a:gd name="T19" fmla="*/ 8 h 138"/>
                <a:gd name="T20" fmla="*/ 77 w 109"/>
                <a:gd name="T21" fmla="*/ 11 h 138"/>
                <a:gd name="T22" fmla="*/ 83 w 109"/>
                <a:gd name="T23" fmla="*/ 18 h 138"/>
                <a:gd name="T24" fmla="*/ 89 w 109"/>
                <a:gd name="T25" fmla="*/ 30 h 138"/>
                <a:gd name="T26" fmla="*/ 91 w 109"/>
                <a:gd name="T27" fmla="*/ 44 h 138"/>
                <a:gd name="T28" fmla="*/ 89 w 109"/>
                <a:gd name="T29" fmla="*/ 60 h 138"/>
                <a:gd name="T30" fmla="*/ 82 w 109"/>
                <a:gd name="T31" fmla="*/ 75 h 138"/>
                <a:gd name="T32" fmla="*/ 72 w 109"/>
                <a:gd name="T33" fmla="*/ 88 h 138"/>
                <a:gd name="T34" fmla="*/ 59 w 109"/>
                <a:gd name="T35" fmla="*/ 102 h 138"/>
                <a:gd name="T36" fmla="*/ 47 w 109"/>
                <a:gd name="T37" fmla="*/ 114 h 138"/>
                <a:gd name="T38" fmla="*/ 33 w 109"/>
                <a:gd name="T39" fmla="*/ 123 h 138"/>
                <a:gd name="T40" fmla="*/ 20 w 109"/>
                <a:gd name="T41" fmla="*/ 130 h 138"/>
                <a:gd name="T42" fmla="*/ 18 w 109"/>
                <a:gd name="T43" fmla="*/ 132 h 138"/>
                <a:gd name="T44" fmla="*/ 15 w 109"/>
                <a:gd name="T45" fmla="*/ 135 h 138"/>
                <a:gd name="T46" fmla="*/ 15 w 109"/>
                <a:gd name="T47" fmla="*/ 137 h 138"/>
                <a:gd name="T48" fmla="*/ 17 w 109"/>
                <a:gd name="T49" fmla="*/ 138 h 138"/>
                <a:gd name="T50" fmla="*/ 36 w 109"/>
                <a:gd name="T51" fmla="*/ 136 h 138"/>
                <a:gd name="T52" fmla="*/ 56 w 109"/>
                <a:gd name="T53" fmla="*/ 128 h 138"/>
                <a:gd name="T54" fmla="*/ 73 w 109"/>
                <a:gd name="T55" fmla="*/ 115 h 138"/>
                <a:gd name="T56" fmla="*/ 89 w 109"/>
                <a:gd name="T57" fmla="*/ 98 h 138"/>
                <a:gd name="T58" fmla="*/ 101 w 109"/>
                <a:gd name="T59" fmla="*/ 79 h 138"/>
                <a:gd name="T60" fmla="*/ 109 w 109"/>
                <a:gd name="T61" fmla="*/ 60 h 138"/>
                <a:gd name="T62" fmla="*/ 109 w 109"/>
                <a:gd name="T63" fmla="*/ 40 h 138"/>
                <a:gd name="T64" fmla="*/ 103 w 109"/>
                <a:gd name="T65" fmla="*/ 20 h 138"/>
                <a:gd name="T66" fmla="*/ 97 w 109"/>
                <a:gd name="T67" fmla="*/ 11 h 138"/>
                <a:gd name="T68" fmla="*/ 91 w 109"/>
                <a:gd name="T69" fmla="*/ 5 h 138"/>
                <a:gd name="T70" fmla="*/ 83 w 109"/>
                <a:gd name="T71" fmla="*/ 2 h 138"/>
                <a:gd name="T72" fmla="*/ 77 w 109"/>
                <a:gd name="T73" fmla="*/ 0 h 138"/>
                <a:gd name="T74" fmla="*/ 68 w 109"/>
                <a:gd name="T75" fmla="*/ 0 h 138"/>
                <a:gd name="T76" fmla="*/ 59 w 109"/>
                <a:gd name="T77" fmla="*/ 1 h 138"/>
                <a:gd name="T78" fmla="*/ 51 w 109"/>
                <a:gd name="T79" fmla="*/ 3 h 138"/>
                <a:gd name="T80" fmla="*/ 42 w 109"/>
                <a:gd name="T81" fmla="*/ 8 h 138"/>
                <a:gd name="T82" fmla="*/ 34 w 109"/>
                <a:gd name="T83" fmla="*/ 12 h 138"/>
                <a:gd name="T84" fmla="*/ 28 w 109"/>
                <a:gd name="T85" fmla="*/ 20 h 138"/>
                <a:gd name="T86" fmla="*/ 22 w 109"/>
                <a:gd name="T87" fmla="*/ 29 h 138"/>
                <a:gd name="T88" fmla="*/ 17 w 109"/>
                <a:gd name="T89" fmla="*/ 38 h 138"/>
                <a:gd name="T90" fmla="*/ 12 w 109"/>
                <a:gd name="T91" fmla="*/ 48 h 138"/>
                <a:gd name="T92" fmla="*/ 9 w 109"/>
                <a:gd name="T93" fmla="*/ 58 h 138"/>
                <a:gd name="T94" fmla="*/ 4 w 109"/>
                <a:gd name="T95" fmla="*/ 68 h 138"/>
                <a:gd name="T96" fmla="*/ 0 w 109"/>
                <a:gd name="T97" fmla="*/ 76 h 138"/>
                <a:gd name="T98" fmla="*/ 0 w 109"/>
                <a:gd name="T99" fmla="*/ 76 h 138"/>
                <a:gd name="T100" fmla="*/ 2 w 109"/>
                <a:gd name="T101" fmla="*/ 76 h 138"/>
                <a:gd name="T102" fmla="*/ 2 w 109"/>
                <a:gd name="T103" fmla="*/ 76 h 138"/>
                <a:gd name="T104" fmla="*/ 2 w 109"/>
                <a:gd name="T105" fmla="*/ 76 h 138"/>
                <a:gd name="T106" fmla="*/ 2 w 109"/>
                <a:gd name="T10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138">
                  <a:moveTo>
                    <a:pt x="2" y="76"/>
                  </a:moveTo>
                  <a:lnTo>
                    <a:pt x="7" y="64"/>
                  </a:lnTo>
                  <a:lnTo>
                    <a:pt x="12" y="53"/>
                  </a:lnTo>
                  <a:lnTo>
                    <a:pt x="18" y="42"/>
                  </a:lnTo>
                  <a:lnTo>
                    <a:pt x="25" y="31"/>
                  </a:lnTo>
                  <a:lnTo>
                    <a:pt x="32" y="22"/>
                  </a:lnTo>
                  <a:lnTo>
                    <a:pt x="40" y="15"/>
                  </a:lnTo>
                  <a:lnTo>
                    <a:pt x="49" y="10"/>
                  </a:lnTo>
                  <a:lnTo>
                    <a:pt x="59" y="8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3" y="18"/>
                  </a:lnTo>
                  <a:lnTo>
                    <a:pt x="89" y="30"/>
                  </a:lnTo>
                  <a:lnTo>
                    <a:pt x="91" y="44"/>
                  </a:lnTo>
                  <a:lnTo>
                    <a:pt x="89" y="60"/>
                  </a:lnTo>
                  <a:lnTo>
                    <a:pt x="82" y="75"/>
                  </a:lnTo>
                  <a:lnTo>
                    <a:pt x="72" y="88"/>
                  </a:lnTo>
                  <a:lnTo>
                    <a:pt x="59" y="102"/>
                  </a:lnTo>
                  <a:lnTo>
                    <a:pt x="47" y="114"/>
                  </a:lnTo>
                  <a:lnTo>
                    <a:pt x="33" y="123"/>
                  </a:lnTo>
                  <a:lnTo>
                    <a:pt x="20" y="130"/>
                  </a:lnTo>
                  <a:lnTo>
                    <a:pt x="18" y="132"/>
                  </a:lnTo>
                  <a:lnTo>
                    <a:pt x="15" y="135"/>
                  </a:lnTo>
                  <a:lnTo>
                    <a:pt x="15" y="137"/>
                  </a:lnTo>
                  <a:lnTo>
                    <a:pt x="17" y="138"/>
                  </a:lnTo>
                  <a:lnTo>
                    <a:pt x="36" y="136"/>
                  </a:lnTo>
                  <a:lnTo>
                    <a:pt x="56" y="128"/>
                  </a:lnTo>
                  <a:lnTo>
                    <a:pt x="73" y="115"/>
                  </a:lnTo>
                  <a:lnTo>
                    <a:pt x="89" y="98"/>
                  </a:lnTo>
                  <a:lnTo>
                    <a:pt x="101" y="79"/>
                  </a:lnTo>
                  <a:lnTo>
                    <a:pt x="109" y="60"/>
                  </a:lnTo>
                  <a:lnTo>
                    <a:pt x="109" y="40"/>
                  </a:lnTo>
                  <a:lnTo>
                    <a:pt x="103" y="20"/>
                  </a:lnTo>
                  <a:lnTo>
                    <a:pt x="97" y="11"/>
                  </a:lnTo>
                  <a:lnTo>
                    <a:pt x="91" y="5"/>
                  </a:lnTo>
                  <a:lnTo>
                    <a:pt x="83" y="2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8" y="20"/>
                  </a:lnTo>
                  <a:lnTo>
                    <a:pt x="22" y="29"/>
                  </a:lnTo>
                  <a:lnTo>
                    <a:pt x="17" y="38"/>
                  </a:lnTo>
                  <a:lnTo>
                    <a:pt x="12" y="48"/>
                  </a:lnTo>
                  <a:lnTo>
                    <a:pt x="9" y="58"/>
                  </a:lnTo>
                  <a:lnTo>
                    <a:pt x="4" y="6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83"/>
            <p:cNvSpPr>
              <a:spLocks/>
            </p:cNvSpPr>
            <p:nvPr/>
          </p:nvSpPr>
          <p:spPr bwMode="auto">
            <a:xfrm>
              <a:off x="2105" y="1488"/>
              <a:ext cx="248" cy="268"/>
            </a:xfrm>
            <a:custGeom>
              <a:avLst/>
              <a:gdLst>
                <a:gd name="T0" fmla="*/ 1 w 497"/>
                <a:gd name="T1" fmla="*/ 45 h 536"/>
                <a:gd name="T2" fmla="*/ 4 w 497"/>
                <a:gd name="T3" fmla="*/ 141 h 536"/>
                <a:gd name="T4" fmla="*/ 22 w 497"/>
                <a:gd name="T5" fmla="*/ 205 h 536"/>
                <a:gd name="T6" fmla="*/ 45 w 497"/>
                <a:gd name="T7" fmla="*/ 241 h 536"/>
                <a:gd name="T8" fmla="*/ 74 w 497"/>
                <a:gd name="T9" fmla="*/ 273 h 536"/>
                <a:gd name="T10" fmla="*/ 107 w 497"/>
                <a:gd name="T11" fmla="*/ 301 h 536"/>
                <a:gd name="T12" fmla="*/ 135 w 497"/>
                <a:gd name="T13" fmla="*/ 321 h 536"/>
                <a:gd name="T14" fmla="*/ 158 w 497"/>
                <a:gd name="T15" fmla="*/ 335 h 536"/>
                <a:gd name="T16" fmla="*/ 180 w 497"/>
                <a:gd name="T17" fmla="*/ 348 h 536"/>
                <a:gd name="T18" fmla="*/ 203 w 497"/>
                <a:gd name="T19" fmla="*/ 359 h 536"/>
                <a:gd name="T20" fmla="*/ 227 w 497"/>
                <a:gd name="T21" fmla="*/ 370 h 536"/>
                <a:gd name="T22" fmla="*/ 250 w 497"/>
                <a:gd name="T23" fmla="*/ 380 h 536"/>
                <a:gd name="T24" fmla="*/ 275 w 497"/>
                <a:gd name="T25" fmla="*/ 390 h 536"/>
                <a:gd name="T26" fmla="*/ 299 w 497"/>
                <a:gd name="T27" fmla="*/ 401 h 536"/>
                <a:gd name="T28" fmla="*/ 323 w 497"/>
                <a:gd name="T29" fmla="*/ 412 h 536"/>
                <a:gd name="T30" fmla="*/ 348 w 497"/>
                <a:gd name="T31" fmla="*/ 426 h 536"/>
                <a:gd name="T32" fmla="*/ 373 w 497"/>
                <a:gd name="T33" fmla="*/ 440 h 536"/>
                <a:gd name="T34" fmla="*/ 396 w 497"/>
                <a:gd name="T35" fmla="*/ 455 h 536"/>
                <a:gd name="T36" fmla="*/ 419 w 497"/>
                <a:gd name="T37" fmla="*/ 471 h 536"/>
                <a:gd name="T38" fmla="*/ 442 w 497"/>
                <a:gd name="T39" fmla="*/ 488 h 536"/>
                <a:gd name="T40" fmla="*/ 464 w 497"/>
                <a:gd name="T41" fmla="*/ 507 h 536"/>
                <a:gd name="T42" fmla="*/ 484 w 497"/>
                <a:gd name="T43" fmla="*/ 525 h 536"/>
                <a:gd name="T44" fmla="*/ 496 w 497"/>
                <a:gd name="T45" fmla="*/ 536 h 536"/>
                <a:gd name="T46" fmla="*/ 497 w 497"/>
                <a:gd name="T47" fmla="*/ 534 h 536"/>
                <a:gd name="T48" fmla="*/ 481 w 497"/>
                <a:gd name="T49" fmla="*/ 517 h 536"/>
                <a:gd name="T50" fmla="*/ 449 w 497"/>
                <a:gd name="T51" fmla="*/ 487 h 536"/>
                <a:gd name="T52" fmla="*/ 415 w 497"/>
                <a:gd name="T53" fmla="*/ 458 h 536"/>
                <a:gd name="T54" fmla="*/ 381 w 497"/>
                <a:gd name="T55" fmla="*/ 432 h 536"/>
                <a:gd name="T56" fmla="*/ 340 w 497"/>
                <a:gd name="T57" fmla="*/ 405 h 536"/>
                <a:gd name="T58" fmla="*/ 298 w 497"/>
                <a:gd name="T59" fmla="*/ 380 h 536"/>
                <a:gd name="T60" fmla="*/ 253 w 497"/>
                <a:gd name="T61" fmla="*/ 357 h 536"/>
                <a:gd name="T62" fmla="*/ 209 w 497"/>
                <a:gd name="T63" fmla="*/ 333 h 536"/>
                <a:gd name="T64" fmla="*/ 167 w 497"/>
                <a:gd name="T65" fmla="*/ 308 h 536"/>
                <a:gd name="T66" fmla="*/ 129 w 497"/>
                <a:gd name="T67" fmla="*/ 282 h 536"/>
                <a:gd name="T68" fmla="*/ 94 w 497"/>
                <a:gd name="T69" fmla="*/ 253 h 536"/>
                <a:gd name="T70" fmla="*/ 61 w 497"/>
                <a:gd name="T71" fmla="*/ 221 h 536"/>
                <a:gd name="T72" fmla="*/ 31 w 497"/>
                <a:gd name="T73" fmla="*/ 181 h 536"/>
                <a:gd name="T74" fmla="*/ 12 w 497"/>
                <a:gd name="T75" fmla="*/ 132 h 536"/>
                <a:gd name="T76" fmla="*/ 4 w 497"/>
                <a:gd name="T77" fmla="*/ 79 h 536"/>
                <a:gd name="T78" fmla="*/ 5 w 497"/>
                <a:gd name="T79" fmla="*/ 25 h 536"/>
                <a:gd name="T80" fmla="*/ 10 w 497"/>
                <a:gd name="T81" fmla="*/ 0 h 536"/>
                <a:gd name="T82" fmla="*/ 10 w 497"/>
                <a:gd name="T83" fmla="*/ 0 h 536"/>
                <a:gd name="T84" fmla="*/ 10 w 497"/>
                <a:gd name="T8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" h="536">
                  <a:moveTo>
                    <a:pt x="10" y="0"/>
                  </a:moveTo>
                  <a:lnTo>
                    <a:pt x="1" y="45"/>
                  </a:lnTo>
                  <a:lnTo>
                    <a:pt x="0" y="93"/>
                  </a:lnTo>
                  <a:lnTo>
                    <a:pt x="4" y="141"/>
                  </a:lnTo>
                  <a:lnTo>
                    <a:pt x="14" y="185"/>
                  </a:lnTo>
                  <a:lnTo>
                    <a:pt x="22" y="205"/>
                  </a:lnTo>
                  <a:lnTo>
                    <a:pt x="33" y="223"/>
                  </a:lnTo>
                  <a:lnTo>
                    <a:pt x="45" y="241"/>
                  </a:lnTo>
                  <a:lnTo>
                    <a:pt x="59" y="258"/>
                  </a:lnTo>
                  <a:lnTo>
                    <a:pt x="74" y="273"/>
                  </a:lnTo>
                  <a:lnTo>
                    <a:pt x="91" y="287"/>
                  </a:lnTo>
                  <a:lnTo>
                    <a:pt x="107" y="301"/>
                  </a:lnTo>
                  <a:lnTo>
                    <a:pt x="125" y="313"/>
                  </a:lnTo>
                  <a:lnTo>
                    <a:pt x="135" y="321"/>
                  </a:lnTo>
                  <a:lnTo>
                    <a:pt x="147" y="328"/>
                  </a:lnTo>
                  <a:lnTo>
                    <a:pt x="158" y="335"/>
                  </a:lnTo>
                  <a:lnTo>
                    <a:pt x="170" y="341"/>
                  </a:lnTo>
                  <a:lnTo>
                    <a:pt x="180" y="348"/>
                  </a:lnTo>
                  <a:lnTo>
                    <a:pt x="192" y="354"/>
                  </a:lnTo>
                  <a:lnTo>
                    <a:pt x="203" y="359"/>
                  </a:lnTo>
                  <a:lnTo>
                    <a:pt x="216" y="365"/>
                  </a:lnTo>
                  <a:lnTo>
                    <a:pt x="227" y="370"/>
                  </a:lnTo>
                  <a:lnTo>
                    <a:pt x="239" y="376"/>
                  </a:lnTo>
                  <a:lnTo>
                    <a:pt x="250" y="380"/>
                  </a:lnTo>
                  <a:lnTo>
                    <a:pt x="263" y="386"/>
                  </a:lnTo>
                  <a:lnTo>
                    <a:pt x="275" y="390"/>
                  </a:lnTo>
                  <a:lnTo>
                    <a:pt x="286" y="396"/>
                  </a:lnTo>
                  <a:lnTo>
                    <a:pt x="299" y="401"/>
                  </a:lnTo>
                  <a:lnTo>
                    <a:pt x="310" y="407"/>
                  </a:lnTo>
                  <a:lnTo>
                    <a:pt x="323" y="412"/>
                  </a:lnTo>
                  <a:lnTo>
                    <a:pt x="336" y="419"/>
                  </a:lnTo>
                  <a:lnTo>
                    <a:pt x="348" y="426"/>
                  </a:lnTo>
                  <a:lnTo>
                    <a:pt x="361" y="433"/>
                  </a:lnTo>
                  <a:lnTo>
                    <a:pt x="373" y="440"/>
                  </a:lnTo>
                  <a:lnTo>
                    <a:pt x="384" y="448"/>
                  </a:lnTo>
                  <a:lnTo>
                    <a:pt x="396" y="455"/>
                  </a:lnTo>
                  <a:lnTo>
                    <a:pt x="408" y="463"/>
                  </a:lnTo>
                  <a:lnTo>
                    <a:pt x="419" y="471"/>
                  </a:lnTo>
                  <a:lnTo>
                    <a:pt x="430" y="480"/>
                  </a:lnTo>
                  <a:lnTo>
                    <a:pt x="442" y="488"/>
                  </a:lnTo>
                  <a:lnTo>
                    <a:pt x="452" y="498"/>
                  </a:lnTo>
                  <a:lnTo>
                    <a:pt x="464" y="507"/>
                  </a:lnTo>
                  <a:lnTo>
                    <a:pt x="474" y="516"/>
                  </a:lnTo>
                  <a:lnTo>
                    <a:pt x="484" y="525"/>
                  </a:lnTo>
                  <a:lnTo>
                    <a:pt x="495" y="536"/>
                  </a:lnTo>
                  <a:lnTo>
                    <a:pt x="496" y="536"/>
                  </a:lnTo>
                  <a:lnTo>
                    <a:pt x="496" y="534"/>
                  </a:lnTo>
                  <a:lnTo>
                    <a:pt x="497" y="534"/>
                  </a:lnTo>
                  <a:lnTo>
                    <a:pt x="497" y="533"/>
                  </a:lnTo>
                  <a:lnTo>
                    <a:pt x="481" y="517"/>
                  </a:lnTo>
                  <a:lnTo>
                    <a:pt x="466" y="502"/>
                  </a:lnTo>
                  <a:lnTo>
                    <a:pt x="449" y="487"/>
                  </a:lnTo>
                  <a:lnTo>
                    <a:pt x="432" y="472"/>
                  </a:lnTo>
                  <a:lnTo>
                    <a:pt x="415" y="458"/>
                  </a:lnTo>
                  <a:lnTo>
                    <a:pt x="398" y="446"/>
                  </a:lnTo>
                  <a:lnTo>
                    <a:pt x="381" y="432"/>
                  </a:lnTo>
                  <a:lnTo>
                    <a:pt x="362" y="419"/>
                  </a:lnTo>
                  <a:lnTo>
                    <a:pt x="340" y="405"/>
                  </a:lnTo>
                  <a:lnTo>
                    <a:pt x="320" y="393"/>
                  </a:lnTo>
                  <a:lnTo>
                    <a:pt x="298" y="380"/>
                  </a:lnTo>
                  <a:lnTo>
                    <a:pt x="275" y="369"/>
                  </a:lnTo>
                  <a:lnTo>
                    <a:pt x="253" y="357"/>
                  </a:lnTo>
                  <a:lnTo>
                    <a:pt x="231" y="344"/>
                  </a:lnTo>
                  <a:lnTo>
                    <a:pt x="209" y="333"/>
                  </a:lnTo>
                  <a:lnTo>
                    <a:pt x="187" y="320"/>
                  </a:lnTo>
                  <a:lnTo>
                    <a:pt x="167" y="308"/>
                  </a:lnTo>
                  <a:lnTo>
                    <a:pt x="148" y="295"/>
                  </a:lnTo>
                  <a:lnTo>
                    <a:pt x="129" y="282"/>
                  </a:lnTo>
                  <a:lnTo>
                    <a:pt x="111" y="268"/>
                  </a:lnTo>
                  <a:lnTo>
                    <a:pt x="94" y="253"/>
                  </a:lnTo>
                  <a:lnTo>
                    <a:pt x="78" y="237"/>
                  </a:lnTo>
                  <a:lnTo>
                    <a:pt x="61" y="221"/>
                  </a:lnTo>
                  <a:lnTo>
                    <a:pt x="46" y="203"/>
                  </a:lnTo>
                  <a:lnTo>
                    <a:pt x="31" y="181"/>
                  </a:lnTo>
                  <a:lnTo>
                    <a:pt x="21" y="157"/>
                  </a:lnTo>
                  <a:lnTo>
                    <a:pt x="12" y="132"/>
                  </a:lnTo>
                  <a:lnTo>
                    <a:pt x="6" y="106"/>
                  </a:lnTo>
                  <a:lnTo>
                    <a:pt x="4" y="79"/>
                  </a:lnTo>
                  <a:lnTo>
                    <a:pt x="3" y="52"/>
                  </a:lnTo>
                  <a:lnTo>
                    <a:pt x="5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84"/>
            <p:cNvSpPr>
              <a:spLocks/>
            </p:cNvSpPr>
            <p:nvPr/>
          </p:nvSpPr>
          <p:spPr bwMode="auto">
            <a:xfrm>
              <a:off x="2012" y="1732"/>
              <a:ext cx="333" cy="428"/>
            </a:xfrm>
            <a:custGeom>
              <a:avLst/>
              <a:gdLst>
                <a:gd name="T0" fmla="*/ 654 w 665"/>
                <a:gd name="T1" fmla="*/ 59 h 856"/>
                <a:gd name="T2" fmla="*/ 627 w 665"/>
                <a:gd name="T3" fmla="*/ 174 h 856"/>
                <a:gd name="T4" fmla="*/ 590 w 665"/>
                <a:gd name="T5" fmla="*/ 287 h 856"/>
                <a:gd name="T6" fmla="*/ 543 w 665"/>
                <a:gd name="T7" fmla="*/ 396 h 856"/>
                <a:gd name="T8" fmla="*/ 493 w 665"/>
                <a:gd name="T9" fmla="*/ 486 h 856"/>
                <a:gd name="T10" fmla="*/ 446 w 665"/>
                <a:gd name="T11" fmla="*/ 555 h 856"/>
                <a:gd name="T12" fmla="*/ 392 w 665"/>
                <a:gd name="T13" fmla="*/ 619 h 856"/>
                <a:gd name="T14" fmla="*/ 332 w 665"/>
                <a:gd name="T15" fmla="*/ 675 h 856"/>
                <a:gd name="T16" fmla="*/ 267 w 665"/>
                <a:gd name="T17" fmla="*/ 726 h 856"/>
                <a:gd name="T18" fmla="*/ 197 w 665"/>
                <a:gd name="T19" fmla="*/ 769 h 856"/>
                <a:gd name="T20" fmla="*/ 122 w 665"/>
                <a:gd name="T21" fmla="*/ 807 h 856"/>
                <a:gd name="T22" fmla="*/ 44 w 665"/>
                <a:gd name="T23" fmla="*/ 837 h 856"/>
                <a:gd name="T24" fmla="*/ 1 w 665"/>
                <a:gd name="T25" fmla="*/ 850 h 856"/>
                <a:gd name="T26" fmla="*/ 0 w 665"/>
                <a:gd name="T27" fmla="*/ 855 h 856"/>
                <a:gd name="T28" fmla="*/ 23 w 665"/>
                <a:gd name="T29" fmla="*/ 851 h 856"/>
                <a:gd name="T30" fmla="*/ 67 w 665"/>
                <a:gd name="T31" fmla="*/ 842 h 856"/>
                <a:gd name="T32" fmla="*/ 111 w 665"/>
                <a:gd name="T33" fmla="*/ 830 h 856"/>
                <a:gd name="T34" fmla="*/ 153 w 665"/>
                <a:gd name="T35" fmla="*/ 815 h 856"/>
                <a:gd name="T36" fmla="*/ 195 w 665"/>
                <a:gd name="T37" fmla="*/ 796 h 856"/>
                <a:gd name="T38" fmla="*/ 235 w 665"/>
                <a:gd name="T39" fmla="*/ 777 h 856"/>
                <a:gd name="T40" fmla="*/ 274 w 665"/>
                <a:gd name="T41" fmla="*/ 754 h 856"/>
                <a:gd name="T42" fmla="*/ 311 w 665"/>
                <a:gd name="T43" fmla="*/ 729 h 856"/>
                <a:gd name="T44" fmla="*/ 346 w 665"/>
                <a:gd name="T45" fmla="*/ 703 h 856"/>
                <a:gd name="T46" fmla="*/ 376 w 665"/>
                <a:gd name="T47" fmla="*/ 678 h 856"/>
                <a:gd name="T48" fmla="*/ 404 w 665"/>
                <a:gd name="T49" fmla="*/ 650 h 856"/>
                <a:gd name="T50" fmla="*/ 431 w 665"/>
                <a:gd name="T51" fmla="*/ 621 h 856"/>
                <a:gd name="T52" fmla="*/ 456 w 665"/>
                <a:gd name="T53" fmla="*/ 590 h 856"/>
                <a:gd name="T54" fmla="*/ 480 w 665"/>
                <a:gd name="T55" fmla="*/ 559 h 856"/>
                <a:gd name="T56" fmla="*/ 504 w 665"/>
                <a:gd name="T57" fmla="*/ 526 h 856"/>
                <a:gd name="T58" fmla="*/ 524 w 665"/>
                <a:gd name="T59" fmla="*/ 492 h 856"/>
                <a:gd name="T60" fmla="*/ 562 w 665"/>
                <a:gd name="T61" fmla="*/ 420 h 856"/>
                <a:gd name="T62" fmla="*/ 605 w 665"/>
                <a:gd name="T63" fmla="*/ 304 h 856"/>
                <a:gd name="T64" fmla="*/ 635 w 665"/>
                <a:gd name="T65" fmla="*/ 185 h 856"/>
                <a:gd name="T66" fmla="*/ 657 w 665"/>
                <a:gd name="T67" fmla="*/ 62 h 856"/>
                <a:gd name="T68" fmla="*/ 665 w 665"/>
                <a:gd name="T69" fmla="*/ 0 h 856"/>
                <a:gd name="T70" fmla="*/ 665 w 665"/>
                <a:gd name="T71" fmla="*/ 0 h 856"/>
                <a:gd name="T72" fmla="*/ 665 w 665"/>
                <a:gd name="T73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5" h="856">
                  <a:moveTo>
                    <a:pt x="665" y="0"/>
                  </a:moveTo>
                  <a:lnTo>
                    <a:pt x="654" y="59"/>
                  </a:lnTo>
                  <a:lnTo>
                    <a:pt x="642" y="117"/>
                  </a:lnTo>
                  <a:lnTo>
                    <a:pt x="627" y="174"/>
                  </a:lnTo>
                  <a:lnTo>
                    <a:pt x="610" y="232"/>
                  </a:lnTo>
                  <a:lnTo>
                    <a:pt x="590" y="287"/>
                  </a:lnTo>
                  <a:lnTo>
                    <a:pt x="567" y="342"/>
                  </a:lnTo>
                  <a:lnTo>
                    <a:pt x="543" y="396"/>
                  </a:lnTo>
                  <a:lnTo>
                    <a:pt x="515" y="449"/>
                  </a:lnTo>
                  <a:lnTo>
                    <a:pt x="493" y="486"/>
                  </a:lnTo>
                  <a:lnTo>
                    <a:pt x="470" y="522"/>
                  </a:lnTo>
                  <a:lnTo>
                    <a:pt x="446" y="555"/>
                  </a:lnTo>
                  <a:lnTo>
                    <a:pt x="419" y="588"/>
                  </a:lnTo>
                  <a:lnTo>
                    <a:pt x="392" y="619"/>
                  </a:lnTo>
                  <a:lnTo>
                    <a:pt x="363" y="648"/>
                  </a:lnTo>
                  <a:lnTo>
                    <a:pt x="332" y="675"/>
                  </a:lnTo>
                  <a:lnTo>
                    <a:pt x="301" y="701"/>
                  </a:lnTo>
                  <a:lnTo>
                    <a:pt x="267" y="726"/>
                  </a:lnTo>
                  <a:lnTo>
                    <a:pt x="233" y="748"/>
                  </a:lnTo>
                  <a:lnTo>
                    <a:pt x="197" y="769"/>
                  </a:lnTo>
                  <a:lnTo>
                    <a:pt x="160" y="788"/>
                  </a:lnTo>
                  <a:lnTo>
                    <a:pt x="122" y="807"/>
                  </a:lnTo>
                  <a:lnTo>
                    <a:pt x="84" y="822"/>
                  </a:lnTo>
                  <a:lnTo>
                    <a:pt x="44" y="837"/>
                  </a:lnTo>
                  <a:lnTo>
                    <a:pt x="3" y="849"/>
                  </a:lnTo>
                  <a:lnTo>
                    <a:pt x="1" y="850"/>
                  </a:lnTo>
                  <a:lnTo>
                    <a:pt x="0" y="853"/>
                  </a:lnTo>
                  <a:lnTo>
                    <a:pt x="0" y="855"/>
                  </a:lnTo>
                  <a:lnTo>
                    <a:pt x="1" y="856"/>
                  </a:lnTo>
                  <a:lnTo>
                    <a:pt x="23" y="851"/>
                  </a:lnTo>
                  <a:lnTo>
                    <a:pt x="45" y="847"/>
                  </a:lnTo>
                  <a:lnTo>
                    <a:pt x="67" y="842"/>
                  </a:lnTo>
                  <a:lnTo>
                    <a:pt x="89" y="835"/>
                  </a:lnTo>
                  <a:lnTo>
                    <a:pt x="111" y="830"/>
                  </a:lnTo>
                  <a:lnTo>
                    <a:pt x="131" y="822"/>
                  </a:lnTo>
                  <a:lnTo>
                    <a:pt x="153" y="815"/>
                  </a:lnTo>
                  <a:lnTo>
                    <a:pt x="174" y="805"/>
                  </a:lnTo>
                  <a:lnTo>
                    <a:pt x="195" y="796"/>
                  </a:lnTo>
                  <a:lnTo>
                    <a:pt x="215" y="787"/>
                  </a:lnTo>
                  <a:lnTo>
                    <a:pt x="235" y="777"/>
                  </a:lnTo>
                  <a:lnTo>
                    <a:pt x="255" y="766"/>
                  </a:lnTo>
                  <a:lnTo>
                    <a:pt x="274" y="754"/>
                  </a:lnTo>
                  <a:lnTo>
                    <a:pt x="293" y="742"/>
                  </a:lnTo>
                  <a:lnTo>
                    <a:pt x="311" y="729"/>
                  </a:lnTo>
                  <a:lnTo>
                    <a:pt x="330" y="716"/>
                  </a:lnTo>
                  <a:lnTo>
                    <a:pt x="346" y="703"/>
                  </a:lnTo>
                  <a:lnTo>
                    <a:pt x="361" y="690"/>
                  </a:lnTo>
                  <a:lnTo>
                    <a:pt x="376" y="678"/>
                  </a:lnTo>
                  <a:lnTo>
                    <a:pt x="389" y="664"/>
                  </a:lnTo>
                  <a:lnTo>
                    <a:pt x="404" y="650"/>
                  </a:lnTo>
                  <a:lnTo>
                    <a:pt x="417" y="635"/>
                  </a:lnTo>
                  <a:lnTo>
                    <a:pt x="431" y="621"/>
                  </a:lnTo>
                  <a:lnTo>
                    <a:pt x="444" y="605"/>
                  </a:lnTo>
                  <a:lnTo>
                    <a:pt x="456" y="590"/>
                  </a:lnTo>
                  <a:lnTo>
                    <a:pt x="469" y="575"/>
                  </a:lnTo>
                  <a:lnTo>
                    <a:pt x="480" y="559"/>
                  </a:lnTo>
                  <a:lnTo>
                    <a:pt x="492" y="543"/>
                  </a:lnTo>
                  <a:lnTo>
                    <a:pt x="504" y="526"/>
                  </a:lnTo>
                  <a:lnTo>
                    <a:pt x="514" y="509"/>
                  </a:lnTo>
                  <a:lnTo>
                    <a:pt x="524" y="492"/>
                  </a:lnTo>
                  <a:lnTo>
                    <a:pt x="533" y="475"/>
                  </a:lnTo>
                  <a:lnTo>
                    <a:pt x="562" y="420"/>
                  </a:lnTo>
                  <a:lnTo>
                    <a:pt x="585" y="362"/>
                  </a:lnTo>
                  <a:lnTo>
                    <a:pt x="605" y="304"/>
                  </a:lnTo>
                  <a:lnTo>
                    <a:pt x="622" y="244"/>
                  </a:lnTo>
                  <a:lnTo>
                    <a:pt x="635" y="185"/>
                  </a:lnTo>
                  <a:lnTo>
                    <a:pt x="646" y="124"/>
                  </a:lnTo>
                  <a:lnTo>
                    <a:pt x="657" y="62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85"/>
            <p:cNvSpPr>
              <a:spLocks/>
            </p:cNvSpPr>
            <p:nvPr/>
          </p:nvSpPr>
          <p:spPr bwMode="auto">
            <a:xfrm>
              <a:off x="1772" y="1873"/>
              <a:ext cx="46" cy="77"/>
            </a:xfrm>
            <a:custGeom>
              <a:avLst/>
              <a:gdLst>
                <a:gd name="T0" fmla="*/ 94 w 94"/>
                <a:gd name="T1" fmla="*/ 0 h 153"/>
                <a:gd name="T2" fmla="*/ 91 w 94"/>
                <a:gd name="T3" fmla="*/ 27 h 153"/>
                <a:gd name="T4" fmla="*/ 85 w 94"/>
                <a:gd name="T5" fmla="*/ 53 h 153"/>
                <a:gd name="T6" fmla="*/ 76 w 94"/>
                <a:gd name="T7" fmla="*/ 77 h 153"/>
                <a:gd name="T8" fmla="*/ 61 w 94"/>
                <a:gd name="T9" fmla="*/ 100 h 153"/>
                <a:gd name="T10" fmla="*/ 56 w 94"/>
                <a:gd name="T11" fmla="*/ 107 h 153"/>
                <a:gd name="T12" fmla="*/ 51 w 94"/>
                <a:gd name="T13" fmla="*/ 115 h 153"/>
                <a:gd name="T14" fmla="*/ 44 w 94"/>
                <a:gd name="T15" fmla="*/ 122 h 153"/>
                <a:gd name="T16" fmla="*/ 38 w 94"/>
                <a:gd name="T17" fmla="*/ 129 h 153"/>
                <a:gd name="T18" fmla="*/ 31 w 94"/>
                <a:gd name="T19" fmla="*/ 134 h 153"/>
                <a:gd name="T20" fmla="*/ 23 w 94"/>
                <a:gd name="T21" fmla="*/ 139 h 153"/>
                <a:gd name="T22" fmla="*/ 15 w 94"/>
                <a:gd name="T23" fmla="*/ 141 h 153"/>
                <a:gd name="T24" fmla="*/ 6 w 94"/>
                <a:gd name="T25" fmla="*/ 144 h 153"/>
                <a:gd name="T26" fmla="*/ 4 w 94"/>
                <a:gd name="T27" fmla="*/ 144 h 153"/>
                <a:gd name="T28" fmla="*/ 1 w 94"/>
                <a:gd name="T29" fmla="*/ 146 h 153"/>
                <a:gd name="T30" fmla="*/ 0 w 94"/>
                <a:gd name="T31" fmla="*/ 147 h 153"/>
                <a:gd name="T32" fmla="*/ 1 w 94"/>
                <a:gd name="T33" fmla="*/ 149 h 153"/>
                <a:gd name="T34" fmla="*/ 9 w 94"/>
                <a:gd name="T35" fmla="*/ 153 h 153"/>
                <a:gd name="T36" fmla="*/ 17 w 94"/>
                <a:gd name="T37" fmla="*/ 153 h 153"/>
                <a:gd name="T38" fmla="*/ 26 w 94"/>
                <a:gd name="T39" fmla="*/ 148 h 153"/>
                <a:gd name="T40" fmla="*/ 34 w 94"/>
                <a:gd name="T41" fmla="*/ 142 h 153"/>
                <a:gd name="T42" fmla="*/ 42 w 94"/>
                <a:gd name="T43" fmla="*/ 136 h 153"/>
                <a:gd name="T44" fmla="*/ 49 w 94"/>
                <a:gd name="T45" fmla="*/ 127 h 153"/>
                <a:gd name="T46" fmla="*/ 54 w 94"/>
                <a:gd name="T47" fmla="*/ 121 h 153"/>
                <a:gd name="T48" fmla="*/ 59 w 94"/>
                <a:gd name="T49" fmla="*/ 115 h 153"/>
                <a:gd name="T50" fmla="*/ 68 w 94"/>
                <a:gd name="T51" fmla="*/ 102 h 153"/>
                <a:gd name="T52" fmla="*/ 75 w 94"/>
                <a:gd name="T53" fmla="*/ 88 h 153"/>
                <a:gd name="T54" fmla="*/ 81 w 94"/>
                <a:gd name="T55" fmla="*/ 74 h 153"/>
                <a:gd name="T56" fmla="*/ 87 w 94"/>
                <a:gd name="T57" fmla="*/ 61 h 153"/>
                <a:gd name="T58" fmla="*/ 90 w 94"/>
                <a:gd name="T59" fmla="*/ 46 h 153"/>
                <a:gd name="T60" fmla="*/ 92 w 94"/>
                <a:gd name="T61" fmla="*/ 31 h 153"/>
                <a:gd name="T62" fmla="*/ 94 w 94"/>
                <a:gd name="T63" fmla="*/ 16 h 153"/>
                <a:gd name="T64" fmla="*/ 94 w 94"/>
                <a:gd name="T65" fmla="*/ 0 h 153"/>
                <a:gd name="T66" fmla="*/ 94 w 94"/>
                <a:gd name="T67" fmla="*/ 0 h 153"/>
                <a:gd name="T68" fmla="*/ 94 w 94"/>
                <a:gd name="T69" fmla="*/ 0 h 153"/>
                <a:gd name="T70" fmla="*/ 94 w 94"/>
                <a:gd name="T71" fmla="*/ 0 h 153"/>
                <a:gd name="T72" fmla="*/ 94 w 94"/>
                <a:gd name="T73" fmla="*/ 0 h 153"/>
                <a:gd name="T74" fmla="*/ 94 w 94"/>
                <a:gd name="T7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153">
                  <a:moveTo>
                    <a:pt x="94" y="0"/>
                  </a:moveTo>
                  <a:lnTo>
                    <a:pt x="91" y="27"/>
                  </a:lnTo>
                  <a:lnTo>
                    <a:pt x="85" y="53"/>
                  </a:lnTo>
                  <a:lnTo>
                    <a:pt x="76" y="77"/>
                  </a:lnTo>
                  <a:lnTo>
                    <a:pt x="61" y="100"/>
                  </a:lnTo>
                  <a:lnTo>
                    <a:pt x="56" y="107"/>
                  </a:lnTo>
                  <a:lnTo>
                    <a:pt x="51" y="115"/>
                  </a:lnTo>
                  <a:lnTo>
                    <a:pt x="44" y="122"/>
                  </a:lnTo>
                  <a:lnTo>
                    <a:pt x="38" y="129"/>
                  </a:lnTo>
                  <a:lnTo>
                    <a:pt x="31" y="134"/>
                  </a:lnTo>
                  <a:lnTo>
                    <a:pt x="23" y="139"/>
                  </a:lnTo>
                  <a:lnTo>
                    <a:pt x="15" y="141"/>
                  </a:lnTo>
                  <a:lnTo>
                    <a:pt x="6" y="144"/>
                  </a:lnTo>
                  <a:lnTo>
                    <a:pt x="4" y="144"/>
                  </a:lnTo>
                  <a:lnTo>
                    <a:pt x="1" y="146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9" y="153"/>
                  </a:lnTo>
                  <a:lnTo>
                    <a:pt x="17" y="153"/>
                  </a:lnTo>
                  <a:lnTo>
                    <a:pt x="26" y="148"/>
                  </a:lnTo>
                  <a:lnTo>
                    <a:pt x="34" y="142"/>
                  </a:lnTo>
                  <a:lnTo>
                    <a:pt x="42" y="136"/>
                  </a:lnTo>
                  <a:lnTo>
                    <a:pt x="49" y="127"/>
                  </a:lnTo>
                  <a:lnTo>
                    <a:pt x="54" y="121"/>
                  </a:lnTo>
                  <a:lnTo>
                    <a:pt x="59" y="115"/>
                  </a:lnTo>
                  <a:lnTo>
                    <a:pt x="68" y="102"/>
                  </a:lnTo>
                  <a:lnTo>
                    <a:pt x="75" y="88"/>
                  </a:lnTo>
                  <a:lnTo>
                    <a:pt x="81" y="74"/>
                  </a:lnTo>
                  <a:lnTo>
                    <a:pt x="87" y="61"/>
                  </a:lnTo>
                  <a:lnTo>
                    <a:pt x="90" y="46"/>
                  </a:lnTo>
                  <a:lnTo>
                    <a:pt x="92" y="31"/>
                  </a:lnTo>
                  <a:lnTo>
                    <a:pt x="94" y="16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86"/>
            <p:cNvSpPr>
              <a:spLocks/>
            </p:cNvSpPr>
            <p:nvPr/>
          </p:nvSpPr>
          <p:spPr bwMode="auto">
            <a:xfrm>
              <a:off x="1779" y="1889"/>
              <a:ext cx="60" cy="105"/>
            </a:xfrm>
            <a:custGeom>
              <a:avLst/>
              <a:gdLst>
                <a:gd name="T0" fmla="*/ 121 w 121"/>
                <a:gd name="T1" fmla="*/ 0 h 210"/>
                <a:gd name="T2" fmla="*/ 120 w 121"/>
                <a:gd name="T3" fmla="*/ 17 h 210"/>
                <a:gd name="T4" fmla="*/ 118 w 121"/>
                <a:gd name="T5" fmla="*/ 34 h 210"/>
                <a:gd name="T6" fmla="*/ 115 w 121"/>
                <a:gd name="T7" fmla="*/ 52 h 210"/>
                <a:gd name="T8" fmla="*/ 112 w 121"/>
                <a:gd name="T9" fmla="*/ 68 h 210"/>
                <a:gd name="T10" fmla="*/ 106 w 121"/>
                <a:gd name="T11" fmla="*/ 84 h 210"/>
                <a:gd name="T12" fmla="*/ 99 w 121"/>
                <a:gd name="T13" fmla="*/ 100 h 210"/>
                <a:gd name="T14" fmla="*/ 91 w 121"/>
                <a:gd name="T15" fmla="*/ 115 h 210"/>
                <a:gd name="T16" fmla="*/ 81 w 121"/>
                <a:gd name="T17" fmla="*/ 129 h 210"/>
                <a:gd name="T18" fmla="*/ 71 w 121"/>
                <a:gd name="T19" fmla="*/ 138 h 210"/>
                <a:gd name="T20" fmla="*/ 62 w 121"/>
                <a:gd name="T21" fmla="*/ 146 h 210"/>
                <a:gd name="T22" fmla="*/ 52 w 121"/>
                <a:gd name="T23" fmla="*/ 154 h 210"/>
                <a:gd name="T24" fmla="*/ 42 w 121"/>
                <a:gd name="T25" fmla="*/ 161 h 210"/>
                <a:gd name="T26" fmla="*/ 31 w 121"/>
                <a:gd name="T27" fmla="*/ 169 h 210"/>
                <a:gd name="T28" fmla="*/ 21 w 121"/>
                <a:gd name="T29" fmla="*/ 177 h 210"/>
                <a:gd name="T30" fmla="*/ 12 w 121"/>
                <a:gd name="T31" fmla="*/ 185 h 210"/>
                <a:gd name="T32" fmla="*/ 3 w 121"/>
                <a:gd name="T33" fmla="*/ 195 h 210"/>
                <a:gd name="T34" fmla="*/ 1 w 121"/>
                <a:gd name="T35" fmla="*/ 198 h 210"/>
                <a:gd name="T36" fmla="*/ 0 w 121"/>
                <a:gd name="T37" fmla="*/ 204 h 210"/>
                <a:gd name="T38" fmla="*/ 0 w 121"/>
                <a:gd name="T39" fmla="*/ 208 h 210"/>
                <a:gd name="T40" fmla="*/ 3 w 121"/>
                <a:gd name="T41" fmla="*/ 210 h 210"/>
                <a:gd name="T42" fmla="*/ 17 w 121"/>
                <a:gd name="T43" fmla="*/ 205 h 210"/>
                <a:gd name="T44" fmla="*/ 31 w 121"/>
                <a:gd name="T45" fmla="*/ 198 h 210"/>
                <a:gd name="T46" fmla="*/ 45 w 121"/>
                <a:gd name="T47" fmla="*/ 188 h 210"/>
                <a:gd name="T48" fmla="*/ 58 w 121"/>
                <a:gd name="T49" fmla="*/ 176 h 210"/>
                <a:gd name="T50" fmla="*/ 69 w 121"/>
                <a:gd name="T51" fmla="*/ 163 h 210"/>
                <a:gd name="T52" fmla="*/ 81 w 121"/>
                <a:gd name="T53" fmla="*/ 150 h 210"/>
                <a:gd name="T54" fmla="*/ 90 w 121"/>
                <a:gd name="T55" fmla="*/ 136 h 210"/>
                <a:gd name="T56" fmla="*/ 97 w 121"/>
                <a:gd name="T57" fmla="*/ 124 h 210"/>
                <a:gd name="T58" fmla="*/ 110 w 121"/>
                <a:gd name="T59" fmla="*/ 95 h 210"/>
                <a:gd name="T60" fmla="*/ 118 w 121"/>
                <a:gd name="T61" fmla="*/ 63 h 210"/>
                <a:gd name="T62" fmla="*/ 121 w 121"/>
                <a:gd name="T63" fmla="*/ 32 h 210"/>
                <a:gd name="T64" fmla="*/ 121 w 121"/>
                <a:gd name="T65" fmla="*/ 0 h 210"/>
                <a:gd name="T66" fmla="*/ 121 w 121"/>
                <a:gd name="T67" fmla="*/ 0 h 210"/>
                <a:gd name="T68" fmla="*/ 121 w 121"/>
                <a:gd name="T69" fmla="*/ 0 h 210"/>
                <a:gd name="T70" fmla="*/ 121 w 121"/>
                <a:gd name="T71" fmla="*/ 0 h 210"/>
                <a:gd name="T72" fmla="*/ 121 w 121"/>
                <a:gd name="T73" fmla="*/ 0 h 210"/>
                <a:gd name="T74" fmla="*/ 121 w 121"/>
                <a:gd name="T7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210">
                  <a:moveTo>
                    <a:pt x="121" y="0"/>
                  </a:moveTo>
                  <a:lnTo>
                    <a:pt x="120" y="17"/>
                  </a:lnTo>
                  <a:lnTo>
                    <a:pt x="118" y="34"/>
                  </a:lnTo>
                  <a:lnTo>
                    <a:pt x="115" y="52"/>
                  </a:lnTo>
                  <a:lnTo>
                    <a:pt x="112" y="68"/>
                  </a:lnTo>
                  <a:lnTo>
                    <a:pt x="106" y="84"/>
                  </a:lnTo>
                  <a:lnTo>
                    <a:pt x="99" y="100"/>
                  </a:lnTo>
                  <a:lnTo>
                    <a:pt x="91" y="115"/>
                  </a:lnTo>
                  <a:lnTo>
                    <a:pt x="81" y="129"/>
                  </a:lnTo>
                  <a:lnTo>
                    <a:pt x="71" y="138"/>
                  </a:lnTo>
                  <a:lnTo>
                    <a:pt x="62" y="146"/>
                  </a:lnTo>
                  <a:lnTo>
                    <a:pt x="52" y="154"/>
                  </a:lnTo>
                  <a:lnTo>
                    <a:pt x="42" y="161"/>
                  </a:lnTo>
                  <a:lnTo>
                    <a:pt x="31" y="169"/>
                  </a:lnTo>
                  <a:lnTo>
                    <a:pt x="21" y="177"/>
                  </a:lnTo>
                  <a:lnTo>
                    <a:pt x="12" y="185"/>
                  </a:lnTo>
                  <a:lnTo>
                    <a:pt x="3" y="195"/>
                  </a:lnTo>
                  <a:lnTo>
                    <a:pt x="1" y="198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3" y="210"/>
                  </a:lnTo>
                  <a:lnTo>
                    <a:pt x="17" y="205"/>
                  </a:lnTo>
                  <a:lnTo>
                    <a:pt x="31" y="198"/>
                  </a:lnTo>
                  <a:lnTo>
                    <a:pt x="45" y="188"/>
                  </a:lnTo>
                  <a:lnTo>
                    <a:pt x="58" y="176"/>
                  </a:lnTo>
                  <a:lnTo>
                    <a:pt x="69" y="163"/>
                  </a:lnTo>
                  <a:lnTo>
                    <a:pt x="81" y="150"/>
                  </a:lnTo>
                  <a:lnTo>
                    <a:pt x="90" y="136"/>
                  </a:lnTo>
                  <a:lnTo>
                    <a:pt x="97" y="124"/>
                  </a:lnTo>
                  <a:lnTo>
                    <a:pt x="110" y="95"/>
                  </a:lnTo>
                  <a:lnTo>
                    <a:pt x="118" y="63"/>
                  </a:lnTo>
                  <a:lnTo>
                    <a:pt x="121" y="3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87"/>
            <p:cNvSpPr>
              <a:spLocks/>
            </p:cNvSpPr>
            <p:nvPr/>
          </p:nvSpPr>
          <p:spPr bwMode="auto">
            <a:xfrm>
              <a:off x="1644" y="1699"/>
              <a:ext cx="174" cy="197"/>
            </a:xfrm>
            <a:custGeom>
              <a:avLst/>
              <a:gdLst>
                <a:gd name="T0" fmla="*/ 337 w 348"/>
                <a:gd name="T1" fmla="*/ 381 h 395"/>
                <a:gd name="T2" fmla="*/ 319 w 348"/>
                <a:gd name="T3" fmla="*/ 354 h 395"/>
                <a:gd name="T4" fmla="*/ 303 w 348"/>
                <a:gd name="T5" fmla="*/ 327 h 395"/>
                <a:gd name="T6" fmla="*/ 286 w 348"/>
                <a:gd name="T7" fmla="*/ 299 h 395"/>
                <a:gd name="T8" fmla="*/ 274 w 348"/>
                <a:gd name="T9" fmla="*/ 266 h 395"/>
                <a:gd name="T10" fmla="*/ 267 w 348"/>
                <a:gd name="T11" fmla="*/ 227 h 395"/>
                <a:gd name="T12" fmla="*/ 259 w 348"/>
                <a:gd name="T13" fmla="*/ 190 h 395"/>
                <a:gd name="T14" fmla="*/ 246 w 348"/>
                <a:gd name="T15" fmla="*/ 156 h 395"/>
                <a:gd name="T16" fmla="*/ 231 w 348"/>
                <a:gd name="T17" fmla="*/ 134 h 395"/>
                <a:gd name="T18" fmla="*/ 220 w 348"/>
                <a:gd name="T19" fmla="*/ 122 h 395"/>
                <a:gd name="T20" fmla="*/ 206 w 348"/>
                <a:gd name="T21" fmla="*/ 110 h 395"/>
                <a:gd name="T22" fmla="*/ 193 w 348"/>
                <a:gd name="T23" fmla="*/ 98 h 395"/>
                <a:gd name="T24" fmla="*/ 182 w 348"/>
                <a:gd name="T25" fmla="*/ 86 h 395"/>
                <a:gd name="T26" fmla="*/ 170 w 348"/>
                <a:gd name="T27" fmla="*/ 77 h 395"/>
                <a:gd name="T28" fmla="*/ 159 w 348"/>
                <a:gd name="T29" fmla="*/ 70 h 395"/>
                <a:gd name="T30" fmla="*/ 146 w 348"/>
                <a:gd name="T31" fmla="*/ 63 h 395"/>
                <a:gd name="T32" fmla="*/ 122 w 348"/>
                <a:gd name="T33" fmla="*/ 54 h 395"/>
                <a:gd name="T34" fmla="*/ 87 w 348"/>
                <a:gd name="T35" fmla="*/ 41 h 395"/>
                <a:gd name="T36" fmla="*/ 53 w 348"/>
                <a:gd name="T37" fmla="*/ 27 h 395"/>
                <a:gd name="T38" fmla="*/ 20 w 348"/>
                <a:gd name="T39" fmla="*/ 10 h 395"/>
                <a:gd name="T40" fmla="*/ 3 w 348"/>
                <a:gd name="T41" fmla="*/ 1 h 395"/>
                <a:gd name="T42" fmla="*/ 0 w 348"/>
                <a:gd name="T43" fmla="*/ 7 h 395"/>
                <a:gd name="T44" fmla="*/ 12 w 348"/>
                <a:gd name="T45" fmla="*/ 19 h 395"/>
                <a:gd name="T46" fmla="*/ 39 w 348"/>
                <a:gd name="T47" fmla="*/ 38 h 395"/>
                <a:gd name="T48" fmla="*/ 65 w 348"/>
                <a:gd name="T49" fmla="*/ 53 h 395"/>
                <a:gd name="T50" fmla="*/ 94 w 348"/>
                <a:gd name="T51" fmla="*/ 66 h 395"/>
                <a:gd name="T52" fmla="*/ 118 w 348"/>
                <a:gd name="T53" fmla="*/ 76 h 395"/>
                <a:gd name="T54" fmla="*/ 136 w 348"/>
                <a:gd name="T55" fmla="*/ 83 h 395"/>
                <a:gd name="T56" fmla="*/ 153 w 348"/>
                <a:gd name="T57" fmla="*/ 91 h 395"/>
                <a:gd name="T58" fmla="*/ 168 w 348"/>
                <a:gd name="T59" fmla="*/ 101 h 395"/>
                <a:gd name="T60" fmla="*/ 182 w 348"/>
                <a:gd name="T61" fmla="*/ 114 h 395"/>
                <a:gd name="T62" fmla="*/ 195 w 348"/>
                <a:gd name="T63" fmla="*/ 124 h 395"/>
                <a:gd name="T64" fmla="*/ 209 w 348"/>
                <a:gd name="T65" fmla="*/ 134 h 395"/>
                <a:gd name="T66" fmla="*/ 223 w 348"/>
                <a:gd name="T67" fmla="*/ 145 h 395"/>
                <a:gd name="T68" fmla="*/ 243 w 348"/>
                <a:gd name="T69" fmla="*/ 164 h 395"/>
                <a:gd name="T70" fmla="*/ 257 w 348"/>
                <a:gd name="T71" fmla="*/ 199 h 395"/>
                <a:gd name="T72" fmla="*/ 263 w 348"/>
                <a:gd name="T73" fmla="*/ 238 h 395"/>
                <a:gd name="T74" fmla="*/ 271 w 348"/>
                <a:gd name="T75" fmla="*/ 275 h 395"/>
                <a:gd name="T76" fmla="*/ 285 w 348"/>
                <a:gd name="T77" fmla="*/ 306 h 395"/>
                <a:gd name="T78" fmla="*/ 301 w 348"/>
                <a:gd name="T79" fmla="*/ 332 h 395"/>
                <a:gd name="T80" fmla="*/ 319 w 348"/>
                <a:gd name="T81" fmla="*/ 358 h 395"/>
                <a:gd name="T82" fmla="*/ 337 w 348"/>
                <a:gd name="T83" fmla="*/ 382 h 395"/>
                <a:gd name="T84" fmla="*/ 348 w 348"/>
                <a:gd name="T85" fmla="*/ 395 h 395"/>
                <a:gd name="T86" fmla="*/ 348 w 348"/>
                <a:gd name="T87" fmla="*/ 395 h 395"/>
                <a:gd name="T88" fmla="*/ 348 w 348"/>
                <a:gd name="T89" fmla="*/ 39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395">
                  <a:moveTo>
                    <a:pt x="348" y="394"/>
                  </a:moveTo>
                  <a:lnTo>
                    <a:pt x="337" y="381"/>
                  </a:lnTo>
                  <a:lnTo>
                    <a:pt x="328" y="368"/>
                  </a:lnTo>
                  <a:lnTo>
                    <a:pt x="319" y="354"/>
                  </a:lnTo>
                  <a:lnTo>
                    <a:pt x="311" y="341"/>
                  </a:lnTo>
                  <a:lnTo>
                    <a:pt x="303" y="327"/>
                  </a:lnTo>
                  <a:lnTo>
                    <a:pt x="295" y="313"/>
                  </a:lnTo>
                  <a:lnTo>
                    <a:pt x="286" y="299"/>
                  </a:lnTo>
                  <a:lnTo>
                    <a:pt x="280" y="284"/>
                  </a:lnTo>
                  <a:lnTo>
                    <a:pt x="274" y="266"/>
                  </a:lnTo>
                  <a:lnTo>
                    <a:pt x="270" y="246"/>
                  </a:lnTo>
                  <a:lnTo>
                    <a:pt x="267" y="227"/>
                  </a:lnTo>
                  <a:lnTo>
                    <a:pt x="263" y="207"/>
                  </a:lnTo>
                  <a:lnTo>
                    <a:pt x="259" y="190"/>
                  </a:lnTo>
                  <a:lnTo>
                    <a:pt x="253" y="172"/>
                  </a:lnTo>
                  <a:lnTo>
                    <a:pt x="246" y="156"/>
                  </a:lnTo>
                  <a:lnTo>
                    <a:pt x="237" y="141"/>
                  </a:lnTo>
                  <a:lnTo>
                    <a:pt x="231" y="134"/>
                  </a:lnTo>
                  <a:lnTo>
                    <a:pt x="225" y="129"/>
                  </a:lnTo>
                  <a:lnTo>
                    <a:pt x="220" y="122"/>
                  </a:lnTo>
                  <a:lnTo>
                    <a:pt x="213" y="116"/>
                  </a:lnTo>
                  <a:lnTo>
                    <a:pt x="206" y="110"/>
                  </a:lnTo>
                  <a:lnTo>
                    <a:pt x="200" y="104"/>
                  </a:lnTo>
                  <a:lnTo>
                    <a:pt x="193" y="98"/>
                  </a:lnTo>
                  <a:lnTo>
                    <a:pt x="187" y="92"/>
                  </a:lnTo>
                  <a:lnTo>
                    <a:pt x="182" y="86"/>
                  </a:lnTo>
                  <a:lnTo>
                    <a:pt x="176" y="81"/>
                  </a:lnTo>
                  <a:lnTo>
                    <a:pt x="170" y="77"/>
                  </a:lnTo>
                  <a:lnTo>
                    <a:pt x="164" y="73"/>
                  </a:lnTo>
                  <a:lnTo>
                    <a:pt x="159" y="70"/>
                  </a:lnTo>
                  <a:lnTo>
                    <a:pt x="152" y="66"/>
                  </a:lnTo>
                  <a:lnTo>
                    <a:pt x="146" y="63"/>
                  </a:lnTo>
                  <a:lnTo>
                    <a:pt x="139" y="61"/>
                  </a:lnTo>
                  <a:lnTo>
                    <a:pt x="122" y="54"/>
                  </a:lnTo>
                  <a:lnTo>
                    <a:pt x="104" y="47"/>
                  </a:lnTo>
                  <a:lnTo>
                    <a:pt x="87" y="41"/>
                  </a:lnTo>
                  <a:lnTo>
                    <a:pt x="70" y="34"/>
                  </a:lnTo>
                  <a:lnTo>
                    <a:pt x="53" y="27"/>
                  </a:lnTo>
                  <a:lnTo>
                    <a:pt x="36" y="19"/>
                  </a:lnTo>
                  <a:lnTo>
                    <a:pt x="20" y="1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12" y="19"/>
                  </a:lnTo>
                  <a:lnTo>
                    <a:pt x="25" y="28"/>
                  </a:lnTo>
                  <a:lnTo>
                    <a:pt x="39" y="38"/>
                  </a:lnTo>
                  <a:lnTo>
                    <a:pt x="51" y="46"/>
                  </a:lnTo>
                  <a:lnTo>
                    <a:pt x="65" y="53"/>
                  </a:lnTo>
                  <a:lnTo>
                    <a:pt x="80" y="59"/>
                  </a:lnTo>
                  <a:lnTo>
                    <a:pt x="94" y="66"/>
                  </a:lnTo>
                  <a:lnTo>
                    <a:pt x="109" y="72"/>
                  </a:lnTo>
                  <a:lnTo>
                    <a:pt x="118" y="76"/>
                  </a:lnTo>
                  <a:lnTo>
                    <a:pt x="127" y="79"/>
                  </a:lnTo>
                  <a:lnTo>
                    <a:pt x="136" y="83"/>
                  </a:lnTo>
                  <a:lnTo>
                    <a:pt x="145" y="86"/>
                  </a:lnTo>
                  <a:lnTo>
                    <a:pt x="153" y="91"/>
                  </a:lnTo>
                  <a:lnTo>
                    <a:pt x="161" y="95"/>
                  </a:lnTo>
                  <a:lnTo>
                    <a:pt x="168" y="101"/>
                  </a:lnTo>
                  <a:lnTo>
                    <a:pt x="176" y="108"/>
                  </a:lnTo>
                  <a:lnTo>
                    <a:pt x="182" y="114"/>
                  </a:lnTo>
                  <a:lnTo>
                    <a:pt x="189" y="119"/>
                  </a:lnTo>
                  <a:lnTo>
                    <a:pt x="195" y="124"/>
                  </a:lnTo>
                  <a:lnTo>
                    <a:pt x="202" y="130"/>
                  </a:lnTo>
                  <a:lnTo>
                    <a:pt x="209" y="134"/>
                  </a:lnTo>
                  <a:lnTo>
                    <a:pt x="216" y="140"/>
                  </a:lnTo>
                  <a:lnTo>
                    <a:pt x="223" y="145"/>
                  </a:lnTo>
                  <a:lnTo>
                    <a:pt x="230" y="150"/>
                  </a:lnTo>
                  <a:lnTo>
                    <a:pt x="243" y="164"/>
                  </a:lnTo>
                  <a:lnTo>
                    <a:pt x="251" y="182"/>
                  </a:lnTo>
                  <a:lnTo>
                    <a:pt x="257" y="199"/>
                  </a:lnTo>
                  <a:lnTo>
                    <a:pt x="261" y="218"/>
                  </a:lnTo>
                  <a:lnTo>
                    <a:pt x="263" y="238"/>
                  </a:lnTo>
                  <a:lnTo>
                    <a:pt x="267" y="256"/>
                  </a:lnTo>
                  <a:lnTo>
                    <a:pt x="271" y="275"/>
                  </a:lnTo>
                  <a:lnTo>
                    <a:pt x="278" y="292"/>
                  </a:lnTo>
                  <a:lnTo>
                    <a:pt x="285" y="306"/>
                  </a:lnTo>
                  <a:lnTo>
                    <a:pt x="293" y="319"/>
                  </a:lnTo>
                  <a:lnTo>
                    <a:pt x="301" y="332"/>
                  </a:lnTo>
                  <a:lnTo>
                    <a:pt x="310" y="345"/>
                  </a:lnTo>
                  <a:lnTo>
                    <a:pt x="319" y="358"/>
                  </a:lnTo>
                  <a:lnTo>
                    <a:pt x="327" y="370"/>
                  </a:lnTo>
                  <a:lnTo>
                    <a:pt x="337" y="382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5"/>
                  </a:lnTo>
                  <a:lnTo>
                    <a:pt x="348" y="394"/>
                  </a:lnTo>
                  <a:lnTo>
                    <a:pt x="348" y="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88"/>
            <p:cNvSpPr>
              <a:spLocks/>
            </p:cNvSpPr>
            <p:nvPr/>
          </p:nvSpPr>
          <p:spPr bwMode="auto">
            <a:xfrm>
              <a:off x="1698" y="1824"/>
              <a:ext cx="91" cy="118"/>
            </a:xfrm>
            <a:custGeom>
              <a:avLst/>
              <a:gdLst>
                <a:gd name="T0" fmla="*/ 4 w 183"/>
                <a:gd name="T1" fmla="*/ 19 h 237"/>
                <a:gd name="T2" fmla="*/ 7 w 183"/>
                <a:gd name="T3" fmla="*/ 58 h 237"/>
                <a:gd name="T4" fmla="*/ 9 w 183"/>
                <a:gd name="T5" fmla="*/ 99 h 237"/>
                <a:gd name="T6" fmla="*/ 19 w 183"/>
                <a:gd name="T7" fmla="*/ 135 h 237"/>
                <a:gd name="T8" fmla="*/ 38 w 183"/>
                <a:gd name="T9" fmla="*/ 161 h 237"/>
                <a:gd name="T10" fmla="*/ 53 w 183"/>
                <a:gd name="T11" fmla="*/ 175 h 237"/>
                <a:gd name="T12" fmla="*/ 70 w 183"/>
                <a:gd name="T13" fmla="*/ 186 h 237"/>
                <a:gd name="T14" fmla="*/ 88 w 183"/>
                <a:gd name="T15" fmla="*/ 195 h 237"/>
                <a:gd name="T16" fmla="*/ 102 w 183"/>
                <a:gd name="T17" fmla="*/ 201 h 237"/>
                <a:gd name="T18" fmla="*/ 111 w 183"/>
                <a:gd name="T19" fmla="*/ 205 h 237"/>
                <a:gd name="T20" fmla="*/ 122 w 183"/>
                <a:gd name="T21" fmla="*/ 207 h 237"/>
                <a:gd name="T22" fmla="*/ 132 w 183"/>
                <a:gd name="T23" fmla="*/ 209 h 237"/>
                <a:gd name="T24" fmla="*/ 141 w 183"/>
                <a:gd name="T25" fmla="*/ 214 h 237"/>
                <a:gd name="T26" fmla="*/ 151 w 183"/>
                <a:gd name="T27" fmla="*/ 221 h 237"/>
                <a:gd name="T28" fmla="*/ 161 w 183"/>
                <a:gd name="T29" fmla="*/ 228 h 237"/>
                <a:gd name="T30" fmla="*/ 170 w 183"/>
                <a:gd name="T31" fmla="*/ 233 h 237"/>
                <a:gd name="T32" fmla="*/ 178 w 183"/>
                <a:gd name="T33" fmla="*/ 237 h 237"/>
                <a:gd name="T34" fmla="*/ 183 w 183"/>
                <a:gd name="T35" fmla="*/ 232 h 237"/>
                <a:gd name="T36" fmla="*/ 176 w 183"/>
                <a:gd name="T37" fmla="*/ 222 h 237"/>
                <a:gd name="T38" fmla="*/ 167 w 183"/>
                <a:gd name="T39" fmla="*/ 209 h 237"/>
                <a:gd name="T40" fmla="*/ 156 w 183"/>
                <a:gd name="T41" fmla="*/ 197 h 237"/>
                <a:gd name="T42" fmla="*/ 144 w 183"/>
                <a:gd name="T43" fmla="*/ 186 h 237"/>
                <a:gd name="T44" fmla="*/ 125 w 183"/>
                <a:gd name="T45" fmla="*/ 178 h 237"/>
                <a:gd name="T46" fmla="*/ 107 w 183"/>
                <a:gd name="T47" fmla="*/ 170 h 237"/>
                <a:gd name="T48" fmla="*/ 88 w 183"/>
                <a:gd name="T49" fmla="*/ 161 h 237"/>
                <a:gd name="T50" fmla="*/ 71 w 183"/>
                <a:gd name="T51" fmla="*/ 149 h 237"/>
                <a:gd name="T52" fmla="*/ 48 w 183"/>
                <a:gd name="T53" fmla="*/ 127 h 237"/>
                <a:gd name="T54" fmla="*/ 29 w 183"/>
                <a:gd name="T55" fmla="*/ 94 h 237"/>
                <a:gd name="T56" fmla="*/ 18 w 183"/>
                <a:gd name="T57" fmla="*/ 57 h 237"/>
                <a:gd name="T58" fmla="*/ 8 w 183"/>
                <a:gd name="T59" fmla="*/ 19 h 237"/>
                <a:gd name="T60" fmla="*/ 0 w 183"/>
                <a:gd name="T61" fmla="*/ 0 h 237"/>
                <a:gd name="T62" fmla="*/ 0 w 183"/>
                <a:gd name="T63" fmla="*/ 0 h 237"/>
                <a:gd name="T64" fmla="*/ 0 w 183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237">
                  <a:moveTo>
                    <a:pt x="0" y="0"/>
                  </a:moveTo>
                  <a:lnTo>
                    <a:pt x="4" y="19"/>
                  </a:lnTo>
                  <a:lnTo>
                    <a:pt x="5" y="39"/>
                  </a:lnTo>
                  <a:lnTo>
                    <a:pt x="7" y="58"/>
                  </a:lnTo>
                  <a:lnTo>
                    <a:pt x="8" y="79"/>
                  </a:lnTo>
                  <a:lnTo>
                    <a:pt x="9" y="99"/>
                  </a:lnTo>
                  <a:lnTo>
                    <a:pt x="14" y="117"/>
                  </a:lnTo>
                  <a:lnTo>
                    <a:pt x="19" y="135"/>
                  </a:lnTo>
                  <a:lnTo>
                    <a:pt x="31" y="153"/>
                  </a:lnTo>
                  <a:lnTo>
                    <a:pt x="38" y="161"/>
                  </a:lnTo>
                  <a:lnTo>
                    <a:pt x="46" y="168"/>
                  </a:lnTo>
                  <a:lnTo>
                    <a:pt x="53" y="175"/>
                  </a:lnTo>
                  <a:lnTo>
                    <a:pt x="61" y="180"/>
                  </a:lnTo>
                  <a:lnTo>
                    <a:pt x="70" y="186"/>
                  </a:lnTo>
                  <a:lnTo>
                    <a:pt x="78" y="191"/>
                  </a:lnTo>
                  <a:lnTo>
                    <a:pt x="88" y="195"/>
                  </a:lnTo>
                  <a:lnTo>
                    <a:pt x="98" y="200"/>
                  </a:lnTo>
                  <a:lnTo>
                    <a:pt x="102" y="201"/>
                  </a:lnTo>
                  <a:lnTo>
                    <a:pt x="107" y="203"/>
                  </a:lnTo>
                  <a:lnTo>
                    <a:pt x="111" y="205"/>
                  </a:lnTo>
                  <a:lnTo>
                    <a:pt x="117" y="206"/>
                  </a:lnTo>
                  <a:lnTo>
                    <a:pt x="122" y="207"/>
                  </a:lnTo>
                  <a:lnTo>
                    <a:pt x="126" y="208"/>
                  </a:lnTo>
                  <a:lnTo>
                    <a:pt x="132" y="209"/>
                  </a:lnTo>
                  <a:lnTo>
                    <a:pt x="137" y="211"/>
                  </a:lnTo>
                  <a:lnTo>
                    <a:pt x="141" y="214"/>
                  </a:lnTo>
                  <a:lnTo>
                    <a:pt x="146" y="217"/>
                  </a:lnTo>
                  <a:lnTo>
                    <a:pt x="151" y="221"/>
                  </a:lnTo>
                  <a:lnTo>
                    <a:pt x="156" y="224"/>
                  </a:lnTo>
                  <a:lnTo>
                    <a:pt x="161" y="228"/>
                  </a:lnTo>
                  <a:lnTo>
                    <a:pt x="166" y="230"/>
                  </a:lnTo>
                  <a:lnTo>
                    <a:pt x="170" y="233"/>
                  </a:lnTo>
                  <a:lnTo>
                    <a:pt x="175" y="237"/>
                  </a:lnTo>
                  <a:lnTo>
                    <a:pt x="178" y="237"/>
                  </a:lnTo>
                  <a:lnTo>
                    <a:pt x="181" y="235"/>
                  </a:lnTo>
                  <a:lnTo>
                    <a:pt x="183" y="232"/>
                  </a:lnTo>
                  <a:lnTo>
                    <a:pt x="182" y="229"/>
                  </a:lnTo>
                  <a:lnTo>
                    <a:pt x="176" y="222"/>
                  </a:lnTo>
                  <a:lnTo>
                    <a:pt x="171" y="216"/>
                  </a:lnTo>
                  <a:lnTo>
                    <a:pt x="167" y="209"/>
                  </a:lnTo>
                  <a:lnTo>
                    <a:pt x="161" y="202"/>
                  </a:lnTo>
                  <a:lnTo>
                    <a:pt x="156" y="197"/>
                  </a:lnTo>
                  <a:lnTo>
                    <a:pt x="150" y="192"/>
                  </a:lnTo>
                  <a:lnTo>
                    <a:pt x="144" y="186"/>
                  </a:lnTo>
                  <a:lnTo>
                    <a:pt x="136" y="183"/>
                  </a:lnTo>
                  <a:lnTo>
                    <a:pt x="125" y="178"/>
                  </a:lnTo>
                  <a:lnTo>
                    <a:pt x="116" y="173"/>
                  </a:lnTo>
                  <a:lnTo>
                    <a:pt x="107" y="170"/>
                  </a:lnTo>
                  <a:lnTo>
                    <a:pt x="98" y="165"/>
                  </a:lnTo>
                  <a:lnTo>
                    <a:pt x="88" y="161"/>
                  </a:lnTo>
                  <a:lnTo>
                    <a:pt x="79" y="156"/>
                  </a:lnTo>
                  <a:lnTo>
                    <a:pt x="71" y="149"/>
                  </a:lnTo>
                  <a:lnTo>
                    <a:pt x="62" y="142"/>
                  </a:lnTo>
                  <a:lnTo>
                    <a:pt x="48" y="127"/>
                  </a:lnTo>
                  <a:lnTo>
                    <a:pt x="37" y="111"/>
                  </a:lnTo>
                  <a:lnTo>
                    <a:pt x="29" y="94"/>
                  </a:lnTo>
                  <a:lnTo>
                    <a:pt x="23" y="76"/>
                  </a:lnTo>
                  <a:lnTo>
                    <a:pt x="18" y="57"/>
                  </a:lnTo>
                  <a:lnTo>
                    <a:pt x="14" y="38"/>
                  </a:lnTo>
                  <a:lnTo>
                    <a:pt x="8" y="1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89"/>
            <p:cNvSpPr>
              <a:spLocks/>
            </p:cNvSpPr>
            <p:nvPr/>
          </p:nvSpPr>
          <p:spPr bwMode="auto">
            <a:xfrm>
              <a:off x="1660" y="1804"/>
              <a:ext cx="68" cy="36"/>
            </a:xfrm>
            <a:custGeom>
              <a:avLst/>
              <a:gdLst>
                <a:gd name="T0" fmla="*/ 1 w 136"/>
                <a:gd name="T1" fmla="*/ 72 h 72"/>
                <a:gd name="T2" fmla="*/ 0 w 136"/>
                <a:gd name="T3" fmla="*/ 58 h 72"/>
                <a:gd name="T4" fmla="*/ 4 w 136"/>
                <a:gd name="T5" fmla="*/ 48 h 72"/>
                <a:gd name="T6" fmla="*/ 11 w 136"/>
                <a:gd name="T7" fmla="*/ 40 h 72"/>
                <a:gd name="T8" fmla="*/ 21 w 136"/>
                <a:gd name="T9" fmla="*/ 35 h 72"/>
                <a:gd name="T10" fmla="*/ 32 w 136"/>
                <a:gd name="T11" fmla="*/ 31 h 72"/>
                <a:gd name="T12" fmla="*/ 44 w 136"/>
                <a:gd name="T13" fmla="*/ 30 h 72"/>
                <a:gd name="T14" fmla="*/ 55 w 136"/>
                <a:gd name="T15" fmla="*/ 28 h 72"/>
                <a:gd name="T16" fmla="*/ 65 w 136"/>
                <a:gd name="T17" fmla="*/ 27 h 72"/>
                <a:gd name="T18" fmla="*/ 74 w 136"/>
                <a:gd name="T19" fmla="*/ 25 h 72"/>
                <a:gd name="T20" fmla="*/ 82 w 136"/>
                <a:gd name="T21" fmla="*/ 22 h 72"/>
                <a:gd name="T22" fmla="*/ 90 w 136"/>
                <a:gd name="T23" fmla="*/ 20 h 72"/>
                <a:gd name="T24" fmla="*/ 99 w 136"/>
                <a:gd name="T25" fmla="*/ 18 h 72"/>
                <a:gd name="T26" fmla="*/ 107 w 136"/>
                <a:gd name="T27" fmla="*/ 15 h 72"/>
                <a:gd name="T28" fmla="*/ 115 w 136"/>
                <a:gd name="T29" fmla="*/ 13 h 72"/>
                <a:gd name="T30" fmla="*/ 123 w 136"/>
                <a:gd name="T31" fmla="*/ 10 h 72"/>
                <a:gd name="T32" fmla="*/ 131 w 136"/>
                <a:gd name="T33" fmla="*/ 7 h 72"/>
                <a:gd name="T34" fmla="*/ 133 w 136"/>
                <a:gd name="T35" fmla="*/ 6 h 72"/>
                <a:gd name="T36" fmla="*/ 135 w 136"/>
                <a:gd name="T37" fmla="*/ 4 h 72"/>
                <a:gd name="T38" fmla="*/ 136 w 136"/>
                <a:gd name="T39" fmla="*/ 2 h 72"/>
                <a:gd name="T40" fmla="*/ 133 w 136"/>
                <a:gd name="T41" fmla="*/ 0 h 72"/>
                <a:gd name="T42" fmla="*/ 117 w 136"/>
                <a:gd name="T43" fmla="*/ 3 h 72"/>
                <a:gd name="T44" fmla="*/ 95 w 136"/>
                <a:gd name="T45" fmla="*/ 5 h 72"/>
                <a:gd name="T46" fmla="*/ 71 w 136"/>
                <a:gd name="T47" fmla="*/ 8 h 72"/>
                <a:gd name="T48" fmla="*/ 47 w 136"/>
                <a:gd name="T49" fmla="*/ 14 h 72"/>
                <a:gd name="T50" fmla="*/ 25 w 136"/>
                <a:gd name="T51" fmla="*/ 23 h 72"/>
                <a:gd name="T52" fmla="*/ 9 w 136"/>
                <a:gd name="T53" fmla="*/ 35 h 72"/>
                <a:gd name="T54" fmla="*/ 0 w 136"/>
                <a:gd name="T55" fmla="*/ 51 h 72"/>
                <a:gd name="T56" fmla="*/ 0 w 136"/>
                <a:gd name="T57" fmla="*/ 72 h 72"/>
                <a:gd name="T58" fmla="*/ 0 w 136"/>
                <a:gd name="T59" fmla="*/ 72 h 72"/>
                <a:gd name="T60" fmla="*/ 1 w 136"/>
                <a:gd name="T61" fmla="*/ 72 h 72"/>
                <a:gd name="T62" fmla="*/ 1 w 136"/>
                <a:gd name="T63" fmla="*/ 72 h 72"/>
                <a:gd name="T64" fmla="*/ 1 w 136"/>
                <a:gd name="T65" fmla="*/ 72 h 72"/>
                <a:gd name="T66" fmla="*/ 1 w 136"/>
                <a:gd name="T6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72">
                  <a:moveTo>
                    <a:pt x="1" y="72"/>
                  </a:moveTo>
                  <a:lnTo>
                    <a:pt x="0" y="58"/>
                  </a:lnTo>
                  <a:lnTo>
                    <a:pt x="4" y="48"/>
                  </a:lnTo>
                  <a:lnTo>
                    <a:pt x="11" y="40"/>
                  </a:lnTo>
                  <a:lnTo>
                    <a:pt x="21" y="35"/>
                  </a:lnTo>
                  <a:lnTo>
                    <a:pt x="32" y="31"/>
                  </a:lnTo>
                  <a:lnTo>
                    <a:pt x="44" y="30"/>
                  </a:lnTo>
                  <a:lnTo>
                    <a:pt x="55" y="28"/>
                  </a:lnTo>
                  <a:lnTo>
                    <a:pt x="65" y="27"/>
                  </a:lnTo>
                  <a:lnTo>
                    <a:pt x="74" y="25"/>
                  </a:lnTo>
                  <a:lnTo>
                    <a:pt x="82" y="22"/>
                  </a:lnTo>
                  <a:lnTo>
                    <a:pt x="90" y="20"/>
                  </a:lnTo>
                  <a:lnTo>
                    <a:pt x="99" y="18"/>
                  </a:lnTo>
                  <a:lnTo>
                    <a:pt x="107" y="15"/>
                  </a:lnTo>
                  <a:lnTo>
                    <a:pt x="115" y="13"/>
                  </a:lnTo>
                  <a:lnTo>
                    <a:pt x="123" y="10"/>
                  </a:lnTo>
                  <a:lnTo>
                    <a:pt x="131" y="7"/>
                  </a:lnTo>
                  <a:lnTo>
                    <a:pt x="133" y="6"/>
                  </a:lnTo>
                  <a:lnTo>
                    <a:pt x="135" y="4"/>
                  </a:lnTo>
                  <a:lnTo>
                    <a:pt x="136" y="2"/>
                  </a:lnTo>
                  <a:lnTo>
                    <a:pt x="133" y="0"/>
                  </a:lnTo>
                  <a:lnTo>
                    <a:pt x="117" y="3"/>
                  </a:lnTo>
                  <a:lnTo>
                    <a:pt x="95" y="5"/>
                  </a:lnTo>
                  <a:lnTo>
                    <a:pt x="71" y="8"/>
                  </a:lnTo>
                  <a:lnTo>
                    <a:pt x="47" y="14"/>
                  </a:lnTo>
                  <a:lnTo>
                    <a:pt x="25" y="23"/>
                  </a:lnTo>
                  <a:lnTo>
                    <a:pt x="9" y="35"/>
                  </a:lnTo>
                  <a:lnTo>
                    <a:pt x="0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90"/>
            <p:cNvSpPr>
              <a:spLocks/>
            </p:cNvSpPr>
            <p:nvPr/>
          </p:nvSpPr>
          <p:spPr bwMode="auto">
            <a:xfrm>
              <a:off x="1678" y="1831"/>
              <a:ext cx="32" cy="21"/>
            </a:xfrm>
            <a:custGeom>
              <a:avLst/>
              <a:gdLst>
                <a:gd name="T0" fmla="*/ 0 w 63"/>
                <a:gd name="T1" fmla="*/ 1 h 41"/>
                <a:gd name="T2" fmla="*/ 5 w 63"/>
                <a:gd name="T3" fmla="*/ 6 h 41"/>
                <a:gd name="T4" fmla="*/ 12 w 63"/>
                <a:gd name="T5" fmla="*/ 13 h 41"/>
                <a:gd name="T6" fmla="*/ 19 w 63"/>
                <a:gd name="T7" fmla="*/ 19 h 41"/>
                <a:gd name="T8" fmla="*/ 27 w 63"/>
                <a:gd name="T9" fmla="*/ 25 h 41"/>
                <a:gd name="T10" fmla="*/ 33 w 63"/>
                <a:gd name="T11" fmla="*/ 29 h 41"/>
                <a:gd name="T12" fmla="*/ 40 w 63"/>
                <a:gd name="T13" fmla="*/ 34 h 41"/>
                <a:gd name="T14" fmla="*/ 47 w 63"/>
                <a:gd name="T15" fmla="*/ 39 h 41"/>
                <a:gd name="T16" fmla="*/ 54 w 63"/>
                <a:gd name="T17" fmla="*/ 41 h 41"/>
                <a:gd name="T18" fmla="*/ 57 w 63"/>
                <a:gd name="T19" fmla="*/ 41 h 41"/>
                <a:gd name="T20" fmla="*/ 61 w 63"/>
                <a:gd name="T21" fmla="*/ 39 h 41"/>
                <a:gd name="T22" fmla="*/ 63 w 63"/>
                <a:gd name="T23" fmla="*/ 34 h 41"/>
                <a:gd name="T24" fmla="*/ 63 w 63"/>
                <a:gd name="T25" fmla="*/ 31 h 41"/>
                <a:gd name="T26" fmla="*/ 63 w 63"/>
                <a:gd name="T27" fmla="*/ 31 h 41"/>
                <a:gd name="T28" fmla="*/ 63 w 63"/>
                <a:gd name="T29" fmla="*/ 29 h 41"/>
                <a:gd name="T30" fmla="*/ 63 w 63"/>
                <a:gd name="T31" fmla="*/ 29 h 41"/>
                <a:gd name="T32" fmla="*/ 63 w 63"/>
                <a:gd name="T33" fmla="*/ 29 h 41"/>
                <a:gd name="T34" fmla="*/ 62 w 63"/>
                <a:gd name="T35" fmla="*/ 28 h 41"/>
                <a:gd name="T36" fmla="*/ 62 w 63"/>
                <a:gd name="T37" fmla="*/ 27 h 41"/>
                <a:gd name="T38" fmla="*/ 61 w 63"/>
                <a:gd name="T39" fmla="*/ 26 h 41"/>
                <a:gd name="T40" fmla="*/ 59 w 63"/>
                <a:gd name="T41" fmla="*/ 26 h 41"/>
                <a:gd name="T42" fmla="*/ 53 w 63"/>
                <a:gd name="T43" fmla="*/ 24 h 41"/>
                <a:gd name="T44" fmla="*/ 46 w 63"/>
                <a:gd name="T45" fmla="*/ 21 h 41"/>
                <a:gd name="T46" fmla="*/ 39 w 63"/>
                <a:gd name="T47" fmla="*/ 20 h 41"/>
                <a:gd name="T48" fmla="*/ 32 w 63"/>
                <a:gd name="T49" fmla="*/ 18 h 41"/>
                <a:gd name="T50" fmla="*/ 23 w 63"/>
                <a:gd name="T51" fmla="*/ 14 h 41"/>
                <a:gd name="T52" fmla="*/ 14 w 63"/>
                <a:gd name="T53" fmla="*/ 10 h 41"/>
                <a:gd name="T54" fmla="*/ 8 w 63"/>
                <a:gd name="T55" fmla="*/ 5 h 41"/>
                <a:gd name="T56" fmla="*/ 0 w 63"/>
                <a:gd name="T57" fmla="*/ 0 h 41"/>
                <a:gd name="T58" fmla="*/ 0 w 63"/>
                <a:gd name="T59" fmla="*/ 0 h 41"/>
                <a:gd name="T60" fmla="*/ 0 w 63"/>
                <a:gd name="T61" fmla="*/ 0 h 41"/>
                <a:gd name="T62" fmla="*/ 0 w 63"/>
                <a:gd name="T63" fmla="*/ 0 h 41"/>
                <a:gd name="T64" fmla="*/ 0 w 63"/>
                <a:gd name="T65" fmla="*/ 1 h 41"/>
                <a:gd name="T66" fmla="*/ 0 w 63"/>
                <a:gd name="T6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41">
                  <a:moveTo>
                    <a:pt x="0" y="1"/>
                  </a:moveTo>
                  <a:lnTo>
                    <a:pt x="5" y="6"/>
                  </a:lnTo>
                  <a:lnTo>
                    <a:pt x="12" y="13"/>
                  </a:lnTo>
                  <a:lnTo>
                    <a:pt x="19" y="19"/>
                  </a:lnTo>
                  <a:lnTo>
                    <a:pt x="27" y="25"/>
                  </a:lnTo>
                  <a:lnTo>
                    <a:pt x="33" y="29"/>
                  </a:lnTo>
                  <a:lnTo>
                    <a:pt x="40" y="34"/>
                  </a:lnTo>
                  <a:lnTo>
                    <a:pt x="47" y="39"/>
                  </a:lnTo>
                  <a:lnTo>
                    <a:pt x="54" y="41"/>
                  </a:lnTo>
                  <a:lnTo>
                    <a:pt x="57" y="41"/>
                  </a:lnTo>
                  <a:lnTo>
                    <a:pt x="61" y="39"/>
                  </a:lnTo>
                  <a:lnTo>
                    <a:pt x="63" y="34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3" y="24"/>
                  </a:lnTo>
                  <a:lnTo>
                    <a:pt x="46" y="21"/>
                  </a:lnTo>
                  <a:lnTo>
                    <a:pt x="39" y="20"/>
                  </a:lnTo>
                  <a:lnTo>
                    <a:pt x="32" y="18"/>
                  </a:lnTo>
                  <a:lnTo>
                    <a:pt x="23" y="14"/>
                  </a:lnTo>
                  <a:lnTo>
                    <a:pt x="14" y="10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91"/>
            <p:cNvSpPr>
              <a:spLocks/>
            </p:cNvSpPr>
            <p:nvPr/>
          </p:nvSpPr>
          <p:spPr bwMode="auto">
            <a:xfrm>
              <a:off x="1662" y="1842"/>
              <a:ext cx="54" cy="39"/>
            </a:xfrm>
            <a:custGeom>
              <a:avLst/>
              <a:gdLst>
                <a:gd name="T0" fmla="*/ 0 w 107"/>
                <a:gd name="T1" fmla="*/ 2 h 78"/>
                <a:gd name="T2" fmla="*/ 5 w 107"/>
                <a:gd name="T3" fmla="*/ 6 h 78"/>
                <a:gd name="T4" fmla="*/ 9 w 107"/>
                <a:gd name="T5" fmla="*/ 11 h 78"/>
                <a:gd name="T6" fmla="*/ 15 w 107"/>
                <a:gd name="T7" fmla="*/ 14 h 78"/>
                <a:gd name="T8" fmla="*/ 21 w 107"/>
                <a:gd name="T9" fmla="*/ 18 h 78"/>
                <a:gd name="T10" fmla="*/ 27 w 107"/>
                <a:gd name="T11" fmla="*/ 21 h 78"/>
                <a:gd name="T12" fmla="*/ 33 w 107"/>
                <a:gd name="T13" fmla="*/ 25 h 78"/>
                <a:gd name="T14" fmla="*/ 38 w 107"/>
                <a:gd name="T15" fmla="*/ 28 h 78"/>
                <a:gd name="T16" fmla="*/ 44 w 107"/>
                <a:gd name="T17" fmla="*/ 32 h 78"/>
                <a:gd name="T18" fmla="*/ 52 w 107"/>
                <a:gd name="T19" fmla="*/ 37 h 78"/>
                <a:gd name="T20" fmla="*/ 60 w 107"/>
                <a:gd name="T21" fmla="*/ 42 h 78"/>
                <a:gd name="T22" fmla="*/ 68 w 107"/>
                <a:gd name="T23" fmla="*/ 48 h 78"/>
                <a:gd name="T24" fmla="*/ 75 w 107"/>
                <a:gd name="T25" fmla="*/ 53 h 78"/>
                <a:gd name="T26" fmla="*/ 83 w 107"/>
                <a:gd name="T27" fmla="*/ 59 h 78"/>
                <a:gd name="T28" fmla="*/ 91 w 107"/>
                <a:gd name="T29" fmla="*/ 66 h 78"/>
                <a:gd name="T30" fmla="*/ 98 w 107"/>
                <a:gd name="T31" fmla="*/ 72 h 78"/>
                <a:gd name="T32" fmla="*/ 106 w 107"/>
                <a:gd name="T33" fmla="*/ 78 h 78"/>
                <a:gd name="T34" fmla="*/ 107 w 107"/>
                <a:gd name="T35" fmla="*/ 78 h 78"/>
                <a:gd name="T36" fmla="*/ 107 w 107"/>
                <a:gd name="T37" fmla="*/ 76 h 78"/>
                <a:gd name="T38" fmla="*/ 107 w 107"/>
                <a:gd name="T39" fmla="*/ 75 h 78"/>
                <a:gd name="T40" fmla="*/ 107 w 107"/>
                <a:gd name="T41" fmla="*/ 74 h 78"/>
                <a:gd name="T42" fmla="*/ 102 w 107"/>
                <a:gd name="T43" fmla="*/ 68 h 78"/>
                <a:gd name="T44" fmla="*/ 96 w 107"/>
                <a:gd name="T45" fmla="*/ 63 h 78"/>
                <a:gd name="T46" fmla="*/ 90 w 107"/>
                <a:gd name="T47" fmla="*/ 57 h 78"/>
                <a:gd name="T48" fmla="*/ 84 w 107"/>
                <a:gd name="T49" fmla="*/ 52 h 78"/>
                <a:gd name="T50" fmla="*/ 77 w 107"/>
                <a:gd name="T51" fmla="*/ 48 h 78"/>
                <a:gd name="T52" fmla="*/ 72 w 107"/>
                <a:gd name="T53" fmla="*/ 43 h 78"/>
                <a:gd name="T54" fmla="*/ 65 w 107"/>
                <a:gd name="T55" fmla="*/ 38 h 78"/>
                <a:gd name="T56" fmla="*/ 58 w 107"/>
                <a:gd name="T57" fmla="*/ 34 h 78"/>
                <a:gd name="T58" fmla="*/ 51 w 107"/>
                <a:gd name="T59" fmla="*/ 30 h 78"/>
                <a:gd name="T60" fmla="*/ 43 w 107"/>
                <a:gd name="T61" fmla="*/ 27 h 78"/>
                <a:gd name="T62" fmla="*/ 36 w 107"/>
                <a:gd name="T63" fmla="*/ 23 h 78"/>
                <a:gd name="T64" fmla="*/ 28 w 107"/>
                <a:gd name="T65" fmla="*/ 19 h 78"/>
                <a:gd name="T66" fmla="*/ 20 w 107"/>
                <a:gd name="T67" fmla="*/ 15 h 78"/>
                <a:gd name="T68" fmla="*/ 13 w 107"/>
                <a:gd name="T69" fmla="*/ 11 h 78"/>
                <a:gd name="T70" fmla="*/ 6 w 107"/>
                <a:gd name="T71" fmla="*/ 6 h 78"/>
                <a:gd name="T72" fmla="*/ 0 w 107"/>
                <a:gd name="T73" fmla="*/ 0 h 78"/>
                <a:gd name="T74" fmla="*/ 0 w 107"/>
                <a:gd name="T75" fmla="*/ 0 h 78"/>
                <a:gd name="T76" fmla="*/ 0 w 107"/>
                <a:gd name="T77" fmla="*/ 0 h 78"/>
                <a:gd name="T78" fmla="*/ 0 w 107"/>
                <a:gd name="T79" fmla="*/ 2 h 78"/>
                <a:gd name="T80" fmla="*/ 0 w 107"/>
                <a:gd name="T81" fmla="*/ 2 h 78"/>
                <a:gd name="T82" fmla="*/ 0 w 107"/>
                <a:gd name="T8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78">
                  <a:moveTo>
                    <a:pt x="0" y="2"/>
                  </a:moveTo>
                  <a:lnTo>
                    <a:pt x="5" y="6"/>
                  </a:lnTo>
                  <a:lnTo>
                    <a:pt x="9" y="11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3" y="25"/>
                  </a:lnTo>
                  <a:lnTo>
                    <a:pt x="38" y="28"/>
                  </a:lnTo>
                  <a:lnTo>
                    <a:pt x="44" y="32"/>
                  </a:lnTo>
                  <a:lnTo>
                    <a:pt x="52" y="37"/>
                  </a:lnTo>
                  <a:lnTo>
                    <a:pt x="60" y="42"/>
                  </a:lnTo>
                  <a:lnTo>
                    <a:pt x="68" y="48"/>
                  </a:lnTo>
                  <a:lnTo>
                    <a:pt x="75" y="53"/>
                  </a:lnTo>
                  <a:lnTo>
                    <a:pt x="83" y="59"/>
                  </a:lnTo>
                  <a:lnTo>
                    <a:pt x="91" y="66"/>
                  </a:lnTo>
                  <a:lnTo>
                    <a:pt x="98" y="72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5"/>
                  </a:lnTo>
                  <a:lnTo>
                    <a:pt x="107" y="74"/>
                  </a:lnTo>
                  <a:lnTo>
                    <a:pt x="102" y="68"/>
                  </a:lnTo>
                  <a:lnTo>
                    <a:pt x="96" y="63"/>
                  </a:lnTo>
                  <a:lnTo>
                    <a:pt x="90" y="57"/>
                  </a:lnTo>
                  <a:lnTo>
                    <a:pt x="84" y="52"/>
                  </a:lnTo>
                  <a:lnTo>
                    <a:pt x="77" y="48"/>
                  </a:lnTo>
                  <a:lnTo>
                    <a:pt x="72" y="43"/>
                  </a:lnTo>
                  <a:lnTo>
                    <a:pt x="65" y="38"/>
                  </a:lnTo>
                  <a:lnTo>
                    <a:pt x="58" y="34"/>
                  </a:lnTo>
                  <a:lnTo>
                    <a:pt x="51" y="30"/>
                  </a:lnTo>
                  <a:lnTo>
                    <a:pt x="43" y="27"/>
                  </a:lnTo>
                  <a:lnTo>
                    <a:pt x="36" y="23"/>
                  </a:lnTo>
                  <a:lnTo>
                    <a:pt x="28" y="19"/>
                  </a:lnTo>
                  <a:lnTo>
                    <a:pt x="20" y="15"/>
                  </a:lnTo>
                  <a:lnTo>
                    <a:pt x="13" y="11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92"/>
            <p:cNvSpPr>
              <a:spLocks/>
            </p:cNvSpPr>
            <p:nvPr/>
          </p:nvSpPr>
          <p:spPr bwMode="auto">
            <a:xfrm>
              <a:off x="1655" y="1789"/>
              <a:ext cx="84" cy="37"/>
            </a:xfrm>
            <a:custGeom>
              <a:avLst/>
              <a:gdLst>
                <a:gd name="T0" fmla="*/ 7 w 170"/>
                <a:gd name="T1" fmla="*/ 73 h 73"/>
                <a:gd name="T2" fmla="*/ 3 w 170"/>
                <a:gd name="T3" fmla="*/ 56 h 73"/>
                <a:gd name="T4" fmla="*/ 5 w 170"/>
                <a:gd name="T5" fmla="*/ 43 h 73"/>
                <a:gd name="T6" fmla="*/ 13 w 170"/>
                <a:gd name="T7" fmla="*/ 34 h 73"/>
                <a:gd name="T8" fmla="*/ 24 w 170"/>
                <a:gd name="T9" fmla="*/ 28 h 73"/>
                <a:gd name="T10" fmla="*/ 39 w 170"/>
                <a:gd name="T11" fmla="*/ 25 h 73"/>
                <a:gd name="T12" fmla="*/ 54 w 170"/>
                <a:gd name="T13" fmla="*/ 23 h 73"/>
                <a:gd name="T14" fmla="*/ 69 w 170"/>
                <a:gd name="T15" fmla="*/ 23 h 73"/>
                <a:gd name="T16" fmla="*/ 82 w 170"/>
                <a:gd name="T17" fmla="*/ 22 h 73"/>
                <a:gd name="T18" fmla="*/ 92 w 170"/>
                <a:gd name="T19" fmla="*/ 21 h 73"/>
                <a:gd name="T20" fmla="*/ 103 w 170"/>
                <a:gd name="T21" fmla="*/ 19 h 73"/>
                <a:gd name="T22" fmla="*/ 114 w 170"/>
                <a:gd name="T23" fmla="*/ 17 h 73"/>
                <a:gd name="T24" fmla="*/ 125 w 170"/>
                <a:gd name="T25" fmla="*/ 13 h 73"/>
                <a:gd name="T26" fmla="*/ 135 w 170"/>
                <a:gd name="T27" fmla="*/ 11 h 73"/>
                <a:gd name="T28" fmla="*/ 147 w 170"/>
                <a:gd name="T29" fmla="*/ 9 h 73"/>
                <a:gd name="T30" fmla="*/ 157 w 170"/>
                <a:gd name="T31" fmla="*/ 9 h 73"/>
                <a:gd name="T32" fmla="*/ 167 w 170"/>
                <a:gd name="T33" fmla="*/ 10 h 73"/>
                <a:gd name="T34" fmla="*/ 169 w 170"/>
                <a:gd name="T35" fmla="*/ 10 h 73"/>
                <a:gd name="T36" fmla="*/ 170 w 170"/>
                <a:gd name="T37" fmla="*/ 9 h 73"/>
                <a:gd name="T38" fmla="*/ 170 w 170"/>
                <a:gd name="T39" fmla="*/ 7 h 73"/>
                <a:gd name="T40" fmla="*/ 170 w 170"/>
                <a:gd name="T41" fmla="*/ 7 h 73"/>
                <a:gd name="T42" fmla="*/ 164 w 170"/>
                <a:gd name="T43" fmla="*/ 4 h 73"/>
                <a:gd name="T44" fmla="*/ 157 w 170"/>
                <a:gd name="T45" fmla="*/ 3 h 73"/>
                <a:gd name="T46" fmla="*/ 151 w 170"/>
                <a:gd name="T47" fmla="*/ 2 h 73"/>
                <a:gd name="T48" fmla="*/ 144 w 170"/>
                <a:gd name="T49" fmla="*/ 0 h 73"/>
                <a:gd name="T50" fmla="*/ 139 w 170"/>
                <a:gd name="T51" fmla="*/ 0 h 73"/>
                <a:gd name="T52" fmla="*/ 132 w 170"/>
                <a:gd name="T53" fmla="*/ 2 h 73"/>
                <a:gd name="T54" fmla="*/ 126 w 170"/>
                <a:gd name="T55" fmla="*/ 2 h 73"/>
                <a:gd name="T56" fmla="*/ 119 w 170"/>
                <a:gd name="T57" fmla="*/ 2 h 73"/>
                <a:gd name="T58" fmla="*/ 109 w 170"/>
                <a:gd name="T59" fmla="*/ 2 h 73"/>
                <a:gd name="T60" fmla="*/ 98 w 170"/>
                <a:gd name="T61" fmla="*/ 3 h 73"/>
                <a:gd name="T62" fmla="*/ 88 w 170"/>
                <a:gd name="T63" fmla="*/ 3 h 73"/>
                <a:gd name="T64" fmla="*/ 79 w 170"/>
                <a:gd name="T65" fmla="*/ 4 h 73"/>
                <a:gd name="T66" fmla="*/ 68 w 170"/>
                <a:gd name="T67" fmla="*/ 5 h 73"/>
                <a:gd name="T68" fmla="*/ 58 w 170"/>
                <a:gd name="T69" fmla="*/ 6 h 73"/>
                <a:gd name="T70" fmla="*/ 48 w 170"/>
                <a:gd name="T71" fmla="*/ 9 h 73"/>
                <a:gd name="T72" fmla="*/ 37 w 170"/>
                <a:gd name="T73" fmla="*/ 11 h 73"/>
                <a:gd name="T74" fmla="*/ 26 w 170"/>
                <a:gd name="T75" fmla="*/ 14 h 73"/>
                <a:gd name="T76" fmla="*/ 16 w 170"/>
                <a:gd name="T77" fmla="*/ 19 h 73"/>
                <a:gd name="T78" fmla="*/ 8 w 170"/>
                <a:gd name="T79" fmla="*/ 26 h 73"/>
                <a:gd name="T80" fmla="*/ 4 w 170"/>
                <a:gd name="T81" fmla="*/ 34 h 73"/>
                <a:gd name="T82" fmla="*/ 0 w 170"/>
                <a:gd name="T83" fmla="*/ 43 h 73"/>
                <a:gd name="T84" fmla="*/ 0 w 170"/>
                <a:gd name="T85" fmla="*/ 52 h 73"/>
                <a:gd name="T86" fmla="*/ 3 w 170"/>
                <a:gd name="T87" fmla="*/ 63 h 73"/>
                <a:gd name="T88" fmla="*/ 7 w 170"/>
                <a:gd name="T89" fmla="*/ 73 h 73"/>
                <a:gd name="T90" fmla="*/ 7 w 170"/>
                <a:gd name="T91" fmla="*/ 73 h 73"/>
                <a:gd name="T92" fmla="*/ 7 w 170"/>
                <a:gd name="T93" fmla="*/ 73 h 73"/>
                <a:gd name="T94" fmla="*/ 7 w 170"/>
                <a:gd name="T95" fmla="*/ 73 h 73"/>
                <a:gd name="T96" fmla="*/ 7 w 170"/>
                <a:gd name="T97" fmla="*/ 73 h 73"/>
                <a:gd name="T98" fmla="*/ 7 w 170"/>
                <a:gd name="T9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0" h="73">
                  <a:moveTo>
                    <a:pt x="7" y="73"/>
                  </a:moveTo>
                  <a:lnTo>
                    <a:pt x="3" y="56"/>
                  </a:lnTo>
                  <a:lnTo>
                    <a:pt x="5" y="43"/>
                  </a:lnTo>
                  <a:lnTo>
                    <a:pt x="13" y="34"/>
                  </a:lnTo>
                  <a:lnTo>
                    <a:pt x="24" y="28"/>
                  </a:lnTo>
                  <a:lnTo>
                    <a:pt x="39" y="25"/>
                  </a:lnTo>
                  <a:lnTo>
                    <a:pt x="54" y="23"/>
                  </a:lnTo>
                  <a:lnTo>
                    <a:pt x="69" y="23"/>
                  </a:lnTo>
                  <a:lnTo>
                    <a:pt x="82" y="22"/>
                  </a:lnTo>
                  <a:lnTo>
                    <a:pt x="92" y="21"/>
                  </a:lnTo>
                  <a:lnTo>
                    <a:pt x="103" y="19"/>
                  </a:lnTo>
                  <a:lnTo>
                    <a:pt x="114" y="17"/>
                  </a:lnTo>
                  <a:lnTo>
                    <a:pt x="125" y="13"/>
                  </a:lnTo>
                  <a:lnTo>
                    <a:pt x="135" y="11"/>
                  </a:lnTo>
                  <a:lnTo>
                    <a:pt x="147" y="9"/>
                  </a:lnTo>
                  <a:lnTo>
                    <a:pt x="157" y="9"/>
                  </a:lnTo>
                  <a:lnTo>
                    <a:pt x="167" y="10"/>
                  </a:lnTo>
                  <a:lnTo>
                    <a:pt x="169" y="10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4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19" y="2"/>
                  </a:lnTo>
                  <a:lnTo>
                    <a:pt x="109" y="2"/>
                  </a:lnTo>
                  <a:lnTo>
                    <a:pt x="98" y="3"/>
                  </a:lnTo>
                  <a:lnTo>
                    <a:pt x="88" y="3"/>
                  </a:lnTo>
                  <a:lnTo>
                    <a:pt x="79" y="4"/>
                  </a:lnTo>
                  <a:lnTo>
                    <a:pt x="68" y="5"/>
                  </a:lnTo>
                  <a:lnTo>
                    <a:pt x="58" y="6"/>
                  </a:lnTo>
                  <a:lnTo>
                    <a:pt x="48" y="9"/>
                  </a:lnTo>
                  <a:lnTo>
                    <a:pt x="37" y="11"/>
                  </a:lnTo>
                  <a:lnTo>
                    <a:pt x="26" y="14"/>
                  </a:lnTo>
                  <a:lnTo>
                    <a:pt x="16" y="19"/>
                  </a:lnTo>
                  <a:lnTo>
                    <a:pt x="8" y="26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3" y="6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93"/>
            <p:cNvSpPr>
              <a:spLocks/>
            </p:cNvSpPr>
            <p:nvPr/>
          </p:nvSpPr>
          <p:spPr bwMode="auto">
            <a:xfrm>
              <a:off x="1664" y="1764"/>
              <a:ext cx="82" cy="32"/>
            </a:xfrm>
            <a:custGeom>
              <a:avLst/>
              <a:gdLst>
                <a:gd name="T0" fmla="*/ 2 w 162"/>
                <a:gd name="T1" fmla="*/ 64 h 64"/>
                <a:gd name="T2" fmla="*/ 4 w 162"/>
                <a:gd name="T3" fmla="*/ 49 h 64"/>
                <a:gd name="T4" fmla="*/ 10 w 162"/>
                <a:gd name="T5" fmla="*/ 39 h 64"/>
                <a:gd name="T6" fmla="*/ 19 w 162"/>
                <a:gd name="T7" fmla="*/ 31 h 64"/>
                <a:gd name="T8" fmla="*/ 36 w 162"/>
                <a:gd name="T9" fmla="*/ 27 h 64"/>
                <a:gd name="T10" fmla="*/ 40 w 162"/>
                <a:gd name="T11" fmla="*/ 26 h 64"/>
                <a:gd name="T12" fmla="*/ 45 w 162"/>
                <a:gd name="T13" fmla="*/ 26 h 64"/>
                <a:gd name="T14" fmla="*/ 49 w 162"/>
                <a:gd name="T15" fmla="*/ 26 h 64"/>
                <a:gd name="T16" fmla="*/ 54 w 162"/>
                <a:gd name="T17" fmla="*/ 26 h 64"/>
                <a:gd name="T18" fmla="*/ 59 w 162"/>
                <a:gd name="T19" fmla="*/ 27 h 64"/>
                <a:gd name="T20" fmla="*/ 63 w 162"/>
                <a:gd name="T21" fmla="*/ 27 h 64"/>
                <a:gd name="T22" fmla="*/ 68 w 162"/>
                <a:gd name="T23" fmla="*/ 29 h 64"/>
                <a:gd name="T24" fmla="*/ 72 w 162"/>
                <a:gd name="T25" fmla="*/ 29 h 64"/>
                <a:gd name="T26" fmla="*/ 84 w 162"/>
                <a:gd name="T27" fmla="*/ 29 h 64"/>
                <a:gd name="T28" fmla="*/ 94 w 162"/>
                <a:gd name="T29" fmla="*/ 29 h 64"/>
                <a:gd name="T30" fmla="*/ 106 w 162"/>
                <a:gd name="T31" fmla="*/ 29 h 64"/>
                <a:gd name="T32" fmla="*/ 117 w 162"/>
                <a:gd name="T33" fmla="*/ 29 h 64"/>
                <a:gd name="T34" fmla="*/ 129 w 162"/>
                <a:gd name="T35" fmla="*/ 30 h 64"/>
                <a:gd name="T36" fmla="*/ 139 w 162"/>
                <a:gd name="T37" fmla="*/ 31 h 64"/>
                <a:gd name="T38" fmla="*/ 151 w 162"/>
                <a:gd name="T39" fmla="*/ 32 h 64"/>
                <a:gd name="T40" fmla="*/ 161 w 162"/>
                <a:gd name="T41" fmla="*/ 35 h 64"/>
                <a:gd name="T42" fmla="*/ 162 w 162"/>
                <a:gd name="T43" fmla="*/ 35 h 64"/>
                <a:gd name="T44" fmla="*/ 162 w 162"/>
                <a:gd name="T45" fmla="*/ 33 h 64"/>
                <a:gd name="T46" fmla="*/ 162 w 162"/>
                <a:gd name="T47" fmla="*/ 32 h 64"/>
                <a:gd name="T48" fmla="*/ 162 w 162"/>
                <a:gd name="T49" fmla="*/ 32 h 64"/>
                <a:gd name="T50" fmla="*/ 154 w 162"/>
                <a:gd name="T51" fmla="*/ 29 h 64"/>
                <a:gd name="T52" fmla="*/ 147 w 162"/>
                <a:gd name="T53" fmla="*/ 26 h 64"/>
                <a:gd name="T54" fmla="*/ 139 w 162"/>
                <a:gd name="T55" fmla="*/ 24 h 64"/>
                <a:gd name="T56" fmla="*/ 130 w 162"/>
                <a:gd name="T57" fmla="*/ 22 h 64"/>
                <a:gd name="T58" fmla="*/ 122 w 162"/>
                <a:gd name="T59" fmla="*/ 20 h 64"/>
                <a:gd name="T60" fmla="*/ 114 w 162"/>
                <a:gd name="T61" fmla="*/ 18 h 64"/>
                <a:gd name="T62" fmla="*/ 106 w 162"/>
                <a:gd name="T63" fmla="*/ 17 h 64"/>
                <a:gd name="T64" fmla="*/ 98 w 162"/>
                <a:gd name="T65" fmla="*/ 15 h 64"/>
                <a:gd name="T66" fmla="*/ 91 w 162"/>
                <a:gd name="T67" fmla="*/ 12 h 64"/>
                <a:gd name="T68" fmla="*/ 84 w 162"/>
                <a:gd name="T69" fmla="*/ 9 h 64"/>
                <a:gd name="T70" fmla="*/ 76 w 162"/>
                <a:gd name="T71" fmla="*/ 7 h 64"/>
                <a:gd name="T72" fmla="*/ 69 w 162"/>
                <a:gd name="T73" fmla="*/ 4 h 64"/>
                <a:gd name="T74" fmla="*/ 61 w 162"/>
                <a:gd name="T75" fmla="*/ 2 h 64"/>
                <a:gd name="T76" fmla="*/ 53 w 162"/>
                <a:gd name="T77" fmla="*/ 0 h 64"/>
                <a:gd name="T78" fmla="*/ 46 w 162"/>
                <a:gd name="T79" fmla="*/ 0 h 64"/>
                <a:gd name="T80" fmla="*/ 38 w 162"/>
                <a:gd name="T81" fmla="*/ 1 h 64"/>
                <a:gd name="T82" fmla="*/ 33 w 162"/>
                <a:gd name="T83" fmla="*/ 2 h 64"/>
                <a:gd name="T84" fmla="*/ 28 w 162"/>
                <a:gd name="T85" fmla="*/ 4 h 64"/>
                <a:gd name="T86" fmla="*/ 22 w 162"/>
                <a:gd name="T87" fmla="*/ 7 h 64"/>
                <a:gd name="T88" fmla="*/ 17 w 162"/>
                <a:gd name="T89" fmla="*/ 9 h 64"/>
                <a:gd name="T90" fmla="*/ 13 w 162"/>
                <a:gd name="T91" fmla="*/ 12 h 64"/>
                <a:gd name="T92" fmla="*/ 8 w 162"/>
                <a:gd name="T93" fmla="*/ 16 h 64"/>
                <a:gd name="T94" fmla="*/ 4 w 162"/>
                <a:gd name="T95" fmla="*/ 20 h 64"/>
                <a:gd name="T96" fmla="*/ 2 w 162"/>
                <a:gd name="T97" fmla="*/ 25 h 64"/>
                <a:gd name="T98" fmla="*/ 0 w 162"/>
                <a:gd name="T99" fmla="*/ 35 h 64"/>
                <a:gd name="T100" fmla="*/ 0 w 162"/>
                <a:gd name="T101" fmla="*/ 45 h 64"/>
                <a:gd name="T102" fmla="*/ 1 w 162"/>
                <a:gd name="T103" fmla="*/ 54 h 64"/>
                <a:gd name="T104" fmla="*/ 2 w 162"/>
                <a:gd name="T105" fmla="*/ 64 h 64"/>
                <a:gd name="T106" fmla="*/ 2 w 162"/>
                <a:gd name="T107" fmla="*/ 64 h 64"/>
                <a:gd name="T108" fmla="*/ 2 w 162"/>
                <a:gd name="T109" fmla="*/ 64 h 64"/>
                <a:gd name="T110" fmla="*/ 2 w 162"/>
                <a:gd name="T111" fmla="*/ 64 h 64"/>
                <a:gd name="T112" fmla="*/ 2 w 162"/>
                <a:gd name="T113" fmla="*/ 64 h 64"/>
                <a:gd name="T114" fmla="*/ 2 w 162"/>
                <a:gd name="T1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2" h="64">
                  <a:moveTo>
                    <a:pt x="2" y="64"/>
                  </a:moveTo>
                  <a:lnTo>
                    <a:pt x="4" y="49"/>
                  </a:lnTo>
                  <a:lnTo>
                    <a:pt x="10" y="39"/>
                  </a:lnTo>
                  <a:lnTo>
                    <a:pt x="19" y="31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9" y="27"/>
                  </a:lnTo>
                  <a:lnTo>
                    <a:pt x="63" y="27"/>
                  </a:lnTo>
                  <a:lnTo>
                    <a:pt x="68" y="29"/>
                  </a:lnTo>
                  <a:lnTo>
                    <a:pt x="72" y="29"/>
                  </a:lnTo>
                  <a:lnTo>
                    <a:pt x="84" y="29"/>
                  </a:lnTo>
                  <a:lnTo>
                    <a:pt x="94" y="29"/>
                  </a:lnTo>
                  <a:lnTo>
                    <a:pt x="106" y="29"/>
                  </a:lnTo>
                  <a:lnTo>
                    <a:pt x="117" y="29"/>
                  </a:lnTo>
                  <a:lnTo>
                    <a:pt x="129" y="30"/>
                  </a:lnTo>
                  <a:lnTo>
                    <a:pt x="139" y="31"/>
                  </a:lnTo>
                  <a:lnTo>
                    <a:pt x="15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54" y="29"/>
                  </a:lnTo>
                  <a:lnTo>
                    <a:pt x="147" y="26"/>
                  </a:lnTo>
                  <a:lnTo>
                    <a:pt x="139" y="24"/>
                  </a:lnTo>
                  <a:lnTo>
                    <a:pt x="130" y="22"/>
                  </a:lnTo>
                  <a:lnTo>
                    <a:pt x="122" y="20"/>
                  </a:lnTo>
                  <a:lnTo>
                    <a:pt x="114" y="18"/>
                  </a:lnTo>
                  <a:lnTo>
                    <a:pt x="106" y="17"/>
                  </a:lnTo>
                  <a:lnTo>
                    <a:pt x="98" y="15"/>
                  </a:lnTo>
                  <a:lnTo>
                    <a:pt x="91" y="12"/>
                  </a:lnTo>
                  <a:lnTo>
                    <a:pt x="84" y="9"/>
                  </a:lnTo>
                  <a:lnTo>
                    <a:pt x="76" y="7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3" y="2"/>
                  </a:lnTo>
                  <a:lnTo>
                    <a:pt x="28" y="4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2" y="25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94"/>
            <p:cNvSpPr>
              <a:spLocks/>
            </p:cNvSpPr>
            <p:nvPr/>
          </p:nvSpPr>
          <p:spPr bwMode="auto">
            <a:xfrm>
              <a:off x="1716" y="1805"/>
              <a:ext cx="22" cy="26"/>
            </a:xfrm>
            <a:custGeom>
              <a:avLst/>
              <a:gdLst>
                <a:gd name="T0" fmla="*/ 0 w 45"/>
                <a:gd name="T1" fmla="*/ 5 h 53"/>
                <a:gd name="T2" fmla="*/ 5 w 45"/>
                <a:gd name="T3" fmla="*/ 4 h 53"/>
                <a:gd name="T4" fmla="*/ 11 w 45"/>
                <a:gd name="T5" fmla="*/ 4 h 53"/>
                <a:gd name="T6" fmla="*/ 15 w 45"/>
                <a:gd name="T7" fmla="*/ 4 h 53"/>
                <a:gd name="T8" fmla="*/ 20 w 45"/>
                <a:gd name="T9" fmla="*/ 6 h 53"/>
                <a:gd name="T10" fmla="*/ 25 w 45"/>
                <a:gd name="T11" fmla="*/ 9 h 53"/>
                <a:gd name="T12" fmla="*/ 28 w 45"/>
                <a:gd name="T13" fmla="*/ 11 h 53"/>
                <a:gd name="T14" fmla="*/ 32 w 45"/>
                <a:gd name="T15" fmla="*/ 15 h 53"/>
                <a:gd name="T16" fmla="*/ 34 w 45"/>
                <a:gd name="T17" fmla="*/ 19 h 53"/>
                <a:gd name="T18" fmla="*/ 37 w 45"/>
                <a:gd name="T19" fmla="*/ 26 h 53"/>
                <a:gd name="T20" fmla="*/ 40 w 45"/>
                <a:gd name="T21" fmla="*/ 34 h 53"/>
                <a:gd name="T22" fmla="*/ 40 w 45"/>
                <a:gd name="T23" fmla="*/ 43 h 53"/>
                <a:gd name="T24" fmla="*/ 41 w 45"/>
                <a:gd name="T25" fmla="*/ 51 h 53"/>
                <a:gd name="T26" fmla="*/ 41 w 45"/>
                <a:gd name="T27" fmla="*/ 53 h 53"/>
                <a:gd name="T28" fmla="*/ 43 w 45"/>
                <a:gd name="T29" fmla="*/ 51 h 53"/>
                <a:gd name="T30" fmla="*/ 44 w 45"/>
                <a:gd name="T31" fmla="*/ 50 h 53"/>
                <a:gd name="T32" fmla="*/ 44 w 45"/>
                <a:gd name="T33" fmla="*/ 49 h 53"/>
                <a:gd name="T34" fmla="*/ 45 w 45"/>
                <a:gd name="T35" fmla="*/ 39 h 53"/>
                <a:gd name="T36" fmla="*/ 45 w 45"/>
                <a:gd name="T37" fmla="*/ 28 h 53"/>
                <a:gd name="T38" fmla="*/ 44 w 45"/>
                <a:gd name="T39" fmla="*/ 19 h 53"/>
                <a:gd name="T40" fmla="*/ 40 w 45"/>
                <a:gd name="T41" fmla="*/ 10 h 53"/>
                <a:gd name="T42" fmla="*/ 36 w 45"/>
                <a:gd name="T43" fmla="*/ 5 h 53"/>
                <a:gd name="T44" fmla="*/ 32 w 45"/>
                <a:gd name="T45" fmla="*/ 2 h 53"/>
                <a:gd name="T46" fmla="*/ 27 w 45"/>
                <a:gd name="T47" fmla="*/ 0 h 53"/>
                <a:gd name="T48" fmla="*/ 22 w 45"/>
                <a:gd name="T49" fmla="*/ 0 h 53"/>
                <a:gd name="T50" fmla="*/ 17 w 45"/>
                <a:gd name="T51" fmla="*/ 0 h 53"/>
                <a:gd name="T52" fmla="*/ 11 w 45"/>
                <a:gd name="T53" fmla="*/ 2 h 53"/>
                <a:gd name="T54" fmla="*/ 6 w 45"/>
                <a:gd name="T55" fmla="*/ 3 h 53"/>
                <a:gd name="T56" fmla="*/ 0 w 45"/>
                <a:gd name="T57" fmla="*/ 5 h 53"/>
                <a:gd name="T58" fmla="*/ 0 w 45"/>
                <a:gd name="T59" fmla="*/ 5 h 53"/>
                <a:gd name="T60" fmla="*/ 0 w 45"/>
                <a:gd name="T61" fmla="*/ 5 h 53"/>
                <a:gd name="T62" fmla="*/ 0 w 45"/>
                <a:gd name="T63" fmla="*/ 5 h 53"/>
                <a:gd name="T64" fmla="*/ 0 w 45"/>
                <a:gd name="T65" fmla="*/ 5 h 53"/>
                <a:gd name="T66" fmla="*/ 0 w 45"/>
                <a:gd name="T67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53">
                  <a:moveTo>
                    <a:pt x="0" y="5"/>
                  </a:moveTo>
                  <a:lnTo>
                    <a:pt x="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2" y="15"/>
                  </a:lnTo>
                  <a:lnTo>
                    <a:pt x="34" y="19"/>
                  </a:lnTo>
                  <a:lnTo>
                    <a:pt x="37" y="26"/>
                  </a:lnTo>
                  <a:lnTo>
                    <a:pt x="40" y="34"/>
                  </a:lnTo>
                  <a:lnTo>
                    <a:pt x="40" y="43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4" y="50"/>
                  </a:lnTo>
                  <a:lnTo>
                    <a:pt x="44" y="49"/>
                  </a:lnTo>
                  <a:lnTo>
                    <a:pt x="45" y="39"/>
                  </a:lnTo>
                  <a:lnTo>
                    <a:pt x="45" y="28"/>
                  </a:lnTo>
                  <a:lnTo>
                    <a:pt x="44" y="19"/>
                  </a:lnTo>
                  <a:lnTo>
                    <a:pt x="40" y="10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5"/>
            <p:cNvSpPr>
              <a:spLocks/>
            </p:cNvSpPr>
            <p:nvPr/>
          </p:nvSpPr>
          <p:spPr bwMode="auto">
            <a:xfrm>
              <a:off x="1730" y="1792"/>
              <a:ext cx="23" cy="20"/>
            </a:xfrm>
            <a:custGeom>
              <a:avLst/>
              <a:gdLst>
                <a:gd name="T0" fmla="*/ 0 w 46"/>
                <a:gd name="T1" fmla="*/ 0 h 42"/>
                <a:gd name="T2" fmla="*/ 8 w 46"/>
                <a:gd name="T3" fmla="*/ 2 h 42"/>
                <a:gd name="T4" fmla="*/ 16 w 46"/>
                <a:gd name="T5" fmla="*/ 5 h 42"/>
                <a:gd name="T6" fmla="*/ 23 w 46"/>
                <a:gd name="T7" fmla="*/ 8 h 42"/>
                <a:gd name="T8" fmla="*/ 30 w 46"/>
                <a:gd name="T9" fmla="*/ 14 h 42"/>
                <a:gd name="T10" fmla="*/ 35 w 46"/>
                <a:gd name="T11" fmla="*/ 20 h 42"/>
                <a:gd name="T12" fmla="*/ 39 w 46"/>
                <a:gd name="T13" fmla="*/ 25 h 42"/>
                <a:gd name="T14" fmla="*/ 43 w 46"/>
                <a:gd name="T15" fmla="*/ 33 h 42"/>
                <a:gd name="T16" fmla="*/ 45 w 46"/>
                <a:gd name="T17" fmla="*/ 42 h 42"/>
                <a:gd name="T18" fmla="*/ 45 w 46"/>
                <a:gd name="T19" fmla="*/ 42 h 42"/>
                <a:gd name="T20" fmla="*/ 46 w 46"/>
                <a:gd name="T21" fmla="*/ 42 h 42"/>
                <a:gd name="T22" fmla="*/ 46 w 46"/>
                <a:gd name="T23" fmla="*/ 42 h 42"/>
                <a:gd name="T24" fmla="*/ 46 w 46"/>
                <a:gd name="T25" fmla="*/ 40 h 42"/>
                <a:gd name="T26" fmla="*/ 45 w 46"/>
                <a:gd name="T27" fmla="*/ 32 h 42"/>
                <a:gd name="T28" fmla="*/ 43 w 46"/>
                <a:gd name="T29" fmla="*/ 25 h 42"/>
                <a:gd name="T30" fmla="*/ 39 w 46"/>
                <a:gd name="T31" fmla="*/ 20 h 42"/>
                <a:gd name="T32" fmla="*/ 35 w 46"/>
                <a:gd name="T33" fmla="*/ 14 h 42"/>
                <a:gd name="T34" fmla="*/ 31 w 46"/>
                <a:gd name="T35" fmla="*/ 10 h 42"/>
                <a:gd name="T36" fmla="*/ 27 w 46"/>
                <a:gd name="T37" fmla="*/ 8 h 42"/>
                <a:gd name="T38" fmla="*/ 23 w 46"/>
                <a:gd name="T39" fmla="*/ 6 h 42"/>
                <a:gd name="T40" fmla="*/ 19 w 46"/>
                <a:gd name="T41" fmla="*/ 4 h 42"/>
                <a:gd name="T42" fmla="*/ 14 w 46"/>
                <a:gd name="T43" fmla="*/ 2 h 42"/>
                <a:gd name="T44" fmla="*/ 9 w 46"/>
                <a:gd name="T45" fmla="*/ 1 h 42"/>
                <a:gd name="T46" fmla="*/ 5 w 46"/>
                <a:gd name="T47" fmla="*/ 0 h 42"/>
                <a:gd name="T48" fmla="*/ 0 w 46"/>
                <a:gd name="T49" fmla="*/ 0 h 42"/>
                <a:gd name="T50" fmla="*/ 0 w 46"/>
                <a:gd name="T51" fmla="*/ 0 h 42"/>
                <a:gd name="T52" fmla="*/ 0 w 46"/>
                <a:gd name="T53" fmla="*/ 0 h 42"/>
                <a:gd name="T54" fmla="*/ 0 w 46"/>
                <a:gd name="T55" fmla="*/ 0 h 42"/>
                <a:gd name="T56" fmla="*/ 0 w 46"/>
                <a:gd name="T57" fmla="*/ 0 h 42"/>
                <a:gd name="T58" fmla="*/ 0 w 46"/>
                <a:gd name="T5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2">
                  <a:moveTo>
                    <a:pt x="0" y="0"/>
                  </a:moveTo>
                  <a:lnTo>
                    <a:pt x="8" y="2"/>
                  </a:lnTo>
                  <a:lnTo>
                    <a:pt x="16" y="5"/>
                  </a:lnTo>
                  <a:lnTo>
                    <a:pt x="23" y="8"/>
                  </a:lnTo>
                  <a:lnTo>
                    <a:pt x="30" y="14"/>
                  </a:lnTo>
                  <a:lnTo>
                    <a:pt x="35" y="20"/>
                  </a:lnTo>
                  <a:lnTo>
                    <a:pt x="39" y="25"/>
                  </a:lnTo>
                  <a:lnTo>
                    <a:pt x="43" y="33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5" y="32"/>
                  </a:lnTo>
                  <a:lnTo>
                    <a:pt x="43" y="25"/>
                  </a:lnTo>
                  <a:lnTo>
                    <a:pt x="39" y="20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96"/>
            <p:cNvSpPr>
              <a:spLocks/>
            </p:cNvSpPr>
            <p:nvPr/>
          </p:nvSpPr>
          <p:spPr bwMode="auto">
            <a:xfrm>
              <a:off x="1738" y="1779"/>
              <a:ext cx="23" cy="21"/>
            </a:xfrm>
            <a:custGeom>
              <a:avLst/>
              <a:gdLst>
                <a:gd name="T0" fmla="*/ 0 w 45"/>
                <a:gd name="T1" fmla="*/ 0 h 42"/>
                <a:gd name="T2" fmla="*/ 8 w 45"/>
                <a:gd name="T3" fmla="*/ 2 h 42"/>
                <a:gd name="T4" fmla="*/ 16 w 45"/>
                <a:gd name="T5" fmla="*/ 4 h 42"/>
                <a:gd name="T6" fmla="*/ 23 w 45"/>
                <a:gd name="T7" fmla="*/ 8 h 42"/>
                <a:gd name="T8" fmla="*/ 29 w 45"/>
                <a:gd name="T9" fmla="*/ 14 h 42"/>
                <a:gd name="T10" fmla="*/ 33 w 45"/>
                <a:gd name="T11" fmla="*/ 20 h 42"/>
                <a:gd name="T12" fmla="*/ 36 w 45"/>
                <a:gd name="T13" fmla="*/ 27 h 42"/>
                <a:gd name="T14" fmla="*/ 38 w 45"/>
                <a:gd name="T15" fmla="*/ 34 h 42"/>
                <a:gd name="T16" fmla="*/ 42 w 45"/>
                <a:gd name="T17" fmla="*/ 41 h 42"/>
                <a:gd name="T18" fmla="*/ 42 w 45"/>
                <a:gd name="T19" fmla="*/ 42 h 42"/>
                <a:gd name="T20" fmla="*/ 44 w 45"/>
                <a:gd name="T21" fmla="*/ 41 h 42"/>
                <a:gd name="T22" fmla="*/ 45 w 45"/>
                <a:gd name="T23" fmla="*/ 40 h 42"/>
                <a:gd name="T24" fmla="*/ 45 w 45"/>
                <a:gd name="T25" fmla="*/ 39 h 42"/>
                <a:gd name="T26" fmla="*/ 44 w 45"/>
                <a:gd name="T27" fmla="*/ 32 h 42"/>
                <a:gd name="T28" fmla="*/ 42 w 45"/>
                <a:gd name="T29" fmla="*/ 24 h 42"/>
                <a:gd name="T30" fmla="*/ 40 w 45"/>
                <a:gd name="T31" fmla="*/ 17 h 42"/>
                <a:gd name="T32" fmla="*/ 35 w 45"/>
                <a:gd name="T33" fmla="*/ 10 h 42"/>
                <a:gd name="T34" fmla="*/ 28 w 45"/>
                <a:gd name="T35" fmla="*/ 4 h 42"/>
                <a:gd name="T36" fmla="*/ 19 w 45"/>
                <a:gd name="T37" fmla="*/ 2 h 42"/>
                <a:gd name="T38" fmla="*/ 10 w 45"/>
                <a:gd name="T39" fmla="*/ 1 h 42"/>
                <a:gd name="T40" fmla="*/ 2 w 45"/>
                <a:gd name="T41" fmla="*/ 0 h 42"/>
                <a:gd name="T42" fmla="*/ 2 w 45"/>
                <a:gd name="T43" fmla="*/ 0 h 42"/>
                <a:gd name="T44" fmla="*/ 2 w 45"/>
                <a:gd name="T45" fmla="*/ 0 h 42"/>
                <a:gd name="T46" fmla="*/ 0 w 45"/>
                <a:gd name="T47" fmla="*/ 0 h 42"/>
                <a:gd name="T48" fmla="*/ 0 w 45"/>
                <a:gd name="T49" fmla="*/ 0 h 42"/>
                <a:gd name="T50" fmla="*/ 0 w 45"/>
                <a:gd name="T5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42">
                  <a:moveTo>
                    <a:pt x="0" y="0"/>
                  </a:moveTo>
                  <a:lnTo>
                    <a:pt x="8" y="2"/>
                  </a:lnTo>
                  <a:lnTo>
                    <a:pt x="16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3" y="20"/>
                  </a:lnTo>
                  <a:lnTo>
                    <a:pt x="36" y="27"/>
                  </a:lnTo>
                  <a:lnTo>
                    <a:pt x="38" y="34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4" y="32"/>
                  </a:lnTo>
                  <a:lnTo>
                    <a:pt x="42" y="24"/>
                  </a:lnTo>
                  <a:lnTo>
                    <a:pt x="40" y="17"/>
                  </a:lnTo>
                  <a:lnTo>
                    <a:pt x="35" y="10"/>
                  </a:lnTo>
                  <a:lnTo>
                    <a:pt x="28" y="4"/>
                  </a:lnTo>
                  <a:lnTo>
                    <a:pt x="19" y="2"/>
                  </a:lnTo>
                  <a:lnTo>
                    <a:pt x="1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97"/>
            <p:cNvSpPr>
              <a:spLocks/>
            </p:cNvSpPr>
            <p:nvPr/>
          </p:nvSpPr>
          <p:spPr bwMode="auto">
            <a:xfrm>
              <a:off x="1769" y="1953"/>
              <a:ext cx="272" cy="209"/>
            </a:xfrm>
            <a:custGeom>
              <a:avLst/>
              <a:gdLst>
                <a:gd name="T0" fmla="*/ 19 w 544"/>
                <a:gd name="T1" fmla="*/ 25 h 418"/>
                <a:gd name="T2" fmla="*/ 56 w 544"/>
                <a:gd name="T3" fmla="*/ 76 h 418"/>
                <a:gd name="T4" fmla="*/ 96 w 544"/>
                <a:gd name="T5" fmla="*/ 125 h 418"/>
                <a:gd name="T6" fmla="*/ 138 w 544"/>
                <a:gd name="T7" fmla="*/ 172 h 418"/>
                <a:gd name="T8" fmla="*/ 183 w 544"/>
                <a:gd name="T9" fmla="*/ 217 h 418"/>
                <a:gd name="T10" fmla="*/ 230 w 544"/>
                <a:gd name="T11" fmla="*/ 259 h 418"/>
                <a:gd name="T12" fmla="*/ 279 w 544"/>
                <a:gd name="T13" fmla="*/ 298 h 418"/>
                <a:gd name="T14" fmla="*/ 331 w 544"/>
                <a:gd name="T15" fmla="*/ 332 h 418"/>
                <a:gd name="T16" fmla="*/ 374 w 544"/>
                <a:gd name="T17" fmla="*/ 357 h 418"/>
                <a:gd name="T18" fmla="*/ 404 w 544"/>
                <a:gd name="T19" fmla="*/ 372 h 418"/>
                <a:gd name="T20" fmla="*/ 435 w 544"/>
                <a:gd name="T21" fmla="*/ 385 h 418"/>
                <a:gd name="T22" fmla="*/ 466 w 544"/>
                <a:gd name="T23" fmla="*/ 397 h 418"/>
                <a:gd name="T24" fmla="*/ 486 w 544"/>
                <a:gd name="T25" fmla="*/ 404 h 418"/>
                <a:gd name="T26" fmla="*/ 495 w 544"/>
                <a:gd name="T27" fmla="*/ 407 h 418"/>
                <a:gd name="T28" fmla="*/ 505 w 544"/>
                <a:gd name="T29" fmla="*/ 411 h 418"/>
                <a:gd name="T30" fmla="*/ 514 w 544"/>
                <a:gd name="T31" fmla="*/ 413 h 418"/>
                <a:gd name="T32" fmla="*/ 524 w 544"/>
                <a:gd name="T33" fmla="*/ 415 h 418"/>
                <a:gd name="T34" fmla="*/ 535 w 544"/>
                <a:gd name="T35" fmla="*/ 417 h 418"/>
                <a:gd name="T36" fmla="*/ 540 w 544"/>
                <a:gd name="T37" fmla="*/ 418 h 418"/>
                <a:gd name="T38" fmla="*/ 544 w 544"/>
                <a:gd name="T39" fmla="*/ 412 h 418"/>
                <a:gd name="T40" fmla="*/ 541 w 544"/>
                <a:gd name="T41" fmla="*/ 405 h 418"/>
                <a:gd name="T42" fmla="*/ 531 w 544"/>
                <a:gd name="T43" fmla="*/ 398 h 418"/>
                <a:gd name="T44" fmla="*/ 518 w 544"/>
                <a:gd name="T45" fmla="*/ 395 h 418"/>
                <a:gd name="T46" fmla="*/ 506 w 544"/>
                <a:gd name="T47" fmla="*/ 391 h 418"/>
                <a:gd name="T48" fmla="*/ 486 w 544"/>
                <a:gd name="T49" fmla="*/ 385 h 418"/>
                <a:gd name="T50" fmla="*/ 454 w 544"/>
                <a:gd name="T51" fmla="*/ 374 h 418"/>
                <a:gd name="T52" fmla="*/ 423 w 544"/>
                <a:gd name="T53" fmla="*/ 361 h 418"/>
                <a:gd name="T54" fmla="*/ 393 w 544"/>
                <a:gd name="T55" fmla="*/ 347 h 418"/>
                <a:gd name="T56" fmla="*/ 350 w 544"/>
                <a:gd name="T57" fmla="*/ 326 h 418"/>
                <a:gd name="T58" fmla="*/ 294 w 544"/>
                <a:gd name="T59" fmla="*/ 292 h 418"/>
                <a:gd name="T60" fmla="*/ 242 w 544"/>
                <a:gd name="T61" fmla="*/ 255 h 418"/>
                <a:gd name="T62" fmla="*/ 193 w 544"/>
                <a:gd name="T63" fmla="*/ 215 h 418"/>
                <a:gd name="T64" fmla="*/ 146 w 544"/>
                <a:gd name="T65" fmla="*/ 171 h 418"/>
                <a:gd name="T66" fmla="*/ 102 w 544"/>
                <a:gd name="T67" fmla="*/ 125 h 418"/>
                <a:gd name="T68" fmla="*/ 59 w 544"/>
                <a:gd name="T69" fmla="*/ 77 h 418"/>
                <a:gd name="T70" fmla="*/ 20 w 544"/>
                <a:gd name="T71" fmla="*/ 26 h 418"/>
                <a:gd name="T72" fmla="*/ 0 w 544"/>
                <a:gd name="T73" fmla="*/ 0 h 418"/>
                <a:gd name="T74" fmla="*/ 0 w 544"/>
                <a:gd name="T75" fmla="*/ 0 h 418"/>
                <a:gd name="T76" fmla="*/ 0 w 544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4" h="418">
                  <a:moveTo>
                    <a:pt x="0" y="0"/>
                  </a:moveTo>
                  <a:lnTo>
                    <a:pt x="19" y="25"/>
                  </a:lnTo>
                  <a:lnTo>
                    <a:pt x="37" y="50"/>
                  </a:lnTo>
                  <a:lnTo>
                    <a:pt x="56" y="76"/>
                  </a:lnTo>
                  <a:lnTo>
                    <a:pt x="75" y="101"/>
                  </a:lnTo>
                  <a:lnTo>
                    <a:pt x="96" y="125"/>
                  </a:lnTo>
                  <a:lnTo>
                    <a:pt x="117" y="148"/>
                  </a:lnTo>
                  <a:lnTo>
                    <a:pt x="138" y="172"/>
                  </a:lnTo>
                  <a:lnTo>
                    <a:pt x="159" y="194"/>
                  </a:lnTo>
                  <a:lnTo>
                    <a:pt x="183" y="217"/>
                  </a:lnTo>
                  <a:lnTo>
                    <a:pt x="206" y="238"/>
                  </a:lnTo>
                  <a:lnTo>
                    <a:pt x="230" y="259"/>
                  </a:lnTo>
                  <a:lnTo>
                    <a:pt x="254" y="278"/>
                  </a:lnTo>
                  <a:lnTo>
                    <a:pt x="279" y="298"/>
                  </a:lnTo>
                  <a:lnTo>
                    <a:pt x="305" y="315"/>
                  </a:lnTo>
                  <a:lnTo>
                    <a:pt x="331" y="332"/>
                  </a:lnTo>
                  <a:lnTo>
                    <a:pt x="359" y="349"/>
                  </a:lnTo>
                  <a:lnTo>
                    <a:pt x="374" y="357"/>
                  </a:lnTo>
                  <a:lnTo>
                    <a:pt x="389" y="365"/>
                  </a:lnTo>
                  <a:lnTo>
                    <a:pt x="404" y="372"/>
                  </a:lnTo>
                  <a:lnTo>
                    <a:pt x="419" y="379"/>
                  </a:lnTo>
                  <a:lnTo>
                    <a:pt x="435" y="385"/>
                  </a:lnTo>
                  <a:lnTo>
                    <a:pt x="450" y="391"/>
                  </a:lnTo>
                  <a:lnTo>
                    <a:pt x="466" y="397"/>
                  </a:lnTo>
                  <a:lnTo>
                    <a:pt x="481" y="403"/>
                  </a:lnTo>
                  <a:lnTo>
                    <a:pt x="486" y="404"/>
                  </a:lnTo>
                  <a:lnTo>
                    <a:pt x="490" y="406"/>
                  </a:lnTo>
                  <a:lnTo>
                    <a:pt x="495" y="407"/>
                  </a:lnTo>
                  <a:lnTo>
                    <a:pt x="501" y="408"/>
                  </a:lnTo>
                  <a:lnTo>
                    <a:pt x="505" y="411"/>
                  </a:lnTo>
                  <a:lnTo>
                    <a:pt x="510" y="412"/>
                  </a:lnTo>
                  <a:lnTo>
                    <a:pt x="514" y="413"/>
                  </a:lnTo>
                  <a:lnTo>
                    <a:pt x="519" y="414"/>
                  </a:lnTo>
                  <a:lnTo>
                    <a:pt x="524" y="415"/>
                  </a:lnTo>
                  <a:lnTo>
                    <a:pt x="529" y="415"/>
                  </a:lnTo>
                  <a:lnTo>
                    <a:pt x="535" y="417"/>
                  </a:lnTo>
                  <a:lnTo>
                    <a:pt x="537" y="417"/>
                  </a:lnTo>
                  <a:lnTo>
                    <a:pt x="540" y="418"/>
                  </a:lnTo>
                  <a:lnTo>
                    <a:pt x="543" y="415"/>
                  </a:lnTo>
                  <a:lnTo>
                    <a:pt x="544" y="412"/>
                  </a:lnTo>
                  <a:lnTo>
                    <a:pt x="544" y="408"/>
                  </a:lnTo>
                  <a:lnTo>
                    <a:pt x="541" y="405"/>
                  </a:lnTo>
                  <a:lnTo>
                    <a:pt x="536" y="402"/>
                  </a:lnTo>
                  <a:lnTo>
                    <a:pt x="531" y="398"/>
                  </a:lnTo>
                  <a:lnTo>
                    <a:pt x="525" y="396"/>
                  </a:lnTo>
                  <a:lnTo>
                    <a:pt x="518" y="395"/>
                  </a:lnTo>
                  <a:lnTo>
                    <a:pt x="512" y="392"/>
                  </a:lnTo>
                  <a:lnTo>
                    <a:pt x="506" y="391"/>
                  </a:lnTo>
                  <a:lnTo>
                    <a:pt x="501" y="390"/>
                  </a:lnTo>
                  <a:lnTo>
                    <a:pt x="486" y="385"/>
                  </a:lnTo>
                  <a:lnTo>
                    <a:pt x="469" y="380"/>
                  </a:lnTo>
                  <a:lnTo>
                    <a:pt x="454" y="374"/>
                  </a:lnTo>
                  <a:lnTo>
                    <a:pt x="438" y="368"/>
                  </a:lnTo>
                  <a:lnTo>
                    <a:pt x="423" y="361"/>
                  </a:lnTo>
                  <a:lnTo>
                    <a:pt x="408" y="354"/>
                  </a:lnTo>
                  <a:lnTo>
                    <a:pt x="393" y="347"/>
                  </a:lnTo>
                  <a:lnTo>
                    <a:pt x="378" y="341"/>
                  </a:lnTo>
                  <a:lnTo>
                    <a:pt x="350" y="326"/>
                  </a:lnTo>
                  <a:lnTo>
                    <a:pt x="322" y="309"/>
                  </a:lnTo>
                  <a:lnTo>
                    <a:pt x="294" y="292"/>
                  </a:lnTo>
                  <a:lnTo>
                    <a:pt x="268" y="274"/>
                  </a:lnTo>
                  <a:lnTo>
                    <a:pt x="242" y="255"/>
                  </a:lnTo>
                  <a:lnTo>
                    <a:pt x="217" y="236"/>
                  </a:lnTo>
                  <a:lnTo>
                    <a:pt x="193" y="215"/>
                  </a:lnTo>
                  <a:lnTo>
                    <a:pt x="169" y="193"/>
                  </a:lnTo>
                  <a:lnTo>
                    <a:pt x="146" y="171"/>
                  </a:lnTo>
                  <a:lnTo>
                    <a:pt x="124" y="148"/>
                  </a:lnTo>
                  <a:lnTo>
                    <a:pt x="102" y="125"/>
                  </a:lnTo>
                  <a:lnTo>
                    <a:pt x="80" y="101"/>
                  </a:lnTo>
                  <a:lnTo>
                    <a:pt x="59" y="77"/>
                  </a:lnTo>
                  <a:lnTo>
                    <a:pt x="40" y="51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98"/>
            <p:cNvSpPr>
              <a:spLocks/>
            </p:cNvSpPr>
            <p:nvPr/>
          </p:nvSpPr>
          <p:spPr bwMode="auto">
            <a:xfrm>
              <a:off x="1818" y="1877"/>
              <a:ext cx="239" cy="190"/>
            </a:xfrm>
            <a:custGeom>
              <a:avLst/>
              <a:gdLst>
                <a:gd name="T0" fmla="*/ 11 w 478"/>
                <a:gd name="T1" fmla="*/ 13 h 381"/>
                <a:gd name="T2" fmla="*/ 33 w 478"/>
                <a:gd name="T3" fmla="*/ 41 h 381"/>
                <a:gd name="T4" fmla="*/ 54 w 478"/>
                <a:gd name="T5" fmla="*/ 70 h 381"/>
                <a:gd name="T6" fmla="*/ 79 w 478"/>
                <a:gd name="T7" fmla="*/ 94 h 381"/>
                <a:gd name="T8" fmla="*/ 112 w 478"/>
                <a:gd name="T9" fmla="*/ 115 h 381"/>
                <a:gd name="T10" fmla="*/ 151 w 478"/>
                <a:gd name="T11" fmla="*/ 131 h 381"/>
                <a:gd name="T12" fmla="*/ 189 w 478"/>
                <a:gd name="T13" fmla="*/ 142 h 381"/>
                <a:gd name="T14" fmla="*/ 229 w 478"/>
                <a:gd name="T15" fmla="*/ 150 h 381"/>
                <a:gd name="T16" fmla="*/ 260 w 478"/>
                <a:gd name="T17" fmla="*/ 157 h 381"/>
                <a:gd name="T18" fmla="*/ 280 w 478"/>
                <a:gd name="T19" fmla="*/ 163 h 381"/>
                <a:gd name="T20" fmla="*/ 299 w 478"/>
                <a:gd name="T21" fmla="*/ 171 h 381"/>
                <a:gd name="T22" fmla="*/ 318 w 478"/>
                <a:gd name="T23" fmla="*/ 179 h 381"/>
                <a:gd name="T24" fmla="*/ 336 w 478"/>
                <a:gd name="T25" fmla="*/ 190 h 381"/>
                <a:gd name="T26" fmla="*/ 352 w 478"/>
                <a:gd name="T27" fmla="*/ 201 h 381"/>
                <a:gd name="T28" fmla="*/ 367 w 478"/>
                <a:gd name="T29" fmla="*/ 214 h 381"/>
                <a:gd name="T30" fmla="*/ 383 w 478"/>
                <a:gd name="T31" fmla="*/ 226 h 381"/>
                <a:gd name="T32" fmla="*/ 409 w 478"/>
                <a:gd name="T33" fmla="*/ 246 h 381"/>
                <a:gd name="T34" fmla="*/ 436 w 478"/>
                <a:gd name="T35" fmla="*/ 278 h 381"/>
                <a:gd name="T36" fmla="*/ 456 w 478"/>
                <a:gd name="T37" fmla="*/ 316 h 381"/>
                <a:gd name="T38" fmla="*/ 470 w 478"/>
                <a:gd name="T39" fmla="*/ 358 h 381"/>
                <a:gd name="T40" fmla="*/ 474 w 478"/>
                <a:gd name="T41" fmla="*/ 381 h 381"/>
                <a:gd name="T42" fmla="*/ 478 w 478"/>
                <a:gd name="T43" fmla="*/ 378 h 381"/>
                <a:gd name="T44" fmla="*/ 476 w 478"/>
                <a:gd name="T45" fmla="*/ 359 h 381"/>
                <a:gd name="T46" fmla="*/ 467 w 478"/>
                <a:gd name="T47" fmla="*/ 323 h 381"/>
                <a:gd name="T48" fmla="*/ 455 w 478"/>
                <a:gd name="T49" fmla="*/ 290 h 381"/>
                <a:gd name="T50" fmla="*/ 437 w 478"/>
                <a:gd name="T51" fmla="*/ 258 h 381"/>
                <a:gd name="T52" fmla="*/ 419 w 478"/>
                <a:gd name="T53" fmla="*/ 237 h 381"/>
                <a:gd name="T54" fmla="*/ 404 w 478"/>
                <a:gd name="T55" fmla="*/ 223 h 381"/>
                <a:gd name="T56" fmla="*/ 389 w 478"/>
                <a:gd name="T57" fmla="*/ 209 h 381"/>
                <a:gd name="T58" fmla="*/ 374 w 478"/>
                <a:gd name="T59" fmla="*/ 196 h 381"/>
                <a:gd name="T60" fmla="*/ 359 w 478"/>
                <a:gd name="T61" fmla="*/ 184 h 381"/>
                <a:gd name="T62" fmla="*/ 343 w 478"/>
                <a:gd name="T63" fmla="*/ 172 h 381"/>
                <a:gd name="T64" fmla="*/ 327 w 478"/>
                <a:gd name="T65" fmla="*/ 162 h 381"/>
                <a:gd name="T66" fmla="*/ 310 w 478"/>
                <a:gd name="T67" fmla="*/ 153 h 381"/>
                <a:gd name="T68" fmla="*/ 280 w 478"/>
                <a:gd name="T69" fmla="*/ 141 h 381"/>
                <a:gd name="T70" fmla="*/ 236 w 478"/>
                <a:gd name="T71" fmla="*/ 130 h 381"/>
                <a:gd name="T72" fmla="*/ 192 w 478"/>
                <a:gd name="T73" fmla="*/ 122 h 381"/>
                <a:gd name="T74" fmla="*/ 148 w 478"/>
                <a:gd name="T75" fmla="*/ 112 h 381"/>
                <a:gd name="T76" fmla="*/ 116 w 478"/>
                <a:gd name="T77" fmla="*/ 101 h 381"/>
                <a:gd name="T78" fmla="*/ 96 w 478"/>
                <a:gd name="T79" fmla="*/ 92 h 381"/>
                <a:gd name="T80" fmla="*/ 79 w 478"/>
                <a:gd name="T81" fmla="*/ 80 h 381"/>
                <a:gd name="T82" fmla="*/ 62 w 478"/>
                <a:gd name="T83" fmla="*/ 66 h 381"/>
                <a:gd name="T84" fmla="*/ 47 w 478"/>
                <a:gd name="T85" fmla="*/ 51 h 381"/>
                <a:gd name="T86" fmla="*/ 34 w 478"/>
                <a:gd name="T87" fmla="*/ 35 h 381"/>
                <a:gd name="T88" fmla="*/ 20 w 478"/>
                <a:gd name="T89" fmla="*/ 20 h 381"/>
                <a:gd name="T90" fmla="*/ 6 w 478"/>
                <a:gd name="T91" fmla="*/ 6 h 381"/>
                <a:gd name="T92" fmla="*/ 0 w 478"/>
                <a:gd name="T93" fmla="*/ 0 h 381"/>
                <a:gd name="T94" fmla="*/ 0 w 478"/>
                <a:gd name="T95" fmla="*/ 1 h 381"/>
                <a:gd name="T96" fmla="*/ 0 w 478"/>
                <a:gd name="T97" fmla="*/ 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8" h="381">
                  <a:moveTo>
                    <a:pt x="0" y="1"/>
                  </a:moveTo>
                  <a:lnTo>
                    <a:pt x="11" y="13"/>
                  </a:lnTo>
                  <a:lnTo>
                    <a:pt x="23" y="27"/>
                  </a:lnTo>
                  <a:lnTo>
                    <a:pt x="33" y="41"/>
                  </a:lnTo>
                  <a:lnTo>
                    <a:pt x="43" y="56"/>
                  </a:lnTo>
                  <a:lnTo>
                    <a:pt x="54" y="70"/>
                  </a:lnTo>
                  <a:lnTo>
                    <a:pt x="66" y="82"/>
                  </a:lnTo>
                  <a:lnTo>
                    <a:pt x="79" y="94"/>
                  </a:lnTo>
                  <a:lnTo>
                    <a:pt x="94" y="104"/>
                  </a:lnTo>
                  <a:lnTo>
                    <a:pt x="112" y="115"/>
                  </a:lnTo>
                  <a:lnTo>
                    <a:pt x="131" y="123"/>
                  </a:lnTo>
                  <a:lnTo>
                    <a:pt x="151" y="131"/>
                  </a:lnTo>
                  <a:lnTo>
                    <a:pt x="169" y="137"/>
                  </a:lnTo>
                  <a:lnTo>
                    <a:pt x="189" y="142"/>
                  </a:lnTo>
                  <a:lnTo>
                    <a:pt x="209" y="147"/>
                  </a:lnTo>
                  <a:lnTo>
                    <a:pt x="229" y="150"/>
                  </a:lnTo>
                  <a:lnTo>
                    <a:pt x="250" y="155"/>
                  </a:lnTo>
                  <a:lnTo>
                    <a:pt x="260" y="157"/>
                  </a:lnTo>
                  <a:lnTo>
                    <a:pt x="270" y="160"/>
                  </a:lnTo>
                  <a:lnTo>
                    <a:pt x="280" y="163"/>
                  </a:lnTo>
                  <a:lnTo>
                    <a:pt x="290" y="167"/>
                  </a:lnTo>
                  <a:lnTo>
                    <a:pt x="299" y="171"/>
                  </a:lnTo>
                  <a:lnTo>
                    <a:pt x="308" y="175"/>
                  </a:lnTo>
                  <a:lnTo>
                    <a:pt x="318" y="179"/>
                  </a:lnTo>
                  <a:lnTo>
                    <a:pt x="327" y="184"/>
                  </a:lnTo>
                  <a:lnTo>
                    <a:pt x="336" y="190"/>
                  </a:lnTo>
                  <a:lnTo>
                    <a:pt x="344" y="195"/>
                  </a:lnTo>
                  <a:lnTo>
                    <a:pt x="352" y="201"/>
                  </a:lnTo>
                  <a:lnTo>
                    <a:pt x="360" y="208"/>
                  </a:lnTo>
                  <a:lnTo>
                    <a:pt x="367" y="214"/>
                  </a:lnTo>
                  <a:lnTo>
                    <a:pt x="375" y="221"/>
                  </a:lnTo>
                  <a:lnTo>
                    <a:pt x="383" y="226"/>
                  </a:lnTo>
                  <a:lnTo>
                    <a:pt x="391" y="232"/>
                  </a:lnTo>
                  <a:lnTo>
                    <a:pt x="409" y="246"/>
                  </a:lnTo>
                  <a:lnTo>
                    <a:pt x="424" y="262"/>
                  </a:lnTo>
                  <a:lnTo>
                    <a:pt x="436" y="278"/>
                  </a:lnTo>
                  <a:lnTo>
                    <a:pt x="447" y="297"/>
                  </a:lnTo>
                  <a:lnTo>
                    <a:pt x="456" y="316"/>
                  </a:lnTo>
                  <a:lnTo>
                    <a:pt x="463" y="336"/>
                  </a:lnTo>
                  <a:lnTo>
                    <a:pt x="470" y="358"/>
                  </a:lnTo>
                  <a:lnTo>
                    <a:pt x="474" y="380"/>
                  </a:lnTo>
                  <a:lnTo>
                    <a:pt x="474" y="381"/>
                  </a:lnTo>
                  <a:lnTo>
                    <a:pt x="477" y="380"/>
                  </a:lnTo>
                  <a:lnTo>
                    <a:pt x="478" y="378"/>
                  </a:lnTo>
                  <a:lnTo>
                    <a:pt x="478" y="377"/>
                  </a:lnTo>
                  <a:lnTo>
                    <a:pt x="476" y="359"/>
                  </a:lnTo>
                  <a:lnTo>
                    <a:pt x="472" y="342"/>
                  </a:lnTo>
                  <a:lnTo>
                    <a:pt x="467" y="323"/>
                  </a:lnTo>
                  <a:lnTo>
                    <a:pt x="462" y="306"/>
                  </a:lnTo>
                  <a:lnTo>
                    <a:pt x="455" y="290"/>
                  </a:lnTo>
                  <a:lnTo>
                    <a:pt x="447" y="274"/>
                  </a:lnTo>
                  <a:lnTo>
                    <a:pt x="437" y="258"/>
                  </a:lnTo>
                  <a:lnTo>
                    <a:pt x="426" y="244"/>
                  </a:lnTo>
                  <a:lnTo>
                    <a:pt x="419" y="237"/>
                  </a:lnTo>
                  <a:lnTo>
                    <a:pt x="412" y="230"/>
                  </a:lnTo>
                  <a:lnTo>
                    <a:pt x="404" y="223"/>
                  </a:lnTo>
                  <a:lnTo>
                    <a:pt x="397" y="216"/>
                  </a:lnTo>
                  <a:lnTo>
                    <a:pt x="389" y="209"/>
                  </a:lnTo>
                  <a:lnTo>
                    <a:pt x="381" y="202"/>
                  </a:lnTo>
                  <a:lnTo>
                    <a:pt x="374" y="196"/>
                  </a:lnTo>
                  <a:lnTo>
                    <a:pt x="366" y="190"/>
                  </a:lnTo>
                  <a:lnTo>
                    <a:pt x="359" y="184"/>
                  </a:lnTo>
                  <a:lnTo>
                    <a:pt x="351" y="177"/>
                  </a:lnTo>
                  <a:lnTo>
                    <a:pt x="343" y="172"/>
                  </a:lnTo>
                  <a:lnTo>
                    <a:pt x="335" y="167"/>
                  </a:lnTo>
                  <a:lnTo>
                    <a:pt x="327" y="162"/>
                  </a:lnTo>
                  <a:lnTo>
                    <a:pt x="318" y="157"/>
                  </a:lnTo>
                  <a:lnTo>
                    <a:pt x="310" y="153"/>
                  </a:lnTo>
                  <a:lnTo>
                    <a:pt x="300" y="149"/>
                  </a:lnTo>
                  <a:lnTo>
                    <a:pt x="280" y="141"/>
                  </a:lnTo>
                  <a:lnTo>
                    <a:pt x="258" y="135"/>
                  </a:lnTo>
                  <a:lnTo>
                    <a:pt x="236" y="130"/>
                  </a:lnTo>
                  <a:lnTo>
                    <a:pt x="214" y="126"/>
                  </a:lnTo>
                  <a:lnTo>
                    <a:pt x="192" y="122"/>
                  </a:lnTo>
                  <a:lnTo>
                    <a:pt x="170" y="118"/>
                  </a:lnTo>
                  <a:lnTo>
                    <a:pt x="148" y="112"/>
                  </a:lnTo>
                  <a:lnTo>
                    <a:pt x="126" y="105"/>
                  </a:lnTo>
                  <a:lnTo>
                    <a:pt x="116" y="101"/>
                  </a:lnTo>
                  <a:lnTo>
                    <a:pt x="107" y="96"/>
                  </a:lnTo>
                  <a:lnTo>
                    <a:pt x="96" y="92"/>
                  </a:lnTo>
                  <a:lnTo>
                    <a:pt x="87" y="86"/>
                  </a:lnTo>
                  <a:lnTo>
                    <a:pt x="79" y="80"/>
                  </a:lnTo>
                  <a:lnTo>
                    <a:pt x="70" y="73"/>
                  </a:lnTo>
                  <a:lnTo>
                    <a:pt x="62" y="66"/>
                  </a:lnTo>
                  <a:lnTo>
                    <a:pt x="54" y="58"/>
                  </a:lnTo>
                  <a:lnTo>
                    <a:pt x="47" y="51"/>
                  </a:lnTo>
                  <a:lnTo>
                    <a:pt x="40" y="43"/>
                  </a:lnTo>
                  <a:lnTo>
                    <a:pt x="34" y="35"/>
                  </a:lnTo>
                  <a:lnTo>
                    <a:pt x="27" y="28"/>
                  </a:lnTo>
                  <a:lnTo>
                    <a:pt x="20" y="20"/>
                  </a:lnTo>
                  <a:lnTo>
                    <a:pt x="13" y="13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99"/>
            <p:cNvSpPr>
              <a:spLocks/>
            </p:cNvSpPr>
            <p:nvPr/>
          </p:nvSpPr>
          <p:spPr bwMode="auto">
            <a:xfrm>
              <a:off x="2030" y="1735"/>
              <a:ext cx="288" cy="262"/>
            </a:xfrm>
            <a:custGeom>
              <a:avLst/>
              <a:gdLst>
                <a:gd name="T0" fmla="*/ 539 w 578"/>
                <a:gd name="T1" fmla="*/ 4 h 524"/>
                <a:gd name="T2" fmla="*/ 480 w 578"/>
                <a:gd name="T3" fmla="*/ 0 h 524"/>
                <a:gd name="T4" fmla="*/ 421 w 578"/>
                <a:gd name="T5" fmla="*/ 1 h 524"/>
                <a:gd name="T6" fmla="*/ 361 w 578"/>
                <a:gd name="T7" fmla="*/ 8 h 524"/>
                <a:gd name="T8" fmla="*/ 302 w 578"/>
                <a:gd name="T9" fmla="*/ 16 h 524"/>
                <a:gd name="T10" fmla="*/ 246 w 578"/>
                <a:gd name="T11" fmla="*/ 28 h 524"/>
                <a:gd name="T12" fmla="*/ 191 w 578"/>
                <a:gd name="T13" fmla="*/ 47 h 524"/>
                <a:gd name="T14" fmla="*/ 138 w 578"/>
                <a:gd name="T15" fmla="*/ 75 h 524"/>
                <a:gd name="T16" fmla="*/ 89 w 578"/>
                <a:gd name="T17" fmla="*/ 105 h 524"/>
                <a:gd name="T18" fmla="*/ 49 w 578"/>
                <a:gd name="T19" fmla="*/ 140 h 524"/>
                <a:gd name="T20" fmla="*/ 18 w 578"/>
                <a:gd name="T21" fmla="*/ 186 h 524"/>
                <a:gd name="T22" fmla="*/ 4 w 578"/>
                <a:gd name="T23" fmla="*/ 288 h 524"/>
                <a:gd name="T24" fmla="*/ 36 w 578"/>
                <a:gd name="T25" fmla="*/ 348 h 524"/>
                <a:gd name="T26" fmla="*/ 75 w 578"/>
                <a:gd name="T27" fmla="*/ 376 h 524"/>
                <a:gd name="T28" fmla="*/ 119 w 578"/>
                <a:gd name="T29" fmla="*/ 398 h 524"/>
                <a:gd name="T30" fmla="*/ 141 w 578"/>
                <a:gd name="T31" fmla="*/ 413 h 524"/>
                <a:gd name="T32" fmla="*/ 151 w 578"/>
                <a:gd name="T33" fmla="*/ 430 h 524"/>
                <a:gd name="T34" fmla="*/ 135 w 578"/>
                <a:gd name="T35" fmla="*/ 440 h 524"/>
                <a:gd name="T36" fmla="*/ 118 w 578"/>
                <a:gd name="T37" fmla="*/ 444 h 524"/>
                <a:gd name="T38" fmla="*/ 94 w 578"/>
                <a:gd name="T39" fmla="*/ 455 h 524"/>
                <a:gd name="T40" fmla="*/ 77 w 578"/>
                <a:gd name="T41" fmla="*/ 494 h 524"/>
                <a:gd name="T42" fmla="*/ 95 w 578"/>
                <a:gd name="T43" fmla="*/ 524 h 524"/>
                <a:gd name="T44" fmla="*/ 95 w 578"/>
                <a:gd name="T45" fmla="*/ 522 h 524"/>
                <a:gd name="T46" fmla="*/ 81 w 578"/>
                <a:gd name="T47" fmla="*/ 487 h 524"/>
                <a:gd name="T48" fmla="*/ 98 w 578"/>
                <a:gd name="T49" fmla="*/ 459 h 524"/>
                <a:gd name="T50" fmla="*/ 131 w 578"/>
                <a:gd name="T51" fmla="*/ 448 h 524"/>
                <a:gd name="T52" fmla="*/ 154 w 578"/>
                <a:gd name="T53" fmla="*/ 440 h 524"/>
                <a:gd name="T54" fmla="*/ 161 w 578"/>
                <a:gd name="T55" fmla="*/ 403 h 524"/>
                <a:gd name="T56" fmla="*/ 136 w 578"/>
                <a:gd name="T57" fmla="*/ 370 h 524"/>
                <a:gd name="T58" fmla="*/ 98 w 578"/>
                <a:gd name="T59" fmla="*/ 343 h 524"/>
                <a:gd name="T60" fmla="*/ 63 w 578"/>
                <a:gd name="T61" fmla="*/ 316 h 524"/>
                <a:gd name="T62" fmla="*/ 41 w 578"/>
                <a:gd name="T63" fmla="*/ 269 h 524"/>
                <a:gd name="T64" fmla="*/ 44 w 578"/>
                <a:gd name="T65" fmla="*/ 217 h 524"/>
                <a:gd name="T66" fmla="*/ 62 w 578"/>
                <a:gd name="T67" fmla="*/ 169 h 524"/>
                <a:gd name="T68" fmla="*/ 93 w 578"/>
                <a:gd name="T69" fmla="*/ 131 h 524"/>
                <a:gd name="T70" fmla="*/ 131 w 578"/>
                <a:gd name="T71" fmla="*/ 100 h 524"/>
                <a:gd name="T72" fmla="*/ 177 w 578"/>
                <a:gd name="T73" fmla="*/ 72 h 524"/>
                <a:gd name="T74" fmla="*/ 234 w 578"/>
                <a:gd name="T75" fmla="*/ 49 h 524"/>
                <a:gd name="T76" fmla="*/ 292 w 578"/>
                <a:gd name="T77" fmla="*/ 31 h 524"/>
                <a:gd name="T78" fmla="*/ 344 w 578"/>
                <a:gd name="T79" fmla="*/ 19 h 524"/>
                <a:gd name="T80" fmla="*/ 397 w 578"/>
                <a:gd name="T81" fmla="*/ 9 h 524"/>
                <a:gd name="T82" fmla="*/ 451 w 578"/>
                <a:gd name="T83" fmla="*/ 5 h 524"/>
                <a:gd name="T84" fmla="*/ 505 w 578"/>
                <a:gd name="T85" fmla="*/ 5 h 524"/>
                <a:gd name="T86" fmla="*/ 559 w 578"/>
                <a:gd name="T87" fmla="*/ 8 h 524"/>
                <a:gd name="T88" fmla="*/ 578 w 578"/>
                <a:gd name="T89" fmla="*/ 11 h 524"/>
                <a:gd name="T90" fmla="*/ 578 w 578"/>
                <a:gd name="T91" fmla="*/ 1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8" h="524">
                  <a:moveTo>
                    <a:pt x="578" y="11"/>
                  </a:moveTo>
                  <a:lnTo>
                    <a:pt x="558" y="7"/>
                  </a:lnTo>
                  <a:lnTo>
                    <a:pt x="539" y="4"/>
                  </a:lnTo>
                  <a:lnTo>
                    <a:pt x="519" y="2"/>
                  </a:lnTo>
                  <a:lnTo>
                    <a:pt x="499" y="0"/>
                  </a:lnTo>
                  <a:lnTo>
                    <a:pt x="480" y="0"/>
                  </a:lnTo>
                  <a:lnTo>
                    <a:pt x="460" y="0"/>
                  </a:lnTo>
                  <a:lnTo>
                    <a:pt x="441" y="0"/>
                  </a:lnTo>
                  <a:lnTo>
                    <a:pt x="421" y="1"/>
                  </a:lnTo>
                  <a:lnTo>
                    <a:pt x="400" y="4"/>
                  </a:lnTo>
                  <a:lnTo>
                    <a:pt x="381" y="5"/>
                  </a:lnTo>
                  <a:lnTo>
                    <a:pt x="361" y="8"/>
                  </a:lnTo>
                  <a:lnTo>
                    <a:pt x="342" y="11"/>
                  </a:lnTo>
                  <a:lnTo>
                    <a:pt x="322" y="13"/>
                  </a:lnTo>
                  <a:lnTo>
                    <a:pt x="302" y="16"/>
                  </a:lnTo>
                  <a:lnTo>
                    <a:pt x="284" y="20"/>
                  </a:lnTo>
                  <a:lnTo>
                    <a:pt x="264" y="23"/>
                  </a:lnTo>
                  <a:lnTo>
                    <a:pt x="246" y="28"/>
                  </a:lnTo>
                  <a:lnTo>
                    <a:pt x="226" y="34"/>
                  </a:lnTo>
                  <a:lnTo>
                    <a:pt x="208" y="39"/>
                  </a:lnTo>
                  <a:lnTo>
                    <a:pt x="191" y="47"/>
                  </a:lnTo>
                  <a:lnTo>
                    <a:pt x="172" y="57"/>
                  </a:lnTo>
                  <a:lnTo>
                    <a:pt x="155" y="66"/>
                  </a:lnTo>
                  <a:lnTo>
                    <a:pt x="138" y="75"/>
                  </a:lnTo>
                  <a:lnTo>
                    <a:pt x="121" y="84"/>
                  </a:lnTo>
                  <a:lnTo>
                    <a:pt x="105" y="95"/>
                  </a:lnTo>
                  <a:lnTo>
                    <a:pt x="89" y="105"/>
                  </a:lnTo>
                  <a:lnTo>
                    <a:pt x="74" y="115"/>
                  </a:lnTo>
                  <a:lnTo>
                    <a:pt x="62" y="127"/>
                  </a:lnTo>
                  <a:lnTo>
                    <a:pt x="49" y="140"/>
                  </a:lnTo>
                  <a:lnTo>
                    <a:pt x="37" y="153"/>
                  </a:lnTo>
                  <a:lnTo>
                    <a:pt x="27" y="168"/>
                  </a:lnTo>
                  <a:lnTo>
                    <a:pt x="18" y="186"/>
                  </a:lnTo>
                  <a:lnTo>
                    <a:pt x="5" y="219"/>
                  </a:lnTo>
                  <a:lnTo>
                    <a:pt x="0" y="254"/>
                  </a:lnTo>
                  <a:lnTo>
                    <a:pt x="4" y="288"/>
                  </a:lnTo>
                  <a:lnTo>
                    <a:pt x="17" y="322"/>
                  </a:lnTo>
                  <a:lnTo>
                    <a:pt x="26" y="337"/>
                  </a:lnTo>
                  <a:lnTo>
                    <a:pt x="36" y="348"/>
                  </a:lnTo>
                  <a:lnTo>
                    <a:pt x="49" y="358"/>
                  </a:lnTo>
                  <a:lnTo>
                    <a:pt x="62" y="368"/>
                  </a:lnTo>
                  <a:lnTo>
                    <a:pt x="75" y="376"/>
                  </a:lnTo>
                  <a:lnTo>
                    <a:pt x="89" y="383"/>
                  </a:lnTo>
                  <a:lnTo>
                    <a:pt x="104" y="391"/>
                  </a:lnTo>
                  <a:lnTo>
                    <a:pt x="119" y="398"/>
                  </a:lnTo>
                  <a:lnTo>
                    <a:pt x="127" y="402"/>
                  </a:lnTo>
                  <a:lnTo>
                    <a:pt x="134" y="407"/>
                  </a:lnTo>
                  <a:lnTo>
                    <a:pt x="141" y="413"/>
                  </a:lnTo>
                  <a:lnTo>
                    <a:pt x="148" y="418"/>
                  </a:lnTo>
                  <a:lnTo>
                    <a:pt x="151" y="424"/>
                  </a:lnTo>
                  <a:lnTo>
                    <a:pt x="151" y="430"/>
                  </a:lnTo>
                  <a:lnTo>
                    <a:pt x="148" y="433"/>
                  </a:lnTo>
                  <a:lnTo>
                    <a:pt x="142" y="437"/>
                  </a:lnTo>
                  <a:lnTo>
                    <a:pt x="135" y="440"/>
                  </a:lnTo>
                  <a:lnTo>
                    <a:pt x="128" y="441"/>
                  </a:lnTo>
                  <a:lnTo>
                    <a:pt x="123" y="442"/>
                  </a:lnTo>
                  <a:lnTo>
                    <a:pt x="118" y="444"/>
                  </a:lnTo>
                  <a:lnTo>
                    <a:pt x="109" y="446"/>
                  </a:lnTo>
                  <a:lnTo>
                    <a:pt x="102" y="451"/>
                  </a:lnTo>
                  <a:lnTo>
                    <a:pt x="94" y="455"/>
                  </a:lnTo>
                  <a:lnTo>
                    <a:pt x="88" y="462"/>
                  </a:lnTo>
                  <a:lnTo>
                    <a:pt x="78" y="477"/>
                  </a:lnTo>
                  <a:lnTo>
                    <a:pt x="77" y="494"/>
                  </a:lnTo>
                  <a:lnTo>
                    <a:pt x="82" y="510"/>
                  </a:lnTo>
                  <a:lnTo>
                    <a:pt x="94" y="524"/>
                  </a:lnTo>
                  <a:lnTo>
                    <a:pt x="95" y="524"/>
                  </a:lnTo>
                  <a:lnTo>
                    <a:pt x="95" y="523"/>
                  </a:lnTo>
                  <a:lnTo>
                    <a:pt x="95" y="522"/>
                  </a:lnTo>
                  <a:lnTo>
                    <a:pt x="95" y="522"/>
                  </a:lnTo>
                  <a:lnTo>
                    <a:pt x="87" y="510"/>
                  </a:lnTo>
                  <a:lnTo>
                    <a:pt x="82" y="499"/>
                  </a:lnTo>
                  <a:lnTo>
                    <a:pt x="81" y="487"/>
                  </a:lnTo>
                  <a:lnTo>
                    <a:pt x="83" y="476"/>
                  </a:lnTo>
                  <a:lnTo>
                    <a:pt x="89" y="467"/>
                  </a:lnTo>
                  <a:lnTo>
                    <a:pt x="98" y="459"/>
                  </a:lnTo>
                  <a:lnTo>
                    <a:pt x="109" y="453"/>
                  </a:lnTo>
                  <a:lnTo>
                    <a:pt x="123" y="449"/>
                  </a:lnTo>
                  <a:lnTo>
                    <a:pt x="131" y="448"/>
                  </a:lnTo>
                  <a:lnTo>
                    <a:pt x="139" y="446"/>
                  </a:lnTo>
                  <a:lnTo>
                    <a:pt x="147" y="444"/>
                  </a:lnTo>
                  <a:lnTo>
                    <a:pt x="154" y="440"/>
                  </a:lnTo>
                  <a:lnTo>
                    <a:pt x="162" y="430"/>
                  </a:lnTo>
                  <a:lnTo>
                    <a:pt x="163" y="417"/>
                  </a:lnTo>
                  <a:lnTo>
                    <a:pt x="161" y="403"/>
                  </a:lnTo>
                  <a:lnTo>
                    <a:pt x="155" y="392"/>
                  </a:lnTo>
                  <a:lnTo>
                    <a:pt x="147" y="380"/>
                  </a:lnTo>
                  <a:lnTo>
                    <a:pt x="136" y="370"/>
                  </a:lnTo>
                  <a:lnTo>
                    <a:pt x="124" y="361"/>
                  </a:lnTo>
                  <a:lnTo>
                    <a:pt x="111" y="351"/>
                  </a:lnTo>
                  <a:lnTo>
                    <a:pt x="98" y="343"/>
                  </a:lnTo>
                  <a:lnTo>
                    <a:pt x="86" y="334"/>
                  </a:lnTo>
                  <a:lnTo>
                    <a:pt x="73" y="325"/>
                  </a:lnTo>
                  <a:lnTo>
                    <a:pt x="63" y="316"/>
                  </a:lnTo>
                  <a:lnTo>
                    <a:pt x="52" y="301"/>
                  </a:lnTo>
                  <a:lnTo>
                    <a:pt x="44" y="286"/>
                  </a:lnTo>
                  <a:lnTo>
                    <a:pt x="41" y="269"/>
                  </a:lnTo>
                  <a:lnTo>
                    <a:pt x="40" y="251"/>
                  </a:lnTo>
                  <a:lnTo>
                    <a:pt x="42" y="234"/>
                  </a:lnTo>
                  <a:lnTo>
                    <a:pt x="44" y="217"/>
                  </a:lnTo>
                  <a:lnTo>
                    <a:pt x="49" y="199"/>
                  </a:lnTo>
                  <a:lnTo>
                    <a:pt x="55" y="183"/>
                  </a:lnTo>
                  <a:lnTo>
                    <a:pt x="62" y="169"/>
                  </a:lnTo>
                  <a:lnTo>
                    <a:pt x="70" y="156"/>
                  </a:lnTo>
                  <a:lnTo>
                    <a:pt x="81" y="143"/>
                  </a:lnTo>
                  <a:lnTo>
                    <a:pt x="93" y="131"/>
                  </a:lnTo>
                  <a:lnTo>
                    <a:pt x="105" y="121"/>
                  </a:lnTo>
                  <a:lnTo>
                    <a:pt x="118" y="111"/>
                  </a:lnTo>
                  <a:lnTo>
                    <a:pt x="131" y="100"/>
                  </a:lnTo>
                  <a:lnTo>
                    <a:pt x="143" y="91"/>
                  </a:lnTo>
                  <a:lnTo>
                    <a:pt x="160" y="81"/>
                  </a:lnTo>
                  <a:lnTo>
                    <a:pt x="177" y="72"/>
                  </a:lnTo>
                  <a:lnTo>
                    <a:pt x="195" y="62"/>
                  </a:lnTo>
                  <a:lnTo>
                    <a:pt x="215" y="55"/>
                  </a:lnTo>
                  <a:lnTo>
                    <a:pt x="234" y="49"/>
                  </a:lnTo>
                  <a:lnTo>
                    <a:pt x="254" y="43"/>
                  </a:lnTo>
                  <a:lnTo>
                    <a:pt x="274" y="37"/>
                  </a:lnTo>
                  <a:lnTo>
                    <a:pt x="292" y="31"/>
                  </a:lnTo>
                  <a:lnTo>
                    <a:pt x="309" y="27"/>
                  </a:lnTo>
                  <a:lnTo>
                    <a:pt x="327" y="22"/>
                  </a:lnTo>
                  <a:lnTo>
                    <a:pt x="344" y="19"/>
                  </a:lnTo>
                  <a:lnTo>
                    <a:pt x="361" y="15"/>
                  </a:lnTo>
                  <a:lnTo>
                    <a:pt x="380" y="12"/>
                  </a:lnTo>
                  <a:lnTo>
                    <a:pt x="397" y="9"/>
                  </a:lnTo>
                  <a:lnTo>
                    <a:pt x="415" y="7"/>
                  </a:lnTo>
                  <a:lnTo>
                    <a:pt x="433" y="6"/>
                  </a:lnTo>
                  <a:lnTo>
                    <a:pt x="451" y="5"/>
                  </a:lnTo>
                  <a:lnTo>
                    <a:pt x="468" y="5"/>
                  </a:lnTo>
                  <a:lnTo>
                    <a:pt x="487" y="5"/>
                  </a:lnTo>
                  <a:lnTo>
                    <a:pt x="505" y="5"/>
                  </a:lnTo>
                  <a:lnTo>
                    <a:pt x="524" y="6"/>
                  </a:lnTo>
                  <a:lnTo>
                    <a:pt x="541" y="7"/>
                  </a:lnTo>
                  <a:lnTo>
                    <a:pt x="559" y="8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lnTo>
                    <a:pt x="57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00"/>
            <p:cNvSpPr>
              <a:spLocks/>
            </p:cNvSpPr>
            <p:nvPr/>
          </p:nvSpPr>
          <p:spPr bwMode="auto">
            <a:xfrm>
              <a:off x="1901" y="1566"/>
              <a:ext cx="226" cy="397"/>
            </a:xfrm>
            <a:custGeom>
              <a:avLst/>
              <a:gdLst>
                <a:gd name="T0" fmla="*/ 427 w 452"/>
                <a:gd name="T1" fmla="*/ 16 h 792"/>
                <a:gd name="T2" fmla="*/ 379 w 452"/>
                <a:gd name="T3" fmla="*/ 48 h 792"/>
                <a:gd name="T4" fmla="*/ 332 w 452"/>
                <a:gd name="T5" fmla="*/ 83 h 792"/>
                <a:gd name="T6" fmla="*/ 290 w 452"/>
                <a:gd name="T7" fmla="*/ 121 h 792"/>
                <a:gd name="T8" fmla="*/ 250 w 452"/>
                <a:gd name="T9" fmla="*/ 162 h 792"/>
                <a:gd name="T10" fmla="*/ 215 w 452"/>
                <a:gd name="T11" fmla="*/ 205 h 792"/>
                <a:gd name="T12" fmla="*/ 181 w 452"/>
                <a:gd name="T13" fmla="*/ 250 h 792"/>
                <a:gd name="T14" fmla="*/ 150 w 452"/>
                <a:gd name="T15" fmla="*/ 296 h 792"/>
                <a:gd name="T16" fmla="*/ 104 w 452"/>
                <a:gd name="T17" fmla="*/ 373 h 792"/>
                <a:gd name="T18" fmla="*/ 55 w 452"/>
                <a:gd name="T19" fmla="*/ 486 h 792"/>
                <a:gd name="T20" fmla="*/ 21 w 452"/>
                <a:gd name="T21" fmla="*/ 606 h 792"/>
                <a:gd name="T22" fmla="*/ 4 w 452"/>
                <a:gd name="T23" fmla="*/ 729 h 792"/>
                <a:gd name="T24" fmla="*/ 1 w 452"/>
                <a:gd name="T25" fmla="*/ 792 h 792"/>
                <a:gd name="T26" fmla="*/ 5 w 452"/>
                <a:gd name="T27" fmla="*/ 791 h 792"/>
                <a:gd name="T28" fmla="*/ 10 w 452"/>
                <a:gd name="T29" fmla="*/ 759 h 792"/>
                <a:gd name="T30" fmla="*/ 16 w 452"/>
                <a:gd name="T31" fmla="*/ 700 h 792"/>
                <a:gd name="T32" fmla="*/ 25 w 452"/>
                <a:gd name="T33" fmla="*/ 642 h 792"/>
                <a:gd name="T34" fmla="*/ 36 w 452"/>
                <a:gd name="T35" fmla="*/ 584 h 792"/>
                <a:gd name="T36" fmla="*/ 51 w 452"/>
                <a:gd name="T37" fmla="*/ 525 h 792"/>
                <a:gd name="T38" fmla="*/ 69 w 452"/>
                <a:gd name="T39" fmla="*/ 466 h 792"/>
                <a:gd name="T40" fmla="*/ 93 w 452"/>
                <a:gd name="T41" fmla="*/ 410 h 792"/>
                <a:gd name="T42" fmla="*/ 120 w 452"/>
                <a:gd name="T43" fmla="*/ 354 h 792"/>
                <a:gd name="T44" fmla="*/ 150 w 452"/>
                <a:gd name="T45" fmla="*/ 305 h 792"/>
                <a:gd name="T46" fmla="*/ 180 w 452"/>
                <a:gd name="T47" fmla="*/ 258 h 792"/>
                <a:gd name="T48" fmla="*/ 212 w 452"/>
                <a:gd name="T49" fmla="*/ 214 h 792"/>
                <a:gd name="T50" fmla="*/ 247 w 452"/>
                <a:gd name="T51" fmla="*/ 170 h 792"/>
                <a:gd name="T52" fmla="*/ 275 w 452"/>
                <a:gd name="T53" fmla="*/ 138 h 792"/>
                <a:gd name="T54" fmla="*/ 295 w 452"/>
                <a:gd name="T55" fmla="*/ 117 h 792"/>
                <a:gd name="T56" fmla="*/ 317 w 452"/>
                <a:gd name="T57" fmla="*/ 96 h 792"/>
                <a:gd name="T58" fmla="*/ 341 w 452"/>
                <a:gd name="T59" fmla="*/ 78 h 792"/>
                <a:gd name="T60" fmla="*/ 365 w 452"/>
                <a:gd name="T61" fmla="*/ 60 h 792"/>
                <a:gd name="T62" fmla="*/ 389 w 452"/>
                <a:gd name="T63" fmla="*/ 42 h 792"/>
                <a:gd name="T64" fmla="*/ 414 w 452"/>
                <a:gd name="T65" fmla="*/ 25 h 792"/>
                <a:gd name="T66" fmla="*/ 438 w 452"/>
                <a:gd name="T67" fmla="*/ 8 h 792"/>
                <a:gd name="T68" fmla="*/ 452 w 452"/>
                <a:gd name="T69" fmla="*/ 0 h 792"/>
                <a:gd name="T70" fmla="*/ 452 w 452"/>
                <a:gd name="T71" fmla="*/ 0 h 792"/>
                <a:gd name="T72" fmla="*/ 451 w 452"/>
                <a:gd name="T73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2" h="792">
                  <a:moveTo>
                    <a:pt x="451" y="0"/>
                  </a:moveTo>
                  <a:lnTo>
                    <a:pt x="427" y="16"/>
                  </a:lnTo>
                  <a:lnTo>
                    <a:pt x="403" y="32"/>
                  </a:lnTo>
                  <a:lnTo>
                    <a:pt x="379" y="48"/>
                  </a:lnTo>
                  <a:lnTo>
                    <a:pt x="355" y="65"/>
                  </a:lnTo>
                  <a:lnTo>
                    <a:pt x="332" y="83"/>
                  </a:lnTo>
                  <a:lnTo>
                    <a:pt x="310" y="101"/>
                  </a:lnTo>
                  <a:lnTo>
                    <a:pt x="290" y="121"/>
                  </a:lnTo>
                  <a:lnTo>
                    <a:pt x="269" y="141"/>
                  </a:lnTo>
                  <a:lnTo>
                    <a:pt x="250" y="162"/>
                  </a:lnTo>
                  <a:lnTo>
                    <a:pt x="232" y="183"/>
                  </a:lnTo>
                  <a:lnTo>
                    <a:pt x="215" y="205"/>
                  </a:lnTo>
                  <a:lnTo>
                    <a:pt x="197" y="227"/>
                  </a:lnTo>
                  <a:lnTo>
                    <a:pt x="181" y="250"/>
                  </a:lnTo>
                  <a:lnTo>
                    <a:pt x="165" y="273"/>
                  </a:lnTo>
                  <a:lnTo>
                    <a:pt x="150" y="296"/>
                  </a:lnTo>
                  <a:lnTo>
                    <a:pt x="135" y="319"/>
                  </a:lnTo>
                  <a:lnTo>
                    <a:pt x="104" y="373"/>
                  </a:lnTo>
                  <a:lnTo>
                    <a:pt x="78" y="428"/>
                  </a:lnTo>
                  <a:lnTo>
                    <a:pt x="55" y="486"/>
                  </a:lnTo>
                  <a:lnTo>
                    <a:pt x="36" y="546"/>
                  </a:lnTo>
                  <a:lnTo>
                    <a:pt x="21" y="606"/>
                  </a:lnTo>
                  <a:lnTo>
                    <a:pt x="11" y="667"/>
                  </a:lnTo>
                  <a:lnTo>
                    <a:pt x="4" y="729"/>
                  </a:lnTo>
                  <a:lnTo>
                    <a:pt x="0" y="791"/>
                  </a:lnTo>
                  <a:lnTo>
                    <a:pt x="1" y="792"/>
                  </a:lnTo>
                  <a:lnTo>
                    <a:pt x="4" y="792"/>
                  </a:lnTo>
                  <a:lnTo>
                    <a:pt x="5" y="791"/>
                  </a:lnTo>
                  <a:lnTo>
                    <a:pt x="6" y="789"/>
                  </a:lnTo>
                  <a:lnTo>
                    <a:pt x="10" y="759"/>
                  </a:lnTo>
                  <a:lnTo>
                    <a:pt x="13" y="730"/>
                  </a:lnTo>
                  <a:lnTo>
                    <a:pt x="16" y="700"/>
                  </a:lnTo>
                  <a:lnTo>
                    <a:pt x="20" y="671"/>
                  </a:lnTo>
                  <a:lnTo>
                    <a:pt x="25" y="642"/>
                  </a:lnTo>
                  <a:lnTo>
                    <a:pt x="30" y="612"/>
                  </a:lnTo>
                  <a:lnTo>
                    <a:pt x="36" y="584"/>
                  </a:lnTo>
                  <a:lnTo>
                    <a:pt x="43" y="555"/>
                  </a:lnTo>
                  <a:lnTo>
                    <a:pt x="51" y="525"/>
                  </a:lnTo>
                  <a:lnTo>
                    <a:pt x="59" y="495"/>
                  </a:lnTo>
                  <a:lnTo>
                    <a:pt x="69" y="466"/>
                  </a:lnTo>
                  <a:lnTo>
                    <a:pt x="81" y="437"/>
                  </a:lnTo>
                  <a:lnTo>
                    <a:pt x="93" y="410"/>
                  </a:lnTo>
                  <a:lnTo>
                    <a:pt x="106" y="382"/>
                  </a:lnTo>
                  <a:lnTo>
                    <a:pt x="120" y="354"/>
                  </a:lnTo>
                  <a:lnTo>
                    <a:pt x="135" y="328"/>
                  </a:lnTo>
                  <a:lnTo>
                    <a:pt x="150" y="305"/>
                  </a:lnTo>
                  <a:lnTo>
                    <a:pt x="165" y="281"/>
                  </a:lnTo>
                  <a:lnTo>
                    <a:pt x="180" y="258"/>
                  </a:lnTo>
                  <a:lnTo>
                    <a:pt x="196" y="236"/>
                  </a:lnTo>
                  <a:lnTo>
                    <a:pt x="212" y="214"/>
                  </a:lnTo>
                  <a:lnTo>
                    <a:pt x="230" y="192"/>
                  </a:lnTo>
                  <a:lnTo>
                    <a:pt x="247" y="170"/>
                  </a:lnTo>
                  <a:lnTo>
                    <a:pt x="264" y="149"/>
                  </a:lnTo>
                  <a:lnTo>
                    <a:pt x="275" y="138"/>
                  </a:lnTo>
                  <a:lnTo>
                    <a:pt x="285" y="128"/>
                  </a:lnTo>
                  <a:lnTo>
                    <a:pt x="295" y="117"/>
                  </a:lnTo>
                  <a:lnTo>
                    <a:pt x="307" y="107"/>
                  </a:lnTo>
                  <a:lnTo>
                    <a:pt x="317" y="96"/>
                  </a:lnTo>
                  <a:lnTo>
                    <a:pt x="329" y="87"/>
                  </a:lnTo>
                  <a:lnTo>
                    <a:pt x="341" y="78"/>
                  </a:lnTo>
                  <a:lnTo>
                    <a:pt x="353" y="69"/>
                  </a:lnTo>
                  <a:lnTo>
                    <a:pt x="365" y="60"/>
                  </a:lnTo>
                  <a:lnTo>
                    <a:pt x="377" y="50"/>
                  </a:lnTo>
                  <a:lnTo>
                    <a:pt x="389" y="42"/>
                  </a:lnTo>
                  <a:lnTo>
                    <a:pt x="401" y="33"/>
                  </a:lnTo>
                  <a:lnTo>
                    <a:pt x="414" y="25"/>
                  </a:lnTo>
                  <a:lnTo>
                    <a:pt x="427" y="17"/>
                  </a:lnTo>
                  <a:lnTo>
                    <a:pt x="438" y="8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1" y="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01"/>
            <p:cNvSpPr>
              <a:spLocks/>
            </p:cNvSpPr>
            <p:nvPr/>
          </p:nvSpPr>
          <p:spPr bwMode="auto">
            <a:xfrm>
              <a:off x="2046" y="1592"/>
              <a:ext cx="86" cy="144"/>
            </a:xfrm>
            <a:custGeom>
              <a:avLst/>
              <a:gdLst>
                <a:gd name="T0" fmla="*/ 171 w 173"/>
                <a:gd name="T1" fmla="*/ 0 h 288"/>
                <a:gd name="T2" fmla="*/ 156 w 173"/>
                <a:gd name="T3" fmla="*/ 17 h 288"/>
                <a:gd name="T4" fmla="*/ 143 w 173"/>
                <a:gd name="T5" fmla="*/ 33 h 288"/>
                <a:gd name="T6" fmla="*/ 129 w 173"/>
                <a:gd name="T7" fmla="*/ 50 h 288"/>
                <a:gd name="T8" fmla="*/ 115 w 173"/>
                <a:gd name="T9" fmla="*/ 67 h 288"/>
                <a:gd name="T10" fmla="*/ 102 w 173"/>
                <a:gd name="T11" fmla="*/ 86 h 288"/>
                <a:gd name="T12" fmla="*/ 90 w 173"/>
                <a:gd name="T13" fmla="*/ 103 h 288"/>
                <a:gd name="T14" fmla="*/ 77 w 173"/>
                <a:gd name="T15" fmla="*/ 121 h 288"/>
                <a:gd name="T16" fmla="*/ 65 w 173"/>
                <a:gd name="T17" fmla="*/ 140 h 288"/>
                <a:gd name="T18" fmla="*/ 54 w 173"/>
                <a:gd name="T19" fmla="*/ 157 h 288"/>
                <a:gd name="T20" fmla="*/ 44 w 173"/>
                <a:gd name="T21" fmla="*/ 174 h 288"/>
                <a:gd name="T22" fmla="*/ 33 w 173"/>
                <a:gd name="T23" fmla="*/ 192 h 288"/>
                <a:gd name="T24" fmla="*/ 24 w 173"/>
                <a:gd name="T25" fmla="*/ 209 h 288"/>
                <a:gd name="T26" fmla="*/ 16 w 173"/>
                <a:gd name="T27" fmla="*/ 227 h 288"/>
                <a:gd name="T28" fmla="*/ 9 w 173"/>
                <a:gd name="T29" fmla="*/ 246 h 288"/>
                <a:gd name="T30" fmla="*/ 4 w 173"/>
                <a:gd name="T31" fmla="*/ 265 h 288"/>
                <a:gd name="T32" fmla="*/ 0 w 173"/>
                <a:gd name="T33" fmla="*/ 286 h 288"/>
                <a:gd name="T34" fmla="*/ 1 w 173"/>
                <a:gd name="T35" fmla="*/ 288 h 288"/>
                <a:gd name="T36" fmla="*/ 3 w 173"/>
                <a:gd name="T37" fmla="*/ 288 h 288"/>
                <a:gd name="T38" fmla="*/ 6 w 173"/>
                <a:gd name="T39" fmla="*/ 286 h 288"/>
                <a:gd name="T40" fmla="*/ 7 w 173"/>
                <a:gd name="T41" fmla="*/ 284 h 288"/>
                <a:gd name="T42" fmla="*/ 12 w 173"/>
                <a:gd name="T43" fmla="*/ 265 h 288"/>
                <a:gd name="T44" fmla="*/ 18 w 173"/>
                <a:gd name="T45" fmla="*/ 247 h 288"/>
                <a:gd name="T46" fmla="*/ 25 w 173"/>
                <a:gd name="T47" fmla="*/ 229 h 288"/>
                <a:gd name="T48" fmla="*/ 33 w 173"/>
                <a:gd name="T49" fmla="*/ 211 h 288"/>
                <a:gd name="T50" fmla="*/ 41 w 173"/>
                <a:gd name="T51" fmla="*/ 194 h 288"/>
                <a:gd name="T52" fmla="*/ 50 w 173"/>
                <a:gd name="T53" fmla="*/ 177 h 288"/>
                <a:gd name="T54" fmla="*/ 60 w 173"/>
                <a:gd name="T55" fmla="*/ 159 h 288"/>
                <a:gd name="T56" fmla="*/ 70 w 173"/>
                <a:gd name="T57" fmla="*/ 143 h 288"/>
                <a:gd name="T58" fmla="*/ 82 w 173"/>
                <a:gd name="T59" fmla="*/ 125 h 288"/>
                <a:gd name="T60" fmla="*/ 93 w 173"/>
                <a:gd name="T61" fmla="*/ 106 h 288"/>
                <a:gd name="T62" fmla="*/ 105 w 173"/>
                <a:gd name="T63" fmla="*/ 88 h 288"/>
                <a:gd name="T64" fmla="*/ 117 w 173"/>
                <a:gd name="T65" fmla="*/ 70 h 288"/>
                <a:gd name="T66" fmla="*/ 130 w 173"/>
                <a:gd name="T67" fmla="*/ 52 h 288"/>
                <a:gd name="T68" fmla="*/ 144 w 173"/>
                <a:gd name="T69" fmla="*/ 35 h 288"/>
                <a:gd name="T70" fmla="*/ 158 w 173"/>
                <a:gd name="T71" fmla="*/ 18 h 288"/>
                <a:gd name="T72" fmla="*/ 173 w 173"/>
                <a:gd name="T73" fmla="*/ 2 h 288"/>
                <a:gd name="T74" fmla="*/ 173 w 173"/>
                <a:gd name="T75" fmla="*/ 2 h 288"/>
                <a:gd name="T76" fmla="*/ 173 w 173"/>
                <a:gd name="T77" fmla="*/ 0 h 288"/>
                <a:gd name="T78" fmla="*/ 173 w 173"/>
                <a:gd name="T79" fmla="*/ 0 h 288"/>
                <a:gd name="T80" fmla="*/ 171 w 173"/>
                <a:gd name="T81" fmla="*/ 0 h 288"/>
                <a:gd name="T82" fmla="*/ 171 w 173"/>
                <a:gd name="T8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288">
                  <a:moveTo>
                    <a:pt x="171" y="0"/>
                  </a:moveTo>
                  <a:lnTo>
                    <a:pt x="156" y="17"/>
                  </a:lnTo>
                  <a:lnTo>
                    <a:pt x="143" y="33"/>
                  </a:lnTo>
                  <a:lnTo>
                    <a:pt x="129" y="50"/>
                  </a:lnTo>
                  <a:lnTo>
                    <a:pt x="115" y="67"/>
                  </a:lnTo>
                  <a:lnTo>
                    <a:pt x="102" y="86"/>
                  </a:lnTo>
                  <a:lnTo>
                    <a:pt x="90" y="103"/>
                  </a:lnTo>
                  <a:lnTo>
                    <a:pt x="77" y="121"/>
                  </a:lnTo>
                  <a:lnTo>
                    <a:pt x="65" y="140"/>
                  </a:lnTo>
                  <a:lnTo>
                    <a:pt x="54" y="157"/>
                  </a:lnTo>
                  <a:lnTo>
                    <a:pt x="44" y="174"/>
                  </a:lnTo>
                  <a:lnTo>
                    <a:pt x="33" y="192"/>
                  </a:lnTo>
                  <a:lnTo>
                    <a:pt x="24" y="209"/>
                  </a:lnTo>
                  <a:lnTo>
                    <a:pt x="16" y="227"/>
                  </a:lnTo>
                  <a:lnTo>
                    <a:pt x="9" y="246"/>
                  </a:lnTo>
                  <a:lnTo>
                    <a:pt x="4" y="265"/>
                  </a:lnTo>
                  <a:lnTo>
                    <a:pt x="0" y="286"/>
                  </a:lnTo>
                  <a:lnTo>
                    <a:pt x="1" y="288"/>
                  </a:lnTo>
                  <a:lnTo>
                    <a:pt x="3" y="288"/>
                  </a:lnTo>
                  <a:lnTo>
                    <a:pt x="6" y="286"/>
                  </a:lnTo>
                  <a:lnTo>
                    <a:pt x="7" y="284"/>
                  </a:lnTo>
                  <a:lnTo>
                    <a:pt x="12" y="265"/>
                  </a:lnTo>
                  <a:lnTo>
                    <a:pt x="18" y="247"/>
                  </a:lnTo>
                  <a:lnTo>
                    <a:pt x="25" y="229"/>
                  </a:lnTo>
                  <a:lnTo>
                    <a:pt x="33" y="211"/>
                  </a:lnTo>
                  <a:lnTo>
                    <a:pt x="41" y="194"/>
                  </a:lnTo>
                  <a:lnTo>
                    <a:pt x="50" y="177"/>
                  </a:lnTo>
                  <a:lnTo>
                    <a:pt x="60" y="159"/>
                  </a:lnTo>
                  <a:lnTo>
                    <a:pt x="70" y="143"/>
                  </a:lnTo>
                  <a:lnTo>
                    <a:pt x="82" y="125"/>
                  </a:lnTo>
                  <a:lnTo>
                    <a:pt x="93" y="106"/>
                  </a:lnTo>
                  <a:lnTo>
                    <a:pt x="105" y="88"/>
                  </a:lnTo>
                  <a:lnTo>
                    <a:pt x="117" y="70"/>
                  </a:lnTo>
                  <a:lnTo>
                    <a:pt x="130" y="52"/>
                  </a:lnTo>
                  <a:lnTo>
                    <a:pt x="144" y="35"/>
                  </a:lnTo>
                  <a:lnTo>
                    <a:pt x="158" y="18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02"/>
            <p:cNvSpPr>
              <a:spLocks/>
            </p:cNvSpPr>
            <p:nvPr/>
          </p:nvSpPr>
          <p:spPr bwMode="auto">
            <a:xfrm>
              <a:off x="1960" y="1728"/>
              <a:ext cx="96" cy="30"/>
            </a:xfrm>
            <a:custGeom>
              <a:avLst/>
              <a:gdLst>
                <a:gd name="T0" fmla="*/ 1 w 191"/>
                <a:gd name="T1" fmla="*/ 60 h 60"/>
                <a:gd name="T2" fmla="*/ 12 w 191"/>
                <a:gd name="T3" fmla="*/ 52 h 60"/>
                <a:gd name="T4" fmla="*/ 22 w 191"/>
                <a:gd name="T5" fmla="*/ 44 h 60"/>
                <a:gd name="T6" fmla="*/ 32 w 191"/>
                <a:gd name="T7" fmla="*/ 38 h 60"/>
                <a:gd name="T8" fmla="*/ 44 w 191"/>
                <a:gd name="T9" fmla="*/ 33 h 60"/>
                <a:gd name="T10" fmla="*/ 55 w 191"/>
                <a:gd name="T11" fmla="*/ 28 h 60"/>
                <a:gd name="T12" fmla="*/ 68 w 191"/>
                <a:gd name="T13" fmla="*/ 25 h 60"/>
                <a:gd name="T14" fmla="*/ 80 w 191"/>
                <a:gd name="T15" fmla="*/ 21 h 60"/>
                <a:gd name="T16" fmla="*/ 92 w 191"/>
                <a:gd name="T17" fmla="*/ 19 h 60"/>
                <a:gd name="T18" fmla="*/ 104 w 191"/>
                <a:gd name="T19" fmla="*/ 18 h 60"/>
                <a:gd name="T20" fmla="*/ 115 w 191"/>
                <a:gd name="T21" fmla="*/ 16 h 60"/>
                <a:gd name="T22" fmla="*/ 128 w 191"/>
                <a:gd name="T23" fmla="*/ 15 h 60"/>
                <a:gd name="T24" fmla="*/ 139 w 191"/>
                <a:gd name="T25" fmla="*/ 15 h 60"/>
                <a:gd name="T26" fmla="*/ 151 w 191"/>
                <a:gd name="T27" fmla="*/ 15 h 60"/>
                <a:gd name="T28" fmla="*/ 163 w 191"/>
                <a:gd name="T29" fmla="*/ 15 h 60"/>
                <a:gd name="T30" fmla="*/ 174 w 191"/>
                <a:gd name="T31" fmla="*/ 14 h 60"/>
                <a:gd name="T32" fmla="*/ 186 w 191"/>
                <a:gd name="T33" fmla="*/ 13 h 60"/>
                <a:gd name="T34" fmla="*/ 188 w 191"/>
                <a:gd name="T35" fmla="*/ 11 h 60"/>
                <a:gd name="T36" fmla="*/ 191 w 191"/>
                <a:gd name="T37" fmla="*/ 7 h 60"/>
                <a:gd name="T38" fmla="*/ 191 w 191"/>
                <a:gd name="T39" fmla="*/ 4 h 60"/>
                <a:gd name="T40" fmla="*/ 189 w 191"/>
                <a:gd name="T41" fmla="*/ 1 h 60"/>
                <a:gd name="T42" fmla="*/ 176 w 191"/>
                <a:gd name="T43" fmla="*/ 0 h 60"/>
                <a:gd name="T44" fmla="*/ 164 w 191"/>
                <a:gd name="T45" fmla="*/ 0 h 60"/>
                <a:gd name="T46" fmla="*/ 151 w 191"/>
                <a:gd name="T47" fmla="*/ 0 h 60"/>
                <a:gd name="T48" fmla="*/ 137 w 191"/>
                <a:gd name="T49" fmla="*/ 3 h 60"/>
                <a:gd name="T50" fmla="*/ 125 w 191"/>
                <a:gd name="T51" fmla="*/ 5 h 60"/>
                <a:gd name="T52" fmla="*/ 111 w 191"/>
                <a:gd name="T53" fmla="*/ 8 h 60"/>
                <a:gd name="T54" fmla="*/ 98 w 191"/>
                <a:gd name="T55" fmla="*/ 11 h 60"/>
                <a:gd name="T56" fmla="*/ 86 w 191"/>
                <a:gd name="T57" fmla="*/ 14 h 60"/>
                <a:gd name="T58" fmla="*/ 75 w 191"/>
                <a:gd name="T59" fmla="*/ 18 h 60"/>
                <a:gd name="T60" fmla="*/ 62 w 191"/>
                <a:gd name="T61" fmla="*/ 21 h 60"/>
                <a:gd name="T62" fmla="*/ 52 w 191"/>
                <a:gd name="T63" fmla="*/ 26 h 60"/>
                <a:gd name="T64" fmla="*/ 40 w 191"/>
                <a:gd name="T65" fmla="*/ 31 h 60"/>
                <a:gd name="T66" fmla="*/ 30 w 191"/>
                <a:gd name="T67" fmla="*/ 37 h 60"/>
                <a:gd name="T68" fmla="*/ 20 w 191"/>
                <a:gd name="T69" fmla="*/ 43 h 60"/>
                <a:gd name="T70" fmla="*/ 9 w 191"/>
                <a:gd name="T71" fmla="*/ 51 h 60"/>
                <a:gd name="T72" fmla="*/ 0 w 191"/>
                <a:gd name="T73" fmla="*/ 59 h 60"/>
                <a:gd name="T74" fmla="*/ 0 w 191"/>
                <a:gd name="T75" fmla="*/ 59 h 60"/>
                <a:gd name="T76" fmla="*/ 0 w 191"/>
                <a:gd name="T77" fmla="*/ 59 h 60"/>
                <a:gd name="T78" fmla="*/ 0 w 191"/>
                <a:gd name="T79" fmla="*/ 60 h 60"/>
                <a:gd name="T80" fmla="*/ 1 w 191"/>
                <a:gd name="T81" fmla="*/ 60 h 60"/>
                <a:gd name="T82" fmla="*/ 1 w 191"/>
                <a:gd name="T8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" h="60">
                  <a:moveTo>
                    <a:pt x="1" y="60"/>
                  </a:moveTo>
                  <a:lnTo>
                    <a:pt x="12" y="52"/>
                  </a:lnTo>
                  <a:lnTo>
                    <a:pt x="22" y="44"/>
                  </a:lnTo>
                  <a:lnTo>
                    <a:pt x="32" y="38"/>
                  </a:lnTo>
                  <a:lnTo>
                    <a:pt x="44" y="33"/>
                  </a:lnTo>
                  <a:lnTo>
                    <a:pt x="55" y="28"/>
                  </a:lnTo>
                  <a:lnTo>
                    <a:pt x="68" y="25"/>
                  </a:lnTo>
                  <a:lnTo>
                    <a:pt x="80" y="21"/>
                  </a:lnTo>
                  <a:lnTo>
                    <a:pt x="92" y="19"/>
                  </a:lnTo>
                  <a:lnTo>
                    <a:pt x="104" y="18"/>
                  </a:lnTo>
                  <a:lnTo>
                    <a:pt x="115" y="16"/>
                  </a:lnTo>
                  <a:lnTo>
                    <a:pt x="128" y="15"/>
                  </a:lnTo>
                  <a:lnTo>
                    <a:pt x="139" y="15"/>
                  </a:lnTo>
                  <a:lnTo>
                    <a:pt x="151" y="15"/>
                  </a:lnTo>
                  <a:lnTo>
                    <a:pt x="163" y="15"/>
                  </a:lnTo>
                  <a:lnTo>
                    <a:pt x="174" y="14"/>
                  </a:lnTo>
                  <a:lnTo>
                    <a:pt x="186" y="13"/>
                  </a:lnTo>
                  <a:lnTo>
                    <a:pt x="188" y="11"/>
                  </a:lnTo>
                  <a:lnTo>
                    <a:pt x="191" y="7"/>
                  </a:lnTo>
                  <a:lnTo>
                    <a:pt x="191" y="4"/>
                  </a:lnTo>
                  <a:lnTo>
                    <a:pt x="189" y="1"/>
                  </a:lnTo>
                  <a:lnTo>
                    <a:pt x="176" y="0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37" y="3"/>
                  </a:lnTo>
                  <a:lnTo>
                    <a:pt x="125" y="5"/>
                  </a:lnTo>
                  <a:lnTo>
                    <a:pt x="111" y="8"/>
                  </a:lnTo>
                  <a:lnTo>
                    <a:pt x="98" y="11"/>
                  </a:lnTo>
                  <a:lnTo>
                    <a:pt x="86" y="14"/>
                  </a:lnTo>
                  <a:lnTo>
                    <a:pt x="75" y="18"/>
                  </a:lnTo>
                  <a:lnTo>
                    <a:pt x="62" y="21"/>
                  </a:lnTo>
                  <a:lnTo>
                    <a:pt x="52" y="26"/>
                  </a:lnTo>
                  <a:lnTo>
                    <a:pt x="40" y="31"/>
                  </a:lnTo>
                  <a:lnTo>
                    <a:pt x="30" y="37"/>
                  </a:lnTo>
                  <a:lnTo>
                    <a:pt x="20" y="43"/>
                  </a:lnTo>
                  <a:lnTo>
                    <a:pt x="9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103"/>
            <p:cNvSpPr>
              <a:spLocks/>
            </p:cNvSpPr>
            <p:nvPr/>
          </p:nvSpPr>
          <p:spPr bwMode="auto">
            <a:xfrm>
              <a:off x="1954" y="1746"/>
              <a:ext cx="58" cy="66"/>
            </a:xfrm>
            <a:custGeom>
              <a:avLst/>
              <a:gdLst>
                <a:gd name="T0" fmla="*/ 0 w 115"/>
                <a:gd name="T1" fmla="*/ 0 h 133"/>
                <a:gd name="T2" fmla="*/ 11 w 115"/>
                <a:gd name="T3" fmla="*/ 17 h 133"/>
                <a:gd name="T4" fmla="*/ 25 w 115"/>
                <a:gd name="T5" fmla="*/ 35 h 133"/>
                <a:gd name="T6" fmla="*/ 39 w 115"/>
                <a:gd name="T7" fmla="*/ 51 h 133"/>
                <a:gd name="T8" fmla="*/ 54 w 115"/>
                <a:gd name="T9" fmla="*/ 66 h 133"/>
                <a:gd name="T10" fmla="*/ 68 w 115"/>
                <a:gd name="T11" fmla="*/ 81 h 133"/>
                <a:gd name="T12" fmla="*/ 82 w 115"/>
                <a:gd name="T13" fmla="*/ 97 h 133"/>
                <a:gd name="T14" fmla="*/ 95 w 115"/>
                <a:gd name="T15" fmla="*/ 114 h 133"/>
                <a:gd name="T16" fmla="*/ 107 w 115"/>
                <a:gd name="T17" fmla="*/ 131 h 133"/>
                <a:gd name="T18" fmla="*/ 109 w 115"/>
                <a:gd name="T19" fmla="*/ 133 h 133"/>
                <a:gd name="T20" fmla="*/ 112 w 115"/>
                <a:gd name="T21" fmla="*/ 131 h 133"/>
                <a:gd name="T22" fmla="*/ 115 w 115"/>
                <a:gd name="T23" fmla="*/ 128 h 133"/>
                <a:gd name="T24" fmla="*/ 115 w 115"/>
                <a:gd name="T25" fmla="*/ 126 h 133"/>
                <a:gd name="T26" fmla="*/ 106 w 115"/>
                <a:gd name="T27" fmla="*/ 106 h 133"/>
                <a:gd name="T28" fmla="*/ 93 w 115"/>
                <a:gd name="T29" fmla="*/ 90 h 133"/>
                <a:gd name="T30" fmla="*/ 78 w 115"/>
                <a:gd name="T31" fmla="*/ 74 h 133"/>
                <a:gd name="T32" fmla="*/ 62 w 115"/>
                <a:gd name="T33" fmla="*/ 60 h 133"/>
                <a:gd name="T34" fmla="*/ 46 w 115"/>
                <a:gd name="T35" fmla="*/ 46 h 133"/>
                <a:gd name="T36" fmla="*/ 29 w 115"/>
                <a:gd name="T37" fmla="*/ 31 h 133"/>
                <a:gd name="T38" fmla="*/ 15 w 115"/>
                <a:gd name="T39" fmla="*/ 16 h 133"/>
                <a:gd name="T40" fmla="*/ 1 w 115"/>
                <a:gd name="T41" fmla="*/ 0 h 133"/>
                <a:gd name="T42" fmla="*/ 1 w 115"/>
                <a:gd name="T43" fmla="*/ 0 h 133"/>
                <a:gd name="T44" fmla="*/ 1 w 115"/>
                <a:gd name="T45" fmla="*/ 0 h 133"/>
                <a:gd name="T46" fmla="*/ 0 w 115"/>
                <a:gd name="T47" fmla="*/ 0 h 133"/>
                <a:gd name="T48" fmla="*/ 0 w 115"/>
                <a:gd name="T49" fmla="*/ 0 h 133"/>
                <a:gd name="T50" fmla="*/ 0 w 115"/>
                <a:gd name="T5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33">
                  <a:moveTo>
                    <a:pt x="0" y="0"/>
                  </a:moveTo>
                  <a:lnTo>
                    <a:pt x="11" y="17"/>
                  </a:lnTo>
                  <a:lnTo>
                    <a:pt x="25" y="35"/>
                  </a:lnTo>
                  <a:lnTo>
                    <a:pt x="39" y="51"/>
                  </a:lnTo>
                  <a:lnTo>
                    <a:pt x="54" y="66"/>
                  </a:lnTo>
                  <a:lnTo>
                    <a:pt x="68" y="81"/>
                  </a:lnTo>
                  <a:lnTo>
                    <a:pt x="82" y="97"/>
                  </a:lnTo>
                  <a:lnTo>
                    <a:pt x="95" y="114"/>
                  </a:lnTo>
                  <a:lnTo>
                    <a:pt x="107" y="131"/>
                  </a:lnTo>
                  <a:lnTo>
                    <a:pt x="109" y="133"/>
                  </a:lnTo>
                  <a:lnTo>
                    <a:pt x="112" y="131"/>
                  </a:lnTo>
                  <a:lnTo>
                    <a:pt x="115" y="128"/>
                  </a:lnTo>
                  <a:lnTo>
                    <a:pt x="115" y="126"/>
                  </a:lnTo>
                  <a:lnTo>
                    <a:pt x="106" y="106"/>
                  </a:lnTo>
                  <a:lnTo>
                    <a:pt x="93" y="90"/>
                  </a:lnTo>
                  <a:lnTo>
                    <a:pt x="78" y="74"/>
                  </a:lnTo>
                  <a:lnTo>
                    <a:pt x="62" y="60"/>
                  </a:lnTo>
                  <a:lnTo>
                    <a:pt x="46" y="46"/>
                  </a:lnTo>
                  <a:lnTo>
                    <a:pt x="29" y="31"/>
                  </a:lnTo>
                  <a:lnTo>
                    <a:pt x="15" y="1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104"/>
            <p:cNvSpPr>
              <a:spLocks/>
            </p:cNvSpPr>
            <p:nvPr/>
          </p:nvSpPr>
          <p:spPr bwMode="auto">
            <a:xfrm>
              <a:off x="1923" y="1809"/>
              <a:ext cx="87" cy="138"/>
            </a:xfrm>
            <a:custGeom>
              <a:avLst/>
              <a:gdLst>
                <a:gd name="T0" fmla="*/ 0 w 174"/>
                <a:gd name="T1" fmla="*/ 275 h 275"/>
                <a:gd name="T2" fmla="*/ 4 w 174"/>
                <a:gd name="T3" fmla="*/ 264 h 275"/>
                <a:gd name="T4" fmla="*/ 7 w 174"/>
                <a:gd name="T5" fmla="*/ 253 h 275"/>
                <a:gd name="T6" fmla="*/ 12 w 174"/>
                <a:gd name="T7" fmla="*/ 243 h 275"/>
                <a:gd name="T8" fmla="*/ 16 w 174"/>
                <a:gd name="T9" fmla="*/ 232 h 275"/>
                <a:gd name="T10" fmla="*/ 21 w 174"/>
                <a:gd name="T11" fmla="*/ 223 h 275"/>
                <a:gd name="T12" fmla="*/ 27 w 174"/>
                <a:gd name="T13" fmla="*/ 213 h 275"/>
                <a:gd name="T14" fmla="*/ 32 w 174"/>
                <a:gd name="T15" fmla="*/ 204 h 275"/>
                <a:gd name="T16" fmla="*/ 38 w 174"/>
                <a:gd name="T17" fmla="*/ 193 h 275"/>
                <a:gd name="T18" fmla="*/ 43 w 174"/>
                <a:gd name="T19" fmla="*/ 185 h 275"/>
                <a:gd name="T20" fmla="*/ 49 w 174"/>
                <a:gd name="T21" fmla="*/ 176 h 275"/>
                <a:gd name="T22" fmla="*/ 53 w 174"/>
                <a:gd name="T23" fmla="*/ 168 h 275"/>
                <a:gd name="T24" fmla="*/ 59 w 174"/>
                <a:gd name="T25" fmla="*/ 160 h 275"/>
                <a:gd name="T26" fmla="*/ 64 w 174"/>
                <a:gd name="T27" fmla="*/ 151 h 275"/>
                <a:gd name="T28" fmla="*/ 69 w 174"/>
                <a:gd name="T29" fmla="*/ 143 h 275"/>
                <a:gd name="T30" fmla="*/ 75 w 174"/>
                <a:gd name="T31" fmla="*/ 135 h 275"/>
                <a:gd name="T32" fmla="*/ 81 w 174"/>
                <a:gd name="T33" fmla="*/ 126 h 275"/>
                <a:gd name="T34" fmla="*/ 87 w 174"/>
                <a:gd name="T35" fmla="*/ 118 h 275"/>
                <a:gd name="T36" fmla="*/ 91 w 174"/>
                <a:gd name="T37" fmla="*/ 110 h 275"/>
                <a:gd name="T38" fmla="*/ 97 w 174"/>
                <a:gd name="T39" fmla="*/ 101 h 275"/>
                <a:gd name="T40" fmla="*/ 102 w 174"/>
                <a:gd name="T41" fmla="*/ 93 h 275"/>
                <a:gd name="T42" fmla="*/ 107 w 174"/>
                <a:gd name="T43" fmla="*/ 85 h 275"/>
                <a:gd name="T44" fmla="*/ 113 w 174"/>
                <a:gd name="T45" fmla="*/ 78 h 275"/>
                <a:gd name="T46" fmla="*/ 120 w 174"/>
                <a:gd name="T47" fmla="*/ 70 h 275"/>
                <a:gd name="T48" fmla="*/ 127 w 174"/>
                <a:gd name="T49" fmla="*/ 63 h 275"/>
                <a:gd name="T50" fmla="*/ 133 w 174"/>
                <a:gd name="T51" fmla="*/ 57 h 275"/>
                <a:gd name="T52" fmla="*/ 138 w 174"/>
                <a:gd name="T53" fmla="*/ 53 h 275"/>
                <a:gd name="T54" fmla="*/ 145 w 174"/>
                <a:gd name="T55" fmla="*/ 47 h 275"/>
                <a:gd name="T56" fmla="*/ 151 w 174"/>
                <a:gd name="T57" fmla="*/ 41 h 275"/>
                <a:gd name="T58" fmla="*/ 156 w 174"/>
                <a:gd name="T59" fmla="*/ 37 h 275"/>
                <a:gd name="T60" fmla="*/ 161 w 174"/>
                <a:gd name="T61" fmla="*/ 31 h 275"/>
                <a:gd name="T62" fmla="*/ 166 w 174"/>
                <a:gd name="T63" fmla="*/ 24 h 275"/>
                <a:gd name="T64" fmla="*/ 171 w 174"/>
                <a:gd name="T65" fmla="*/ 18 h 275"/>
                <a:gd name="T66" fmla="*/ 174 w 174"/>
                <a:gd name="T67" fmla="*/ 10 h 275"/>
                <a:gd name="T68" fmla="*/ 172 w 174"/>
                <a:gd name="T69" fmla="*/ 3 h 275"/>
                <a:gd name="T70" fmla="*/ 167 w 174"/>
                <a:gd name="T71" fmla="*/ 0 h 275"/>
                <a:gd name="T72" fmla="*/ 159 w 174"/>
                <a:gd name="T73" fmla="*/ 2 h 275"/>
                <a:gd name="T74" fmla="*/ 142 w 174"/>
                <a:gd name="T75" fmla="*/ 15 h 275"/>
                <a:gd name="T76" fmla="*/ 127 w 174"/>
                <a:gd name="T77" fmla="*/ 31 h 275"/>
                <a:gd name="T78" fmla="*/ 113 w 174"/>
                <a:gd name="T79" fmla="*/ 47 h 275"/>
                <a:gd name="T80" fmla="*/ 102 w 174"/>
                <a:gd name="T81" fmla="*/ 64 h 275"/>
                <a:gd name="T82" fmla="*/ 90 w 174"/>
                <a:gd name="T83" fmla="*/ 84 h 275"/>
                <a:gd name="T84" fmla="*/ 80 w 174"/>
                <a:gd name="T85" fmla="*/ 102 h 275"/>
                <a:gd name="T86" fmla="*/ 70 w 174"/>
                <a:gd name="T87" fmla="*/ 122 h 275"/>
                <a:gd name="T88" fmla="*/ 60 w 174"/>
                <a:gd name="T89" fmla="*/ 140 h 275"/>
                <a:gd name="T90" fmla="*/ 55 w 174"/>
                <a:gd name="T91" fmla="*/ 149 h 275"/>
                <a:gd name="T92" fmla="*/ 50 w 174"/>
                <a:gd name="T93" fmla="*/ 159 h 275"/>
                <a:gd name="T94" fmla="*/ 45 w 174"/>
                <a:gd name="T95" fmla="*/ 168 h 275"/>
                <a:gd name="T96" fmla="*/ 42 w 174"/>
                <a:gd name="T97" fmla="*/ 178 h 275"/>
                <a:gd name="T98" fmla="*/ 37 w 174"/>
                <a:gd name="T99" fmla="*/ 188 h 275"/>
                <a:gd name="T100" fmla="*/ 32 w 174"/>
                <a:gd name="T101" fmla="*/ 197 h 275"/>
                <a:gd name="T102" fmla="*/ 27 w 174"/>
                <a:gd name="T103" fmla="*/ 207 h 275"/>
                <a:gd name="T104" fmla="*/ 22 w 174"/>
                <a:gd name="T105" fmla="*/ 216 h 275"/>
                <a:gd name="T106" fmla="*/ 14 w 174"/>
                <a:gd name="T107" fmla="*/ 230 h 275"/>
                <a:gd name="T108" fmla="*/ 7 w 174"/>
                <a:gd name="T109" fmla="*/ 244 h 275"/>
                <a:gd name="T110" fmla="*/ 2 w 174"/>
                <a:gd name="T111" fmla="*/ 259 h 275"/>
                <a:gd name="T112" fmla="*/ 0 w 174"/>
                <a:gd name="T113" fmla="*/ 275 h 275"/>
                <a:gd name="T114" fmla="*/ 0 w 174"/>
                <a:gd name="T115" fmla="*/ 275 h 275"/>
                <a:gd name="T116" fmla="*/ 0 w 174"/>
                <a:gd name="T117" fmla="*/ 275 h 275"/>
                <a:gd name="T118" fmla="*/ 0 w 174"/>
                <a:gd name="T119" fmla="*/ 275 h 275"/>
                <a:gd name="T120" fmla="*/ 0 w 174"/>
                <a:gd name="T121" fmla="*/ 275 h 275"/>
                <a:gd name="T122" fmla="*/ 0 w 174"/>
                <a:gd name="T12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275">
                  <a:moveTo>
                    <a:pt x="0" y="275"/>
                  </a:moveTo>
                  <a:lnTo>
                    <a:pt x="4" y="264"/>
                  </a:lnTo>
                  <a:lnTo>
                    <a:pt x="7" y="253"/>
                  </a:lnTo>
                  <a:lnTo>
                    <a:pt x="12" y="243"/>
                  </a:lnTo>
                  <a:lnTo>
                    <a:pt x="16" y="232"/>
                  </a:lnTo>
                  <a:lnTo>
                    <a:pt x="21" y="223"/>
                  </a:lnTo>
                  <a:lnTo>
                    <a:pt x="27" y="213"/>
                  </a:lnTo>
                  <a:lnTo>
                    <a:pt x="32" y="204"/>
                  </a:lnTo>
                  <a:lnTo>
                    <a:pt x="38" y="193"/>
                  </a:lnTo>
                  <a:lnTo>
                    <a:pt x="43" y="185"/>
                  </a:lnTo>
                  <a:lnTo>
                    <a:pt x="49" y="176"/>
                  </a:lnTo>
                  <a:lnTo>
                    <a:pt x="53" y="168"/>
                  </a:lnTo>
                  <a:lnTo>
                    <a:pt x="59" y="160"/>
                  </a:lnTo>
                  <a:lnTo>
                    <a:pt x="64" y="151"/>
                  </a:lnTo>
                  <a:lnTo>
                    <a:pt x="69" y="143"/>
                  </a:lnTo>
                  <a:lnTo>
                    <a:pt x="75" y="135"/>
                  </a:lnTo>
                  <a:lnTo>
                    <a:pt x="81" y="126"/>
                  </a:lnTo>
                  <a:lnTo>
                    <a:pt x="87" y="118"/>
                  </a:lnTo>
                  <a:lnTo>
                    <a:pt x="91" y="110"/>
                  </a:lnTo>
                  <a:lnTo>
                    <a:pt x="97" y="101"/>
                  </a:lnTo>
                  <a:lnTo>
                    <a:pt x="102" y="93"/>
                  </a:lnTo>
                  <a:lnTo>
                    <a:pt x="107" y="85"/>
                  </a:lnTo>
                  <a:lnTo>
                    <a:pt x="113" y="78"/>
                  </a:lnTo>
                  <a:lnTo>
                    <a:pt x="120" y="70"/>
                  </a:lnTo>
                  <a:lnTo>
                    <a:pt x="127" y="63"/>
                  </a:lnTo>
                  <a:lnTo>
                    <a:pt x="133" y="57"/>
                  </a:lnTo>
                  <a:lnTo>
                    <a:pt x="138" y="53"/>
                  </a:lnTo>
                  <a:lnTo>
                    <a:pt x="145" y="47"/>
                  </a:lnTo>
                  <a:lnTo>
                    <a:pt x="151" y="41"/>
                  </a:lnTo>
                  <a:lnTo>
                    <a:pt x="156" y="37"/>
                  </a:lnTo>
                  <a:lnTo>
                    <a:pt x="161" y="31"/>
                  </a:lnTo>
                  <a:lnTo>
                    <a:pt x="166" y="24"/>
                  </a:lnTo>
                  <a:lnTo>
                    <a:pt x="171" y="18"/>
                  </a:lnTo>
                  <a:lnTo>
                    <a:pt x="174" y="10"/>
                  </a:lnTo>
                  <a:lnTo>
                    <a:pt x="172" y="3"/>
                  </a:lnTo>
                  <a:lnTo>
                    <a:pt x="167" y="0"/>
                  </a:lnTo>
                  <a:lnTo>
                    <a:pt x="159" y="2"/>
                  </a:lnTo>
                  <a:lnTo>
                    <a:pt x="142" y="15"/>
                  </a:lnTo>
                  <a:lnTo>
                    <a:pt x="127" y="31"/>
                  </a:lnTo>
                  <a:lnTo>
                    <a:pt x="113" y="47"/>
                  </a:lnTo>
                  <a:lnTo>
                    <a:pt x="102" y="64"/>
                  </a:lnTo>
                  <a:lnTo>
                    <a:pt x="90" y="84"/>
                  </a:lnTo>
                  <a:lnTo>
                    <a:pt x="80" y="102"/>
                  </a:lnTo>
                  <a:lnTo>
                    <a:pt x="70" y="122"/>
                  </a:lnTo>
                  <a:lnTo>
                    <a:pt x="60" y="140"/>
                  </a:lnTo>
                  <a:lnTo>
                    <a:pt x="55" y="149"/>
                  </a:lnTo>
                  <a:lnTo>
                    <a:pt x="50" y="159"/>
                  </a:lnTo>
                  <a:lnTo>
                    <a:pt x="45" y="168"/>
                  </a:lnTo>
                  <a:lnTo>
                    <a:pt x="42" y="178"/>
                  </a:lnTo>
                  <a:lnTo>
                    <a:pt x="37" y="188"/>
                  </a:lnTo>
                  <a:lnTo>
                    <a:pt x="32" y="197"/>
                  </a:lnTo>
                  <a:lnTo>
                    <a:pt x="27" y="207"/>
                  </a:lnTo>
                  <a:lnTo>
                    <a:pt x="22" y="216"/>
                  </a:lnTo>
                  <a:lnTo>
                    <a:pt x="14" y="230"/>
                  </a:lnTo>
                  <a:lnTo>
                    <a:pt x="7" y="244"/>
                  </a:lnTo>
                  <a:lnTo>
                    <a:pt x="2" y="259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105"/>
            <p:cNvSpPr>
              <a:spLocks/>
            </p:cNvSpPr>
            <p:nvPr/>
          </p:nvSpPr>
          <p:spPr bwMode="auto">
            <a:xfrm>
              <a:off x="1644" y="1704"/>
              <a:ext cx="60" cy="48"/>
            </a:xfrm>
            <a:custGeom>
              <a:avLst/>
              <a:gdLst>
                <a:gd name="T0" fmla="*/ 0 w 120"/>
                <a:gd name="T1" fmla="*/ 0 h 97"/>
                <a:gd name="T2" fmla="*/ 4 w 120"/>
                <a:gd name="T3" fmla="*/ 22 h 97"/>
                <a:gd name="T4" fmla="*/ 12 w 120"/>
                <a:gd name="T5" fmla="*/ 39 h 97"/>
                <a:gd name="T6" fmla="*/ 26 w 120"/>
                <a:gd name="T7" fmla="*/ 52 h 97"/>
                <a:gd name="T8" fmla="*/ 42 w 120"/>
                <a:gd name="T9" fmla="*/ 63 h 97"/>
                <a:gd name="T10" fmla="*/ 61 w 120"/>
                <a:gd name="T11" fmla="*/ 73 h 97"/>
                <a:gd name="T12" fmla="*/ 81 w 120"/>
                <a:gd name="T13" fmla="*/ 81 h 97"/>
                <a:gd name="T14" fmla="*/ 99 w 120"/>
                <a:gd name="T15" fmla="*/ 89 h 97"/>
                <a:gd name="T16" fmla="*/ 118 w 120"/>
                <a:gd name="T17" fmla="*/ 97 h 97"/>
                <a:gd name="T18" fmla="*/ 119 w 120"/>
                <a:gd name="T19" fmla="*/ 97 h 97"/>
                <a:gd name="T20" fmla="*/ 120 w 120"/>
                <a:gd name="T21" fmla="*/ 96 h 97"/>
                <a:gd name="T22" fmla="*/ 120 w 120"/>
                <a:gd name="T23" fmla="*/ 94 h 97"/>
                <a:gd name="T24" fmla="*/ 120 w 120"/>
                <a:gd name="T25" fmla="*/ 93 h 97"/>
                <a:gd name="T26" fmla="*/ 113 w 120"/>
                <a:gd name="T27" fmla="*/ 88 h 97"/>
                <a:gd name="T28" fmla="*/ 106 w 120"/>
                <a:gd name="T29" fmla="*/ 83 h 97"/>
                <a:gd name="T30" fmla="*/ 99 w 120"/>
                <a:gd name="T31" fmla="*/ 78 h 97"/>
                <a:gd name="T32" fmla="*/ 93 w 120"/>
                <a:gd name="T33" fmla="*/ 74 h 97"/>
                <a:gd name="T34" fmla="*/ 86 w 120"/>
                <a:gd name="T35" fmla="*/ 70 h 97"/>
                <a:gd name="T36" fmla="*/ 78 w 120"/>
                <a:gd name="T37" fmla="*/ 66 h 97"/>
                <a:gd name="T38" fmla="*/ 71 w 120"/>
                <a:gd name="T39" fmla="*/ 62 h 97"/>
                <a:gd name="T40" fmla="*/ 63 w 120"/>
                <a:gd name="T41" fmla="*/ 59 h 97"/>
                <a:gd name="T42" fmla="*/ 52 w 120"/>
                <a:gd name="T43" fmla="*/ 54 h 97"/>
                <a:gd name="T44" fmla="*/ 42 w 120"/>
                <a:gd name="T45" fmla="*/ 48 h 97"/>
                <a:gd name="T46" fmla="*/ 31 w 120"/>
                <a:gd name="T47" fmla="*/ 43 h 97"/>
                <a:gd name="T48" fmla="*/ 22 w 120"/>
                <a:gd name="T49" fmla="*/ 37 h 97"/>
                <a:gd name="T50" fmla="*/ 14 w 120"/>
                <a:gd name="T51" fmla="*/ 30 h 97"/>
                <a:gd name="T52" fmla="*/ 7 w 120"/>
                <a:gd name="T53" fmla="*/ 21 h 97"/>
                <a:gd name="T54" fmla="*/ 3 w 120"/>
                <a:gd name="T55" fmla="*/ 11 h 97"/>
                <a:gd name="T56" fmla="*/ 0 w 120"/>
                <a:gd name="T57" fmla="*/ 0 h 97"/>
                <a:gd name="T58" fmla="*/ 0 w 120"/>
                <a:gd name="T59" fmla="*/ 0 h 97"/>
                <a:gd name="T60" fmla="*/ 0 w 120"/>
                <a:gd name="T61" fmla="*/ 0 h 97"/>
                <a:gd name="T62" fmla="*/ 0 w 120"/>
                <a:gd name="T63" fmla="*/ 0 h 97"/>
                <a:gd name="T64" fmla="*/ 0 w 120"/>
                <a:gd name="T65" fmla="*/ 0 h 97"/>
                <a:gd name="T66" fmla="*/ 0 w 120"/>
                <a:gd name="T6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97">
                  <a:moveTo>
                    <a:pt x="0" y="0"/>
                  </a:moveTo>
                  <a:lnTo>
                    <a:pt x="4" y="22"/>
                  </a:lnTo>
                  <a:lnTo>
                    <a:pt x="12" y="39"/>
                  </a:lnTo>
                  <a:lnTo>
                    <a:pt x="26" y="52"/>
                  </a:lnTo>
                  <a:lnTo>
                    <a:pt x="42" y="63"/>
                  </a:lnTo>
                  <a:lnTo>
                    <a:pt x="61" y="73"/>
                  </a:lnTo>
                  <a:lnTo>
                    <a:pt x="81" y="81"/>
                  </a:lnTo>
                  <a:lnTo>
                    <a:pt x="99" y="89"/>
                  </a:lnTo>
                  <a:lnTo>
                    <a:pt x="118" y="97"/>
                  </a:lnTo>
                  <a:lnTo>
                    <a:pt x="119" y="97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3"/>
                  </a:lnTo>
                  <a:lnTo>
                    <a:pt x="113" y="88"/>
                  </a:lnTo>
                  <a:lnTo>
                    <a:pt x="106" y="83"/>
                  </a:lnTo>
                  <a:lnTo>
                    <a:pt x="99" y="78"/>
                  </a:lnTo>
                  <a:lnTo>
                    <a:pt x="93" y="74"/>
                  </a:lnTo>
                  <a:lnTo>
                    <a:pt x="86" y="70"/>
                  </a:lnTo>
                  <a:lnTo>
                    <a:pt x="78" y="66"/>
                  </a:lnTo>
                  <a:lnTo>
                    <a:pt x="71" y="62"/>
                  </a:lnTo>
                  <a:lnTo>
                    <a:pt x="63" y="59"/>
                  </a:lnTo>
                  <a:lnTo>
                    <a:pt x="52" y="54"/>
                  </a:lnTo>
                  <a:lnTo>
                    <a:pt x="42" y="48"/>
                  </a:lnTo>
                  <a:lnTo>
                    <a:pt x="31" y="43"/>
                  </a:lnTo>
                  <a:lnTo>
                    <a:pt x="22" y="37"/>
                  </a:lnTo>
                  <a:lnTo>
                    <a:pt x="14" y="30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106"/>
            <p:cNvSpPr>
              <a:spLocks/>
            </p:cNvSpPr>
            <p:nvPr/>
          </p:nvSpPr>
          <p:spPr bwMode="auto">
            <a:xfrm>
              <a:off x="1693" y="1745"/>
              <a:ext cx="42" cy="34"/>
            </a:xfrm>
            <a:custGeom>
              <a:avLst/>
              <a:gdLst>
                <a:gd name="T0" fmla="*/ 0 w 84"/>
                <a:gd name="T1" fmla="*/ 0 h 68"/>
                <a:gd name="T2" fmla="*/ 5 w 84"/>
                <a:gd name="T3" fmla="*/ 3 h 68"/>
                <a:gd name="T4" fmla="*/ 11 w 84"/>
                <a:gd name="T5" fmla="*/ 8 h 68"/>
                <a:gd name="T6" fmla="*/ 14 w 84"/>
                <a:gd name="T7" fmla="*/ 13 h 68"/>
                <a:gd name="T8" fmla="*/ 19 w 84"/>
                <a:gd name="T9" fmla="*/ 16 h 68"/>
                <a:gd name="T10" fmla="*/ 23 w 84"/>
                <a:gd name="T11" fmla="*/ 21 h 68"/>
                <a:gd name="T12" fmla="*/ 28 w 84"/>
                <a:gd name="T13" fmla="*/ 25 h 68"/>
                <a:gd name="T14" fmla="*/ 31 w 84"/>
                <a:gd name="T15" fmla="*/ 30 h 68"/>
                <a:gd name="T16" fmla="*/ 36 w 84"/>
                <a:gd name="T17" fmla="*/ 34 h 68"/>
                <a:gd name="T18" fmla="*/ 41 w 84"/>
                <a:gd name="T19" fmla="*/ 39 h 68"/>
                <a:gd name="T20" fmla="*/ 46 w 84"/>
                <a:gd name="T21" fmla="*/ 44 h 68"/>
                <a:gd name="T22" fmla="*/ 51 w 84"/>
                <a:gd name="T23" fmla="*/ 48 h 68"/>
                <a:gd name="T24" fmla="*/ 57 w 84"/>
                <a:gd name="T25" fmla="*/ 52 h 68"/>
                <a:gd name="T26" fmla="*/ 61 w 84"/>
                <a:gd name="T27" fmla="*/ 56 h 68"/>
                <a:gd name="T28" fmla="*/ 67 w 84"/>
                <a:gd name="T29" fmla="*/ 60 h 68"/>
                <a:gd name="T30" fmla="*/ 73 w 84"/>
                <a:gd name="T31" fmla="*/ 64 h 68"/>
                <a:gd name="T32" fmla="*/ 79 w 84"/>
                <a:gd name="T33" fmla="*/ 68 h 68"/>
                <a:gd name="T34" fmla="*/ 81 w 84"/>
                <a:gd name="T35" fmla="*/ 68 h 68"/>
                <a:gd name="T36" fmla="*/ 83 w 84"/>
                <a:gd name="T37" fmla="*/ 67 h 68"/>
                <a:gd name="T38" fmla="*/ 84 w 84"/>
                <a:gd name="T39" fmla="*/ 64 h 68"/>
                <a:gd name="T40" fmla="*/ 83 w 84"/>
                <a:gd name="T41" fmla="*/ 62 h 68"/>
                <a:gd name="T42" fmla="*/ 79 w 84"/>
                <a:gd name="T43" fmla="*/ 57 h 68"/>
                <a:gd name="T44" fmla="*/ 74 w 84"/>
                <a:gd name="T45" fmla="*/ 52 h 68"/>
                <a:gd name="T46" fmla="*/ 69 w 84"/>
                <a:gd name="T47" fmla="*/ 47 h 68"/>
                <a:gd name="T48" fmla="*/ 64 w 84"/>
                <a:gd name="T49" fmla="*/ 43 h 68"/>
                <a:gd name="T50" fmla="*/ 59 w 84"/>
                <a:gd name="T51" fmla="*/ 39 h 68"/>
                <a:gd name="T52" fmla="*/ 53 w 84"/>
                <a:gd name="T53" fmla="*/ 34 h 68"/>
                <a:gd name="T54" fmla="*/ 49 w 84"/>
                <a:gd name="T55" fmla="*/ 31 h 68"/>
                <a:gd name="T56" fmla="*/ 43 w 84"/>
                <a:gd name="T57" fmla="*/ 28 h 68"/>
                <a:gd name="T58" fmla="*/ 37 w 84"/>
                <a:gd name="T59" fmla="*/ 24 h 68"/>
                <a:gd name="T60" fmla="*/ 33 w 84"/>
                <a:gd name="T61" fmla="*/ 21 h 68"/>
                <a:gd name="T62" fmla="*/ 27 w 84"/>
                <a:gd name="T63" fmla="*/ 17 h 68"/>
                <a:gd name="T64" fmla="*/ 22 w 84"/>
                <a:gd name="T65" fmla="*/ 14 h 68"/>
                <a:gd name="T66" fmla="*/ 16 w 84"/>
                <a:gd name="T67" fmla="*/ 10 h 68"/>
                <a:gd name="T68" fmla="*/ 12 w 84"/>
                <a:gd name="T69" fmla="*/ 7 h 68"/>
                <a:gd name="T70" fmla="*/ 6 w 84"/>
                <a:gd name="T71" fmla="*/ 3 h 68"/>
                <a:gd name="T72" fmla="*/ 1 w 84"/>
                <a:gd name="T73" fmla="*/ 0 h 68"/>
                <a:gd name="T74" fmla="*/ 0 w 84"/>
                <a:gd name="T75" fmla="*/ 0 h 68"/>
                <a:gd name="T76" fmla="*/ 0 w 84"/>
                <a:gd name="T77" fmla="*/ 0 h 68"/>
                <a:gd name="T78" fmla="*/ 0 w 84"/>
                <a:gd name="T79" fmla="*/ 0 h 68"/>
                <a:gd name="T80" fmla="*/ 0 w 84"/>
                <a:gd name="T81" fmla="*/ 0 h 68"/>
                <a:gd name="T82" fmla="*/ 0 w 84"/>
                <a:gd name="T8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68">
                  <a:moveTo>
                    <a:pt x="0" y="0"/>
                  </a:moveTo>
                  <a:lnTo>
                    <a:pt x="5" y="3"/>
                  </a:lnTo>
                  <a:lnTo>
                    <a:pt x="11" y="8"/>
                  </a:lnTo>
                  <a:lnTo>
                    <a:pt x="14" y="13"/>
                  </a:lnTo>
                  <a:lnTo>
                    <a:pt x="19" y="16"/>
                  </a:lnTo>
                  <a:lnTo>
                    <a:pt x="23" y="21"/>
                  </a:lnTo>
                  <a:lnTo>
                    <a:pt x="28" y="25"/>
                  </a:lnTo>
                  <a:lnTo>
                    <a:pt x="31" y="30"/>
                  </a:lnTo>
                  <a:lnTo>
                    <a:pt x="36" y="34"/>
                  </a:lnTo>
                  <a:lnTo>
                    <a:pt x="41" y="39"/>
                  </a:lnTo>
                  <a:lnTo>
                    <a:pt x="46" y="44"/>
                  </a:lnTo>
                  <a:lnTo>
                    <a:pt x="51" y="48"/>
                  </a:lnTo>
                  <a:lnTo>
                    <a:pt x="57" y="52"/>
                  </a:lnTo>
                  <a:lnTo>
                    <a:pt x="61" y="56"/>
                  </a:lnTo>
                  <a:lnTo>
                    <a:pt x="67" y="6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81" y="68"/>
                  </a:lnTo>
                  <a:lnTo>
                    <a:pt x="83" y="67"/>
                  </a:lnTo>
                  <a:lnTo>
                    <a:pt x="84" y="64"/>
                  </a:lnTo>
                  <a:lnTo>
                    <a:pt x="83" y="62"/>
                  </a:lnTo>
                  <a:lnTo>
                    <a:pt x="79" y="57"/>
                  </a:lnTo>
                  <a:lnTo>
                    <a:pt x="74" y="52"/>
                  </a:lnTo>
                  <a:lnTo>
                    <a:pt x="69" y="47"/>
                  </a:lnTo>
                  <a:lnTo>
                    <a:pt x="64" y="43"/>
                  </a:lnTo>
                  <a:lnTo>
                    <a:pt x="59" y="39"/>
                  </a:lnTo>
                  <a:lnTo>
                    <a:pt x="53" y="34"/>
                  </a:lnTo>
                  <a:lnTo>
                    <a:pt x="49" y="31"/>
                  </a:lnTo>
                  <a:lnTo>
                    <a:pt x="43" y="28"/>
                  </a:lnTo>
                  <a:lnTo>
                    <a:pt x="37" y="24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22" y="14"/>
                  </a:lnTo>
                  <a:lnTo>
                    <a:pt x="16" y="10"/>
                  </a:lnTo>
                  <a:lnTo>
                    <a:pt x="12" y="7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107"/>
            <p:cNvSpPr>
              <a:spLocks/>
            </p:cNvSpPr>
            <p:nvPr/>
          </p:nvSpPr>
          <p:spPr bwMode="auto">
            <a:xfrm>
              <a:off x="1522" y="1520"/>
              <a:ext cx="171" cy="253"/>
            </a:xfrm>
            <a:custGeom>
              <a:avLst/>
              <a:gdLst>
                <a:gd name="T0" fmla="*/ 21 w 342"/>
                <a:gd name="T1" fmla="*/ 35 h 506"/>
                <a:gd name="T2" fmla="*/ 62 w 342"/>
                <a:gd name="T3" fmla="*/ 103 h 506"/>
                <a:gd name="T4" fmla="*/ 106 w 342"/>
                <a:gd name="T5" fmla="*/ 170 h 506"/>
                <a:gd name="T6" fmla="*/ 148 w 342"/>
                <a:gd name="T7" fmla="*/ 238 h 506"/>
                <a:gd name="T8" fmla="*/ 178 w 342"/>
                <a:gd name="T9" fmla="*/ 288 h 506"/>
                <a:gd name="T10" fmla="*/ 196 w 342"/>
                <a:gd name="T11" fmla="*/ 322 h 506"/>
                <a:gd name="T12" fmla="*/ 214 w 342"/>
                <a:gd name="T13" fmla="*/ 355 h 506"/>
                <a:gd name="T14" fmla="*/ 233 w 342"/>
                <a:gd name="T15" fmla="*/ 389 h 506"/>
                <a:gd name="T16" fmla="*/ 250 w 342"/>
                <a:gd name="T17" fmla="*/ 421 h 506"/>
                <a:gd name="T18" fmla="*/ 267 w 342"/>
                <a:gd name="T19" fmla="*/ 448 h 506"/>
                <a:gd name="T20" fmla="*/ 279 w 342"/>
                <a:gd name="T21" fmla="*/ 469 h 506"/>
                <a:gd name="T22" fmla="*/ 288 w 342"/>
                <a:gd name="T23" fmla="*/ 483 h 506"/>
                <a:gd name="T24" fmla="*/ 297 w 342"/>
                <a:gd name="T25" fmla="*/ 495 h 506"/>
                <a:gd name="T26" fmla="*/ 310 w 342"/>
                <a:gd name="T27" fmla="*/ 504 h 506"/>
                <a:gd name="T28" fmla="*/ 328 w 342"/>
                <a:gd name="T29" fmla="*/ 505 h 506"/>
                <a:gd name="T30" fmla="*/ 342 w 342"/>
                <a:gd name="T31" fmla="*/ 486 h 506"/>
                <a:gd name="T32" fmla="*/ 338 w 342"/>
                <a:gd name="T33" fmla="*/ 469 h 506"/>
                <a:gd name="T34" fmla="*/ 328 w 342"/>
                <a:gd name="T35" fmla="*/ 457 h 506"/>
                <a:gd name="T36" fmla="*/ 318 w 342"/>
                <a:gd name="T37" fmla="*/ 445 h 506"/>
                <a:gd name="T38" fmla="*/ 308 w 342"/>
                <a:gd name="T39" fmla="*/ 433 h 506"/>
                <a:gd name="T40" fmla="*/ 299 w 342"/>
                <a:gd name="T41" fmla="*/ 421 h 506"/>
                <a:gd name="T42" fmla="*/ 288 w 342"/>
                <a:gd name="T43" fmla="*/ 407 h 506"/>
                <a:gd name="T44" fmla="*/ 278 w 342"/>
                <a:gd name="T45" fmla="*/ 394 h 506"/>
                <a:gd name="T46" fmla="*/ 267 w 342"/>
                <a:gd name="T47" fmla="*/ 380 h 506"/>
                <a:gd name="T48" fmla="*/ 251 w 342"/>
                <a:gd name="T49" fmla="*/ 359 h 506"/>
                <a:gd name="T50" fmla="*/ 229 w 342"/>
                <a:gd name="T51" fmla="*/ 327 h 506"/>
                <a:gd name="T52" fmla="*/ 209 w 342"/>
                <a:gd name="T53" fmla="*/ 296 h 506"/>
                <a:gd name="T54" fmla="*/ 187 w 342"/>
                <a:gd name="T55" fmla="*/ 265 h 506"/>
                <a:gd name="T56" fmla="*/ 152 w 342"/>
                <a:gd name="T57" fmla="*/ 220 h 506"/>
                <a:gd name="T58" fmla="*/ 107 w 342"/>
                <a:gd name="T59" fmla="*/ 158 h 506"/>
                <a:gd name="T60" fmla="*/ 63 w 342"/>
                <a:gd name="T61" fmla="*/ 96 h 506"/>
                <a:gd name="T62" fmla="*/ 21 w 342"/>
                <a:gd name="T63" fmla="*/ 33 h 506"/>
                <a:gd name="T64" fmla="*/ 0 w 342"/>
                <a:gd name="T65" fmla="*/ 0 h 506"/>
                <a:gd name="T66" fmla="*/ 0 w 342"/>
                <a:gd name="T67" fmla="*/ 0 h 506"/>
                <a:gd name="T68" fmla="*/ 0 w 342"/>
                <a:gd name="T6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506">
                  <a:moveTo>
                    <a:pt x="0" y="0"/>
                  </a:moveTo>
                  <a:lnTo>
                    <a:pt x="21" y="35"/>
                  </a:lnTo>
                  <a:lnTo>
                    <a:pt x="42" y="68"/>
                  </a:lnTo>
                  <a:lnTo>
                    <a:pt x="62" y="103"/>
                  </a:lnTo>
                  <a:lnTo>
                    <a:pt x="84" y="136"/>
                  </a:lnTo>
                  <a:lnTo>
                    <a:pt x="106" y="170"/>
                  </a:lnTo>
                  <a:lnTo>
                    <a:pt x="127" y="204"/>
                  </a:lnTo>
                  <a:lnTo>
                    <a:pt x="148" y="238"/>
                  </a:lnTo>
                  <a:lnTo>
                    <a:pt x="168" y="272"/>
                  </a:lnTo>
                  <a:lnTo>
                    <a:pt x="178" y="288"/>
                  </a:lnTo>
                  <a:lnTo>
                    <a:pt x="187" y="306"/>
                  </a:lnTo>
                  <a:lnTo>
                    <a:pt x="196" y="322"/>
                  </a:lnTo>
                  <a:lnTo>
                    <a:pt x="205" y="339"/>
                  </a:lnTo>
                  <a:lnTo>
                    <a:pt x="214" y="355"/>
                  </a:lnTo>
                  <a:lnTo>
                    <a:pt x="224" y="372"/>
                  </a:lnTo>
                  <a:lnTo>
                    <a:pt x="233" y="389"/>
                  </a:lnTo>
                  <a:lnTo>
                    <a:pt x="242" y="406"/>
                  </a:lnTo>
                  <a:lnTo>
                    <a:pt x="250" y="421"/>
                  </a:lnTo>
                  <a:lnTo>
                    <a:pt x="258" y="435"/>
                  </a:lnTo>
                  <a:lnTo>
                    <a:pt x="267" y="448"/>
                  </a:lnTo>
                  <a:lnTo>
                    <a:pt x="275" y="463"/>
                  </a:lnTo>
                  <a:lnTo>
                    <a:pt x="279" y="469"/>
                  </a:lnTo>
                  <a:lnTo>
                    <a:pt x="284" y="476"/>
                  </a:lnTo>
                  <a:lnTo>
                    <a:pt x="288" y="483"/>
                  </a:lnTo>
                  <a:lnTo>
                    <a:pt x="293" y="489"/>
                  </a:lnTo>
                  <a:lnTo>
                    <a:pt x="297" y="495"/>
                  </a:lnTo>
                  <a:lnTo>
                    <a:pt x="303" y="499"/>
                  </a:lnTo>
                  <a:lnTo>
                    <a:pt x="310" y="504"/>
                  </a:lnTo>
                  <a:lnTo>
                    <a:pt x="317" y="506"/>
                  </a:lnTo>
                  <a:lnTo>
                    <a:pt x="328" y="505"/>
                  </a:lnTo>
                  <a:lnTo>
                    <a:pt x="338" y="498"/>
                  </a:lnTo>
                  <a:lnTo>
                    <a:pt x="342" y="486"/>
                  </a:lnTo>
                  <a:lnTo>
                    <a:pt x="341" y="475"/>
                  </a:lnTo>
                  <a:lnTo>
                    <a:pt x="338" y="469"/>
                  </a:lnTo>
                  <a:lnTo>
                    <a:pt x="333" y="462"/>
                  </a:lnTo>
                  <a:lnTo>
                    <a:pt x="328" y="457"/>
                  </a:lnTo>
                  <a:lnTo>
                    <a:pt x="324" y="451"/>
                  </a:lnTo>
                  <a:lnTo>
                    <a:pt x="318" y="445"/>
                  </a:lnTo>
                  <a:lnTo>
                    <a:pt x="312" y="439"/>
                  </a:lnTo>
                  <a:lnTo>
                    <a:pt x="308" y="433"/>
                  </a:lnTo>
                  <a:lnTo>
                    <a:pt x="303" y="428"/>
                  </a:lnTo>
                  <a:lnTo>
                    <a:pt x="299" y="421"/>
                  </a:lnTo>
                  <a:lnTo>
                    <a:pt x="293" y="414"/>
                  </a:lnTo>
                  <a:lnTo>
                    <a:pt x="288" y="407"/>
                  </a:lnTo>
                  <a:lnTo>
                    <a:pt x="282" y="400"/>
                  </a:lnTo>
                  <a:lnTo>
                    <a:pt x="278" y="394"/>
                  </a:lnTo>
                  <a:lnTo>
                    <a:pt x="272" y="387"/>
                  </a:lnTo>
                  <a:lnTo>
                    <a:pt x="267" y="380"/>
                  </a:lnTo>
                  <a:lnTo>
                    <a:pt x="263" y="374"/>
                  </a:lnTo>
                  <a:lnTo>
                    <a:pt x="251" y="359"/>
                  </a:lnTo>
                  <a:lnTo>
                    <a:pt x="241" y="342"/>
                  </a:lnTo>
                  <a:lnTo>
                    <a:pt x="229" y="327"/>
                  </a:lnTo>
                  <a:lnTo>
                    <a:pt x="219" y="311"/>
                  </a:lnTo>
                  <a:lnTo>
                    <a:pt x="209" y="296"/>
                  </a:lnTo>
                  <a:lnTo>
                    <a:pt x="197" y="281"/>
                  </a:lnTo>
                  <a:lnTo>
                    <a:pt x="187" y="265"/>
                  </a:lnTo>
                  <a:lnTo>
                    <a:pt x="175" y="250"/>
                  </a:lnTo>
                  <a:lnTo>
                    <a:pt x="152" y="220"/>
                  </a:lnTo>
                  <a:lnTo>
                    <a:pt x="130" y="189"/>
                  </a:lnTo>
                  <a:lnTo>
                    <a:pt x="107" y="158"/>
                  </a:lnTo>
                  <a:lnTo>
                    <a:pt x="85" y="127"/>
                  </a:lnTo>
                  <a:lnTo>
                    <a:pt x="63" y="96"/>
                  </a:lnTo>
                  <a:lnTo>
                    <a:pt x="42" y="65"/>
                  </a:lnTo>
                  <a:lnTo>
                    <a:pt x="21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108"/>
            <p:cNvSpPr>
              <a:spLocks/>
            </p:cNvSpPr>
            <p:nvPr/>
          </p:nvSpPr>
          <p:spPr bwMode="auto">
            <a:xfrm>
              <a:off x="1948" y="1513"/>
              <a:ext cx="34" cy="15"/>
            </a:xfrm>
            <a:custGeom>
              <a:avLst/>
              <a:gdLst>
                <a:gd name="T0" fmla="*/ 0 w 68"/>
                <a:gd name="T1" fmla="*/ 0 h 30"/>
                <a:gd name="T2" fmla="*/ 2 w 68"/>
                <a:gd name="T3" fmla="*/ 2 h 30"/>
                <a:gd name="T4" fmla="*/ 5 w 68"/>
                <a:gd name="T5" fmla="*/ 4 h 30"/>
                <a:gd name="T6" fmla="*/ 6 w 68"/>
                <a:gd name="T7" fmla="*/ 7 h 30"/>
                <a:gd name="T8" fmla="*/ 8 w 68"/>
                <a:gd name="T9" fmla="*/ 8 h 30"/>
                <a:gd name="T10" fmla="*/ 14 w 68"/>
                <a:gd name="T11" fmla="*/ 10 h 30"/>
                <a:gd name="T12" fmla="*/ 18 w 68"/>
                <a:gd name="T13" fmla="*/ 14 h 30"/>
                <a:gd name="T14" fmla="*/ 24 w 68"/>
                <a:gd name="T15" fmla="*/ 16 h 30"/>
                <a:gd name="T16" fmla="*/ 29 w 68"/>
                <a:gd name="T17" fmla="*/ 19 h 30"/>
                <a:gd name="T18" fmla="*/ 32 w 68"/>
                <a:gd name="T19" fmla="*/ 23 h 30"/>
                <a:gd name="T20" fmla="*/ 37 w 68"/>
                <a:gd name="T21" fmla="*/ 25 h 30"/>
                <a:gd name="T22" fmla="*/ 41 w 68"/>
                <a:gd name="T23" fmla="*/ 27 h 30"/>
                <a:gd name="T24" fmla="*/ 45 w 68"/>
                <a:gd name="T25" fmla="*/ 28 h 30"/>
                <a:gd name="T26" fmla="*/ 50 w 68"/>
                <a:gd name="T27" fmla="*/ 30 h 30"/>
                <a:gd name="T28" fmla="*/ 54 w 68"/>
                <a:gd name="T29" fmla="*/ 30 h 30"/>
                <a:gd name="T30" fmla="*/ 60 w 68"/>
                <a:gd name="T31" fmla="*/ 30 h 30"/>
                <a:gd name="T32" fmla="*/ 65 w 68"/>
                <a:gd name="T33" fmla="*/ 30 h 30"/>
                <a:gd name="T34" fmla="*/ 66 w 68"/>
                <a:gd name="T35" fmla="*/ 30 h 30"/>
                <a:gd name="T36" fmla="*/ 67 w 68"/>
                <a:gd name="T37" fmla="*/ 27 h 30"/>
                <a:gd name="T38" fmla="*/ 68 w 68"/>
                <a:gd name="T39" fmla="*/ 26 h 30"/>
                <a:gd name="T40" fmla="*/ 67 w 68"/>
                <a:gd name="T41" fmla="*/ 26 h 30"/>
                <a:gd name="T42" fmla="*/ 62 w 68"/>
                <a:gd name="T43" fmla="*/ 25 h 30"/>
                <a:gd name="T44" fmla="*/ 56 w 68"/>
                <a:gd name="T45" fmla="*/ 24 h 30"/>
                <a:gd name="T46" fmla="*/ 52 w 68"/>
                <a:gd name="T47" fmla="*/ 24 h 30"/>
                <a:gd name="T48" fmla="*/ 46 w 68"/>
                <a:gd name="T49" fmla="*/ 24 h 30"/>
                <a:gd name="T50" fmla="*/ 40 w 68"/>
                <a:gd name="T51" fmla="*/ 23 h 30"/>
                <a:gd name="T52" fmla="*/ 37 w 68"/>
                <a:gd name="T53" fmla="*/ 19 h 30"/>
                <a:gd name="T54" fmla="*/ 32 w 68"/>
                <a:gd name="T55" fmla="*/ 16 h 30"/>
                <a:gd name="T56" fmla="*/ 29 w 68"/>
                <a:gd name="T57" fmla="*/ 12 h 30"/>
                <a:gd name="T58" fmla="*/ 25 w 68"/>
                <a:gd name="T59" fmla="*/ 10 h 30"/>
                <a:gd name="T60" fmla="*/ 21 w 68"/>
                <a:gd name="T61" fmla="*/ 9 h 30"/>
                <a:gd name="T62" fmla="*/ 16 w 68"/>
                <a:gd name="T63" fmla="*/ 8 h 30"/>
                <a:gd name="T64" fmla="*/ 13 w 68"/>
                <a:gd name="T65" fmla="*/ 7 h 30"/>
                <a:gd name="T66" fmla="*/ 9 w 68"/>
                <a:gd name="T67" fmla="*/ 5 h 30"/>
                <a:gd name="T68" fmla="*/ 7 w 68"/>
                <a:gd name="T69" fmla="*/ 3 h 30"/>
                <a:gd name="T70" fmla="*/ 3 w 68"/>
                <a:gd name="T71" fmla="*/ 2 h 30"/>
                <a:gd name="T72" fmla="*/ 0 w 68"/>
                <a:gd name="T73" fmla="*/ 0 h 30"/>
                <a:gd name="T74" fmla="*/ 0 w 68"/>
                <a:gd name="T75" fmla="*/ 0 h 30"/>
                <a:gd name="T76" fmla="*/ 0 w 68"/>
                <a:gd name="T77" fmla="*/ 0 h 30"/>
                <a:gd name="T78" fmla="*/ 0 w 68"/>
                <a:gd name="T79" fmla="*/ 0 h 30"/>
                <a:gd name="T80" fmla="*/ 0 w 68"/>
                <a:gd name="T81" fmla="*/ 0 h 30"/>
                <a:gd name="T82" fmla="*/ 0 w 68"/>
                <a:gd name="T8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30">
                  <a:moveTo>
                    <a:pt x="0" y="0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6" y="7"/>
                  </a:lnTo>
                  <a:lnTo>
                    <a:pt x="8" y="8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9" y="19"/>
                  </a:lnTo>
                  <a:lnTo>
                    <a:pt x="32" y="23"/>
                  </a:lnTo>
                  <a:lnTo>
                    <a:pt x="37" y="25"/>
                  </a:lnTo>
                  <a:lnTo>
                    <a:pt x="41" y="27"/>
                  </a:lnTo>
                  <a:lnTo>
                    <a:pt x="45" y="28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7" y="27"/>
                  </a:lnTo>
                  <a:lnTo>
                    <a:pt x="68" y="26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0" y="23"/>
                  </a:lnTo>
                  <a:lnTo>
                    <a:pt x="37" y="19"/>
                  </a:lnTo>
                  <a:lnTo>
                    <a:pt x="32" y="16"/>
                  </a:lnTo>
                  <a:lnTo>
                    <a:pt x="29" y="12"/>
                  </a:lnTo>
                  <a:lnTo>
                    <a:pt x="25" y="10"/>
                  </a:lnTo>
                  <a:lnTo>
                    <a:pt x="21" y="9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09"/>
            <p:cNvSpPr>
              <a:spLocks/>
            </p:cNvSpPr>
            <p:nvPr/>
          </p:nvSpPr>
          <p:spPr bwMode="auto">
            <a:xfrm>
              <a:off x="1956" y="1524"/>
              <a:ext cx="24" cy="20"/>
            </a:xfrm>
            <a:custGeom>
              <a:avLst/>
              <a:gdLst>
                <a:gd name="T0" fmla="*/ 0 w 48"/>
                <a:gd name="T1" fmla="*/ 2 h 42"/>
                <a:gd name="T2" fmla="*/ 1 w 48"/>
                <a:gd name="T3" fmla="*/ 6 h 42"/>
                <a:gd name="T4" fmla="*/ 2 w 48"/>
                <a:gd name="T5" fmla="*/ 12 h 42"/>
                <a:gd name="T6" fmla="*/ 2 w 48"/>
                <a:gd name="T7" fmla="*/ 17 h 42"/>
                <a:gd name="T8" fmla="*/ 2 w 48"/>
                <a:gd name="T9" fmla="*/ 22 h 42"/>
                <a:gd name="T10" fmla="*/ 2 w 48"/>
                <a:gd name="T11" fmla="*/ 25 h 42"/>
                <a:gd name="T12" fmla="*/ 1 w 48"/>
                <a:gd name="T13" fmla="*/ 26 h 42"/>
                <a:gd name="T14" fmla="*/ 1 w 48"/>
                <a:gd name="T15" fmla="*/ 28 h 42"/>
                <a:gd name="T16" fmla="*/ 0 w 48"/>
                <a:gd name="T17" fmla="*/ 30 h 42"/>
                <a:gd name="T18" fmla="*/ 0 w 48"/>
                <a:gd name="T19" fmla="*/ 35 h 42"/>
                <a:gd name="T20" fmla="*/ 2 w 48"/>
                <a:gd name="T21" fmla="*/ 38 h 42"/>
                <a:gd name="T22" fmla="*/ 6 w 48"/>
                <a:gd name="T23" fmla="*/ 42 h 42"/>
                <a:gd name="T24" fmla="*/ 9 w 48"/>
                <a:gd name="T25" fmla="*/ 42 h 42"/>
                <a:gd name="T26" fmla="*/ 14 w 48"/>
                <a:gd name="T27" fmla="*/ 41 h 42"/>
                <a:gd name="T28" fmla="*/ 18 w 48"/>
                <a:gd name="T29" fmla="*/ 38 h 42"/>
                <a:gd name="T30" fmla="*/ 22 w 48"/>
                <a:gd name="T31" fmla="*/ 35 h 42"/>
                <a:gd name="T32" fmla="*/ 25 w 48"/>
                <a:gd name="T33" fmla="*/ 32 h 42"/>
                <a:gd name="T34" fmla="*/ 31 w 48"/>
                <a:gd name="T35" fmla="*/ 26 h 42"/>
                <a:gd name="T36" fmla="*/ 36 w 48"/>
                <a:gd name="T37" fmla="*/ 21 h 42"/>
                <a:gd name="T38" fmla="*/ 41 w 48"/>
                <a:gd name="T39" fmla="*/ 15 h 42"/>
                <a:gd name="T40" fmla="*/ 47 w 48"/>
                <a:gd name="T41" fmla="*/ 12 h 42"/>
                <a:gd name="T42" fmla="*/ 47 w 48"/>
                <a:gd name="T43" fmla="*/ 11 h 42"/>
                <a:gd name="T44" fmla="*/ 48 w 48"/>
                <a:gd name="T45" fmla="*/ 8 h 42"/>
                <a:gd name="T46" fmla="*/ 48 w 48"/>
                <a:gd name="T47" fmla="*/ 7 h 42"/>
                <a:gd name="T48" fmla="*/ 47 w 48"/>
                <a:gd name="T49" fmla="*/ 7 h 42"/>
                <a:gd name="T50" fmla="*/ 39 w 48"/>
                <a:gd name="T51" fmla="*/ 10 h 42"/>
                <a:gd name="T52" fmla="*/ 32 w 48"/>
                <a:gd name="T53" fmla="*/ 14 h 42"/>
                <a:gd name="T54" fmla="*/ 25 w 48"/>
                <a:gd name="T55" fmla="*/ 20 h 42"/>
                <a:gd name="T56" fmla="*/ 20 w 48"/>
                <a:gd name="T57" fmla="*/ 26 h 42"/>
                <a:gd name="T58" fmla="*/ 17 w 48"/>
                <a:gd name="T59" fmla="*/ 28 h 42"/>
                <a:gd name="T60" fmla="*/ 15 w 48"/>
                <a:gd name="T61" fmla="*/ 30 h 42"/>
                <a:gd name="T62" fmla="*/ 12 w 48"/>
                <a:gd name="T63" fmla="*/ 32 h 42"/>
                <a:gd name="T64" fmla="*/ 8 w 48"/>
                <a:gd name="T65" fmla="*/ 30 h 42"/>
                <a:gd name="T66" fmla="*/ 7 w 48"/>
                <a:gd name="T67" fmla="*/ 29 h 42"/>
                <a:gd name="T68" fmla="*/ 6 w 48"/>
                <a:gd name="T69" fmla="*/ 27 h 42"/>
                <a:gd name="T70" fmla="*/ 6 w 48"/>
                <a:gd name="T71" fmla="*/ 23 h 42"/>
                <a:gd name="T72" fmla="*/ 6 w 48"/>
                <a:gd name="T73" fmla="*/ 21 h 42"/>
                <a:gd name="T74" fmla="*/ 6 w 48"/>
                <a:gd name="T75" fmla="*/ 15 h 42"/>
                <a:gd name="T76" fmla="*/ 5 w 48"/>
                <a:gd name="T77" fmla="*/ 11 h 42"/>
                <a:gd name="T78" fmla="*/ 2 w 48"/>
                <a:gd name="T79" fmla="*/ 5 h 42"/>
                <a:gd name="T80" fmla="*/ 0 w 48"/>
                <a:gd name="T81" fmla="*/ 0 h 42"/>
                <a:gd name="T82" fmla="*/ 0 w 48"/>
                <a:gd name="T83" fmla="*/ 0 h 42"/>
                <a:gd name="T84" fmla="*/ 0 w 48"/>
                <a:gd name="T85" fmla="*/ 0 h 42"/>
                <a:gd name="T86" fmla="*/ 0 w 48"/>
                <a:gd name="T87" fmla="*/ 0 h 42"/>
                <a:gd name="T88" fmla="*/ 0 w 48"/>
                <a:gd name="T89" fmla="*/ 2 h 42"/>
                <a:gd name="T90" fmla="*/ 0 w 48"/>
                <a:gd name="T9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42">
                  <a:moveTo>
                    <a:pt x="0" y="2"/>
                  </a:moveTo>
                  <a:lnTo>
                    <a:pt x="1" y="6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9" y="42"/>
                  </a:lnTo>
                  <a:lnTo>
                    <a:pt x="14" y="41"/>
                  </a:lnTo>
                  <a:lnTo>
                    <a:pt x="18" y="38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31" y="26"/>
                  </a:lnTo>
                  <a:lnTo>
                    <a:pt x="36" y="21"/>
                  </a:lnTo>
                  <a:lnTo>
                    <a:pt x="41" y="15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2" y="14"/>
                  </a:lnTo>
                  <a:lnTo>
                    <a:pt x="25" y="20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10"/>
            <p:cNvSpPr>
              <a:spLocks/>
            </p:cNvSpPr>
            <p:nvPr/>
          </p:nvSpPr>
          <p:spPr bwMode="auto">
            <a:xfrm>
              <a:off x="1872" y="1643"/>
              <a:ext cx="105" cy="298"/>
            </a:xfrm>
            <a:custGeom>
              <a:avLst/>
              <a:gdLst>
                <a:gd name="T0" fmla="*/ 197 w 211"/>
                <a:gd name="T1" fmla="*/ 14 h 595"/>
                <a:gd name="T2" fmla="*/ 174 w 211"/>
                <a:gd name="T3" fmla="*/ 44 h 595"/>
                <a:gd name="T4" fmla="*/ 152 w 211"/>
                <a:gd name="T5" fmla="*/ 76 h 595"/>
                <a:gd name="T6" fmla="*/ 130 w 211"/>
                <a:gd name="T7" fmla="*/ 108 h 595"/>
                <a:gd name="T8" fmla="*/ 107 w 211"/>
                <a:gd name="T9" fmla="*/ 143 h 595"/>
                <a:gd name="T10" fmla="*/ 85 w 211"/>
                <a:gd name="T11" fmla="*/ 181 h 595"/>
                <a:gd name="T12" fmla="*/ 65 w 211"/>
                <a:gd name="T13" fmla="*/ 219 h 595"/>
                <a:gd name="T14" fmla="*/ 49 w 211"/>
                <a:gd name="T15" fmla="*/ 259 h 595"/>
                <a:gd name="T16" fmla="*/ 34 w 211"/>
                <a:gd name="T17" fmla="*/ 301 h 595"/>
                <a:gd name="T18" fmla="*/ 23 w 211"/>
                <a:gd name="T19" fmla="*/ 342 h 595"/>
                <a:gd name="T20" fmla="*/ 14 w 211"/>
                <a:gd name="T21" fmla="*/ 385 h 595"/>
                <a:gd name="T22" fmla="*/ 5 w 211"/>
                <a:gd name="T23" fmla="*/ 427 h 595"/>
                <a:gd name="T24" fmla="*/ 0 w 211"/>
                <a:gd name="T25" fmla="*/ 482 h 595"/>
                <a:gd name="T26" fmla="*/ 3 w 211"/>
                <a:gd name="T27" fmla="*/ 554 h 595"/>
                <a:gd name="T28" fmla="*/ 18 w 211"/>
                <a:gd name="T29" fmla="*/ 593 h 595"/>
                <a:gd name="T30" fmla="*/ 33 w 211"/>
                <a:gd name="T31" fmla="*/ 595 h 595"/>
                <a:gd name="T32" fmla="*/ 52 w 211"/>
                <a:gd name="T33" fmla="*/ 580 h 595"/>
                <a:gd name="T34" fmla="*/ 68 w 211"/>
                <a:gd name="T35" fmla="*/ 554 h 595"/>
                <a:gd name="T36" fmla="*/ 75 w 211"/>
                <a:gd name="T37" fmla="*/ 524 h 595"/>
                <a:gd name="T38" fmla="*/ 78 w 211"/>
                <a:gd name="T39" fmla="*/ 493 h 595"/>
                <a:gd name="T40" fmla="*/ 83 w 211"/>
                <a:gd name="T41" fmla="*/ 436 h 595"/>
                <a:gd name="T42" fmla="*/ 95 w 211"/>
                <a:gd name="T43" fmla="*/ 357 h 595"/>
                <a:gd name="T44" fmla="*/ 107 w 211"/>
                <a:gd name="T45" fmla="*/ 297 h 595"/>
                <a:gd name="T46" fmla="*/ 116 w 211"/>
                <a:gd name="T47" fmla="*/ 257 h 595"/>
                <a:gd name="T48" fmla="*/ 125 w 211"/>
                <a:gd name="T49" fmla="*/ 216 h 595"/>
                <a:gd name="T50" fmla="*/ 137 w 211"/>
                <a:gd name="T51" fmla="*/ 176 h 595"/>
                <a:gd name="T52" fmla="*/ 148 w 211"/>
                <a:gd name="T53" fmla="*/ 136 h 595"/>
                <a:gd name="T54" fmla="*/ 161 w 211"/>
                <a:gd name="T55" fmla="*/ 94 h 595"/>
                <a:gd name="T56" fmla="*/ 176 w 211"/>
                <a:gd name="T57" fmla="*/ 55 h 595"/>
                <a:gd name="T58" fmla="*/ 197 w 211"/>
                <a:gd name="T59" fmla="*/ 17 h 595"/>
                <a:gd name="T60" fmla="*/ 211 w 211"/>
                <a:gd name="T61" fmla="*/ 0 h 595"/>
                <a:gd name="T62" fmla="*/ 211 w 211"/>
                <a:gd name="T63" fmla="*/ 0 h 595"/>
                <a:gd name="T64" fmla="*/ 211 w 211"/>
                <a:gd name="T6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595">
                  <a:moveTo>
                    <a:pt x="211" y="0"/>
                  </a:moveTo>
                  <a:lnTo>
                    <a:pt x="197" y="14"/>
                  </a:lnTo>
                  <a:lnTo>
                    <a:pt x="185" y="29"/>
                  </a:lnTo>
                  <a:lnTo>
                    <a:pt x="174" y="44"/>
                  </a:lnTo>
                  <a:lnTo>
                    <a:pt x="162" y="60"/>
                  </a:lnTo>
                  <a:lnTo>
                    <a:pt x="152" y="76"/>
                  </a:lnTo>
                  <a:lnTo>
                    <a:pt x="140" y="92"/>
                  </a:lnTo>
                  <a:lnTo>
                    <a:pt x="130" y="108"/>
                  </a:lnTo>
                  <a:lnTo>
                    <a:pt x="120" y="124"/>
                  </a:lnTo>
                  <a:lnTo>
                    <a:pt x="107" y="143"/>
                  </a:lnTo>
                  <a:lnTo>
                    <a:pt x="97" y="161"/>
                  </a:lnTo>
                  <a:lnTo>
                    <a:pt x="85" y="181"/>
                  </a:lnTo>
                  <a:lnTo>
                    <a:pt x="76" y="199"/>
                  </a:lnTo>
                  <a:lnTo>
                    <a:pt x="65" y="219"/>
                  </a:lnTo>
                  <a:lnTo>
                    <a:pt x="57" y="239"/>
                  </a:lnTo>
                  <a:lnTo>
                    <a:pt x="49" y="259"/>
                  </a:lnTo>
                  <a:lnTo>
                    <a:pt x="41" y="280"/>
                  </a:lnTo>
                  <a:lnTo>
                    <a:pt x="34" y="301"/>
                  </a:lnTo>
                  <a:lnTo>
                    <a:pt x="29" y="321"/>
                  </a:lnTo>
                  <a:lnTo>
                    <a:pt x="23" y="342"/>
                  </a:lnTo>
                  <a:lnTo>
                    <a:pt x="18" y="364"/>
                  </a:lnTo>
                  <a:lnTo>
                    <a:pt x="14" y="385"/>
                  </a:lnTo>
                  <a:lnTo>
                    <a:pt x="9" y="406"/>
                  </a:lnTo>
                  <a:lnTo>
                    <a:pt x="5" y="427"/>
                  </a:lnTo>
                  <a:lnTo>
                    <a:pt x="3" y="449"/>
                  </a:lnTo>
                  <a:lnTo>
                    <a:pt x="0" y="482"/>
                  </a:lnTo>
                  <a:lnTo>
                    <a:pt x="0" y="518"/>
                  </a:lnTo>
                  <a:lnTo>
                    <a:pt x="3" y="554"/>
                  </a:lnTo>
                  <a:lnTo>
                    <a:pt x="14" y="586"/>
                  </a:lnTo>
                  <a:lnTo>
                    <a:pt x="18" y="593"/>
                  </a:lnTo>
                  <a:lnTo>
                    <a:pt x="25" y="595"/>
                  </a:lnTo>
                  <a:lnTo>
                    <a:pt x="33" y="595"/>
                  </a:lnTo>
                  <a:lnTo>
                    <a:pt x="40" y="592"/>
                  </a:lnTo>
                  <a:lnTo>
                    <a:pt x="52" y="580"/>
                  </a:lnTo>
                  <a:lnTo>
                    <a:pt x="61" y="568"/>
                  </a:lnTo>
                  <a:lnTo>
                    <a:pt x="68" y="554"/>
                  </a:lnTo>
                  <a:lnTo>
                    <a:pt x="72" y="539"/>
                  </a:lnTo>
                  <a:lnTo>
                    <a:pt x="75" y="524"/>
                  </a:lnTo>
                  <a:lnTo>
                    <a:pt x="77" y="509"/>
                  </a:lnTo>
                  <a:lnTo>
                    <a:pt x="78" y="493"/>
                  </a:lnTo>
                  <a:lnTo>
                    <a:pt x="79" y="477"/>
                  </a:lnTo>
                  <a:lnTo>
                    <a:pt x="83" y="436"/>
                  </a:lnTo>
                  <a:lnTo>
                    <a:pt x="88" y="397"/>
                  </a:lnTo>
                  <a:lnTo>
                    <a:pt x="95" y="357"/>
                  </a:lnTo>
                  <a:lnTo>
                    <a:pt x="103" y="318"/>
                  </a:lnTo>
                  <a:lnTo>
                    <a:pt x="107" y="297"/>
                  </a:lnTo>
                  <a:lnTo>
                    <a:pt x="112" y="276"/>
                  </a:lnTo>
                  <a:lnTo>
                    <a:pt x="116" y="257"/>
                  </a:lnTo>
                  <a:lnTo>
                    <a:pt x="121" y="236"/>
                  </a:lnTo>
                  <a:lnTo>
                    <a:pt x="125" y="216"/>
                  </a:lnTo>
                  <a:lnTo>
                    <a:pt x="131" y="197"/>
                  </a:lnTo>
                  <a:lnTo>
                    <a:pt x="137" y="176"/>
                  </a:lnTo>
                  <a:lnTo>
                    <a:pt x="143" y="157"/>
                  </a:lnTo>
                  <a:lnTo>
                    <a:pt x="148" y="136"/>
                  </a:lnTo>
                  <a:lnTo>
                    <a:pt x="154" y="115"/>
                  </a:lnTo>
                  <a:lnTo>
                    <a:pt x="161" y="94"/>
                  </a:lnTo>
                  <a:lnTo>
                    <a:pt x="168" y="75"/>
                  </a:lnTo>
                  <a:lnTo>
                    <a:pt x="176" y="55"/>
                  </a:lnTo>
                  <a:lnTo>
                    <a:pt x="185" y="36"/>
                  </a:lnTo>
                  <a:lnTo>
                    <a:pt x="197" y="17"/>
                  </a:lnTo>
                  <a:lnTo>
                    <a:pt x="211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11"/>
            <p:cNvSpPr>
              <a:spLocks/>
            </p:cNvSpPr>
            <p:nvPr/>
          </p:nvSpPr>
          <p:spPr bwMode="auto">
            <a:xfrm>
              <a:off x="1984" y="1569"/>
              <a:ext cx="9" cy="60"/>
            </a:xfrm>
            <a:custGeom>
              <a:avLst/>
              <a:gdLst>
                <a:gd name="T0" fmla="*/ 0 w 20"/>
                <a:gd name="T1" fmla="*/ 0 h 119"/>
                <a:gd name="T2" fmla="*/ 1 w 20"/>
                <a:gd name="T3" fmla="*/ 30 h 119"/>
                <a:gd name="T4" fmla="*/ 5 w 20"/>
                <a:gd name="T5" fmla="*/ 60 h 119"/>
                <a:gd name="T6" fmla="*/ 10 w 20"/>
                <a:gd name="T7" fmla="*/ 89 h 119"/>
                <a:gd name="T8" fmla="*/ 15 w 20"/>
                <a:gd name="T9" fmla="*/ 118 h 119"/>
                <a:gd name="T10" fmla="*/ 16 w 20"/>
                <a:gd name="T11" fmla="*/ 119 h 119"/>
                <a:gd name="T12" fmla="*/ 18 w 20"/>
                <a:gd name="T13" fmla="*/ 118 h 119"/>
                <a:gd name="T14" fmla="*/ 20 w 20"/>
                <a:gd name="T15" fmla="*/ 117 h 119"/>
                <a:gd name="T16" fmla="*/ 20 w 20"/>
                <a:gd name="T17" fmla="*/ 116 h 119"/>
                <a:gd name="T18" fmla="*/ 15 w 20"/>
                <a:gd name="T19" fmla="*/ 87 h 119"/>
                <a:gd name="T20" fmla="*/ 10 w 20"/>
                <a:gd name="T21" fmla="*/ 58 h 119"/>
                <a:gd name="T22" fmla="*/ 4 w 20"/>
                <a:gd name="T23" fmla="*/ 29 h 119"/>
                <a:gd name="T24" fmla="*/ 0 w 20"/>
                <a:gd name="T25" fmla="*/ 0 h 119"/>
                <a:gd name="T26" fmla="*/ 0 w 20"/>
                <a:gd name="T27" fmla="*/ 0 h 119"/>
                <a:gd name="T28" fmla="*/ 0 w 20"/>
                <a:gd name="T29" fmla="*/ 0 h 119"/>
                <a:gd name="T30" fmla="*/ 0 w 20"/>
                <a:gd name="T31" fmla="*/ 0 h 119"/>
                <a:gd name="T32" fmla="*/ 0 w 20"/>
                <a:gd name="T33" fmla="*/ 0 h 119"/>
                <a:gd name="T34" fmla="*/ 0 w 20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19">
                  <a:moveTo>
                    <a:pt x="0" y="0"/>
                  </a:moveTo>
                  <a:lnTo>
                    <a:pt x="1" y="30"/>
                  </a:lnTo>
                  <a:lnTo>
                    <a:pt x="5" y="60"/>
                  </a:lnTo>
                  <a:lnTo>
                    <a:pt x="10" y="89"/>
                  </a:lnTo>
                  <a:lnTo>
                    <a:pt x="15" y="118"/>
                  </a:lnTo>
                  <a:lnTo>
                    <a:pt x="16" y="119"/>
                  </a:lnTo>
                  <a:lnTo>
                    <a:pt x="18" y="118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5" y="87"/>
                  </a:lnTo>
                  <a:lnTo>
                    <a:pt x="10" y="58"/>
                  </a:lnTo>
                  <a:lnTo>
                    <a:pt x="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12"/>
            <p:cNvSpPr>
              <a:spLocks/>
            </p:cNvSpPr>
            <p:nvPr/>
          </p:nvSpPr>
          <p:spPr bwMode="auto">
            <a:xfrm>
              <a:off x="1962" y="1569"/>
              <a:ext cx="150" cy="68"/>
            </a:xfrm>
            <a:custGeom>
              <a:avLst/>
              <a:gdLst>
                <a:gd name="T0" fmla="*/ 299 w 299"/>
                <a:gd name="T1" fmla="*/ 0 h 136"/>
                <a:gd name="T2" fmla="*/ 292 w 299"/>
                <a:gd name="T3" fmla="*/ 4 h 136"/>
                <a:gd name="T4" fmla="*/ 284 w 299"/>
                <a:gd name="T5" fmla="*/ 7 h 136"/>
                <a:gd name="T6" fmla="*/ 277 w 299"/>
                <a:gd name="T7" fmla="*/ 12 h 136"/>
                <a:gd name="T8" fmla="*/ 270 w 299"/>
                <a:gd name="T9" fmla="*/ 15 h 136"/>
                <a:gd name="T10" fmla="*/ 263 w 299"/>
                <a:gd name="T11" fmla="*/ 21 h 136"/>
                <a:gd name="T12" fmla="*/ 256 w 299"/>
                <a:gd name="T13" fmla="*/ 26 h 136"/>
                <a:gd name="T14" fmla="*/ 251 w 299"/>
                <a:gd name="T15" fmla="*/ 30 h 136"/>
                <a:gd name="T16" fmla="*/ 244 w 299"/>
                <a:gd name="T17" fmla="*/ 35 h 136"/>
                <a:gd name="T18" fmla="*/ 235 w 299"/>
                <a:gd name="T19" fmla="*/ 42 h 136"/>
                <a:gd name="T20" fmla="*/ 225 w 299"/>
                <a:gd name="T21" fmla="*/ 48 h 136"/>
                <a:gd name="T22" fmla="*/ 216 w 299"/>
                <a:gd name="T23" fmla="*/ 53 h 136"/>
                <a:gd name="T24" fmla="*/ 207 w 299"/>
                <a:gd name="T25" fmla="*/ 58 h 136"/>
                <a:gd name="T26" fmla="*/ 198 w 299"/>
                <a:gd name="T27" fmla="*/ 63 h 136"/>
                <a:gd name="T28" fmla="*/ 187 w 299"/>
                <a:gd name="T29" fmla="*/ 67 h 136"/>
                <a:gd name="T30" fmla="*/ 178 w 299"/>
                <a:gd name="T31" fmla="*/ 72 h 136"/>
                <a:gd name="T32" fmla="*/ 168 w 299"/>
                <a:gd name="T33" fmla="*/ 75 h 136"/>
                <a:gd name="T34" fmla="*/ 148 w 299"/>
                <a:gd name="T35" fmla="*/ 82 h 136"/>
                <a:gd name="T36" fmla="*/ 129 w 299"/>
                <a:gd name="T37" fmla="*/ 89 h 136"/>
                <a:gd name="T38" fmla="*/ 108 w 299"/>
                <a:gd name="T39" fmla="*/ 94 h 136"/>
                <a:gd name="T40" fmla="*/ 88 w 299"/>
                <a:gd name="T41" fmla="*/ 99 h 136"/>
                <a:gd name="T42" fmla="*/ 67 w 299"/>
                <a:gd name="T43" fmla="*/ 104 h 136"/>
                <a:gd name="T44" fmla="*/ 47 w 299"/>
                <a:gd name="T45" fmla="*/ 110 h 136"/>
                <a:gd name="T46" fmla="*/ 27 w 299"/>
                <a:gd name="T47" fmla="*/ 114 h 136"/>
                <a:gd name="T48" fmla="*/ 8 w 299"/>
                <a:gd name="T49" fmla="*/ 121 h 136"/>
                <a:gd name="T50" fmla="*/ 3 w 299"/>
                <a:gd name="T51" fmla="*/ 125 h 136"/>
                <a:gd name="T52" fmla="*/ 0 w 299"/>
                <a:gd name="T53" fmla="*/ 131 h 136"/>
                <a:gd name="T54" fmla="*/ 0 w 299"/>
                <a:gd name="T55" fmla="*/ 135 h 136"/>
                <a:gd name="T56" fmla="*/ 5 w 299"/>
                <a:gd name="T57" fmla="*/ 136 h 136"/>
                <a:gd name="T58" fmla="*/ 25 w 299"/>
                <a:gd name="T59" fmla="*/ 134 h 136"/>
                <a:gd name="T60" fmla="*/ 44 w 299"/>
                <a:gd name="T61" fmla="*/ 129 h 136"/>
                <a:gd name="T62" fmla="*/ 64 w 299"/>
                <a:gd name="T63" fmla="*/ 124 h 136"/>
                <a:gd name="T64" fmla="*/ 85 w 299"/>
                <a:gd name="T65" fmla="*/ 117 h 136"/>
                <a:gd name="T66" fmla="*/ 103 w 299"/>
                <a:gd name="T67" fmla="*/ 109 h 136"/>
                <a:gd name="T68" fmla="*/ 123 w 299"/>
                <a:gd name="T69" fmla="*/ 101 h 136"/>
                <a:gd name="T70" fmla="*/ 141 w 299"/>
                <a:gd name="T71" fmla="*/ 94 h 136"/>
                <a:gd name="T72" fmla="*/ 160 w 299"/>
                <a:gd name="T73" fmla="*/ 86 h 136"/>
                <a:gd name="T74" fmla="*/ 168 w 299"/>
                <a:gd name="T75" fmla="*/ 82 h 136"/>
                <a:gd name="T76" fmla="*/ 175 w 299"/>
                <a:gd name="T77" fmla="*/ 79 h 136"/>
                <a:gd name="T78" fmla="*/ 183 w 299"/>
                <a:gd name="T79" fmla="*/ 75 h 136"/>
                <a:gd name="T80" fmla="*/ 191 w 299"/>
                <a:gd name="T81" fmla="*/ 71 h 136"/>
                <a:gd name="T82" fmla="*/ 198 w 299"/>
                <a:gd name="T83" fmla="*/ 67 h 136"/>
                <a:gd name="T84" fmla="*/ 206 w 299"/>
                <a:gd name="T85" fmla="*/ 63 h 136"/>
                <a:gd name="T86" fmla="*/ 213 w 299"/>
                <a:gd name="T87" fmla="*/ 58 h 136"/>
                <a:gd name="T88" fmla="*/ 220 w 299"/>
                <a:gd name="T89" fmla="*/ 53 h 136"/>
                <a:gd name="T90" fmla="*/ 230 w 299"/>
                <a:gd name="T91" fmla="*/ 46 h 136"/>
                <a:gd name="T92" fmla="*/ 239 w 299"/>
                <a:gd name="T93" fmla="*/ 40 h 136"/>
                <a:gd name="T94" fmla="*/ 250 w 299"/>
                <a:gd name="T95" fmla="*/ 33 h 136"/>
                <a:gd name="T96" fmla="*/ 259 w 299"/>
                <a:gd name="T97" fmla="*/ 26 h 136"/>
                <a:gd name="T98" fmla="*/ 269 w 299"/>
                <a:gd name="T99" fmla="*/ 19 h 136"/>
                <a:gd name="T100" fmla="*/ 278 w 299"/>
                <a:gd name="T101" fmla="*/ 12 h 136"/>
                <a:gd name="T102" fmla="*/ 289 w 299"/>
                <a:gd name="T103" fmla="*/ 6 h 136"/>
                <a:gd name="T104" fmla="*/ 299 w 299"/>
                <a:gd name="T105" fmla="*/ 0 h 136"/>
                <a:gd name="T106" fmla="*/ 299 w 299"/>
                <a:gd name="T107" fmla="*/ 0 h 136"/>
                <a:gd name="T108" fmla="*/ 299 w 299"/>
                <a:gd name="T109" fmla="*/ 0 h 136"/>
                <a:gd name="T110" fmla="*/ 299 w 299"/>
                <a:gd name="T111" fmla="*/ 0 h 136"/>
                <a:gd name="T112" fmla="*/ 299 w 299"/>
                <a:gd name="T113" fmla="*/ 0 h 136"/>
                <a:gd name="T114" fmla="*/ 299 w 299"/>
                <a:gd name="T1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136">
                  <a:moveTo>
                    <a:pt x="299" y="0"/>
                  </a:moveTo>
                  <a:lnTo>
                    <a:pt x="292" y="4"/>
                  </a:lnTo>
                  <a:lnTo>
                    <a:pt x="284" y="7"/>
                  </a:lnTo>
                  <a:lnTo>
                    <a:pt x="277" y="12"/>
                  </a:lnTo>
                  <a:lnTo>
                    <a:pt x="270" y="15"/>
                  </a:lnTo>
                  <a:lnTo>
                    <a:pt x="263" y="21"/>
                  </a:lnTo>
                  <a:lnTo>
                    <a:pt x="256" y="26"/>
                  </a:lnTo>
                  <a:lnTo>
                    <a:pt x="251" y="30"/>
                  </a:lnTo>
                  <a:lnTo>
                    <a:pt x="244" y="35"/>
                  </a:lnTo>
                  <a:lnTo>
                    <a:pt x="235" y="42"/>
                  </a:lnTo>
                  <a:lnTo>
                    <a:pt x="225" y="48"/>
                  </a:lnTo>
                  <a:lnTo>
                    <a:pt x="216" y="53"/>
                  </a:lnTo>
                  <a:lnTo>
                    <a:pt x="207" y="58"/>
                  </a:lnTo>
                  <a:lnTo>
                    <a:pt x="198" y="63"/>
                  </a:lnTo>
                  <a:lnTo>
                    <a:pt x="187" y="67"/>
                  </a:lnTo>
                  <a:lnTo>
                    <a:pt x="178" y="72"/>
                  </a:lnTo>
                  <a:lnTo>
                    <a:pt x="168" y="75"/>
                  </a:lnTo>
                  <a:lnTo>
                    <a:pt x="148" y="82"/>
                  </a:lnTo>
                  <a:lnTo>
                    <a:pt x="129" y="89"/>
                  </a:lnTo>
                  <a:lnTo>
                    <a:pt x="108" y="94"/>
                  </a:lnTo>
                  <a:lnTo>
                    <a:pt x="88" y="99"/>
                  </a:lnTo>
                  <a:lnTo>
                    <a:pt x="67" y="104"/>
                  </a:lnTo>
                  <a:lnTo>
                    <a:pt x="47" y="110"/>
                  </a:lnTo>
                  <a:lnTo>
                    <a:pt x="27" y="114"/>
                  </a:lnTo>
                  <a:lnTo>
                    <a:pt x="8" y="121"/>
                  </a:lnTo>
                  <a:lnTo>
                    <a:pt x="3" y="125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5" y="136"/>
                  </a:lnTo>
                  <a:lnTo>
                    <a:pt x="25" y="134"/>
                  </a:lnTo>
                  <a:lnTo>
                    <a:pt x="44" y="129"/>
                  </a:lnTo>
                  <a:lnTo>
                    <a:pt x="64" y="124"/>
                  </a:lnTo>
                  <a:lnTo>
                    <a:pt x="85" y="117"/>
                  </a:lnTo>
                  <a:lnTo>
                    <a:pt x="103" y="109"/>
                  </a:lnTo>
                  <a:lnTo>
                    <a:pt x="123" y="101"/>
                  </a:lnTo>
                  <a:lnTo>
                    <a:pt x="141" y="94"/>
                  </a:lnTo>
                  <a:lnTo>
                    <a:pt x="160" y="86"/>
                  </a:lnTo>
                  <a:lnTo>
                    <a:pt x="168" y="82"/>
                  </a:lnTo>
                  <a:lnTo>
                    <a:pt x="175" y="79"/>
                  </a:lnTo>
                  <a:lnTo>
                    <a:pt x="183" y="75"/>
                  </a:lnTo>
                  <a:lnTo>
                    <a:pt x="191" y="71"/>
                  </a:lnTo>
                  <a:lnTo>
                    <a:pt x="198" y="67"/>
                  </a:lnTo>
                  <a:lnTo>
                    <a:pt x="206" y="63"/>
                  </a:lnTo>
                  <a:lnTo>
                    <a:pt x="213" y="58"/>
                  </a:lnTo>
                  <a:lnTo>
                    <a:pt x="220" y="53"/>
                  </a:lnTo>
                  <a:lnTo>
                    <a:pt x="230" y="46"/>
                  </a:lnTo>
                  <a:lnTo>
                    <a:pt x="239" y="40"/>
                  </a:lnTo>
                  <a:lnTo>
                    <a:pt x="250" y="33"/>
                  </a:lnTo>
                  <a:lnTo>
                    <a:pt x="259" y="26"/>
                  </a:lnTo>
                  <a:lnTo>
                    <a:pt x="269" y="19"/>
                  </a:lnTo>
                  <a:lnTo>
                    <a:pt x="278" y="12"/>
                  </a:lnTo>
                  <a:lnTo>
                    <a:pt x="289" y="6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13"/>
            <p:cNvSpPr>
              <a:spLocks/>
            </p:cNvSpPr>
            <p:nvPr/>
          </p:nvSpPr>
          <p:spPr bwMode="auto">
            <a:xfrm>
              <a:off x="1981" y="1625"/>
              <a:ext cx="10" cy="67"/>
            </a:xfrm>
            <a:custGeom>
              <a:avLst/>
              <a:gdLst>
                <a:gd name="T0" fmla="*/ 4 w 19"/>
                <a:gd name="T1" fmla="*/ 0 h 136"/>
                <a:gd name="T2" fmla="*/ 2 w 19"/>
                <a:gd name="T3" fmla="*/ 33 h 136"/>
                <a:gd name="T4" fmla="*/ 0 w 19"/>
                <a:gd name="T5" fmla="*/ 69 h 136"/>
                <a:gd name="T6" fmla="*/ 2 w 19"/>
                <a:gd name="T7" fmla="*/ 105 h 136"/>
                <a:gd name="T8" fmla="*/ 12 w 19"/>
                <a:gd name="T9" fmla="*/ 136 h 136"/>
                <a:gd name="T10" fmla="*/ 15 w 19"/>
                <a:gd name="T11" fmla="*/ 136 h 136"/>
                <a:gd name="T12" fmla="*/ 17 w 19"/>
                <a:gd name="T13" fmla="*/ 135 h 136"/>
                <a:gd name="T14" fmla="*/ 19 w 19"/>
                <a:gd name="T15" fmla="*/ 134 h 136"/>
                <a:gd name="T16" fmla="*/ 19 w 19"/>
                <a:gd name="T17" fmla="*/ 131 h 136"/>
                <a:gd name="T18" fmla="*/ 11 w 19"/>
                <a:gd name="T19" fmla="*/ 99 h 136"/>
                <a:gd name="T20" fmla="*/ 7 w 19"/>
                <a:gd name="T21" fmla="*/ 67 h 136"/>
                <a:gd name="T22" fmla="*/ 5 w 19"/>
                <a:gd name="T23" fmla="*/ 33 h 136"/>
                <a:gd name="T24" fmla="*/ 4 w 19"/>
                <a:gd name="T25" fmla="*/ 0 h 136"/>
                <a:gd name="T26" fmla="*/ 4 w 19"/>
                <a:gd name="T27" fmla="*/ 0 h 136"/>
                <a:gd name="T28" fmla="*/ 4 w 19"/>
                <a:gd name="T29" fmla="*/ 0 h 136"/>
                <a:gd name="T30" fmla="*/ 4 w 19"/>
                <a:gd name="T31" fmla="*/ 0 h 136"/>
                <a:gd name="T32" fmla="*/ 4 w 19"/>
                <a:gd name="T33" fmla="*/ 0 h 136"/>
                <a:gd name="T34" fmla="*/ 4 w 19"/>
                <a:gd name="T3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36">
                  <a:moveTo>
                    <a:pt x="4" y="0"/>
                  </a:moveTo>
                  <a:lnTo>
                    <a:pt x="2" y="33"/>
                  </a:lnTo>
                  <a:lnTo>
                    <a:pt x="0" y="69"/>
                  </a:lnTo>
                  <a:lnTo>
                    <a:pt x="2" y="105"/>
                  </a:lnTo>
                  <a:lnTo>
                    <a:pt x="12" y="136"/>
                  </a:lnTo>
                  <a:lnTo>
                    <a:pt x="15" y="136"/>
                  </a:lnTo>
                  <a:lnTo>
                    <a:pt x="17" y="135"/>
                  </a:lnTo>
                  <a:lnTo>
                    <a:pt x="19" y="134"/>
                  </a:lnTo>
                  <a:lnTo>
                    <a:pt x="19" y="131"/>
                  </a:lnTo>
                  <a:lnTo>
                    <a:pt x="11" y="99"/>
                  </a:lnTo>
                  <a:lnTo>
                    <a:pt x="7" y="67"/>
                  </a:lnTo>
                  <a:lnTo>
                    <a:pt x="5" y="3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14"/>
            <p:cNvSpPr>
              <a:spLocks/>
            </p:cNvSpPr>
            <p:nvPr/>
          </p:nvSpPr>
          <p:spPr bwMode="auto">
            <a:xfrm>
              <a:off x="1951" y="1619"/>
              <a:ext cx="48" cy="55"/>
            </a:xfrm>
            <a:custGeom>
              <a:avLst/>
              <a:gdLst>
                <a:gd name="T0" fmla="*/ 0 w 95"/>
                <a:gd name="T1" fmla="*/ 111 h 111"/>
                <a:gd name="T2" fmla="*/ 7 w 95"/>
                <a:gd name="T3" fmla="*/ 109 h 111"/>
                <a:gd name="T4" fmla="*/ 11 w 95"/>
                <a:gd name="T5" fmla="*/ 106 h 111"/>
                <a:gd name="T6" fmla="*/ 17 w 95"/>
                <a:gd name="T7" fmla="*/ 105 h 111"/>
                <a:gd name="T8" fmla="*/ 23 w 95"/>
                <a:gd name="T9" fmla="*/ 104 h 111"/>
                <a:gd name="T10" fmla="*/ 27 w 95"/>
                <a:gd name="T11" fmla="*/ 102 h 111"/>
                <a:gd name="T12" fmla="*/ 32 w 95"/>
                <a:gd name="T13" fmla="*/ 101 h 111"/>
                <a:gd name="T14" fmla="*/ 35 w 95"/>
                <a:gd name="T15" fmla="*/ 98 h 111"/>
                <a:gd name="T16" fmla="*/ 40 w 95"/>
                <a:gd name="T17" fmla="*/ 97 h 111"/>
                <a:gd name="T18" fmla="*/ 45 w 95"/>
                <a:gd name="T19" fmla="*/ 96 h 111"/>
                <a:gd name="T20" fmla="*/ 48 w 95"/>
                <a:gd name="T21" fmla="*/ 94 h 111"/>
                <a:gd name="T22" fmla="*/ 52 w 95"/>
                <a:gd name="T23" fmla="*/ 91 h 111"/>
                <a:gd name="T24" fmla="*/ 55 w 95"/>
                <a:gd name="T25" fmla="*/ 89 h 111"/>
                <a:gd name="T26" fmla="*/ 56 w 95"/>
                <a:gd name="T27" fmla="*/ 88 h 111"/>
                <a:gd name="T28" fmla="*/ 59 w 95"/>
                <a:gd name="T29" fmla="*/ 86 h 111"/>
                <a:gd name="T30" fmla="*/ 60 w 95"/>
                <a:gd name="T31" fmla="*/ 85 h 111"/>
                <a:gd name="T32" fmla="*/ 61 w 95"/>
                <a:gd name="T33" fmla="*/ 83 h 111"/>
                <a:gd name="T34" fmla="*/ 63 w 95"/>
                <a:gd name="T35" fmla="*/ 82 h 111"/>
                <a:gd name="T36" fmla="*/ 65 w 95"/>
                <a:gd name="T37" fmla="*/ 82 h 111"/>
                <a:gd name="T38" fmla="*/ 65 w 95"/>
                <a:gd name="T39" fmla="*/ 82 h 111"/>
                <a:gd name="T40" fmla="*/ 63 w 95"/>
                <a:gd name="T41" fmla="*/ 83 h 111"/>
                <a:gd name="T42" fmla="*/ 72 w 95"/>
                <a:gd name="T43" fmla="*/ 80 h 111"/>
                <a:gd name="T44" fmla="*/ 80 w 95"/>
                <a:gd name="T45" fmla="*/ 74 h 111"/>
                <a:gd name="T46" fmla="*/ 87 w 95"/>
                <a:gd name="T47" fmla="*/ 66 h 111"/>
                <a:gd name="T48" fmla="*/ 92 w 95"/>
                <a:gd name="T49" fmla="*/ 57 h 111"/>
                <a:gd name="T50" fmla="*/ 94 w 95"/>
                <a:gd name="T51" fmla="*/ 48 h 111"/>
                <a:gd name="T52" fmla="*/ 95 w 95"/>
                <a:gd name="T53" fmla="*/ 37 h 111"/>
                <a:gd name="T54" fmla="*/ 94 w 95"/>
                <a:gd name="T55" fmla="*/ 28 h 111"/>
                <a:gd name="T56" fmla="*/ 91 w 95"/>
                <a:gd name="T57" fmla="*/ 19 h 111"/>
                <a:gd name="T58" fmla="*/ 84 w 95"/>
                <a:gd name="T59" fmla="*/ 10 h 111"/>
                <a:gd name="T60" fmla="*/ 75 w 95"/>
                <a:gd name="T61" fmla="*/ 4 h 111"/>
                <a:gd name="T62" fmla="*/ 64 w 95"/>
                <a:gd name="T63" fmla="*/ 0 h 111"/>
                <a:gd name="T64" fmla="*/ 54 w 95"/>
                <a:gd name="T65" fmla="*/ 0 h 111"/>
                <a:gd name="T66" fmla="*/ 42 w 95"/>
                <a:gd name="T67" fmla="*/ 3 h 111"/>
                <a:gd name="T68" fmla="*/ 33 w 95"/>
                <a:gd name="T69" fmla="*/ 9 h 111"/>
                <a:gd name="T70" fmla="*/ 24 w 95"/>
                <a:gd name="T71" fmla="*/ 15 h 111"/>
                <a:gd name="T72" fmla="*/ 17 w 95"/>
                <a:gd name="T73" fmla="*/ 25 h 111"/>
                <a:gd name="T74" fmla="*/ 12 w 95"/>
                <a:gd name="T75" fmla="*/ 35 h 111"/>
                <a:gd name="T76" fmla="*/ 10 w 95"/>
                <a:gd name="T77" fmla="*/ 47 h 111"/>
                <a:gd name="T78" fmla="*/ 8 w 95"/>
                <a:gd name="T79" fmla="*/ 57 h 111"/>
                <a:gd name="T80" fmla="*/ 7 w 95"/>
                <a:gd name="T81" fmla="*/ 68 h 111"/>
                <a:gd name="T82" fmla="*/ 7 w 95"/>
                <a:gd name="T83" fmla="*/ 72 h 111"/>
                <a:gd name="T84" fmla="*/ 4 w 95"/>
                <a:gd name="T85" fmla="*/ 75 h 111"/>
                <a:gd name="T86" fmla="*/ 3 w 95"/>
                <a:gd name="T87" fmla="*/ 80 h 111"/>
                <a:gd name="T88" fmla="*/ 2 w 95"/>
                <a:gd name="T89" fmla="*/ 83 h 111"/>
                <a:gd name="T90" fmla="*/ 1 w 95"/>
                <a:gd name="T91" fmla="*/ 90 h 111"/>
                <a:gd name="T92" fmla="*/ 1 w 95"/>
                <a:gd name="T93" fmla="*/ 97 h 111"/>
                <a:gd name="T94" fmla="*/ 0 w 95"/>
                <a:gd name="T95" fmla="*/ 104 h 111"/>
                <a:gd name="T96" fmla="*/ 0 w 95"/>
                <a:gd name="T97" fmla="*/ 111 h 111"/>
                <a:gd name="T98" fmla="*/ 0 w 95"/>
                <a:gd name="T99" fmla="*/ 111 h 111"/>
                <a:gd name="T100" fmla="*/ 0 w 95"/>
                <a:gd name="T101" fmla="*/ 111 h 111"/>
                <a:gd name="T102" fmla="*/ 0 w 95"/>
                <a:gd name="T103" fmla="*/ 111 h 111"/>
                <a:gd name="T104" fmla="*/ 0 w 95"/>
                <a:gd name="T105" fmla="*/ 111 h 111"/>
                <a:gd name="T106" fmla="*/ 0 w 95"/>
                <a:gd name="T10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111">
                  <a:moveTo>
                    <a:pt x="0" y="111"/>
                  </a:moveTo>
                  <a:lnTo>
                    <a:pt x="7" y="109"/>
                  </a:lnTo>
                  <a:lnTo>
                    <a:pt x="11" y="106"/>
                  </a:lnTo>
                  <a:lnTo>
                    <a:pt x="17" y="105"/>
                  </a:lnTo>
                  <a:lnTo>
                    <a:pt x="23" y="104"/>
                  </a:lnTo>
                  <a:lnTo>
                    <a:pt x="27" y="102"/>
                  </a:lnTo>
                  <a:lnTo>
                    <a:pt x="32" y="101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2" y="91"/>
                  </a:lnTo>
                  <a:lnTo>
                    <a:pt x="55" y="89"/>
                  </a:lnTo>
                  <a:lnTo>
                    <a:pt x="56" y="88"/>
                  </a:lnTo>
                  <a:lnTo>
                    <a:pt x="59" y="86"/>
                  </a:lnTo>
                  <a:lnTo>
                    <a:pt x="60" y="85"/>
                  </a:lnTo>
                  <a:lnTo>
                    <a:pt x="61" y="83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3" y="83"/>
                  </a:lnTo>
                  <a:lnTo>
                    <a:pt x="72" y="80"/>
                  </a:lnTo>
                  <a:lnTo>
                    <a:pt x="80" y="74"/>
                  </a:lnTo>
                  <a:lnTo>
                    <a:pt x="87" y="66"/>
                  </a:lnTo>
                  <a:lnTo>
                    <a:pt x="92" y="57"/>
                  </a:lnTo>
                  <a:lnTo>
                    <a:pt x="94" y="48"/>
                  </a:lnTo>
                  <a:lnTo>
                    <a:pt x="95" y="37"/>
                  </a:lnTo>
                  <a:lnTo>
                    <a:pt x="94" y="28"/>
                  </a:lnTo>
                  <a:lnTo>
                    <a:pt x="91" y="19"/>
                  </a:lnTo>
                  <a:lnTo>
                    <a:pt x="84" y="10"/>
                  </a:lnTo>
                  <a:lnTo>
                    <a:pt x="75" y="4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2" y="3"/>
                  </a:lnTo>
                  <a:lnTo>
                    <a:pt x="33" y="9"/>
                  </a:lnTo>
                  <a:lnTo>
                    <a:pt x="24" y="15"/>
                  </a:lnTo>
                  <a:lnTo>
                    <a:pt x="17" y="25"/>
                  </a:lnTo>
                  <a:lnTo>
                    <a:pt x="12" y="35"/>
                  </a:lnTo>
                  <a:lnTo>
                    <a:pt x="10" y="47"/>
                  </a:lnTo>
                  <a:lnTo>
                    <a:pt x="8" y="57"/>
                  </a:lnTo>
                  <a:lnTo>
                    <a:pt x="7" y="68"/>
                  </a:lnTo>
                  <a:lnTo>
                    <a:pt x="7" y="72"/>
                  </a:lnTo>
                  <a:lnTo>
                    <a:pt x="4" y="75"/>
                  </a:lnTo>
                  <a:lnTo>
                    <a:pt x="3" y="80"/>
                  </a:lnTo>
                  <a:lnTo>
                    <a:pt x="2" y="83"/>
                  </a:lnTo>
                  <a:lnTo>
                    <a:pt x="1" y="90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15"/>
            <p:cNvSpPr>
              <a:spLocks/>
            </p:cNvSpPr>
            <p:nvPr/>
          </p:nvSpPr>
          <p:spPr bwMode="auto">
            <a:xfrm>
              <a:off x="1925" y="1628"/>
              <a:ext cx="58" cy="29"/>
            </a:xfrm>
            <a:custGeom>
              <a:avLst/>
              <a:gdLst>
                <a:gd name="T0" fmla="*/ 0 w 115"/>
                <a:gd name="T1" fmla="*/ 58 h 58"/>
                <a:gd name="T2" fmla="*/ 5 w 115"/>
                <a:gd name="T3" fmla="*/ 55 h 58"/>
                <a:gd name="T4" fmla="*/ 9 w 115"/>
                <a:gd name="T5" fmla="*/ 54 h 58"/>
                <a:gd name="T6" fmla="*/ 14 w 115"/>
                <a:gd name="T7" fmla="*/ 52 h 58"/>
                <a:gd name="T8" fmla="*/ 18 w 115"/>
                <a:gd name="T9" fmla="*/ 48 h 58"/>
                <a:gd name="T10" fmla="*/ 22 w 115"/>
                <a:gd name="T11" fmla="*/ 46 h 58"/>
                <a:gd name="T12" fmla="*/ 26 w 115"/>
                <a:gd name="T13" fmla="*/ 44 h 58"/>
                <a:gd name="T14" fmla="*/ 31 w 115"/>
                <a:gd name="T15" fmla="*/ 40 h 58"/>
                <a:gd name="T16" fmla="*/ 34 w 115"/>
                <a:gd name="T17" fmla="*/ 37 h 58"/>
                <a:gd name="T18" fmla="*/ 44 w 115"/>
                <a:gd name="T19" fmla="*/ 31 h 58"/>
                <a:gd name="T20" fmla="*/ 52 w 115"/>
                <a:gd name="T21" fmla="*/ 25 h 58"/>
                <a:gd name="T22" fmla="*/ 61 w 115"/>
                <a:gd name="T23" fmla="*/ 21 h 58"/>
                <a:gd name="T24" fmla="*/ 70 w 115"/>
                <a:gd name="T25" fmla="*/ 17 h 58"/>
                <a:gd name="T26" fmla="*/ 79 w 115"/>
                <a:gd name="T27" fmla="*/ 15 h 58"/>
                <a:gd name="T28" fmla="*/ 90 w 115"/>
                <a:gd name="T29" fmla="*/ 13 h 58"/>
                <a:gd name="T30" fmla="*/ 99 w 115"/>
                <a:gd name="T31" fmla="*/ 11 h 58"/>
                <a:gd name="T32" fmla="*/ 109 w 115"/>
                <a:gd name="T33" fmla="*/ 9 h 58"/>
                <a:gd name="T34" fmla="*/ 112 w 115"/>
                <a:gd name="T35" fmla="*/ 7 h 58"/>
                <a:gd name="T36" fmla="*/ 114 w 115"/>
                <a:gd name="T37" fmla="*/ 5 h 58"/>
                <a:gd name="T38" fmla="*/ 115 w 115"/>
                <a:gd name="T39" fmla="*/ 2 h 58"/>
                <a:gd name="T40" fmla="*/ 113 w 115"/>
                <a:gd name="T41" fmla="*/ 1 h 58"/>
                <a:gd name="T42" fmla="*/ 106 w 115"/>
                <a:gd name="T43" fmla="*/ 0 h 58"/>
                <a:gd name="T44" fmla="*/ 98 w 115"/>
                <a:gd name="T45" fmla="*/ 0 h 58"/>
                <a:gd name="T46" fmla="*/ 91 w 115"/>
                <a:gd name="T47" fmla="*/ 0 h 58"/>
                <a:gd name="T48" fmla="*/ 84 w 115"/>
                <a:gd name="T49" fmla="*/ 1 h 58"/>
                <a:gd name="T50" fmla="*/ 77 w 115"/>
                <a:gd name="T51" fmla="*/ 2 h 58"/>
                <a:gd name="T52" fmla="*/ 70 w 115"/>
                <a:gd name="T53" fmla="*/ 5 h 58"/>
                <a:gd name="T54" fmla="*/ 64 w 115"/>
                <a:gd name="T55" fmla="*/ 7 h 58"/>
                <a:gd name="T56" fmla="*/ 58 w 115"/>
                <a:gd name="T57" fmla="*/ 10 h 58"/>
                <a:gd name="T58" fmla="*/ 49 w 115"/>
                <a:gd name="T59" fmla="*/ 16 h 58"/>
                <a:gd name="T60" fmla="*/ 43 w 115"/>
                <a:gd name="T61" fmla="*/ 22 h 58"/>
                <a:gd name="T62" fmla="*/ 36 w 115"/>
                <a:gd name="T63" fmla="*/ 28 h 58"/>
                <a:gd name="T64" fmla="*/ 29 w 115"/>
                <a:gd name="T65" fmla="*/ 34 h 58"/>
                <a:gd name="T66" fmla="*/ 23 w 115"/>
                <a:gd name="T67" fmla="*/ 41 h 58"/>
                <a:gd name="T68" fmla="*/ 16 w 115"/>
                <a:gd name="T69" fmla="*/ 47 h 58"/>
                <a:gd name="T70" fmla="*/ 8 w 115"/>
                <a:gd name="T71" fmla="*/ 53 h 58"/>
                <a:gd name="T72" fmla="*/ 0 w 115"/>
                <a:gd name="T73" fmla="*/ 58 h 58"/>
                <a:gd name="T74" fmla="*/ 0 w 115"/>
                <a:gd name="T75" fmla="*/ 58 h 58"/>
                <a:gd name="T76" fmla="*/ 0 w 115"/>
                <a:gd name="T77" fmla="*/ 58 h 58"/>
                <a:gd name="T78" fmla="*/ 0 w 115"/>
                <a:gd name="T79" fmla="*/ 58 h 58"/>
                <a:gd name="T80" fmla="*/ 0 w 115"/>
                <a:gd name="T81" fmla="*/ 58 h 58"/>
                <a:gd name="T82" fmla="*/ 0 w 115"/>
                <a:gd name="T8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58">
                  <a:moveTo>
                    <a:pt x="0" y="58"/>
                  </a:moveTo>
                  <a:lnTo>
                    <a:pt x="5" y="55"/>
                  </a:lnTo>
                  <a:lnTo>
                    <a:pt x="9" y="54"/>
                  </a:lnTo>
                  <a:lnTo>
                    <a:pt x="14" y="52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4"/>
                  </a:lnTo>
                  <a:lnTo>
                    <a:pt x="31" y="40"/>
                  </a:lnTo>
                  <a:lnTo>
                    <a:pt x="34" y="37"/>
                  </a:lnTo>
                  <a:lnTo>
                    <a:pt x="44" y="31"/>
                  </a:lnTo>
                  <a:lnTo>
                    <a:pt x="52" y="25"/>
                  </a:lnTo>
                  <a:lnTo>
                    <a:pt x="61" y="21"/>
                  </a:lnTo>
                  <a:lnTo>
                    <a:pt x="70" y="17"/>
                  </a:lnTo>
                  <a:lnTo>
                    <a:pt x="79" y="15"/>
                  </a:lnTo>
                  <a:lnTo>
                    <a:pt x="90" y="13"/>
                  </a:lnTo>
                  <a:lnTo>
                    <a:pt x="99" y="11"/>
                  </a:lnTo>
                  <a:lnTo>
                    <a:pt x="109" y="9"/>
                  </a:lnTo>
                  <a:lnTo>
                    <a:pt x="112" y="7"/>
                  </a:lnTo>
                  <a:lnTo>
                    <a:pt x="114" y="5"/>
                  </a:lnTo>
                  <a:lnTo>
                    <a:pt x="115" y="2"/>
                  </a:lnTo>
                  <a:lnTo>
                    <a:pt x="113" y="1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4" y="1"/>
                  </a:lnTo>
                  <a:lnTo>
                    <a:pt x="77" y="2"/>
                  </a:lnTo>
                  <a:lnTo>
                    <a:pt x="70" y="5"/>
                  </a:lnTo>
                  <a:lnTo>
                    <a:pt x="64" y="7"/>
                  </a:lnTo>
                  <a:lnTo>
                    <a:pt x="58" y="10"/>
                  </a:lnTo>
                  <a:lnTo>
                    <a:pt x="49" y="16"/>
                  </a:lnTo>
                  <a:lnTo>
                    <a:pt x="43" y="22"/>
                  </a:lnTo>
                  <a:lnTo>
                    <a:pt x="36" y="28"/>
                  </a:lnTo>
                  <a:lnTo>
                    <a:pt x="29" y="34"/>
                  </a:lnTo>
                  <a:lnTo>
                    <a:pt x="23" y="41"/>
                  </a:lnTo>
                  <a:lnTo>
                    <a:pt x="16" y="47"/>
                  </a:lnTo>
                  <a:lnTo>
                    <a:pt x="8" y="5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16"/>
            <p:cNvSpPr>
              <a:spLocks/>
            </p:cNvSpPr>
            <p:nvPr/>
          </p:nvSpPr>
          <p:spPr bwMode="auto">
            <a:xfrm>
              <a:off x="1867" y="1593"/>
              <a:ext cx="98" cy="347"/>
            </a:xfrm>
            <a:custGeom>
              <a:avLst/>
              <a:gdLst>
                <a:gd name="T0" fmla="*/ 195 w 195"/>
                <a:gd name="T1" fmla="*/ 0 h 693"/>
                <a:gd name="T2" fmla="*/ 182 w 195"/>
                <a:gd name="T3" fmla="*/ 18 h 693"/>
                <a:gd name="T4" fmla="*/ 169 w 195"/>
                <a:gd name="T5" fmla="*/ 38 h 693"/>
                <a:gd name="T6" fmla="*/ 156 w 195"/>
                <a:gd name="T7" fmla="*/ 56 h 693"/>
                <a:gd name="T8" fmla="*/ 144 w 195"/>
                <a:gd name="T9" fmla="*/ 76 h 693"/>
                <a:gd name="T10" fmla="*/ 131 w 195"/>
                <a:gd name="T11" fmla="*/ 95 h 693"/>
                <a:gd name="T12" fmla="*/ 118 w 195"/>
                <a:gd name="T13" fmla="*/ 116 h 693"/>
                <a:gd name="T14" fmla="*/ 107 w 195"/>
                <a:gd name="T15" fmla="*/ 136 h 693"/>
                <a:gd name="T16" fmla="*/ 95 w 195"/>
                <a:gd name="T17" fmla="*/ 155 h 693"/>
                <a:gd name="T18" fmla="*/ 85 w 195"/>
                <a:gd name="T19" fmla="*/ 174 h 693"/>
                <a:gd name="T20" fmla="*/ 76 w 195"/>
                <a:gd name="T21" fmla="*/ 194 h 693"/>
                <a:gd name="T22" fmla="*/ 69 w 195"/>
                <a:gd name="T23" fmla="*/ 214 h 693"/>
                <a:gd name="T24" fmla="*/ 61 w 195"/>
                <a:gd name="T25" fmla="*/ 235 h 693"/>
                <a:gd name="T26" fmla="*/ 54 w 195"/>
                <a:gd name="T27" fmla="*/ 256 h 693"/>
                <a:gd name="T28" fmla="*/ 48 w 195"/>
                <a:gd name="T29" fmla="*/ 277 h 693"/>
                <a:gd name="T30" fmla="*/ 42 w 195"/>
                <a:gd name="T31" fmla="*/ 298 h 693"/>
                <a:gd name="T32" fmla="*/ 35 w 195"/>
                <a:gd name="T33" fmla="*/ 319 h 693"/>
                <a:gd name="T34" fmla="*/ 23 w 195"/>
                <a:gd name="T35" fmla="*/ 365 h 693"/>
                <a:gd name="T36" fmla="*/ 14 w 195"/>
                <a:gd name="T37" fmla="*/ 411 h 693"/>
                <a:gd name="T38" fmla="*/ 8 w 195"/>
                <a:gd name="T39" fmla="*/ 458 h 693"/>
                <a:gd name="T40" fmla="*/ 3 w 195"/>
                <a:gd name="T41" fmla="*/ 505 h 693"/>
                <a:gd name="T42" fmla="*/ 0 w 195"/>
                <a:gd name="T43" fmla="*/ 552 h 693"/>
                <a:gd name="T44" fmla="*/ 0 w 195"/>
                <a:gd name="T45" fmla="*/ 598 h 693"/>
                <a:gd name="T46" fmla="*/ 2 w 195"/>
                <a:gd name="T47" fmla="*/ 645 h 693"/>
                <a:gd name="T48" fmla="*/ 8 w 195"/>
                <a:gd name="T49" fmla="*/ 691 h 693"/>
                <a:gd name="T50" fmla="*/ 10 w 195"/>
                <a:gd name="T51" fmla="*/ 693 h 693"/>
                <a:gd name="T52" fmla="*/ 13 w 195"/>
                <a:gd name="T53" fmla="*/ 691 h 693"/>
                <a:gd name="T54" fmla="*/ 17 w 195"/>
                <a:gd name="T55" fmla="*/ 689 h 693"/>
                <a:gd name="T56" fmla="*/ 18 w 195"/>
                <a:gd name="T57" fmla="*/ 685 h 693"/>
                <a:gd name="T58" fmla="*/ 23 w 195"/>
                <a:gd name="T59" fmla="*/ 592 h 693"/>
                <a:gd name="T60" fmla="*/ 27 w 195"/>
                <a:gd name="T61" fmla="*/ 500 h 693"/>
                <a:gd name="T62" fmla="*/ 35 w 195"/>
                <a:gd name="T63" fmla="*/ 408 h 693"/>
                <a:gd name="T64" fmla="*/ 51 w 195"/>
                <a:gd name="T65" fmla="*/ 315 h 693"/>
                <a:gd name="T66" fmla="*/ 57 w 195"/>
                <a:gd name="T67" fmla="*/ 294 h 693"/>
                <a:gd name="T68" fmla="*/ 63 w 195"/>
                <a:gd name="T69" fmla="*/ 273 h 693"/>
                <a:gd name="T70" fmla="*/ 69 w 195"/>
                <a:gd name="T71" fmla="*/ 251 h 693"/>
                <a:gd name="T72" fmla="*/ 76 w 195"/>
                <a:gd name="T73" fmla="*/ 230 h 693"/>
                <a:gd name="T74" fmla="*/ 82 w 195"/>
                <a:gd name="T75" fmla="*/ 208 h 693"/>
                <a:gd name="T76" fmla="*/ 91 w 195"/>
                <a:gd name="T77" fmla="*/ 189 h 693"/>
                <a:gd name="T78" fmla="*/ 99 w 195"/>
                <a:gd name="T79" fmla="*/ 168 h 693"/>
                <a:gd name="T80" fmla="*/ 109 w 195"/>
                <a:gd name="T81" fmla="*/ 148 h 693"/>
                <a:gd name="T82" fmla="*/ 119 w 195"/>
                <a:gd name="T83" fmla="*/ 130 h 693"/>
                <a:gd name="T84" fmla="*/ 130 w 195"/>
                <a:gd name="T85" fmla="*/ 110 h 693"/>
                <a:gd name="T86" fmla="*/ 141 w 195"/>
                <a:gd name="T87" fmla="*/ 92 h 693"/>
                <a:gd name="T88" fmla="*/ 153 w 195"/>
                <a:gd name="T89" fmla="*/ 74 h 693"/>
                <a:gd name="T90" fmla="*/ 163 w 195"/>
                <a:gd name="T91" fmla="*/ 56 h 693"/>
                <a:gd name="T92" fmla="*/ 175 w 195"/>
                <a:gd name="T93" fmla="*/ 38 h 693"/>
                <a:gd name="T94" fmla="*/ 185 w 195"/>
                <a:gd name="T95" fmla="*/ 18 h 693"/>
                <a:gd name="T96" fmla="*/ 195 w 195"/>
                <a:gd name="T97" fmla="*/ 0 h 693"/>
                <a:gd name="T98" fmla="*/ 195 w 195"/>
                <a:gd name="T99" fmla="*/ 0 h 693"/>
                <a:gd name="T100" fmla="*/ 195 w 195"/>
                <a:gd name="T101" fmla="*/ 0 h 693"/>
                <a:gd name="T102" fmla="*/ 195 w 195"/>
                <a:gd name="T103" fmla="*/ 0 h 693"/>
                <a:gd name="T104" fmla="*/ 195 w 195"/>
                <a:gd name="T105" fmla="*/ 0 h 693"/>
                <a:gd name="T106" fmla="*/ 195 w 195"/>
                <a:gd name="T107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693">
                  <a:moveTo>
                    <a:pt x="195" y="0"/>
                  </a:moveTo>
                  <a:lnTo>
                    <a:pt x="182" y="18"/>
                  </a:lnTo>
                  <a:lnTo>
                    <a:pt x="169" y="38"/>
                  </a:lnTo>
                  <a:lnTo>
                    <a:pt x="156" y="56"/>
                  </a:lnTo>
                  <a:lnTo>
                    <a:pt x="144" y="76"/>
                  </a:lnTo>
                  <a:lnTo>
                    <a:pt x="131" y="95"/>
                  </a:lnTo>
                  <a:lnTo>
                    <a:pt x="118" y="116"/>
                  </a:lnTo>
                  <a:lnTo>
                    <a:pt x="107" y="136"/>
                  </a:lnTo>
                  <a:lnTo>
                    <a:pt x="95" y="155"/>
                  </a:lnTo>
                  <a:lnTo>
                    <a:pt x="85" y="174"/>
                  </a:lnTo>
                  <a:lnTo>
                    <a:pt x="76" y="194"/>
                  </a:lnTo>
                  <a:lnTo>
                    <a:pt x="69" y="214"/>
                  </a:lnTo>
                  <a:lnTo>
                    <a:pt x="61" y="235"/>
                  </a:lnTo>
                  <a:lnTo>
                    <a:pt x="54" y="256"/>
                  </a:lnTo>
                  <a:lnTo>
                    <a:pt x="48" y="277"/>
                  </a:lnTo>
                  <a:lnTo>
                    <a:pt x="42" y="298"/>
                  </a:lnTo>
                  <a:lnTo>
                    <a:pt x="35" y="319"/>
                  </a:lnTo>
                  <a:lnTo>
                    <a:pt x="23" y="365"/>
                  </a:lnTo>
                  <a:lnTo>
                    <a:pt x="14" y="411"/>
                  </a:lnTo>
                  <a:lnTo>
                    <a:pt x="8" y="458"/>
                  </a:lnTo>
                  <a:lnTo>
                    <a:pt x="3" y="505"/>
                  </a:lnTo>
                  <a:lnTo>
                    <a:pt x="0" y="552"/>
                  </a:lnTo>
                  <a:lnTo>
                    <a:pt x="0" y="598"/>
                  </a:lnTo>
                  <a:lnTo>
                    <a:pt x="2" y="645"/>
                  </a:lnTo>
                  <a:lnTo>
                    <a:pt x="8" y="691"/>
                  </a:lnTo>
                  <a:lnTo>
                    <a:pt x="10" y="693"/>
                  </a:lnTo>
                  <a:lnTo>
                    <a:pt x="13" y="691"/>
                  </a:lnTo>
                  <a:lnTo>
                    <a:pt x="17" y="689"/>
                  </a:lnTo>
                  <a:lnTo>
                    <a:pt x="18" y="685"/>
                  </a:lnTo>
                  <a:lnTo>
                    <a:pt x="23" y="592"/>
                  </a:lnTo>
                  <a:lnTo>
                    <a:pt x="27" y="500"/>
                  </a:lnTo>
                  <a:lnTo>
                    <a:pt x="35" y="408"/>
                  </a:lnTo>
                  <a:lnTo>
                    <a:pt x="51" y="315"/>
                  </a:lnTo>
                  <a:lnTo>
                    <a:pt x="57" y="294"/>
                  </a:lnTo>
                  <a:lnTo>
                    <a:pt x="63" y="273"/>
                  </a:lnTo>
                  <a:lnTo>
                    <a:pt x="69" y="251"/>
                  </a:lnTo>
                  <a:lnTo>
                    <a:pt x="76" y="230"/>
                  </a:lnTo>
                  <a:lnTo>
                    <a:pt x="82" y="208"/>
                  </a:lnTo>
                  <a:lnTo>
                    <a:pt x="91" y="189"/>
                  </a:lnTo>
                  <a:lnTo>
                    <a:pt x="99" y="168"/>
                  </a:lnTo>
                  <a:lnTo>
                    <a:pt x="109" y="148"/>
                  </a:lnTo>
                  <a:lnTo>
                    <a:pt x="119" y="130"/>
                  </a:lnTo>
                  <a:lnTo>
                    <a:pt x="130" y="110"/>
                  </a:lnTo>
                  <a:lnTo>
                    <a:pt x="141" y="92"/>
                  </a:lnTo>
                  <a:lnTo>
                    <a:pt x="153" y="74"/>
                  </a:lnTo>
                  <a:lnTo>
                    <a:pt x="163" y="56"/>
                  </a:lnTo>
                  <a:lnTo>
                    <a:pt x="175" y="38"/>
                  </a:lnTo>
                  <a:lnTo>
                    <a:pt x="185" y="18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17"/>
            <p:cNvSpPr>
              <a:spLocks/>
            </p:cNvSpPr>
            <p:nvPr/>
          </p:nvSpPr>
          <p:spPr bwMode="auto">
            <a:xfrm>
              <a:off x="1874" y="1599"/>
              <a:ext cx="92" cy="93"/>
            </a:xfrm>
            <a:custGeom>
              <a:avLst/>
              <a:gdLst>
                <a:gd name="T0" fmla="*/ 185 w 185"/>
                <a:gd name="T1" fmla="*/ 0 h 188"/>
                <a:gd name="T2" fmla="*/ 179 w 185"/>
                <a:gd name="T3" fmla="*/ 2 h 188"/>
                <a:gd name="T4" fmla="*/ 172 w 185"/>
                <a:gd name="T5" fmla="*/ 5 h 188"/>
                <a:gd name="T6" fmla="*/ 166 w 185"/>
                <a:gd name="T7" fmla="*/ 8 h 188"/>
                <a:gd name="T8" fmla="*/ 161 w 185"/>
                <a:gd name="T9" fmla="*/ 12 h 188"/>
                <a:gd name="T10" fmla="*/ 155 w 185"/>
                <a:gd name="T11" fmla="*/ 15 h 188"/>
                <a:gd name="T12" fmla="*/ 150 w 185"/>
                <a:gd name="T13" fmla="*/ 19 h 188"/>
                <a:gd name="T14" fmla="*/ 144 w 185"/>
                <a:gd name="T15" fmla="*/ 22 h 188"/>
                <a:gd name="T16" fmla="*/ 139 w 185"/>
                <a:gd name="T17" fmla="*/ 27 h 188"/>
                <a:gd name="T18" fmla="*/ 133 w 185"/>
                <a:gd name="T19" fmla="*/ 31 h 188"/>
                <a:gd name="T20" fmla="*/ 126 w 185"/>
                <a:gd name="T21" fmla="*/ 36 h 188"/>
                <a:gd name="T22" fmla="*/ 120 w 185"/>
                <a:gd name="T23" fmla="*/ 40 h 188"/>
                <a:gd name="T24" fmla="*/ 113 w 185"/>
                <a:gd name="T25" fmla="*/ 46 h 188"/>
                <a:gd name="T26" fmla="*/ 106 w 185"/>
                <a:gd name="T27" fmla="*/ 52 h 188"/>
                <a:gd name="T28" fmla="*/ 101 w 185"/>
                <a:gd name="T29" fmla="*/ 57 h 188"/>
                <a:gd name="T30" fmla="*/ 95 w 185"/>
                <a:gd name="T31" fmla="*/ 62 h 188"/>
                <a:gd name="T32" fmla="*/ 90 w 185"/>
                <a:gd name="T33" fmla="*/ 68 h 188"/>
                <a:gd name="T34" fmla="*/ 83 w 185"/>
                <a:gd name="T35" fmla="*/ 76 h 188"/>
                <a:gd name="T36" fmla="*/ 78 w 185"/>
                <a:gd name="T37" fmla="*/ 83 h 188"/>
                <a:gd name="T38" fmla="*/ 71 w 185"/>
                <a:gd name="T39" fmla="*/ 91 h 188"/>
                <a:gd name="T40" fmla="*/ 64 w 185"/>
                <a:gd name="T41" fmla="*/ 98 h 188"/>
                <a:gd name="T42" fmla="*/ 57 w 185"/>
                <a:gd name="T43" fmla="*/ 106 h 188"/>
                <a:gd name="T44" fmla="*/ 50 w 185"/>
                <a:gd name="T45" fmla="*/ 113 h 188"/>
                <a:gd name="T46" fmla="*/ 44 w 185"/>
                <a:gd name="T47" fmla="*/ 121 h 188"/>
                <a:gd name="T48" fmla="*/ 37 w 185"/>
                <a:gd name="T49" fmla="*/ 128 h 188"/>
                <a:gd name="T50" fmla="*/ 31 w 185"/>
                <a:gd name="T51" fmla="*/ 135 h 188"/>
                <a:gd name="T52" fmla="*/ 27 w 185"/>
                <a:gd name="T53" fmla="*/ 142 h 188"/>
                <a:gd name="T54" fmla="*/ 23 w 185"/>
                <a:gd name="T55" fmla="*/ 149 h 188"/>
                <a:gd name="T56" fmla="*/ 19 w 185"/>
                <a:gd name="T57" fmla="*/ 156 h 188"/>
                <a:gd name="T58" fmla="*/ 15 w 185"/>
                <a:gd name="T59" fmla="*/ 163 h 188"/>
                <a:gd name="T60" fmla="*/ 11 w 185"/>
                <a:gd name="T61" fmla="*/ 169 h 188"/>
                <a:gd name="T62" fmla="*/ 6 w 185"/>
                <a:gd name="T63" fmla="*/ 176 h 188"/>
                <a:gd name="T64" fmla="*/ 1 w 185"/>
                <a:gd name="T65" fmla="*/ 183 h 188"/>
                <a:gd name="T66" fmla="*/ 0 w 185"/>
                <a:gd name="T67" fmla="*/ 186 h 188"/>
                <a:gd name="T68" fmla="*/ 1 w 185"/>
                <a:gd name="T69" fmla="*/ 188 h 188"/>
                <a:gd name="T70" fmla="*/ 3 w 185"/>
                <a:gd name="T71" fmla="*/ 188 h 188"/>
                <a:gd name="T72" fmla="*/ 5 w 185"/>
                <a:gd name="T73" fmla="*/ 187 h 188"/>
                <a:gd name="T74" fmla="*/ 13 w 185"/>
                <a:gd name="T75" fmla="*/ 179 h 188"/>
                <a:gd name="T76" fmla="*/ 20 w 185"/>
                <a:gd name="T77" fmla="*/ 169 h 188"/>
                <a:gd name="T78" fmla="*/ 26 w 185"/>
                <a:gd name="T79" fmla="*/ 159 h 188"/>
                <a:gd name="T80" fmla="*/ 31 w 185"/>
                <a:gd name="T81" fmla="*/ 150 h 188"/>
                <a:gd name="T82" fmla="*/ 36 w 185"/>
                <a:gd name="T83" fmla="*/ 142 h 188"/>
                <a:gd name="T84" fmla="*/ 42 w 185"/>
                <a:gd name="T85" fmla="*/ 134 h 188"/>
                <a:gd name="T86" fmla="*/ 48 w 185"/>
                <a:gd name="T87" fmla="*/ 126 h 188"/>
                <a:gd name="T88" fmla="*/ 54 w 185"/>
                <a:gd name="T89" fmla="*/ 118 h 188"/>
                <a:gd name="T90" fmla="*/ 60 w 185"/>
                <a:gd name="T91" fmla="*/ 110 h 188"/>
                <a:gd name="T92" fmla="*/ 67 w 185"/>
                <a:gd name="T93" fmla="*/ 103 h 188"/>
                <a:gd name="T94" fmla="*/ 74 w 185"/>
                <a:gd name="T95" fmla="*/ 95 h 188"/>
                <a:gd name="T96" fmla="*/ 80 w 185"/>
                <a:gd name="T97" fmla="*/ 88 h 188"/>
                <a:gd name="T98" fmla="*/ 90 w 185"/>
                <a:gd name="T99" fmla="*/ 75 h 188"/>
                <a:gd name="T100" fmla="*/ 102 w 185"/>
                <a:gd name="T101" fmla="*/ 62 h 188"/>
                <a:gd name="T102" fmla="*/ 114 w 185"/>
                <a:gd name="T103" fmla="*/ 50 h 188"/>
                <a:gd name="T104" fmla="*/ 127 w 185"/>
                <a:gd name="T105" fmla="*/ 37 h 188"/>
                <a:gd name="T106" fmla="*/ 141 w 185"/>
                <a:gd name="T107" fmla="*/ 27 h 188"/>
                <a:gd name="T108" fmla="*/ 155 w 185"/>
                <a:gd name="T109" fmla="*/ 16 h 188"/>
                <a:gd name="T110" fmla="*/ 170 w 185"/>
                <a:gd name="T111" fmla="*/ 7 h 188"/>
                <a:gd name="T112" fmla="*/ 185 w 185"/>
                <a:gd name="T113" fmla="*/ 0 h 188"/>
                <a:gd name="T114" fmla="*/ 185 w 185"/>
                <a:gd name="T115" fmla="*/ 0 h 188"/>
                <a:gd name="T116" fmla="*/ 185 w 185"/>
                <a:gd name="T117" fmla="*/ 0 h 188"/>
                <a:gd name="T118" fmla="*/ 185 w 185"/>
                <a:gd name="T119" fmla="*/ 0 h 188"/>
                <a:gd name="T120" fmla="*/ 185 w 185"/>
                <a:gd name="T121" fmla="*/ 0 h 188"/>
                <a:gd name="T122" fmla="*/ 185 w 185"/>
                <a:gd name="T12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88">
                  <a:moveTo>
                    <a:pt x="185" y="0"/>
                  </a:moveTo>
                  <a:lnTo>
                    <a:pt x="179" y="2"/>
                  </a:lnTo>
                  <a:lnTo>
                    <a:pt x="172" y="5"/>
                  </a:lnTo>
                  <a:lnTo>
                    <a:pt x="166" y="8"/>
                  </a:lnTo>
                  <a:lnTo>
                    <a:pt x="161" y="12"/>
                  </a:lnTo>
                  <a:lnTo>
                    <a:pt x="155" y="15"/>
                  </a:lnTo>
                  <a:lnTo>
                    <a:pt x="150" y="19"/>
                  </a:lnTo>
                  <a:lnTo>
                    <a:pt x="144" y="22"/>
                  </a:lnTo>
                  <a:lnTo>
                    <a:pt x="139" y="27"/>
                  </a:lnTo>
                  <a:lnTo>
                    <a:pt x="133" y="31"/>
                  </a:lnTo>
                  <a:lnTo>
                    <a:pt x="126" y="36"/>
                  </a:lnTo>
                  <a:lnTo>
                    <a:pt x="120" y="40"/>
                  </a:lnTo>
                  <a:lnTo>
                    <a:pt x="113" y="46"/>
                  </a:lnTo>
                  <a:lnTo>
                    <a:pt x="106" y="52"/>
                  </a:lnTo>
                  <a:lnTo>
                    <a:pt x="101" y="57"/>
                  </a:lnTo>
                  <a:lnTo>
                    <a:pt x="95" y="62"/>
                  </a:lnTo>
                  <a:lnTo>
                    <a:pt x="90" y="68"/>
                  </a:lnTo>
                  <a:lnTo>
                    <a:pt x="83" y="76"/>
                  </a:lnTo>
                  <a:lnTo>
                    <a:pt x="78" y="83"/>
                  </a:lnTo>
                  <a:lnTo>
                    <a:pt x="71" y="91"/>
                  </a:lnTo>
                  <a:lnTo>
                    <a:pt x="64" y="98"/>
                  </a:lnTo>
                  <a:lnTo>
                    <a:pt x="57" y="106"/>
                  </a:lnTo>
                  <a:lnTo>
                    <a:pt x="50" y="113"/>
                  </a:lnTo>
                  <a:lnTo>
                    <a:pt x="44" y="121"/>
                  </a:lnTo>
                  <a:lnTo>
                    <a:pt x="37" y="128"/>
                  </a:lnTo>
                  <a:lnTo>
                    <a:pt x="31" y="135"/>
                  </a:lnTo>
                  <a:lnTo>
                    <a:pt x="27" y="142"/>
                  </a:lnTo>
                  <a:lnTo>
                    <a:pt x="23" y="149"/>
                  </a:lnTo>
                  <a:lnTo>
                    <a:pt x="19" y="156"/>
                  </a:lnTo>
                  <a:lnTo>
                    <a:pt x="15" y="163"/>
                  </a:lnTo>
                  <a:lnTo>
                    <a:pt x="11" y="169"/>
                  </a:lnTo>
                  <a:lnTo>
                    <a:pt x="6" y="176"/>
                  </a:lnTo>
                  <a:lnTo>
                    <a:pt x="1" y="183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8"/>
                  </a:lnTo>
                  <a:lnTo>
                    <a:pt x="5" y="187"/>
                  </a:lnTo>
                  <a:lnTo>
                    <a:pt x="13" y="179"/>
                  </a:lnTo>
                  <a:lnTo>
                    <a:pt x="20" y="169"/>
                  </a:lnTo>
                  <a:lnTo>
                    <a:pt x="26" y="159"/>
                  </a:lnTo>
                  <a:lnTo>
                    <a:pt x="31" y="150"/>
                  </a:lnTo>
                  <a:lnTo>
                    <a:pt x="36" y="142"/>
                  </a:lnTo>
                  <a:lnTo>
                    <a:pt x="42" y="134"/>
                  </a:lnTo>
                  <a:lnTo>
                    <a:pt x="48" y="126"/>
                  </a:lnTo>
                  <a:lnTo>
                    <a:pt x="54" y="118"/>
                  </a:lnTo>
                  <a:lnTo>
                    <a:pt x="60" y="110"/>
                  </a:lnTo>
                  <a:lnTo>
                    <a:pt x="67" y="103"/>
                  </a:lnTo>
                  <a:lnTo>
                    <a:pt x="74" y="95"/>
                  </a:lnTo>
                  <a:lnTo>
                    <a:pt x="80" y="88"/>
                  </a:lnTo>
                  <a:lnTo>
                    <a:pt x="90" y="75"/>
                  </a:lnTo>
                  <a:lnTo>
                    <a:pt x="102" y="62"/>
                  </a:lnTo>
                  <a:lnTo>
                    <a:pt x="114" y="50"/>
                  </a:lnTo>
                  <a:lnTo>
                    <a:pt x="127" y="37"/>
                  </a:lnTo>
                  <a:lnTo>
                    <a:pt x="141" y="27"/>
                  </a:lnTo>
                  <a:lnTo>
                    <a:pt x="155" y="16"/>
                  </a:lnTo>
                  <a:lnTo>
                    <a:pt x="170" y="7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18"/>
            <p:cNvSpPr>
              <a:spLocks/>
            </p:cNvSpPr>
            <p:nvPr/>
          </p:nvSpPr>
          <p:spPr bwMode="auto">
            <a:xfrm>
              <a:off x="1870" y="1694"/>
              <a:ext cx="25" cy="46"/>
            </a:xfrm>
            <a:custGeom>
              <a:avLst/>
              <a:gdLst>
                <a:gd name="T0" fmla="*/ 0 w 50"/>
                <a:gd name="T1" fmla="*/ 1 h 92"/>
                <a:gd name="T2" fmla="*/ 7 w 50"/>
                <a:gd name="T3" fmla="*/ 12 h 92"/>
                <a:gd name="T4" fmla="*/ 13 w 50"/>
                <a:gd name="T5" fmla="*/ 22 h 92"/>
                <a:gd name="T6" fmla="*/ 19 w 50"/>
                <a:gd name="T7" fmla="*/ 34 h 92"/>
                <a:gd name="T8" fmla="*/ 24 w 50"/>
                <a:gd name="T9" fmla="*/ 45 h 92"/>
                <a:gd name="T10" fmla="*/ 29 w 50"/>
                <a:gd name="T11" fmla="*/ 57 h 92"/>
                <a:gd name="T12" fmla="*/ 34 w 50"/>
                <a:gd name="T13" fmla="*/ 68 h 92"/>
                <a:gd name="T14" fmla="*/ 38 w 50"/>
                <a:gd name="T15" fmla="*/ 80 h 92"/>
                <a:gd name="T16" fmla="*/ 44 w 50"/>
                <a:gd name="T17" fmla="*/ 91 h 92"/>
                <a:gd name="T18" fmla="*/ 46 w 50"/>
                <a:gd name="T19" fmla="*/ 92 h 92"/>
                <a:gd name="T20" fmla="*/ 48 w 50"/>
                <a:gd name="T21" fmla="*/ 90 h 92"/>
                <a:gd name="T22" fmla="*/ 50 w 50"/>
                <a:gd name="T23" fmla="*/ 88 h 92"/>
                <a:gd name="T24" fmla="*/ 50 w 50"/>
                <a:gd name="T25" fmla="*/ 85 h 92"/>
                <a:gd name="T26" fmla="*/ 46 w 50"/>
                <a:gd name="T27" fmla="*/ 74 h 92"/>
                <a:gd name="T28" fmla="*/ 42 w 50"/>
                <a:gd name="T29" fmla="*/ 61 h 92"/>
                <a:gd name="T30" fmla="*/ 37 w 50"/>
                <a:gd name="T31" fmla="*/ 50 h 92"/>
                <a:gd name="T32" fmla="*/ 31 w 50"/>
                <a:gd name="T33" fmla="*/ 39 h 92"/>
                <a:gd name="T34" fmla="*/ 26 w 50"/>
                <a:gd name="T35" fmla="*/ 28 h 92"/>
                <a:gd name="T36" fmla="*/ 19 w 50"/>
                <a:gd name="T37" fmla="*/ 19 h 92"/>
                <a:gd name="T38" fmla="*/ 9 w 50"/>
                <a:gd name="T39" fmla="*/ 8 h 92"/>
                <a:gd name="T40" fmla="*/ 0 w 50"/>
                <a:gd name="T41" fmla="*/ 0 h 92"/>
                <a:gd name="T42" fmla="*/ 0 w 50"/>
                <a:gd name="T43" fmla="*/ 0 h 92"/>
                <a:gd name="T44" fmla="*/ 0 w 50"/>
                <a:gd name="T45" fmla="*/ 0 h 92"/>
                <a:gd name="T46" fmla="*/ 0 w 50"/>
                <a:gd name="T47" fmla="*/ 0 h 92"/>
                <a:gd name="T48" fmla="*/ 0 w 50"/>
                <a:gd name="T49" fmla="*/ 1 h 92"/>
                <a:gd name="T50" fmla="*/ 0 w 50"/>
                <a:gd name="T5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2">
                  <a:moveTo>
                    <a:pt x="0" y="1"/>
                  </a:moveTo>
                  <a:lnTo>
                    <a:pt x="7" y="12"/>
                  </a:lnTo>
                  <a:lnTo>
                    <a:pt x="13" y="22"/>
                  </a:lnTo>
                  <a:lnTo>
                    <a:pt x="19" y="34"/>
                  </a:lnTo>
                  <a:lnTo>
                    <a:pt x="24" y="45"/>
                  </a:lnTo>
                  <a:lnTo>
                    <a:pt x="29" y="57"/>
                  </a:lnTo>
                  <a:lnTo>
                    <a:pt x="34" y="68"/>
                  </a:lnTo>
                  <a:lnTo>
                    <a:pt x="38" y="80"/>
                  </a:lnTo>
                  <a:lnTo>
                    <a:pt x="44" y="91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6" y="74"/>
                  </a:lnTo>
                  <a:lnTo>
                    <a:pt x="42" y="61"/>
                  </a:lnTo>
                  <a:lnTo>
                    <a:pt x="37" y="50"/>
                  </a:lnTo>
                  <a:lnTo>
                    <a:pt x="31" y="39"/>
                  </a:lnTo>
                  <a:lnTo>
                    <a:pt x="26" y="28"/>
                  </a:lnTo>
                  <a:lnTo>
                    <a:pt x="19" y="19"/>
                  </a:lnTo>
                  <a:lnTo>
                    <a:pt x="9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119"/>
            <p:cNvSpPr>
              <a:spLocks/>
            </p:cNvSpPr>
            <p:nvPr/>
          </p:nvSpPr>
          <p:spPr bwMode="auto">
            <a:xfrm>
              <a:off x="1835" y="1741"/>
              <a:ext cx="64" cy="32"/>
            </a:xfrm>
            <a:custGeom>
              <a:avLst/>
              <a:gdLst>
                <a:gd name="T0" fmla="*/ 0 w 128"/>
                <a:gd name="T1" fmla="*/ 63 h 63"/>
                <a:gd name="T2" fmla="*/ 15 w 128"/>
                <a:gd name="T3" fmla="*/ 55 h 63"/>
                <a:gd name="T4" fmla="*/ 30 w 128"/>
                <a:gd name="T5" fmla="*/ 47 h 63"/>
                <a:gd name="T6" fmla="*/ 45 w 128"/>
                <a:gd name="T7" fmla="*/ 39 h 63"/>
                <a:gd name="T8" fmla="*/ 60 w 128"/>
                <a:gd name="T9" fmla="*/ 32 h 63"/>
                <a:gd name="T10" fmla="*/ 75 w 128"/>
                <a:gd name="T11" fmla="*/ 25 h 63"/>
                <a:gd name="T12" fmla="*/ 90 w 128"/>
                <a:gd name="T13" fmla="*/ 19 h 63"/>
                <a:gd name="T14" fmla="*/ 106 w 128"/>
                <a:gd name="T15" fmla="*/ 14 h 63"/>
                <a:gd name="T16" fmla="*/ 122 w 128"/>
                <a:gd name="T17" fmla="*/ 9 h 63"/>
                <a:gd name="T18" fmla="*/ 126 w 128"/>
                <a:gd name="T19" fmla="*/ 7 h 63"/>
                <a:gd name="T20" fmla="*/ 128 w 128"/>
                <a:gd name="T21" fmla="*/ 4 h 63"/>
                <a:gd name="T22" fmla="*/ 128 w 128"/>
                <a:gd name="T23" fmla="*/ 1 h 63"/>
                <a:gd name="T24" fmla="*/ 124 w 128"/>
                <a:gd name="T25" fmla="*/ 0 h 63"/>
                <a:gd name="T26" fmla="*/ 107 w 128"/>
                <a:gd name="T27" fmla="*/ 1 h 63"/>
                <a:gd name="T28" fmla="*/ 90 w 128"/>
                <a:gd name="T29" fmla="*/ 5 h 63"/>
                <a:gd name="T30" fmla="*/ 74 w 128"/>
                <a:gd name="T31" fmla="*/ 12 h 63"/>
                <a:gd name="T32" fmla="*/ 59 w 128"/>
                <a:gd name="T33" fmla="*/ 20 h 63"/>
                <a:gd name="T34" fmla="*/ 43 w 128"/>
                <a:gd name="T35" fmla="*/ 31 h 63"/>
                <a:gd name="T36" fmla="*/ 29 w 128"/>
                <a:gd name="T37" fmla="*/ 41 h 63"/>
                <a:gd name="T38" fmla="*/ 14 w 128"/>
                <a:gd name="T39" fmla="*/ 53 h 63"/>
                <a:gd name="T40" fmla="*/ 0 w 128"/>
                <a:gd name="T41" fmla="*/ 63 h 63"/>
                <a:gd name="T42" fmla="*/ 0 w 128"/>
                <a:gd name="T43" fmla="*/ 63 h 63"/>
                <a:gd name="T44" fmla="*/ 0 w 128"/>
                <a:gd name="T45" fmla="*/ 63 h 63"/>
                <a:gd name="T46" fmla="*/ 0 w 128"/>
                <a:gd name="T47" fmla="*/ 63 h 63"/>
                <a:gd name="T48" fmla="*/ 0 w 128"/>
                <a:gd name="T49" fmla="*/ 63 h 63"/>
                <a:gd name="T50" fmla="*/ 0 w 128"/>
                <a:gd name="T5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63">
                  <a:moveTo>
                    <a:pt x="0" y="63"/>
                  </a:moveTo>
                  <a:lnTo>
                    <a:pt x="15" y="55"/>
                  </a:lnTo>
                  <a:lnTo>
                    <a:pt x="30" y="47"/>
                  </a:lnTo>
                  <a:lnTo>
                    <a:pt x="45" y="39"/>
                  </a:lnTo>
                  <a:lnTo>
                    <a:pt x="60" y="32"/>
                  </a:lnTo>
                  <a:lnTo>
                    <a:pt x="75" y="25"/>
                  </a:lnTo>
                  <a:lnTo>
                    <a:pt x="90" y="19"/>
                  </a:lnTo>
                  <a:lnTo>
                    <a:pt x="106" y="14"/>
                  </a:lnTo>
                  <a:lnTo>
                    <a:pt x="122" y="9"/>
                  </a:lnTo>
                  <a:lnTo>
                    <a:pt x="126" y="7"/>
                  </a:lnTo>
                  <a:lnTo>
                    <a:pt x="128" y="4"/>
                  </a:lnTo>
                  <a:lnTo>
                    <a:pt x="128" y="1"/>
                  </a:lnTo>
                  <a:lnTo>
                    <a:pt x="124" y="0"/>
                  </a:lnTo>
                  <a:lnTo>
                    <a:pt x="107" y="1"/>
                  </a:lnTo>
                  <a:lnTo>
                    <a:pt x="90" y="5"/>
                  </a:lnTo>
                  <a:lnTo>
                    <a:pt x="74" y="12"/>
                  </a:lnTo>
                  <a:lnTo>
                    <a:pt x="59" y="20"/>
                  </a:lnTo>
                  <a:lnTo>
                    <a:pt x="43" y="31"/>
                  </a:lnTo>
                  <a:lnTo>
                    <a:pt x="29" y="41"/>
                  </a:lnTo>
                  <a:lnTo>
                    <a:pt x="14" y="5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120"/>
            <p:cNvSpPr>
              <a:spLocks/>
            </p:cNvSpPr>
            <p:nvPr/>
          </p:nvSpPr>
          <p:spPr bwMode="auto">
            <a:xfrm>
              <a:off x="1835" y="1767"/>
              <a:ext cx="29" cy="160"/>
            </a:xfrm>
            <a:custGeom>
              <a:avLst/>
              <a:gdLst>
                <a:gd name="T0" fmla="*/ 9 w 59"/>
                <a:gd name="T1" fmla="*/ 0 h 319"/>
                <a:gd name="T2" fmla="*/ 1 w 59"/>
                <a:gd name="T3" fmla="*/ 41 h 319"/>
                <a:gd name="T4" fmla="*/ 0 w 59"/>
                <a:gd name="T5" fmla="*/ 84 h 319"/>
                <a:gd name="T6" fmla="*/ 3 w 59"/>
                <a:gd name="T7" fmla="*/ 126 h 319"/>
                <a:gd name="T8" fmla="*/ 9 w 59"/>
                <a:gd name="T9" fmla="*/ 168 h 319"/>
                <a:gd name="T10" fmla="*/ 13 w 59"/>
                <a:gd name="T11" fmla="*/ 186 h 319"/>
                <a:gd name="T12" fmla="*/ 16 w 59"/>
                <a:gd name="T13" fmla="*/ 206 h 319"/>
                <a:gd name="T14" fmla="*/ 20 w 59"/>
                <a:gd name="T15" fmla="*/ 225 h 319"/>
                <a:gd name="T16" fmla="*/ 25 w 59"/>
                <a:gd name="T17" fmla="*/ 245 h 319"/>
                <a:gd name="T18" fmla="*/ 30 w 59"/>
                <a:gd name="T19" fmla="*/ 265 h 319"/>
                <a:gd name="T20" fmla="*/ 37 w 59"/>
                <a:gd name="T21" fmla="*/ 283 h 319"/>
                <a:gd name="T22" fmla="*/ 45 w 59"/>
                <a:gd name="T23" fmla="*/ 300 h 319"/>
                <a:gd name="T24" fmla="*/ 54 w 59"/>
                <a:gd name="T25" fmla="*/ 318 h 319"/>
                <a:gd name="T26" fmla="*/ 55 w 59"/>
                <a:gd name="T27" fmla="*/ 319 h 319"/>
                <a:gd name="T28" fmla="*/ 58 w 59"/>
                <a:gd name="T29" fmla="*/ 318 h 319"/>
                <a:gd name="T30" fmla="*/ 59 w 59"/>
                <a:gd name="T31" fmla="*/ 315 h 319"/>
                <a:gd name="T32" fmla="*/ 59 w 59"/>
                <a:gd name="T33" fmla="*/ 314 h 319"/>
                <a:gd name="T34" fmla="*/ 52 w 59"/>
                <a:gd name="T35" fmla="*/ 298 h 319"/>
                <a:gd name="T36" fmla="*/ 45 w 59"/>
                <a:gd name="T37" fmla="*/ 282 h 319"/>
                <a:gd name="T38" fmla="*/ 38 w 59"/>
                <a:gd name="T39" fmla="*/ 266 h 319"/>
                <a:gd name="T40" fmla="*/ 33 w 59"/>
                <a:gd name="T41" fmla="*/ 248 h 319"/>
                <a:gd name="T42" fmla="*/ 28 w 59"/>
                <a:gd name="T43" fmla="*/ 232 h 319"/>
                <a:gd name="T44" fmla="*/ 24 w 59"/>
                <a:gd name="T45" fmla="*/ 215 h 319"/>
                <a:gd name="T46" fmla="*/ 20 w 59"/>
                <a:gd name="T47" fmla="*/ 198 h 319"/>
                <a:gd name="T48" fmla="*/ 16 w 59"/>
                <a:gd name="T49" fmla="*/ 181 h 319"/>
                <a:gd name="T50" fmla="*/ 8 w 59"/>
                <a:gd name="T51" fmla="*/ 137 h 319"/>
                <a:gd name="T52" fmla="*/ 5 w 59"/>
                <a:gd name="T53" fmla="*/ 92 h 319"/>
                <a:gd name="T54" fmla="*/ 5 w 59"/>
                <a:gd name="T55" fmla="*/ 46 h 319"/>
                <a:gd name="T56" fmla="*/ 9 w 59"/>
                <a:gd name="T57" fmla="*/ 0 h 319"/>
                <a:gd name="T58" fmla="*/ 9 w 59"/>
                <a:gd name="T59" fmla="*/ 0 h 319"/>
                <a:gd name="T60" fmla="*/ 9 w 59"/>
                <a:gd name="T61" fmla="*/ 0 h 319"/>
                <a:gd name="T62" fmla="*/ 9 w 59"/>
                <a:gd name="T63" fmla="*/ 0 h 319"/>
                <a:gd name="T64" fmla="*/ 9 w 59"/>
                <a:gd name="T65" fmla="*/ 0 h 319"/>
                <a:gd name="T66" fmla="*/ 9 w 59"/>
                <a:gd name="T67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19">
                  <a:moveTo>
                    <a:pt x="9" y="0"/>
                  </a:moveTo>
                  <a:lnTo>
                    <a:pt x="1" y="41"/>
                  </a:lnTo>
                  <a:lnTo>
                    <a:pt x="0" y="84"/>
                  </a:lnTo>
                  <a:lnTo>
                    <a:pt x="3" y="126"/>
                  </a:lnTo>
                  <a:lnTo>
                    <a:pt x="9" y="168"/>
                  </a:lnTo>
                  <a:lnTo>
                    <a:pt x="13" y="186"/>
                  </a:lnTo>
                  <a:lnTo>
                    <a:pt x="16" y="206"/>
                  </a:lnTo>
                  <a:lnTo>
                    <a:pt x="20" y="225"/>
                  </a:lnTo>
                  <a:lnTo>
                    <a:pt x="25" y="245"/>
                  </a:lnTo>
                  <a:lnTo>
                    <a:pt x="30" y="265"/>
                  </a:lnTo>
                  <a:lnTo>
                    <a:pt x="37" y="283"/>
                  </a:lnTo>
                  <a:lnTo>
                    <a:pt x="45" y="300"/>
                  </a:lnTo>
                  <a:lnTo>
                    <a:pt x="54" y="318"/>
                  </a:lnTo>
                  <a:lnTo>
                    <a:pt x="55" y="319"/>
                  </a:lnTo>
                  <a:lnTo>
                    <a:pt x="58" y="318"/>
                  </a:lnTo>
                  <a:lnTo>
                    <a:pt x="59" y="315"/>
                  </a:lnTo>
                  <a:lnTo>
                    <a:pt x="59" y="314"/>
                  </a:lnTo>
                  <a:lnTo>
                    <a:pt x="52" y="298"/>
                  </a:lnTo>
                  <a:lnTo>
                    <a:pt x="45" y="282"/>
                  </a:lnTo>
                  <a:lnTo>
                    <a:pt x="38" y="266"/>
                  </a:lnTo>
                  <a:lnTo>
                    <a:pt x="33" y="248"/>
                  </a:lnTo>
                  <a:lnTo>
                    <a:pt x="28" y="232"/>
                  </a:lnTo>
                  <a:lnTo>
                    <a:pt x="24" y="215"/>
                  </a:lnTo>
                  <a:lnTo>
                    <a:pt x="20" y="198"/>
                  </a:lnTo>
                  <a:lnTo>
                    <a:pt x="16" y="181"/>
                  </a:lnTo>
                  <a:lnTo>
                    <a:pt x="8" y="137"/>
                  </a:lnTo>
                  <a:lnTo>
                    <a:pt x="5" y="92"/>
                  </a:lnTo>
                  <a:lnTo>
                    <a:pt x="5" y="4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21"/>
            <p:cNvSpPr>
              <a:spLocks/>
            </p:cNvSpPr>
            <p:nvPr/>
          </p:nvSpPr>
          <p:spPr bwMode="auto">
            <a:xfrm>
              <a:off x="1813" y="1601"/>
              <a:ext cx="139" cy="61"/>
            </a:xfrm>
            <a:custGeom>
              <a:avLst/>
              <a:gdLst>
                <a:gd name="T0" fmla="*/ 272 w 279"/>
                <a:gd name="T1" fmla="*/ 5 h 121"/>
                <a:gd name="T2" fmla="*/ 260 w 279"/>
                <a:gd name="T3" fmla="*/ 15 h 121"/>
                <a:gd name="T4" fmla="*/ 249 w 279"/>
                <a:gd name="T5" fmla="*/ 24 h 121"/>
                <a:gd name="T6" fmla="*/ 237 w 279"/>
                <a:gd name="T7" fmla="*/ 34 h 121"/>
                <a:gd name="T8" fmla="*/ 222 w 279"/>
                <a:gd name="T9" fmla="*/ 46 h 121"/>
                <a:gd name="T10" fmla="*/ 202 w 279"/>
                <a:gd name="T11" fmla="*/ 55 h 121"/>
                <a:gd name="T12" fmla="*/ 180 w 279"/>
                <a:gd name="T13" fmla="*/ 63 h 121"/>
                <a:gd name="T14" fmla="*/ 158 w 279"/>
                <a:gd name="T15" fmla="*/ 70 h 121"/>
                <a:gd name="T16" fmla="*/ 139 w 279"/>
                <a:gd name="T17" fmla="*/ 76 h 121"/>
                <a:gd name="T18" fmla="*/ 123 w 279"/>
                <a:gd name="T19" fmla="*/ 81 h 121"/>
                <a:gd name="T20" fmla="*/ 106 w 279"/>
                <a:gd name="T21" fmla="*/ 84 h 121"/>
                <a:gd name="T22" fmla="*/ 90 w 279"/>
                <a:gd name="T23" fmla="*/ 87 h 121"/>
                <a:gd name="T24" fmla="*/ 73 w 279"/>
                <a:gd name="T25" fmla="*/ 92 h 121"/>
                <a:gd name="T26" fmla="*/ 54 w 279"/>
                <a:gd name="T27" fmla="*/ 97 h 121"/>
                <a:gd name="T28" fmla="*/ 36 w 279"/>
                <a:gd name="T29" fmla="*/ 100 h 121"/>
                <a:gd name="T30" fmla="*/ 17 w 279"/>
                <a:gd name="T31" fmla="*/ 104 h 121"/>
                <a:gd name="T32" fmla="*/ 5 w 279"/>
                <a:gd name="T33" fmla="*/ 105 h 121"/>
                <a:gd name="T34" fmla="*/ 0 w 279"/>
                <a:gd name="T35" fmla="*/ 112 h 121"/>
                <a:gd name="T36" fmla="*/ 8 w 279"/>
                <a:gd name="T37" fmla="*/ 119 h 121"/>
                <a:gd name="T38" fmla="*/ 21 w 279"/>
                <a:gd name="T39" fmla="*/ 121 h 121"/>
                <a:gd name="T40" fmla="*/ 33 w 279"/>
                <a:gd name="T41" fmla="*/ 117 h 121"/>
                <a:gd name="T42" fmla="*/ 46 w 279"/>
                <a:gd name="T43" fmla="*/ 113 h 121"/>
                <a:gd name="T44" fmla="*/ 65 w 279"/>
                <a:gd name="T45" fmla="*/ 108 h 121"/>
                <a:gd name="T46" fmla="*/ 88 w 279"/>
                <a:gd name="T47" fmla="*/ 101 h 121"/>
                <a:gd name="T48" fmla="*/ 111 w 279"/>
                <a:gd name="T49" fmla="*/ 94 h 121"/>
                <a:gd name="T50" fmla="*/ 134 w 279"/>
                <a:gd name="T51" fmla="*/ 87 h 121"/>
                <a:gd name="T52" fmla="*/ 154 w 279"/>
                <a:gd name="T53" fmla="*/ 79 h 121"/>
                <a:gd name="T54" fmla="*/ 173 w 279"/>
                <a:gd name="T55" fmla="*/ 72 h 121"/>
                <a:gd name="T56" fmla="*/ 191 w 279"/>
                <a:gd name="T57" fmla="*/ 66 h 121"/>
                <a:gd name="T58" fmla="*/ 210 w 279"/>
                <a:gd name="T59" fmla="*/ 59 h 121"/>
                <a:gd name="T60" fmla="*/ 227 w 279"/>
                <a:gd name="T61" fmla="*/ 48 h 121"/>
                <a:gd name="T62" fmla="*/ 242 w 279"/>
                <a:gd name="T63" fmla="*/ 37 h 121"/>
                <a:gd name="T64" fmla="*/ 257 w 279"/>
                <a:gd name="T65" fmla="*/ 23 h 121"/>
                <a:gd name="T66" fmla="*/ 271 w 279"/>
                <a:gd name="T67" fmla="*/ 8 h 121"/>
                <a:gd name="T68" fmla="*/ 279 w 279"/>
                <a:gd name="T69" fmla="*/ 0 h 121"/>
                <a:gd name="T70" fmla="*/ 279 w 279"/>
                <a:gd name="T71" fmla="*/ 0 h 121"/>
                <a:gd name="T72" fmla="*/ 278 w 279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121">
                  <a:moveTo>
                    <a:pt x="278" y="0"/>
                  </a:moveTo>
                  <a:lnTo>
                    <a:pt x="272" y="5"/>
                  </a:lnTo>
                  <a:lnTo>
                    <a:pt x="266" y="9"/>
                  </a:lnTo>
                  <a:lnTo>
                    <a:pt x="260" y="15"/>
                  </a:lnTo>
                  <a:lnTo>
                    <a:pt x="255" y="20"/>
                  </a:lnTo>
                  <a:lnTo>
                    <a:pt x="249" y="24"/>
                  </a:lnTo>
                  <a:lnTo>
                    <a:pt x="243" y="30"/>
                  </a:lnTo>
                  <a:lnTo>
                    <a:pt x="237" y="34"/>
                  </a:lnTo>
                  <a:lnTo>
                    <a:pt x="232" y="39"/>
                  </a:lnTo>
                  <a:lnTo>
                    <a:pt x="222" y="46"/>
                  </a:lnTo>
                  <a:lnTo>
                    <a:pt x="212" y="51"/>
                  </a:lnTo>
                  <a:lnTo>
                    <a:pt x="202" y="55"/>
                  </a:lnTo>
                  <a:lnTo>
                    <a:pt x="191" y="60"/>
                  </a:lnTo>
                  <a:lnTo>
                    <a:pt x="180" y="63"/>
                  </a:lnTo>
                  <a:lnTo>
                    <a:pt x="169" y="67"/>
                  </a:lnTo>
                  <a:lnTo>
                    <a:pt x="158" y="70"/>
                  </a:lnTo>
                  <a:lnTo>
                    <a:pt x="148" y="74"/>
                  </a:lnTo>
                  <a:lnTo>
                    <a:pt x="139" y="76"/>
                  </a:lnTo>
                  <a:lnTo>
                    <a:pt x="131" y="78"/>
                  </a:lnTo>
                  <a:lnTo>
                    <a:pt x="123" y="81"/>
                  </a:lnTo>
                  <a:lnTo>
                    <a:pt x="115" y="83"/>
                  </a:lnTo>
                  <a:lnTo>
                    <a:pt x="106" y="84"/>
                  </a:lnTo>
                  <a:lnTo>
                    <a:pt x="98" y="86"/>
                  </a:lnTo>
                  <a:lnTo>
                    <a:pt x="90" y="87"/>
                  </a:lnTo>
                  <a:lnTo>
                    <a:pt x="82" y="90"/>
                  </a:lnTo>
                  <a:lnTo>
                    <a:pt x="73" y="92"/>
                  </a:lnTo>
                  <a:lnTo>
                    <a:pt x="63" y="94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6" y="100"/>
                  </a:lnTo>
                  <a:lnTo>
                    <a:pt x="25" y="102"/>
                  </a:lnTo>
                  <a:lnTo>
                    <a:pt x="17" y="104"/>
                  </a:lnTo>
                  <a:lnTo>
                    <a:pt x="8" y="104"/>
                  </a:lnTo>
                  <a:lnTo>
                    <a:pt x="5" y="105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1" y="115"/>
                  </a:lnTo>
                  <a:lnTo>
                    <a:pt x="8" y="119"/>
                  </a:lnTo>
                  <a:lnTo>
                    <a:pt x="14" y="121"/>
                  </a:lnTo>
                  <a:lnTo>
                    <a:pt x="21" y="121"/>
                  </a:lnTo>
                  <a:lnTo>
                    <a:pt x="27" y="120"/>
                  </a:lnTo>
                  <a:lnTo>
                    <a:pt x="33" y="117"/>
                  </a:lnTo>
                  <a:lnTo>
                    <a:pt x="39" y="115"/>
                  </a:lnTo>
                  <a:lnTo>
                    <a:pt x="46" y="113"/>
                  </a:lnTo>
                  <a:lnTo>
                    <a:pt x="53" y="111"/>
                  </a:lnTo>
                  <a:lnTo>
                    <a:pt x="65" y="108"/>
                  </a:lnTo>
                  <a:lnTo>
                    <a:pt x="76" y="105"/>
                  </a:lnTo>
                  <a:lnTo>
                    <a:pt x="88" y="101"/>
                  </a:lnTo>
                  <a:lnTo>
                    <a:pt x="99" y="98"/>
                  </a:lnTo>
                  <a:lnTo>
                    <a:pt x="111" y="94"/>
                  </a:lnTo>
                  <a:lnTo>
                    <a:pt x="122" y="91"/>
                  </a:lnTo>
                  <a:lnTo>
                    <a:pt x="134" y="87"/>
                  </a:lnTo>
                  <a:lnTo>
                    <a:pt x="145" y="83"/>
                  </a:lnTo>
                  <a:lnTo>
                    <a:pt x="154" y="79"/>
                  </a:lnTo>
                  <a:lnTo>
                    <a:pt x="164" y="76"/>
                  </a:lnTo>
                  <a:lnTo>
                    <a:pt x="173" y="72"/>
                  </a:lnTo>
                  <a:lnTo>
                    <a:pt x="182" y="69"/>
                  </a:lnTo>
                  <a:lnTo>
                    <a:pt x="191" y="66"/>
                  </a:lnTo>
                  <a:lnTo>
                    <a:pt x="201" y="62"/>
                  </a:lnTo>
                  <a:lnTo>
                    <a:pt x="210" y="59"/>
                  </a:lnTo>
                  <a:lnTo>
                    <a:pt x="218" y="54"/>
                  </a:lnTo>
                  <a:lnTo>
                    <a:pt x="227" y="48"/>
                  </a:lnTo>
                  <a:lnTo>
                    <a:pt x="235" y="43"/>
                  </a:lnTo>
                  <a:lnTo>
                    <a:pt x="242" y="37"/>
                  </a:lnTo>
                  <a:lnTo>
                    <a:pt x="250" y="30"/>
                  </a:lnTo>
                  <a:lnTo>
                    <a:pt x="257" y="23"/>
                  </a:lnTo>
                  <a:lnTo>
                    <a:pt x="264" y="15"/>
                  </a:lnTo>
                  <a:lnTo>
                    <a:pt x="271" y="8"/>
                  </a:lnTo>
                  <a:lnTo>
                    <a:pt x="278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22"/>
            <p:cNvSpPr>
              <a:spLocks/>
            </p:cNvSpPr>
            <p:nvPr/>
          </p:nvSpPr>
          <p:spPr bwMode="auto">
            <a:xfrm>
              <a:off x="1798" y="1699"/>
              <a:ext cx="25" cy="191"/>
            </a:xfrm>
            <a:custGeom>
              <a:avLst/>
              <a:gdLst>
                <a:gd name="T0" fmla="*/ 17 w 52"/>
                <a:gd name="T1" fmla="*/ 0 h 381"/>
                <a:gd name="T2" fmla="*/ 5 w 52"/>
                <a:gd name="T3" fmla="*/ 64 h 381"/>
                <a:gd name="T4" fmla="*/ 0 w 52"/>
                <a:gd name="T5" fmla="*/ 130 h 381"/>
                <a:gd name="T6" fmla="*/ 1 w 52"/>
                <a:gd name="T7" fmla="*/ 196 h 381"/>
                <a:gd name="T8" fmla="*/ 8 w 52"/>
                <a:gd name="T9" fmla="*/ 261 h 381"/>
                <a:gd name="T10" fmla="*/ 12 w 52"/>
                <a:gd name="T11" fmla="*/ 283 h 381"/>
                <a:gd name="T12" fmla="*/ 16 w 52"/>
                <a:gd name="T13" fmla="*/ 305 h 381"/>
                <a:gd name="T14" fmla="*/ 22 w 52"/>
                <a:gd name="T15" fmla="*/ 327 h 381"/>
                <a:gd name="T16" fmla="*/ 28 w 52"/>
                <a:gd name="T17" fmla="*/ 349 h 381"/>
                <a:gd name="T18" fmla="*/ 30 w 52"/>
                <a:gd name="T19" fmla="*/ 358 h 381"/>
                <a:gd name="T20" fmla="*/ 33 w 52"/>
                <a:gd name="T21" fmla="*/ 366 h 381"/>
                <a:gd name="T22" fmla="*/ 39 w 52"/>
                <a:gd name="T23" fmla="*/ 374 h 381"/>
                <a:gd name="T24" fmla="*/ 46 w 52"/>
                <a:gd name="T25" fmla="*/ 381 h 381"/>
                <a:gd name="T26" fmla="*/ 48 w 52"/>
                <a:gd name="T27" fmla="*/ 381 h 381"/>
                <a:gd name="T28" fmla="*/ 51 w 52"/>
                <a:gd name="T29" fmla="*/ 379 h 381"/>
                <a:gd name="T30" fmla="*/ 52 w 52"/>
                <a:gd name="T31" fmla="*/ 375 h 381"/>
                <a:gd name="T32" fmla="*/ 51 w 52"/>
                <a:gd name="T33" fmla="*/ 373 h 381"/>
                <a:gd name="T34" fmla="*/ 46 w 52"/>
                <a:gd name="T35" fmla="*/ 364 h 381"/>
                <a:gd name="T36" fmla="*/ 43 w 52"/>
                <a:gd name="T37" fmla="*/ 353 h 381"/>
                <a:gd name="T38" fmla="*/ 40 w 52"/>
                <a:gd name="T39" fmla="*/ 343 h 381"/>
                <a:gd name="T40" fmla="*/ 37 w 52"/>
                <a:gd name="T41" fmla="*/ 334 h 381"/>
                <a:gd name="T42" fmla="*/ 31 w 52"/>
                <a:gd name="T43" fmla="*/ 314 h 381"/>
                <a:gd name="T44" fmla="*/ 25 w 52"/>
                <a:gd name="T45" fmla="*/ 295 h 381"/>
                <a:gd name="T46" fmla="*/ 21 w 52"/>
                <a:gd name="T47" fmla="*/ 275 h 381"/>
                <a:gd name="T48" fmla="*/ 16 w 52"/>
                <a:gd name="T49" fmla="*/ 255 h 381"/>
                <a:gd name="T50" fmla="*/ 6 w 52"/>
                <a:gd name="T51" fmla="*/ 192 h 381"/>
                <a:gd name="T52" fmla="*/ 4 w 52"/>
                <a:gd name="T53" fmla="*/ 128 h 381"/>
                <a:gd name="T54" fmla="*/ 7 w 52"/>
                <a:gd name="T55" fmla="*/ 63 h 381"/>
                <a:gd name="T56" fmla="*/ 17 w 52"/>
                <a:gd name="T57" fmla="*/ 0 h 381"/>
                <a:gd name="T58" fmla="*/ 17 w 52"/>
                <a:gd name="T59" fmla="*/ 0 h 381"/>
                <a:gd name="T60" fmla="*/ 17 w 52"/>
                <a:gd name="T61" fmla="*/ 0 h 381"/>
                <a:gd name="T62" fmla="*/ 17 w 52"/>
                <a:gd name="T63" fmla="*/ 0 h 381"/>
                <a:gd name="T64" fmla="*/ 17 w 52"/>
                <a:gd name="T65" fmla="*/ 0 h 381"/>
                <a:gd name="T66" fmla="*/ 17 w 52"/>
                <a:gd name="T6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381">
                  <a:moveTo>
                    <a:pt x="17" y="0"/>
                  </a:moveTo>
                  <a:lnTo>
                    <a:pt x="5" y="64"/>
                  </a:lnTo>
                  <a:lnTo>
                    <a:pt x="0" y="130"/>
                  </a:lnTo>
                  <a:lnTo>
                    <a:pt x="1" y="196"/>
                  </a:lnTo>
                  <a:lnTo>
                    <a:pt x="8" y="261"/>
                  </a:lnTo>
                  <a:lnTo>
                    <a:pt x="12" y="283"/>
                  </a:lnTo>
                  <a:lnTo>
                    <a:pt x="16" y="305"/>
                  </a:lnTo>
                  <a:lnTo>
                    <a:pt x="22" y="327"/>
                  </a:lnTo>
                  <a:lnTo>
                    <a:pt x="28" y="349"/>
                  </a:lnTo>
                  <a:lnTo>
                    <a:pt x="30" y="358"/>
                  </a:lnTo>
                  <a:lnTo>
                    <a:pt x="33" y="366"/>
                  </a:lnTo>
                  <a:lnTo>
                    <a:pt x="39" y="374"/>
                  </a:lnTo>
                  <a:lnTo>
                    <a:pt x="46" y="381"/>
                  </a:lnTo>
                  <a:lnTo>
                    <a:pt x="48" y="381"/>
                  </a:lnTo>
                  <a:lnTo>
                    <a:pt x="51" y="379"/>
                  </a:lnTo>
                  <a:lnTo>
                    <a:pt x="52" y="375"/>
                  </a:lnTo>
                  <a:lnTo>
                    <a:pt x="51" y="373"/>
                  </a:lnTo>
                  <a:lnTo>
                    <a:pt x="46" y="364"/>
                  </a:lnTo>
                  <a:lnTo>
                    <a:pt x="43" y="353"/>
                  </a:lnTo>
                  <a:lnTo>
                    <a:pt x="40" y="343"/>
                  </a:lnTo>
                  <a:lnTo>
                    <a:pt x="37" y="334"/>
                  </a:lnTo>
                  <a:lnTo>
                    <a:pt x="31" y="314"/>
                  </a:lnTo>
                  <a:lnTo>
                    <a:pt x="25" y="295"/>
                  </a:lnTo>
                  <a:lnTo>
                    <a:pt x="21" y="275"/>
                  </a:lnTo>
                  <a:lnTo>
                    <a:pt x="16" y="255"/>
                  </a:lnTo>
                  <a:lnTo>
                    <a:pt x="6" y="192"/>
                  </a:lnTo>
                  <a:lnTo>
                    <a:pt x="4" y="128"/>
                  </a:lnTo>
                  <a:lnTo>
                    <a:pt x="7" y="6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23"/>
            <p:cNvSpPr>
              <a:spLocks/>
            </p:cNvSpPr>
            <p:nvPr/>
          </p:nvSpPr>
          <p:spPr bwMode="auto">
            <a:xfrm>
              <a:off x="1411" y="1755"/>
              <a:ext cx="51" cy="85"/>
            </a:xfrm>
            <a:custGeom>
              <a:avLst/>
              <a:gdLst>
                <a:gd name="T0" fmla="*/ 99 w 102"/>
                <a:gd name="T1" fmla="*/ 1 h 171"/>
                <a:gd name="T2" fmla="*/ 99 w 102"/>
                <a:gd name="T3" fmla="*/ 30 h 171"/>
                <a:gd name="T4" fmla="*/ 99 w 102"/>
                <a:gd name="T5" fmla="*/ 60 h 171"/>
                <a:gd name="T6" fmla="*/ 93 w 102"/>
                <a:gd name="T7" fmla="*/ 89 h 171"/>
                <a:gd name="T8" fmla="*/ 80 w 102"/>
                <a:gd name="T9" fmla="*/ 116 h 171"/>
                <a:gd name="T10" fmla="*/ 74 w 102"/>
                <a:gd name="T11" fmla="*/ 124 h 171"/>
                <a:gd name="T12" fmla="*/ 64 w 102"/>
                <a:gd name="T13" fmla="*/ 130 h 171"/>
                <a:gd name="T14" fmla="*/ 55 w 102"/>
                <a:gd name="T15" fmla="*/ 135 h 171"/>
                <a:gd name="T16" fmla="*/ 46 w 102"/>
                <a:gd name="T17" fmla="*/ 140 h 171"/>
                <a:gd name="T18" fmla="*/ 36 w 102"/>
                <a:gd name="T19" fmla="*/ 144 h 171"/>
                <a:gd name="T20" fmla="*/ 25 w 102"/>
                <a:gd name="T21" fmla="*/ 149 h 171"/>
                <a:gd name="T22" fmla="*/ 15 w 102"/>
                <a:gd name="T23" fmla="*/ 152 h 171"/>
                <a:gd name="T24" fmla="*/ 6 w 102"/>
                <a:gd name="T25" fmla="*/ 157 h 171"/>
                <a:gd name="T26" fmla="*/ 2 w 102"/>
                <a:gd name="T27" fmla="*/ 160 h 171"/>
                <a:gd name="T28" fmla="*/ 0 w 102"/>
                <a:gd name="T29" fmla="*/ 165 h 171"/>
                <a:gd name="T30" fmla="*/ 0 w 102"/>
                <a:gd name="T31" fmla="*/ 170 h 171"/>
                <a:gd name="T32" fmla="*/ 4 w 102"/>
                <a:gd name="T33" fmla="*/ 171 h 171"/>
                <a:gd name="T34" fmla="*/ 17 w 102"/>
                <a:gd name="T35" fmla="*/ 167 h 171"/>
                <a:gd name="T36" fmla="*/ 30 w 102"/>
                <a:gd name="T37" fmla="*/ 164 h 171"/>
                <a:gd name="T38" fmla="*/ 42 w 102"/>
                <a:gd name="T39" fmla="*/ 158 h 171"/>
                <a:gd name="T40" fmla="*/ 54 w 102"/>
                <a:gd name="T41" fmla="*/ 151 h 171"/>
                <a:gd name="T42" fmla="*/ 64 w 102"/>
                <a:gd name="T43" fmla="*/ 143 h 171"/>
                <a:gd name="T44" fmla="*/ 74 w 102"/>
                <a:gd name="T45" fmla="*/ 134 h 171"/>
                <a:gd name="T46" fmla="*/ 82 w 102"/>
                <a:gd name="T47" fmla="*/ 124 h 171"/>
                <a:gd name="T48" fmla="*/ 90 w 102"/>
                <a:gd name="T49" fmla="*/ 113 h 171"/>
                <a:gd name="T50" fmla="*/ 100 w 102"/>
                <a:gd name="T51" fmla="*/ 88 h 171"/>
                <a:gd name="T52" fmla="*/ 102 w 102"/>
                <a:gd name="T53" fmla="*/ 58 h 171"/>
                <a:gd name="T54" fmla="*/ 101 w 102"/>
                <a:gd name="T55" fmla="*/ 28 h 171"/>
                <a:gd name="T56" fmla="*/ 99 w 102"/>
                <a:gd name="T57" fmla="*/ 0 h 171"/>
                <a:gd name="T58" fmla="*/ 99 w 102"/>
                <a:gd name="T59" fmla="*/ 0 h 171"/>
                <a:gd name="T60" fmla="*/ 99 w 102"/>
                <a:gd name="T61" fmla="*/ 0 h 171"/>
                <a:gd name="T62" fmla="*/ 99 w 102"/>
                <a:gd name="T63" fmla="*/ 0 h 171"/>
                <a:gd name="T64" fmla="*/ 99 w 102"/>
                <a:gd name="T65" fmla="*/ 1 h 171"/>
                <a:gd name="T66" fmla="*/ 99 w 102"/>
                <a:gd name="T67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71">
                  <a:moveTo>
                    <a:pt x="99" y="1"/>
                  </a:moveTo>
                  <a:lnTo>
                    <a:pt x="99" y="30"/>
                  </a:lnTo>
                  <a:lnTo>
                    <a:pt x="99" y="60"/>
                  </a:lnTo>
                  <a:lnTo>
                    <a:pt x="93" y="89"/>
                  </a:lnTo>
                  <a:lnTo>
                    <a:pt x="80" y="116"/>
                  </a:lnTo>
                  <a:lnTo>
                    <a:pt x="74" y="124"/>
                  </a:lnTo>
                  <a:lnTo>
                    <a:pt x="64" y="130"/>
                  </a:lnTo>
                  <a:lnTo>
                    <a:pt x="55" y="135"/>
                  </a:lnTo>
                  <a:lnTo>
                    <a:pt x="46" y="140"/>
                  </a:lnTo>
                  <a:lnTo>
                    <a:pt x="36" y="144"/>
                  </a:lnTo>
                  <a:lnTo>
                    <a:pt x="25" y="149"/>
                  </a:lnTo>
                  <a:lnTo>
                    <a:pt x="15" y="152"/>
                  </a:lnTo>
                  <a:lnTo>
                    <a:pt x="6" y="157"/>
                  </a:lnTo>
                  <a:lnTo>
                    <a:pt x="2" y="160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17" y="167"/>
                  </a:lnTo>
                  <a:lnTo>
                    <a:pt x="30" y="164"/>
                  </a:lnTo>
                  <a:lnTo>
                    <a:pt x="42" y="158"/>
                  </a:lnTo>
                  <a:lnTo>
                    <a:pt x="54" y="151"/>
                  </a:lnTo>
                  <a:lnTo>
                    <a:pt x="64" y="143"/>
                  </a:lnTo>
                  <a:lnTo>
                    <a:pt x="74" y="134"/>
                  </a:lnTo>
                  <a:lnTo>
                    <a:pt x="82" y="124"/>
                  </a:lnTo>
                  <a:lnTo>
                    <a:pt x="90" y="113"/>
                  </a:lnTo>
                  <a:lnTo>
                    <a:pt x="100" y="88"/>
                  </a:lnTo>
                  <a:lnTo>
                    <a:pt x="102" y="58"/>
                  </a:lnTo>
                  <a:lnTo>
                    <a:pt x="101" y="28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24"/>
            <p:cNvSpPr>
              <a:spLocks/>
            </p:cNvSpPr>
            <p:nvPr/>
          </p:nvSpPr>
          <p:spPr bwMode="auto">
            <a:xfrm>
              <a:off x="1444" y="1787"/>
              <a:ext cx="48" cy="87"/>
            </a:xfrm>
            <a:custGeom>
              <a:avLst/>
              <a:gdLst>
                <a:gd name="T0" fmla="*/ 80 w 96"/>
                <a:gd name="T1" fmla="*/ 0 h 174"/>
                <a:gd name="T2" fmla="*/ 87 w 96"/>
                <a:gd name="T3" fmla="*/ 18 h 174"/>
                <a:gd name="T4" fmla="*/ 90 w 96"/>
                <a:gd name="T5" fmla="*/ 36 h 174"/>
                <a:gd name="T6" fmla="*/ 92 w 96"/>
                <a:gd name="T7" fmla="*/ 52 h 174"/>
                <a:gd name="T8" fmla="*/ 90 w 96"/>
                <a:gd name="T9" fmla="*/ 69 h 174"/>
                <a:gd name="T10" fmla="*/ 86 w 96"/>
                <a:gd name="T11" fmla="*/ 85 h 174"/>
                <a:gd name="T12" fmla="*/ 78 w 96"/>
                <a:gd name="T13" fmla="*/ 100 h 174"/>
                <a:gd name="T14" fmla="*/ 67 w 96"/>
                <a:gd name="T15" fmla="*/ 115 h 174"/>
                <a:gd name="T16" fmla="*/ 55 w 96"/>
                <a:gd name="T17" fmla="*/ 129 h 174"/>
                <a:gd name="T18" fmla="*/ 49 w 96"/>
                <a:gd name="T19" fmla="*/ 133 h 174"/>
                <a:gd name="T20" fmla="*/ 43 w 96"/>
                <a:gd name="T21" fmla="*/ 138 h 174"/>
                <a:gd name="T22" fmla="*/ 36 w 96"/>
                <a:gd name="T23" fmla="*/ 143 h 174"/>
                <a:gd name="T24" fmla="*/ 30 w 96"/>
                <a:gd name="T25" fmla="*/ 147 h 174"/>
                <a:gd name="T26" fmla="*/ 24 w 96"/>
                <a:gd name="T27" fmla="*/ 151 h 174"/>
                <a:gd name="T28" fmla="*/ 18 w 96"/>
                <a:gd name="T29" fmla="*/ 155 h 174"/>
                <a:gd name="T30" fmla="*/ 11 w 96"/>
                <a:gd name="T31" fmla="*/ 160 h 174"/>
                <a:gd name="T32" fmla="*/ 5 w 96"/>
                <a:gd name="T33" fmla="*/ 163 h 174"/>
                <a:gd name="T34" fmla="*/ 3 w 96"/>
                <a:gd name="T35" fmla="*/ 166 h 174"/>
                <a:gd name="T36" fmla="*/ 0 w 96"/>
                <a:gd name="T37" fmla="*/ 168 h 174"/>
                <a:gd name="T38" fmla="*/ 0 w 96"/>
                <a:gd name="T39" fmla="*/ 171 h 174"/>
                <a:gd name="T40" fmla="*/ 3 w 96"/>
                <a:gd name="T41" fmla="*/ 174 h 174"/>
                <a:gd name="T42" fmla="*/ 11 w 96"/>
                <a:gd name="T43" fmla="*/ 174 h 174"/>
                <a:gd name="T44" fmla="*/ 19 w 96"/>
                <a:gd name="T45" fmla="*/ 170 h 174"/>
                <a:gd name="T46" fmla="*/ 26 w 96"/>
                <a:gd name="T47" fmla="*/ 167 h 174"/>
                <a:gd name="T48" fmla="*/ 32 w 96"/>
                <a:gd name="T49" fmla="*/ 161 h 174"/>
                <a:gd name="T50" fmla="*/ 39 w 96"/>
                <a:gd name="T51" fmla="*/ 155 h 174"/>
                <a:gd name="T52" fmla="*/ 44 w 96"/>
                <a:gd name="T53" fmla="*/ 151 h 174"/>
                <a:gd name="T54" fmla="*/ 51 w 96"/>
                <a:gd name="T55" fmla="*/ 145 h 174"/>
                <a:gd name="T56" fmla="*/ 57 w 96"/>
                <a:gd name="T57" fmla="*/ 139 h 174"/>
                <a:gd name="T58" fmla="*/ 63 w 96"/>
                <a:gd name="T59" fmla="*/ 133 h 174"/>
                <a:gd name="T60" fmla="*/ 68 w 96"/>
                <a:gd name="T61" fmla="*/ 127 h 174"/>
                <a:gd name="T62" fmla="*/ 73 w 96"/>
                <a:gd name="T63" fmla="*/ 121 h 174"/>
                <a:gd name="T64" fmla="*/ 78 w 96"/>
                <a:gd name="T65" fmla="*/ 114 h 174"/>
                <a:gd name="T66" fmla="*/ 92 w 96"/>
                <a:gd name="T67" fmla="*/ 85 h 174"/>
                <a:gd name="T68" fmla="*/ 96 w 96"/>
                <a:gd name="T69" fmla="*/ 57 h 174"/>
                <a:gd name="T70" fmla="*/ 92 w 96"/>
                <a:gd name="T71" fmla="*/ 29 h 174"/>
                <a:gd name="T72" fmla="*/ 80 w 96"/>
                <a:gd name="T73" fmla="*/ 0 h 174"/>
                <a:gd name="T74" fmla="*/ 80 w 96"/>
                <a:gd name="T75" fmla="*/ 0 h 174"/>
                <a:gd name="T76" fmla="*/ 80 w 96"/>
                <a:gd name="T77" fmla="*/ 0 h 174"/>
                <a:gd name="T78" fmla="*/ 80 w 96"/>
                <a:gd name="T79" fmla="*/ 0 h 174"/>
                <a:gd name="T80" fmla="*/ 80 w 96"/>
                <a:gd name="T81" fmla="*/ 0 h 174"/>
                <a:gd name="T82" fmla="*/ 80 w 96"/>
                <a:gd name="T8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74">
                  <a:moveTo>
                    <a:pt x="80" y="0"/>
                  </a:moveTo>
                  <a:lnTo>
                    <a:pt x="87" y="18"/>
                  </a:lnTo>
                  <a:lnTo>
                    <a:pt x="90" y="36"/>
                  </a:lnTo>
                  <a:lnTo>
                    <a:pt x="92" y="52"/>
                  </a:lnTo>
                  <a:lnTo>
                    <a:pt x="90" y="69"/>
                  </a:lnTo>
                  <a:lnTo>
                    <a:pt x="86" y="85"/>
                  </a:lnTo>
                  <a:lnTo>
                    <a:pt x="78" y="100"/>
                  </a:lnTo>
                  <a:lnTo>
                    <a:pt x="67" y="115"/>
                  </a:lnTo>
                  <a:lnTo>
                    <a:pt x="55" y="129"/>
                  </a:lnTo>
                  <a:lnTo>
                    <a:pt x="49" y="133"/>
                  </a:lnTo>
                  <a:lnTo>
                    <a:pt x="43" y="138"/>
                  </a:lnTo>
                  <a:lnTo>
                    <a:pt x="36" y="143"/>
                  </a:lnTo>
                  <a:lnTo>
                    <a:pt x="30" y="147"/>
                  </a:lnTo>
                  <a:lnTo>
                    <a:pt x="24" y="151"/>
                  </a:lnTo>
                  <a:lnTo>
                    <a:pt x="18" y="155"/>
                  </a:lnTo>
                  <a:lnTo>
                    <a:pt x="11" y="160"/>
                  </a:lnTo>
                  <a:lnTo>
                    <a:pt x="5" y="163"/>
                  </a:lnTo>
                  <a:lnTo>
                    <a:pt x="3" y="166"/>
                  </a:lnTo>
                  <a:lnTo>
                    <a:pt x="0" y="168"/>
                  </a:lnTo>
                  <a:lnTo>
                    <a:pt x="0" y="171"/>
                  </a:lnTo>
                  <a:lnTo>
                    <a:pt x="3" y="174"/>
                  </a:lnTo>
                  <a:lnTo>
                    <a:pt x="11" y="174"/>
                  </a:lnTo>
                  <a:lnTo>
                    <a:pt x="19" y="170"/>
                  </a:lnTo>
                  <a:lnTo>
                    <a:pt x="26" y="167"/>
                  </a:lnTo>
                  <a:lnTo>
                    <a:pt x="32" y="161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51" y="145"/>
                  </a:lnTo>
                  <a:lnTo>
                    <a:pt x="57" y="139"/>
                  </a:lnTo>
                  <a:lnTo>
                    <a:pt x="63" y="133"/>
                  </a:lnTo>
                  <a:lnTo>
                    <a:pt x="68" y="127"/>
                  </a:lnTo>
                  <a:lnTo>
                    <a:pt x="73" y="121"/>
                  </a:lnTo>
                  <a:lnTo>
                    <a:pt x="78" y="114"/>
                  </a:lnTo>
                  <a:lnTo>
                    <a:pt x="92" y="85"/>
                  </a:lnTo>
                  <a:lnTo>
                    <a:pt x="96" y="57"/>
                  </a:lnTo>
                  <a:lnTo>
                    <a:pt x="92" y="29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125"/>
            <p:cNvSpPr>
              <a:spLocks/>
            </p:cNvSpPr>
            <p:nvPr/>
          </p:nvSpPr>
          <p:spPr bwMode="auto">
            <a:xfrm>
              <a:off x="1408" y="1813"/>
              <a:ext cx="277" cy="213"/>
            </a:xfrm>
            <a:custGeom>
              <a:avLst/>
              <a:gdLst>
                <a:gd name="T0" fmla="*/ 16 w 553"/>
                <a:gd name="T1" fmla="*/ 27 h 426"/>
                <a:gd name="T2" fmla="*/ 50 w 553"/>
                <a:gd name="T3" fmla="*/ 78 h 426"/>
                <a:gd name="T4" fmla="*/ 86 w 553"/>
                <a:gd name="T5" fmla="*/ 126 h 426"/>
                <a:gd name="T6" fmla="*/ 126 w 553"/>
                <a:gd name="T7" fmla="*/ 174 h 426"/>
                <a:gd name="T8" fmla="*/ 167 w 553"/>
                <a:gd name="T9" fmla="*/ 217 h 426"/>
                <a:gd name="T10" fmla="*/ 212 w 553"/>
                <a:gd name="T11" fmla="*/ 259 h 426"/>
                <a:gd name="T12" fmla="*/ 259 w 553"/>
                <a:gd name="T13" fmla="*/ 298 h 426"/>
                <a:gd name="T14" fmla="*/ 310 w 553"/>
                <a:gd name="T15" fmla="*/ 333 h 426"/>
                <a:gd name="T16" fmla="*/ 353 w 553"/>
                <a:gd name="T17" fmla="*/ 358 h 426"/>
                <a:gd name="T18" fmla="*/ 386 w 553"/>
                <a:gd name="T19" fmla="*/ 374 h 426"/>
                <a:gd name="T20" fmla="*/ 420 w 553"/>
                <a:gd name="T21" fmla="*/ 390 h 426"/>
                <a:gd name="T22" fmla="*/ 454 w 553"/>
                <a:gd name="T23" fmla="*/ 404 h 426"/>
                <a:gd name="T24" fmla="*/ 477 w 553"/>
                <a:gd name="T25" fmla="*/ 411 h 426"/>
                <a:gd name="T26" fmla="*/ 488 w 553"/>
                <a:gd name="T27" fmla="*/ 414 h 426"/>
                <a:gd name="T28" fmla="*/ 498 w 553"/>
                <a:gd name="T29" fmla="*/ 418 h 426"/>
                <a:gd name="T30" fmla="*/ 508 w 553"/>
                <a:gd name="T31" fmla="*/ 421 h 426"/>
                <a:gd name="T32" fmla="*/ 517 w 553"/>
                <a:gd name="T33" fmla="*/ 424 h 426"/>
                <a:gd name="T34" fmla="*/ 526 w 553"/>
                <a:gd name="T35" fmla="*/ 425 h 426"/>
                <a:gd name="T36" fmla="*/ 532 w 553"/>
                <a:gd name="T37" fmla="*/ 425 h 426"/>
                <a:gd name="T38" fmla="*/ 538 w 553"/>
                <a:gd name="T39" fmla="*/ 425 h 426"/>
                <a:gd name="T40" fmla="*/ 543 w 553"/>
                <a:gd name="T41" fmla="*/ 422 h 426"/>
                <a:gd name="T42" fmla="*/ 553 w 553"/>
                <a:gd name="T43" fmla="*/ 409 h 426"/>
                <a:gd name="T44" fmla="*/ 552 w 553"/>
                <a:gd name="T45" fmla="*/ 404 h 426"/>
                <a:gd name="T46" fmla="*/ 549 w 553"/>
                <a:gd name="T47" fmla="*/ 402 h 426"/>
                <a:gd name="T48" fmla="*/ 543 w 553"/>
                <a:gd name="T49" fmla="*/ 398 h 426"/>
                <a:gd name="T50" fmla="*/ 536 w 553"/>
                <a:gd name="T51" fmla="*/ 396 h 426"/>
                <a:gd name="T52" fmla="*/ 528 w 553"/>
                <a:gd name="T53" fmla="*/ 394 h 426"/>
                <a:gd name="T54" fmla="*/ 517 w 553"/>
                <a:gd name="T55" fmla="*/ 390 h 426"/>
                <a:gd name="T56" fmla="*/ 507 w 553"/>
                <a:gd name="T57" fmla="*/ 387 h 426"/>
                <a:gd name="T58" fmla="*/ 497 w 553"/>
                <a:gd name="T59" fmla="*/ 383 h 426"/>
                <a:gd name="T60" fmla="*/ 475 w 553"/>
                <a:gd name="T61" fmla="*/ 376 h 426"/>
                <a:gd name="T62" fmla="*/ 440 w 553"/>
                <a:gd name="T63" fmla="*/ 364 h 426"/>
                <a:gd name="T64" fmla="*/ 407 w 553"/>
                <a:gd name="T65" fmla="*/ 349 h 426"/>
                <a:gd name="T66" fmla="*/ 375 w 553"/>
                <a:gd name="T67" fmla="*/ 334 h 426"/>
                <a:gd name="T68" fmla="*/ 332 w 553"/>
                <a:gd name="T69" fmla="*/ 311 h 426"/>
                <a:gd name="T70" fmla="*/ 279 w 553"/>
                <a:gd name="T71" fmla="*/ 280 h 426"/>
                <a:gd name="T72" fmla="*/ 229 w 553"/>
                <a:gd name="T73" fmla="*/ 244 h 426"/>
                <a:gd name="T74" fmla="*/ 181 w 553"/>
                <a:gd name="T75" fmla="*/ 206 h 426"/>
                <a:gd name="T76" fmla="*/ 136 w 553"/>
                <a:gd name="T77" fmla="*/ 166 h 426"/>
                <a:gd name="T78" fmla="*/ 93 w 553"/>
                <a:gd name="T79" fmla="*/ 122 h 426"/>
                <a:gd name="T80" fmla="*/ 54 w 553"/>
                <a:gd name="T81" fmla="*/ 75 h 426"/>
                <a:gd name="T82" fmla="*/ 17 w 553"/>
                <a:gd name="T83" fmla="*/ 25 h 426"/>
                <a:gd name="T84" fmla="*/ 0 w 553"/>
                <a:gd name="T85" fmla="*/ 0 h 426"/>
                <a:gd name="T86" fmla="*/ 0 w 553"/>
                <a:gd name="T87" fmla="*/ 0 h 426"/>
                <a:gd name="T88" fmla="*/ 0 w 553"/>
                <a:gd name="T89" fmla="*/ 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3" h="426">
                  <a:moveTo>
                    <a:pt x="0" y="1"/>
                  </a:moveTo>
                  <a:lnTo>
                    <a:pt x="16" y="27"/>
                  </a:lnTo>
                  <a:lnTo>
                    <a:pt x="32" y="53"/>
                  </a:lnTo>
                  <a:lnTo>
                    <a:pt x="50" y="78"/>
                  </a:lnTo>
                  <a:lnTo>
                    <a:pt x="68" y="102"/>
                  </a:lnTo>
                  <a:lnTo>
                    <a:pt x="86" y="126"/>
                  </a:lnTo>
                  <a:lnTo>
                    <a:pt x="105" y="151"/>
                  </a:lnTo>
                  <a:lnTo>
                    <a:pt x="126" y="174"/>
                  </a:lnTo>
                  <a:lnTo>
                    <a:pt x="146" y="195"/>
                  </a:lnTo>
                  <a:lnTo>
                    <a:pt x="167" y="217"/>
                  </a:lnTo>
                  <a:lnTo>
                    <a:pt x="189" y="239"/>
                  </a:lnTo>
                  <a:lnTo>
                    <a:pt x="212" y="259"/>
                  </a:lnTo>
                  <a:lnTo>
                    <a:pt x="235" y="278"/>
                  </a:lnTo>
                  <a:lnTo>
                    <a:pt x="259" y="298"/>
                  </a:lnTo>
                  <a:lnTo>
                    <a:pt x="285" y="315"/>
                  </a:lnTo>
                  <a:lnTo>
                    <a:pt x="310" y="333"/>
                  </a:lnTo>
                  <a:lnTo>
                    <a:pt x="337" y="349"/>
                  </a:lnTo>
                  <a:lnTo>
                    <a:pt x="353" y="358"/>
                  </a:lnTo>
                  <a:lnTo>
                    <a:pt x="369" y="366"/>
                  </a:lnTo>
                  <a:lnTo>
                    <a:pt x="386" y="374"/>
                  </a:lnTo>
                  <a:lnTo>
                    <a:pt x="402" y="382"/>
                  </a:lnTo>
                  <a:lnTo>
                    <a:pt x="420" y="390"/>
                  </a:lnTo>
                  <a:lnTo>
                    <a:pt x="437" y="397"/>
                  </a:lnTo>
                  <a:lnTo>
                    <a:pt x="454" y="404"/>
                  </a:lnTo>
                  <a:lnTo>
                    <a:pt x="471" y="410"/>
                  </a:lnTo>
                  <a:lnTo>
                    <a:pt x="477" y="411"/>
                  </a:lnTo>
                  <a:lnTo>
                    <a:pt x="482" y="413"/>
                  </a:lnTo>
                  <a:lnTo>
                    <a:pt x="488" y="414"/>
                  </a:lnTo>
                  <a:lnTo>
                    <a:pt x="492" y="417"/>
                  </a:lnTo>
                  <a:lnTo>
                    <a:pt x="498" y="418"/>
                  </a:lnTo>
                  <a:lnTo>
                    <a:pt x="502" y="420"/>
                  </a:lnTo>
                  <a:lnTo>
                    <a:pt x="508" y="421"/>
                  </a:lnTo>
                  <a:lnTo>
                    <a:pt x="514" y="422"/>
                  </a:lnTo>
                  <a:lnTo>
                    <a:pt x="517" y="424"/>
                  </a:lnTo>
                  <a:lnTo>
                    <a:pt x="522" y="424"/>
                  </a:lnTo>
                  <a:lnTo>
                    <a:pt x="526" y="425"/>
                  </a:lnTo>
                  <a:lnTo>
                    <a:pt x="529" y="425"/>
                  </a:lnTo>
                  <a:lnTo>
                    <a:pt x="532" y="425"/>
                  </a:lnTo>
                  <a:lnTo>
                    <a:pt x="537" y="426"/>
                  </a:lnTo>
                  <a:lnTo>
                    <a:pt x="538" y="425"/>
                  </a:lnTo>
                  <a:lnTo>
                    <a:pt x="535" y="424"/>
                  </a:lnTo>
                  <a:lnTo>
                    <a:pt x="543" y="422"/>
                  </a:lnTo>
                  <a:lnTo>
                    <a:pt x="551" y="417"/>
                  </a:lnTo>
                  <a:lnTo>
                    <a:pt x="553" y="409"/>
                  </a:lnTo>
                  <a:lnTo>
                    <a:pt x="549" y="403"/>
                  </a:lnTo>
                  <a:lnTo>
                    <a:pt x="552" y="404"/>
                  </a:lnTo>
                  <a:lnTo>
                    <a:pt x="551" y="403"/>
                  </a:lnTo>
                  <a:lnTo>
                    <a:pt x="549" y="402"/>
                  </a:lnTo>
                  <a:lnTo>
                    <a:pt x="546" y="401"/>
                  </a:lnTo>
                  <a:lnTo>
                    <a:pt x="543" y="398"/>
                  </a:lnTo>
                  <a:lnTo>
                    <a:pt x="539" y="397"/>
                  </a:lnTo>
                  <a:lnTo>
                    <a:pt x="536" y="396"/>
                  </a:lnTo>
                  <a:lnTo>
                    <a:pt x="532" y="395"/>
                  </a:lnTo>
                  <a:lnTo>
                    <a:pt x="528" y="394"/>
                  </a:lnTo>
                  <a:lnTo>
                    <a:pt x="522" y="392"/>
                  </a:lnTo>
                  <a:lnTo>
                    <a:pt x="517" y="390"/>
                  </a:lnTo>
                  <a:lnTo>
                    <a:pt x="513" y="389"/>
                  </a:lnTo>
                  <a:lnTo>
                    <a:pt x="507" y="387"/>
                  </a:lnTo>
                  <a:lnTo>
                    <a:pt x="502" y="386"/>
                  </a:lnTo>
                  <a:lnTo>
                    <a:pt x="497" y="383"/>
                  </a:lnTo>
                  <a:lnTo>
                    <a:pt x="492" y="382"/>
                  </a:lnTo>
                  <a:lnTo>
                    <a:pt x="475" y="376"/>
                  </a:lnTo>
                  <a:lnTo>
                    <a:pt x="458" y="371"/>
                  </a:lnTo>
                  <a:lnTo>
                    <a:pt x="440" y="364"/>
                  </a:lnTo>
                  <a:lnTo>
                    <a:pt x="424" y="357"/>
                  </a:lnTo>
                  <a:lnTo>
                    <a:pt x="407" y="349"/>
                  </a:lnTo>
                  <a:lnTo>
                    <a:pt x="391" y="342"/>
                  </a:lnTo>
                  <a:lnTo>
                    <a:pt x="375" y="334"/>
                  </a:lnTo>
                  <a:lnTo>
                    <a:pt x="358" y="326"/>
                  </a:lnTo>
                  <a:lnTo>
                    <a:pt x="332" y="311"/>
                  </a:lnTo>
                  <a:lnTo>
                    <a:pt x="305" y="296"/>
                  </a:lnTo>
                  <a:lnTo>
                    <a:pt x="279" y="280"/>
                  </a:lnTo>
                  <a:lnTo>
                    <a:pt x="254" y="262"/>
                  </a:lnTo>
                  <a:lnTo>
                    <a:pt x="229" y="244"/>
                  </a:lnTo>
                  <a:lnTo>
                    <a:pt x="205" y="225"/>
                  </a:lnTo>
                  <a:lnTo>
                    <a:pt x="181" y="206"/>
                  </a:lnTo>
                  <a:lnTo>
                    <a:pt x="159" y="186"/>
                  </a:lnTo>
                  <a:lnTo>
                    <a:pt x="136" y="166"/>
                  </a:lnTo>
                  <a:lnTo>
                    <a:pt x="114" y="144"/>
                  </a:lnTo>
                  <a:lnTo>
                    <a:pt x="93" y="122"/>
                  </a:lnTo>
                  <a:lnTo>
                    <a:pt x="74" y="99"/>
                  </a:lnTo>
                  <a:lnTo>
                    <a:pt x="54" y="75"/>
                  </a:lnTo>
                  <a:lnTo>
                    <a:pt x="36" y="50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126"/>
            <p:cNvSpPr>
              <a:spLocks/>
            </p:cNvSpPr>
            <p:nvPr/>
          </p:nvSpPr>
          <p:spPr bwMode="auto">
            <a:xfrm>
              <a:off x="1452" y="1752"/>
              <a:ext cx="253" cy="187"/>
            </a:xfrm>
            <a:custGeom>
              <a:avLst/>
              <a:gdLst>
                <a:gd name="T0" fmla="*/ 7 w 507"/>
                <a:gd name="T1" fmla="*/ 11 h 374"/>
                <a:gd name="T2" fmla="*/ 20 w 507"/>
                <a:gd name="T3" fmla="*/ 31 h 374"/>
                <a:gd name="T4" fmla="*/ 32 w 507"/>
                <a:gd name="T5" fmla="*/ 46 h 374"/>
                <a:gd name="T6" fmla="*/ 41 w 507"/>
                <a:gd name="T7" fmla="*/ 56 h 374"/>
                <a:gd name="T8" fmla="*/ 50 w 507"/>
                <a:gd name="T9" fmla="*/ 65 h 374"/>
                <a:gd name="T10" fmla="*/ 60 w 507"/>
                <a:gd name="T11" fmla="*/ 73 h 374"/>
                <a:gd name="T12" fmla="*/ 76 w 507"/>
                <a:gd name="T13" fmla="*/ 87 h 374"/>
                <a:gd name="T14" fmla="*/ 100 w 507"/>
                <a:gd name="T15" fmla="*/ 104 h 374"/>
                <a:gd name="T16" fmla="*/ 125 w 507"/>
                <a:gd name="T17" fmla="*/ 119 h 374"/>
                <a:gd name="T18" fmla="*/ 151 w 507"/>
                <a:gd name="T19" fmla="*/ 132 h 374"/>
                <a:gd name="T20" fmla="*/ 177 w 507"/>
                <a:gd name="T21" fmla="*/ 142 h 374"/>
                <a:gd name="T22" fmla="*/ 202 w 507"/>
                <a:gd name="T23" fmla="*/ 149 h 374"/>
                <a:gd name="T24" fmla="*/ 229 w 507"/>
                <a:gd name="T25" fmla="*/ 155 h 374"/>
                <a:gd name="T26" fmla="*/ 255 w 507"/>
                <a:gd name="T27" fmla="*/ 161 h 374"/>
                <a:gd name="T28" fmla="*/ 281 w 507"/>
                <a:gd name="T29" fmla="*/ 169 h 374"/>
                <a:gd name="T30" fmla="*/ 306 w 507"/>
                <a:gd name="T31" fmla="*/ 177 h 374"/>
                <a:gd name="T32" fmla="*/ 330 w 507"/>
                <a:gd name="T33" fmla="*/ 188 h 374"/>
                <a:gd name="T34" fmla="*/ 355 w 507"/>
                <a:gd name="T35" fmla="*/ 200 h 374"/>
                <a:gd name="T36" fmla="*/ 389 w 507"/>
                <a:gd name="T37" fmla="*/ 222 h 374"/>
                <a:gd name="T38" fmla="*/ 431 w 507"/>
                <a:gd name="T39" fmla="*/ 259 h 374"/>
                <a:gd name="T40" fmla="*/ 465 w 507"/>
                <a:gd name="T41" fmla="*/ 300 h 374"/>
                <a:gd name="T42" fmla="*/ 493 w 507"/>
                <a:gd name="T43" fmla="*/ 347 h 374"/>
                <a:gd name="T44" fmla="*/ 506 w 507"/>
                <a:gd name="T45" fmla="*/ 374 h 374"/>
                <a:gd name="T46" fmla="*/ 507 w 507"/>
                <a:gd name="T47" fmla="*/ 373 h 374"/>
                <a:gd name="T48" fmla="*/ 497 w 507"/>
                <a:gd name="T49" fmla="*/ 347 h 374"/>
                <a:gd name="T50" fmla="*/ 474 w 507"/>
                <a:gd name="T51" fmla="*/ 300 h 374"/>
                <a:gd name="T52" fmla="*/ 447 w 507"/>
                <a:gd name="T53" fmla="*/ 259 h 374"/>
                <a:gd name="T54" fmla="*/ 412 w 507"/>
                <a:gd name="T55" fmla="*/ 221 h 374"/>
                <a:gd name="T56" fmla="*/ 371 w 507"/>
                <a:gd name="T57" fmla="*/ 190 h 374"/>
                <a:gd name="T58" fmla="*/ 327 w 507"/>
                <a:gd name="T59" fmla="*/ 167 h 374"/>
                <a:gd name="T60" fmla="*/ 282 w 507"/>
                <a:gd name="T61" fmla="*/ 150 h 374"/>
                <a:gd name="T62" fmla="*/ 234 w 507"/>
                <a:gd name="T63" fmla="*/ 139 h 374"/>
                <a:gd name="T64" fmla="*/ 194 w 507"/>
                <a:gd name="T65" fmla="*/ 130 h 374"/>
                <a:gd name="T66" fmla="*/ 163 w 507"/>
                <a:gd name="T67" fmla="*/ 121 h 374"/>
                <a:gd name="T68" fmla="*/ 134 w 507"/>
                <a:gd name="T69" fmla="*/ 109 h 374"/>
                <a:gd name="T70" fmla="*/ 106 w 507"/>
                <a:gd name="T71" fmla="*/ 96 h 374"/>
                <a:gd name="T72" fmla="*/ 84 w 507"/>
                <a:gd name="T73" fmla="*/ 85 h 374"/>
                <a:gd name="T74" fmla="*/ 70 w 507"/>
                <a:gd name="T75" fmla="*/ 76 h 374"/>
                <a:gd name="T76" fmla="*/ 56 w 507"/>
                <a:gd name="T77" fmla="*/ 64 h 374"/>
                <a:gd name="T78" fmla="*/ 42 w 507"/>
                <a:gd name="T79" fmla="*/ 54 h 374"/>
                <a:gd name="T80" fmla="*/ 31 w 507"/>
                <a:gd name="T81" fmla="*/ 42 h 374"/>
                <a:gd name="T82" fmla="*/ 22 w 507"/>
                <a:gd name="T83" fmla="*/ 31 h 374"/>
                <a:gd name="T84" fmla="*/ 13 w 507"/>
                <a:gd name="T85" fmla="*/ 18 h 374"/>
                <a:gd name="T86" fmla="*/ 4 w 507"/>
                <a:gd name="T87" fmla="*/ 5 h 374"/>
                <a:gd name="T88" fmla="*/ 0 w 507"/>
                <a:gd name="T89" fmla="*/ 0 h 374"/>
                <a:gd name="T90" fmla="*/ 0 w 507"/>
                <a:gd name="T91" fmla="*/ 0 h 374"/>
                <a:gd name="T92" fmla="*/ 0 w 507"/>
                <a:gd name="T93" fmla="*/ 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7" h="374">
                  <a:moveTo>
                    <a:pt x="0" y="1"/>
                  </a:moveTo>
                  <a:lnTo>
                    <a:pt x="7" y="11"/>
                  </a:lnTo>
                  <a:lnTo>
                    <a:pt x="13" y="20"/>
                  </a:lnTo>
                  <a:lnTo>
                    <a:pt x="20" y="31"/>
                  </a:lnTo>
                  <a:lnTo>
                    <a:pt x="28" y="41"/>
                  </a:lnTo>
                  <a:lnTo>
                    <a:pt x="32" y="46"/>
                  </a:lnTo>
                  <a:lnTo>
                    <a:pt x="36" y="50"/>
                  </a:lnTo>
                  <a:lnTo>
                    <a:pt x="41" y="56"/>
                  </a:lnTo>
                  <a:lnTo>
                    <a:pt x="46" y="61"/>
                  </a:lnTo>
                  <a:lnTo>
                    <a:pt x="50" y="65"/>
                  </a:lnTo>
                  <a:lnTo>
                    <a:pt x="55" y="70"/>
                  </a:lnTo>
                  <a:lnTo>
                    <a:pt x="60" y="73"/>
                  </a:lnTo>
                  <a:lnTo>
                    <a:pt x="64" y="78"/>
                  </a:lnTo>
                  <a:lnTo>
                    <a:pt x="76" y="87"/>
                  </a:lnTo>
                  <a:lnTo>
                    <a:pt x="87" y="96"/>
                  </a:lnTo>
                  <a:lnTo>
                    <a:pt x="100" y="104"/>
                  </a:lnTo>
                  <a:lnTo>
                    <a:pt x="113" y="112"/>
                  </a:lnTo>
                  <a:lnTo>
                    <a:pt x="125" y="119"/>
                  </a:lnTo>
                  <a:lnTo>
                    <a:pt x="138" y="126"/>
                  </a:lnTo>
                  <a:lnTo>
                    <a:pt x="151" y="132"/>
                  </a:lnTo>
                  <a:lnTo>
                    <a:pt x="164" y="138"/>
                  </a:lnTo>
                  <a:lnTo>
                    <a:pt x="177" y="142"/>
                  </a:lnTo>
                  <a:lnTo>
                    <a:pt x="190" y="147"/>
                  </a:lnTo>
                  <a:lnTo>
                    <a:pt x="202" y="149"/>
                  </a:lnTo>
                  <a:lnTo>
                    <a:pt x="215" y="153"/>
                  </a:lnTo>
                  <a:lnTo>
                    <a:pt x="229" y="155"/>
                  </a:lnTo>
                  <a:lnTo>
                    <a:pt x="242" y="159"/>
                  </a:lnTo>
                  <a:lnTo>
                    <a:pt x="255" y="161"/>
                  </a:lnTo>
                  <a:lnTo>
                    <a:pt x="268" y="164"/>
                  </a:lnTo>
                  <a:lnTo>
                    <a:pt x="281" y="169"/>
                  </a:lnTo>
                  <a:lnTo>
                    <a:pt x="293" y="172"/>
                  </a:lnTo>
                  <a:lnTo>
                    <a:pt x="306" y="177"/>
                  </a:lnTo>
                  <a:lnTo>
                    <a:pt x="319" y="183"/>
                  </a:lnTo>
                  <a:lnTo>
                    <a:pt x="330" y="188"/>
                  </a:lnTo>
                  <a:lnTo>
                    <a:pt x="343" y="194"/>
                  </a:lnTo>
                  <a:lnTo>
                    <a:pt x="355" y="200"/>
                  </a:lnTo>
                  <a:lnTo>
                    <a:pt x="366" y="207"/>
                  </a:lnTo>
                  <a:lnTo>
                    <a:pt x="389" y="222"/>
                  </a:lnTo>
                  <a:lnTo>
                    <a:pt x="411" y="239"/>
                  </a:lnTo>
                  <a:lnTo>
                    <a:pt x="431" y="259"/>
                  </a:lnTo>
                  <a:lnTo>
                    <a:pt x="449" y="278"/>
                  </a:lnTo>
                  <a:lnTo>
                    <a:pt x="465" y="300"/>
                  </a:lnTo>
                  <a:lnTo>
                    <a:pt x="479" y="323"/>
                  </a:lnTo>
                  <a:lnTo>
                    <a:pt x="493" y="347"/>
                  </a:lnTo>
                  <a:lnTo>
                    <a:pt x="504" y="373"/>
                  </a:lnTo>
                  <a:lnTo>
                    <a:pt x="506" y="374"/>
                  </a:lnTo>
                  <a:lnTo>
                    <a:pt x="506" y="374"/>
                  </a:lnTo>
                  <a:lnTo>
                    <a:pt x="507" y="373"/>
                  </a:lnTo>
                  <a:lnTo>
                    <a:pt x="507" y="372"/>
                  </a:lnTo>
                  <a:lnTo>
                    <a:pt x="497" y="347"/>
                  </a:lnTo>
                  <a:lnTo>
                    <a:pt x="487" y="323"/>
                  </a:lnTo>
                  <a:lnTo>
                    <a:pt x="474" y="300"/>
                  </a:lnTo>
                  <a:lnTo>
                    <a:pt x="462" y="278"/>
                  </a:lnTo>
                  <a:lnTo>
                    <a:pt x="447" y="259"/>
                  </a:lnTo>
                  <a:lnTo>
                    <a:pt x="431" y="239"/>
                  </a:lnTo>
                  <a:lnTo>
                    <a:pt x="412" y="221"/>
                  </a:lnTo>
                  <a:lnTo>
                    <a:pt x="391" y="203"/>
                  </a:lnTo>
                  <a:lnTo>
                    <a:pt x="371" y="190"/>
                  </a:lnTo>
                  <a:lnTo>
                    <a:pt x="350" y="177"/>
                  </a:lnTo>
                  <a:lnTo>
                    <a:pt x="327" y="167"/>
                  </a:lnTo>
                  <a:lnTo>
                    <a:pt x="305" y="159"/>
                  </a:lnTo>
                  <a:lnTo>
                    <a:pt x="282" y="150"/>
                  </a:lnTo>
                  <a:lnTo>
                    <a:pt x="258" y="145"/>
                  </a:lnTo>
                  <a:lnTo>
                    <a:pt x="234" y="139"/>
                  </a:lnTo>
                  <a:lnTo>
                    <a:pt x="209" y="133"/>
                  </a:lnTo>
                  <a:lnTo>
                    <a:pt x="194" y="130"/>
                  </a:lnTo>
                  <a:lnTo>
                    <a:pt x="178" y="125"/>
                  </a:lnTo>
                  <a:lnTo>
                    <a:pt x="163" y="121"/>
                  </a:lnTo>
                  <a:lnTo>
                    <a:pt x="149" y="115"/>
                  </a:lnTo>
                  <a:lnTo>
                    <a:pt x="134" y="109"/>
                  </a:lnTo>
                  <a:lnTo>
                    <a:pt x="119" y="103"/>
                  </a:lnTo>
                  <a:lnTo>
                    <a:pt x="106" y="96"/>
                  </a:lnTo>
                  <a:lnTo>
                    <a:pt x="92" y="89"/>
                  </a:lnTo>
                  <a:lnTo>
                    <a:pt x="84" y="85"/>
                  </a:lnTo>
                  <a:lnTo>
                    <a:pt x="77" y="80"/>
                  </a:lnTo>
                  <a:lnTo>
                    <a:pt x="70" y="76"/>
                  </a:lnTo>
                  <a:lnTo>
                    <a:pt x="63" y="70"/>
                  </a:lnTo>
                  <a:lnTo>
                    <a:pt x="56" y="64"/>
                  </a:lnTo>
                  <a:lnTo>
                    <a:pt x="49" y="59"/>
                  </a:lnTo>
                  <a:lnTo>
                    <a:pt x="42" y="54"/>
                  </a:lnTo>
                  <a:lnTo>
                    <a:pt x="36" y="48"/>
                  </a:lnTo>
                  <a:lnTo>
                    <a:pt x="31" y="42"/>
                  </a:lnTo>
                  <a:lnTo>
                    <a:pt x="26" y="36"/>
                  </a:lnTo>
                  <a:lnTo>
                    <a:pt x="22" y="31"/>
                  </a:lnTo>
                  <a:lnTo>
                    <a:pt x="18" y="24"/>
                  </a:lnTo>
                  <a:lnTo>
                    <a:pt x="13" y="18"/>
                  </a:lnTo>
                  <a:lnTo>
                    <a:pt x="9" y="12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27"/>
            <p:cNvSpPr>
              <a:spLocks/>
            </p:cNvSpPr>
            <p:nvPr/>
          </p:nvSpPr>
          <p:spPr bwMode="auto">
            <a:xfrm>
              <a:off x="1745" y="1657"/>
              <a:ext cx="65" cy="95"/>
            </a:xfrm>
            <a:custGeom>
              <a:avLst/>
              <a:gdLst>
                <a:gd name="T0" fmla="*/ 130 w 130"/>
                <a:gd name="T1" fmla="*/ 0 h 190"/>
                <a:gd name="T2" fmla="*/ 124 w 130"/>
                <a:gd name="T3" fmla="*/ 11 h 190"/>
                <a:gd name="T4" fmla="*/ 118 w 130"/>
                <a:gd name="T5" fmla="*/ 23 h 190"/>
                <a:gd name="T6" fmla="*/ 112 w 130"/>
                <a:gd name="T7" fmla="*/ 34 h 190"/>
                <a:gd name="T8" fmla="*/ 106 w 130"/>
                <a:gd name="T9" fmla="*/ 46 h 190"/>
                <a:gd name="T10" fmla="*/ 99 w 130"/>
                <a:gd name="T11" fmla="*/ 57 h 190"/>
                <a:gd name="T12" fmla="*/ 94 w 130"/>
                <a:gd name="T13" fmla="*/ 70 h 190"/>
                <a:gd name="T14" fmla="*/ 88 w 130"/>
                <a:gd name="T15" fmla="*/ 81 h 190"/>
                <a:gd name="T16" fmla="*/ 81 w 130"/>
                <a:gd name="T17" fmla="*/ 93 h 190"/>
                <a:gd name="T18" fmla="*/ 73 w 130"/>
                <a:gd name="T19" fmla="*/ 104 h 190"/>
                <a:gd name="T20" fmla="*/ 65 w 130"/>
                <a:gd name="T21" fmla="*/ 116 h 190"/>
                <a:gd name="T22" fmla="*/ 54 w 130"/>
                <a:gd name="T23" fmla="*/ 126 h 190"/>
                <a:gd name="T24" fmla="*/ 45 w 130"/>
                <a:gd name="T25" fmla="*/ 137 h 190"/>
                <a:gd name="T26" fmla="*/ 35 w 130"/>
                <a:gd name="T27" fmla="*/ 146 h 190"/>
                <a:gd name="T28" fmla="*/ 24 w 130"/>
                <a:gd name="T29" fmla="*/ 155 h 190"/>
                <a:gd name="T30" fmla="*/ 14 w 130"/>
                <a:gd name="T31" fmla="*/ 166 h 190"/>
                <a:gd name="T32" fmla="*/ 4 w 130"/>
                <a:gd name="T33" fmla="*/ 175 h 190"/>
                <a:gd name="T34" fmla="*/ 1 w 130"/>
                <a:gd name="T35" fmla="*/ 179 h 190"/>
                <a:gd name="T36" fmla="*/ 0 w 130"/>
                <a:gd name="T37" fmla="*/ 185 h 190"/>
                <a:gd name="T38" fmla="*/ 2 w 130"/>
                <a:gd name="T39" fmla="*/ 190 h 190"/>
                <a:gd name="T40" fmla="*/ 7 w 130"/>
                <a:gd name="T41" fmla="*/ 190 h 190"/>
                <a:gd name="T42" fmla="*/ 17 w 130"/>
                <a:gd name="T43" fmla="*/ 183 h 190"/>
                <a:gd name="T44" fmla="*/ 28 w 130"/>
                <a:gd name="T45" fmla="*/ 175 h 190"/>
                <a:gd name="T46" fmla="*/ 37 w 130"/>
                <a:gd name="T47" fmla="*/ 166 h 190"/>
                <a:gd name="T48" fmla="*/ 45 w 130"/>
                <a:gd name="T49" fmla="*/ 155 h 190"/>
                <a:gd name="T50" fmla="*/ 54 w 130"/>
                <a:gd name="T51" fmla="*/ 145 h 190"/>
                <a:gd name="T52" fmla="*/ 61 w 130"/>
                <a:gd name="T53" fmla="*/ 134 h 190"/>
                <a:gd name="T54" fmla="*/ 69 w 130"/>
                <a:gd name="T55" fmla="*/ 124 h 190"/>
                <a:gd name="T56" fmla="*/ 76 w 130"/>
                <a:gd name="T57" fmla="*/ 114 h 190"/>
                <a:gd name="T58" fmla="*/ 84 w 130"/>
                <a:gd name="T59" fmla="*/ 100 h 190"/>
                <a:gd name="T60" fmla="*/ 91 w 130"/>
                <a:gd name="T61" fmla="*/ 86 h 190"/>
                <a:gd name="T62" fmla="*/ 98 w 130"/>
                <a:gd name="T63" fmla="*/ 71 h 190"/>
                <a:gd name="T64" fmla="*/ 104 w 130"/>
                <a:gd name="T65" fmla="*/ 57 h 190"/>
                <a:gd name="T66" fmla="*/ 110 w 130"/>
                <a:gd name="T67" fmla="*/ 42 h 190"/>
                <a:gd name="T68" fmla="*/ 117 w 130"/>
                <a:gd name="T69" fmla="*/ 28 h 190"/>
                <a:gd name="T70" fmla="*/ 124 w 130"/>
                <a:gd name="T71" fmla="*/ 13 h 190"/>
                <a:gd name="T72" fmla="*/ 130 w 130"/>
                <a:gd name="T73" fmla="*/ 0 h 190"/>
                <a:gd name="T74" fmla="*/ 130 w 130"/>
                <a:gd name="T75" fmla="*/ 0 h 190"/>
                <a:gd name="T76" fmla="*/ 130 w 130"/>
                <a:gd name="T77" fmla="*/ 0 h 190"/>
                <a:gd name="T78" fmla="*/ 130 w 130"/>
                <a:gd name="T79" fmla="*/ 0 h 190"/>
                <a:gd name="T80" fmla="*/ 130 w 130"/>
                <a:gd name="T81" fmla="*/ 0 h 190"/>
                <a:gd name="T82" fmla="*/ 130 w 130"/>
                <a:gd name="T8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190">
                  <a:moveTo>
                    <a:pt x="130" y="0"/>
                  </a:moveTo>
                  <a:lnTo>
                    <a:pt x="124" y="11"/>
                  </a:lnTo>
                  <a:lnTo>
                    <a:pt x="118" y="23"/>
                  </a:lnTo>
                  <a:lnTo>
                    <a:pt x="112" y="34"/>
                  </a:lnTo>
                  <a:lnTo>
                    <a:pt x="106" y="46"/>
                  </a:lnTo>
                  <a:lnTo>
                    <a:pt x="99" y="57"/>
                  </a:lnTo>
                  <a:lnTo>
                    <a:pt x="94" y="70"/>
                  </a:lnTo>
                  <a:lnTo>
                    <a:pt x="88" y="81"/>
                  </a:lnTo>
                  <a:lnTo>
                    <a:pt x="81" y="93"/>
                  </a:lnTo>
                  <a:lnTo>
                    <a:pt x="73" y="104"/>
                  </a:lnTo>
                  <a:lnTo>
                    <a:pt x="65" y="116"/>
                  </a:lnTo>
                  <a:lnTo>
                    <a:pt x="54" y="126"/>
                  </a:lnTo>
                  <a:lnTo>
                    <a:pt x="45" y="137"/>
                  </a:lnTo>
                  <a:lnTo>
                    <a:pt x="35" y="146"/>
                  </a:lnTo>
                  <a:lnTo>
                    <a:pt x="24" y="155"/>
                  </a:lnTo>
                  <a:lnTo>
                    <a:pt x="14" y="166"/>
                  </a:lnTo>
                  <a:lnTo>
                    <a:pt x="4" y="175"/>
                  </a:lnTo>
                  <a:lnTo>
                    <a:pt x="1" y="179"/>
                  </a:lnTo>
                  <a:lnTo>
                    <a:pt x="0" y="185"/>
                  </a:lnTo>
                  <a:lnTo>
                    <a:pt x="2" y="190"/>
                  </a:lnTo>
                  <a:lnTo>
                    <a:pt x="7" y="190"/>
                  </a:lnTo>
                  <a:lnTo>
                    <a:pt x="17" y="183"/>
                  </a:lnTo>
                  <a:lnTo>
                    <a:pt x="28" y="175"/>
                  </a:lnTo>
                  <a:lnTo>
                    <a:pt x="37" y="166"/>
                  </a:lnTo>
                  <a:lnTo>
                    <a:pt x="45" y="155"/>
                  </a:lnTo>
                  <a:lnTo>
                    <a:pt x="54" y="145"/>
                  </a:lnTo>
                  <a:lnTo>
                    <a:pt x="61" y="134"/>
                  </a:lnTo>
                  <a:lnTo>
                    <a:pt x="69" y="124"/>
                  </a:lnTo>
                  <a:lnTo>
                    <a:pt x="76" y="114"/>
                  </a:lnTo>
                  <a:lnTo>
                    <a:pt x="84" y="100"/>
                  </a:lnTo>
                  <a:lnTo>
                    <a:pt x="91" y="86"/>
                  </a:lnTo>
                  <a:lnTo>
                    <a:pt x="98" y="71"/>
                  </a:lnTo>
                  <a:lnTo>
                    <a:pt x="104" y="57"/>
                  </a:lnTo>
                  <a:lnTo>
                    <a:pt x="110" y="42"/>
                  </a:lnTo>
                  <a:lnTo>
                    <a:pt x="117" y="28"/>
                  </a:lnTo>
                  <a:lnTo>
                    <a:pt x="124" y="1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28"/>
            <p:cNvSpPr>
              <a:spLocks/>
            </p:cNvSpPr>
            <p:nvPr/>
          </p:nvSpPr>
          <p:spPr bwMode="auto">
            <a:xfrm>
              <a:off x="1673" y="1964"/>
              <a:ext cx="104" cy="58"/>
            </a:xfrm>
            <a:custGeom>
              <a:avLst/>
              <a:gdLst>
                <a:gd name="T0" fmla="*/ 209 w 209"/>
                <a:gd name="T1" fmla="*/ 0 h 115"/>
                <a:gd name="T2" fmla="*/ 195 w 209"/>
                <a:gd name="T3" fmla="*/ 9 h 115"/>
                <a:gd name="T4" fmla="*/ 180 w 209"/>
                <a:gd name="T5" fmla="*/ 18 h 115"/>
                <a:gd name="T6" fmla="*/ 166 w 209"/>
                <a:gd name="T7" fmla="*/ 28 h 115"/>
                <a:gd name="T8" fmla="*/ 152 w 209"/>
                <a:gd name="T9" fmla="*/ 38 h 115"/>
                <a:gd name="T10" fmla="*/ 138 w 209"/>
                <a:gd name="T11" fmla="*/ 47 h 115"/>
                <a:gd name="T12" fmla="*/ 125 w 209"/>
                <a:gd name="T13" fmla="*/ 56 h 115"/>
                <a:gd name="T14" fmla="*/ 111 w 209"/>
                <a:gd name="T15" fmla="*/ 64 h 115"/>
                <a:gd name="T16" fmla="*/ 97 w 209"/>
                <a:gd name="T17" fmla="*/ 71 h 115"/>
                <a:gd name="T18" fmla="*/ 84 w 209"/>
                <a:gd name="T19" fmla="*/ 77 h 115"/>
                <a:gd name="T20" fmla="*/ 73 w 209"/>
                <a:gd name="T21" fmla="*/ 81 h 115"/>
                <a:gd name="T22" fmla="*/ 62 w 209"/>
                <a:gd name="T23" fmla="*/ 86 h 115"/>
                <a:gd name="T24" fmla="*/ 51 w 209"/>
                <a:gd name="T25" fmla="*/ 89 h 115"/>
                <a:gd name="T26" fmla="*/ 40 w 209"/>
                <a:gd name="T27" fmla="*/ 94 h 115"/>
                <a:gd name="T28" fmla="*/ 29 w 209"/>
                <a:gd name="T29" fmla="*/ 98 h 115"/>
                <a:gd name="T30" fmla="*/ 17 w 209"/>
                <a:gd name="T31" fmla="*/ 101 h 115"/>
                <a:gd name="T32" fmla="*/ 5 w 209"/>
                <a:gd name="T33" fmla="*/ 106 h 115"/>
                <a:gd name="T34" fmla="*/ 2 w 209"/>
                <a:gd name="T35" fmla="*/ 108 h 115"/>
                <a:gd name="T36" fmla="*/ 0 w 209"/>
                <a:gd name="T37" fmla="*/ 110 h 115"/>
                <a:gd name="T38" fmla="*/ 0 w 209"/>
                <a:gd name="T39" fmla="*/ 114 h 115"/>
                <a:gd name="T40" fmla="*/ 4 w 209"/>
                <a:gd name="T41" fmla="*/ 115 h 115"/>
                <a:gd name="T42" fmla="*/ 17 w 209"/>
                <a:gd name="T43" fmla="*/ 115 h 115"/>
                <a:gd name="T44" fmla="*/ 32 w 209"/>
                <a:gd name="T45" fmla="*/ 111 h 115"/>
                <a:gd name="T46" fmla="*/ 47 w 209"/>
                <a:gd name="T47" fmla="*/ 107 h 115"/>
                <a:gd name="T48" fmla="*/ 62 w 209"/>
                <a:gd name="T49" fmla="*/ 101 h 115"/>
                <a:gd name="T50" fmla="*/ 76 w 209"/>
                <a:gd name="T51" fmla="*/ 94 h 115"/>
                <a:gd name="T52" fmla="*/ 90 w 209"/>
                <a:gd name="T53" fmla="*/ 86 h 115"/>
                <a:gd name="T54" fmla="*/ 104 w 209"/>
                <a:gd name="T55" fmla="*/ 79 h 115"/>
                <a:gd name="T56" fmla="*/ 117 w 209"/>
                <a:gd name="T57" fmla="*/ 72 h 115"/>
                <a:gd name="T58" fmla="*/ 129 w 209"/>
                <a:gd name="T59" fmla="*/ 65 h 115"/>
                <a:gd name="T60" fmla="*/ 142 w 209"/>
                <a:gd name="T61" fmla="*/ 57 h 115"/>
                <a:gd name="T62" fmla="*/ 153 w 209"/>
                <a:gd name="T63" fmla="*/ 48 h 115"/>
                <a:gd name="T64" fmla="*/ 165 w 209"/>
                <a:gd name="T65" fmla="*/ 39 h 115"/>
                <a:gd name="T66" fmla="*/ 176 w 209"/>
                <a:gd name="T67" fmla="*/ 30 h 115"/>
                <a:gd name="T68" fmla="*/ 188 w 209"/>
                <a:gd name="T69" fmla="*/ 19 h 115"/>
                <a:gd name="T70" fmla="*/ 198 w 209"/>
                <a:gd name="T71" fmla="*/ 10 h 115"/>
                <a:gd name="T72" fmla="*/ 209 w 209"/>
                <a:gd name="T73" fmla="*/ 0 h 115"/>
                <a:gd name="T74" fmla="*/ 209 w 209"/>
                <a:gd name="T75" fmla="*/ 0 h 115"/>
                <a:gd name="T76" fmla="*/ 209 w 209"/>
                <a:gd name="T77" fmla="*/ 0 h 115"/>
                <a:gd name="T78" fmla="*/ 209 w 209"/>
                <a:gd name="T79" fmla="*/ 0 h 115"/>
                <a:gd name="T80" fmla="*/ 209 w 209"/>
                <a:gd name="T81" fmla="*/ 0 h 115"/>
                <a:gd name="T82" fmla="*/ 209 w 209"/>
                <a:gd name="T8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115">
                  <a:moveTo>
                    <a:pt x="209" y="0"/>
                  </a:moveTo>
                  <a:lnTo>
                    <a:pt x="195" y="9"/>
                  </a:lnTo>
                  <a:lnTo>
                    <a:pt x="180" y="18"/>
                  </a:lnTo>
                  <a:lnTo>
                    <a:pt x="166" y="28"/>
                  </a:lnTo>
                  <a:lnTo>
                    <a:pt x="152" y="38"/>
                  </a:lnTo>
                  <a:lnTo>
                    <a:pt x="138" y="47"/>
                  </a:lnTo>
                  <a:lnTo>
                    <a:pt x="125" y="56"/>
                  </a:lnTo>
                  <a:lnTo>
                    <a:pt x="111" y="64"/>
                  </a:lnTo>
                  <a:lnTo>
                    <a:pt x="97" y="71"/>
                  </a:lnTo>
                  <a:lnTo>
                    <a:pt x="84" y="77"/>
                  </a:lnTo>
                  <a:lnTo>
                    <a:pt x="73" y="81"/>
                  </a:lnTo>
                  <a:lnTo>
                    <a:pt x="62" y="86"/>
                  </a:lnTo>
                  <a:lnTo>
                    <a:pt x="51" y="89"/>
                  </a:lnTo>
                  <a:lnTo>
                    <a:pt x="40" y="94"/>
                  </a:lnTo>
                  <a:lnTo>
                    <a:pt x="29" y="98"/>
                  </a:lnTo>
                  <a:lnTo>
                    <a:pt x="17" y="101"/>
                  </a:lnTo>
                  <a:lnTo>
                    <a:pt x="5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4" y="115"/>
                  </a:lnTo>
                  <a:lnTo>
                    <a:pt x="17" y="115"/>
                  </a:lnTo>
                  <a:lnTo>
                    <a:pt x="32" y="111"/>
                  </a:lnTo>
                  <a:lnTo>
                    <a:pt x="47" y="107"/>
                  </a:lnTo>
                  <a:lnTo>
                    <a:pt x="62" y="101"/>
                  </a:lnTo>
                  <a:lnTo>
                    <a:pt x="76" y="94"/>
                  </a:lnTo>
                  <a:lnTo>
                    <a:pt x="90" y="86"/>
                  </a:lnTo>
                  <a:lnTo>
                    <a:pt x="104" y="79"/>
                  </a:lnTo>
                  <a:lnTo>
                    <a:pt x="117" y="72"/>
                  </a:lnTo>
                  <a:lnTo>
                    <a:pt x="129" y="65"/>
                  </a:lnTo>
                  <a:lnTo>
                    <a:pt x="142" y="57"/>
                  </a:lnTo>
                  <a:lnTo>
                    <a:pt x="153" y="48"/>
                  </a:lnTo>
                  <a:lnTo>
                    <a:pt x="165" y="39"/>
                  </a:lnTo>
                  <a:lnTo>
                    <a:pt x="176" y="30"/>
                  </a:lnTo>
                  <a:lnTo>
                    <a:pt x="188" y="19"/>
                  </a:lnTo>
                  <a:lnTo>
                    <a:pt x="198" y="1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29"/>
            <p:cNvSpPr>
              <a:spLocks/>
            </p:cNvSpPr>
            <p:nvPr/>
          </p:nvSpPr>
          <p:spPr bwMode="auto">
            <a:xfrm>
              <a:off x="1309" y="1603"/>
              <a:ext cx="155" cy="174"/>
            </a:xfrm>
            <a:custGeom>
              <a:avLst/>
              <a:gdLst>
                <a:gd name="T0" fmla="*/ 300 w 309"/>
                <a:gd name="T1" fmla="*/ 333 h 349"/>
                <a:gd name="T2" fmla="*/ 283 w 309"/>
                <a:gd name="T3" fmla="*/ 302 h 349"/>
                <a:gd name="T4" fmla="*/ 270 w 309"/>
                <a:gd name="T5" fmla="*/ 271 h 349"/>
                <a:gd name="T6" fmla="*/ 257 w 309"/>
                <a:gd name="T7" fmla="*/ 238 h 349"/>
                <a:gd name="T8" fmla="*/ 248 w 309"/>
                <a:gd name="T9" fmla="*/ 209 h 349"/>
                <a:gd name="T10" fmla="*/ 241 w 309"/>
                <a:gd name="T11" fmla="*/ 185 h 349"/>
                <a:gd name="T12" fmla="*/ 232 w 309"/>
                <a:gd name="T13" fmla="*/ 160 h 349"/>
                <a:gd name="T14" fmla="*/ 217 w 309"/>
                <a:gd name="T15" fmla="*/ 141 h 349"/>
                <a:gd name="T16" fmla="*/ 202 w 309"/>
                <a:gd name="T17" fmla="*/ 128 h 349"/>
                <a:gd name="T18" fmla="*/ 190 w 309"/>
                <a:gd name="T19" fmla="*/ 120 h 349"/>
                <a:gd name="T20" fmla="*/ 179 w 309"/>
                <a:gd name="T21" fmla="*/ 112 h 349"/>
                <a:gd name="T22" fmla="*/ 166 w 309"/>
                <a:gd name="T23" fmla="*/ 104 h 349"/>
                <a:gd name="T24" fmla="*/ 156 w 309"/>
                <a:gd name="T25" fmla="*/ 96 h 349"/>
                <a:gd name="T26" fmla="*/ 147 w 309"/>
                <a:gd name="T27" fmla="*/ 87 h 349"/>
                <a:gd name="T28" fmla="*/ 138 w 309"/>
                <a:gd name="T29" fmla="*/ 79 h 349"/>
                <a:gd name="T30" fmla="*/ 129 w 309"/>
                <a:gd name="T31" fmla="*/ 72 h 349"/>
                <a:gd name="T32" fmla="*/ 115 w 309"/>
                <a:gd name="T33" fmla="*/ 65 h 349"/>
                <a:gd name="T34" fmla="*/ 99 w 309"/>
                <a:gd name="T35" fmla="*/ 58 h 349"/>
                <a:gd name="T36" fmla="*/ 83 w 309"/>
                <a:gd name="T37" fmla="*/ 51 h 349"/>
                <a:gd name="T38" fmla="*/ 68 w 309"/>
                <a:gd name="T39" fmla="*/ 43 h 349"/>
                <a:gd name="T40" fmla="*/ 53 w 309"/>
                <a:gd name="T41" fmla="*/ 34 h 349"/>
                <a:gd name="T42" fmla="*/ 40 w 309"/>
                <a:gd name="T43" fmla="*/ 23 h 349"/>
                <a:gd name="T44" fmla="*/ 28 w 309"/>
                <a:gd name="T45" fmla="*/ 13 h 349"/>
                <a:gd name="T46" fmla="*/ 14 w 309"/>
                <a:gd name="T47" fmla="*/ 4 h 349"/>
                <a:gd name="T48" fmla="*/ 3 w 309"/>
                <a:gd name="T49" fmla="*/ 1 h 349"/>
                <a:gd name="T50" fmla="*/ 0 w 309"/>
                <a:gd name="T51" fmla="*/ 7 h 349"/>
                <a:gd name="T52" fmla="*/ 10 w 309"/>
                <a:gd name="T53" fmla="*/ 19 h 349"/>
                <a:gd name="T54" fmla="*/ 32 w 309"/>
                <a:gd name="T55" fmla="*/ 36 h 349"/>
                <a:gd name="T56" fmla="*/ 55 w 309"/>
                <a:gd name="T57" fmla="*/ 52 h 349"/>
                <a:gd name="T58" fmla="*/ 81 w 309"/>
                <a:gd name="T59" fmla="*/ 65 h 349"/>
                <a:gd name="T60" fmla="*/ 100 w 309"/>
                <a:gd name="T61" fmla="*/ 72 h 349"/>
                <a:gd name="T62" fmla="*/ 115 w 309"/>
                <a:gd name="T63" fmla="*/ 80 h 349"/>
                <a:gd name="T64" fmla="*/ 128 w 309"/>
                <a:gd name="T65" fmla="*/ 88 h 349"/>
                <a:gd name="T66" fmla="*/ 142 w 309"/>
                <a:gd name="T67" fmla="*/ 98 h 349"/>
                <a:gd name="T68" fmla="*/ 153 w 309"/>
                <a:gd name="T69" fmla="*/ 107 h 349"/>
                <a:gd name="T70" fmla="*/ 165 w 309"/>
                <a:gd name="T71" fmla="*/ 115 h 349"/>
                <a:gd name="T72" fmla="*/ 177 w 309"/>
                <a:gd name="T73" fmla="*/ 123 h 349"/>
                <a:gd name="T74" fmla="*/ 190 w 309"/>
                <a:gd name="T75" fmla="*/ 130 h 349"/>
                <a:gd name="T76" fmla="*/ 207 w 309"/>
                <a:gd name="T77" fmla="*/ 144 h 349"/>
                <a:gd name="T78" fmla="*/ 225 w 309"/>
                <a:gd name="T79" fmla="*/ 166 h 349"/>
                <a:gd name="T80" fmla="*/ 236 w 309"/>
                <a:gd name="T81" fmla="*/ 193 h 349"/>
                <a:gd name="T82" fmla="*/ 244 w 309"/>
                <a:gd name="T83" fmla="*/ 220 h 349"/>
                <a:gd name="T84" fmla="*/ 253 w 309"/>
                <a:gd name="T85" fmla="*/ 250 h 349"/>
                <a:gd name="T86" fmla="*/ 266 w 309"/>
                <a:gd name="T87" fmla="*/ 280 h 349"/>
                <a:gd name="T88" fmla="*/ 282 w 309"/>
                <a:gd name="T89" fmla="*/ 309 h 349"/>
                <a:gd name="T90" fmla="*/ 300 w 309"/>
                <a:gd name="T91" fmla="*/ 337 h 349"/>
                <a:gd name="T92" fmla="*/ 309 w 309"/>
                <a:gd name="T93" fmla="*/ 349 h 349"/>
                <a:gd name="T94" fmla="*/ 309 w 309"/>
                <a:gd name="T95" fmla="*/ 349 h 349"/>
                <a:gd name="T96" fmla="*/ 309 w 309"/>
                <a:gd name="T9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49">
                  <a:moveTo>
                    <a:pt x="309" y="349"/>
                  </a:moveTo>
                  <a:lnTo>
                    <a:pt x="300" y="333"/>
                  </a:lnTo>
                  <a:lnTo>
                    <a:pt x="290" y="318"/>
                  </a:lnTo>
                  <a:lnTo>
                    <a:pt x="283" y="302"/>
                  </a:lnTo>
                  <a:lnTo>
                    <a:pt x="277" y="286"/>
                  </a:lnTo>
                  <a:lnTo>
                    <a:pt x="270" y="271"/>
                  </a:lnTo>
                  <a:lnTo>
                    <a:pt x="263" y="254"/>
                  </a:lnTo>
                  <a:lnTo>
                    <a:pt x="257" y="238"/>
                  </a:lnTo>
                  <a:lnTo>
                    <a:pt x="251" y="220"/>
                  </a:lnTo>
                  <a:lnTo>
                    <a:pt x="248" y="209"/>
                  </a:lnTo>
                  <a:lnTo>
                    <a:pt x="244" y="196"/>
                  </a:lnTo>
                  <a:lnTo>
                    <a:pt x="241" y="185"/>
                  </a:lnTo>
                  <a:lnTo>
                    <a:pt x="236" y="172"/>
                  </a:lnTo>
                  <a:lnTo>
                    <a:pt x="232" y="160"/>
                  </a:lnTo>
                  <a:lnTo>
                    <a:pt x="225" y="150"/>
                  </a:lnTo>
                  <a:lnTo>
                    <a:pt x="217" y="141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6" y="125"/>
                  </a:lnTo>
                  <a:lnTo>
                    <a:pt x="190" y="120"/>
                  </a:lnTo>
                  <a:lnTo>
                    <a:pt x="184" y="115"/>
                  </a:lnTo>
                  <a:lnTo>
                    <a:pt x="179" y="112"/>
                  </a:lnTo>
                  <a:lnTo>
                    <a:pt x="172" y="107"/>
                  </a:lnTo>
                  <a:lnTo>
                    <a:pt x="166" y="104"/>
                  </a:lnTo>
                  <a:lnTo>
                    <a:pt x="160" y="99"/>
                  </a:lnTo>
                  <a:lnTo>
                    <a:pt x="156" y="96"/>
                  </a:lnTo>
                  <a:lnTo>
                    <a:pt x="151" y="91"/>
                  </a:lnTo>
                  <a:lnTo>
                    <a:pt x="147" y="87"/>
                  </a:lnTo>
                  <a:lnTo>
                    <a:pt x="143" y="82"/>
                  </a:lnTo>
                  <a:lnTo>
                    <a:pt x="138" y="79"/>
                  </a:lnTo>
                  <a:lnTo>
                    <a:pt x="134" y="74"/>
                  </a:lnTo>
                  <a:lnTo>
                    <a:pt x="129" y="72"/>
                  </a:lnTo>
                  <a:lnTo>
                    <a:pt x="123" y="68"/>
                  </a:lnTo>
                  <a:lnTo>
                    <a:pt x="115" y="65"/>
                  </a:lnTo>
                  <a:lnTo>
                    <a:pt x="107" y="61"/>
                  </a:lnTo>
                  <a:lnTo>
                    <a:pt x="99" y="58"/>
                  </a:lnTo>
                  <a:lnTo>
                    <a:pt x="91" y="54"/>
                  </a:lnTo>
                  <a:lnTo>
                    <a:pt x="83" y="51"/>
                  </a:lnTo>
                  <a:lnTo>
                    <a:pt x="75" y="46"/>
                  </a:lnTo>
                  <a:lnTo>
                    <a:pt x="68" y="43"/>
                  </a:lnTo>
                  <a:lnTo>
                    <a:pt x="60" y="38"/>
                  </a:lnTo>
                  <a:lnTo>
                    <a:pt x="53" y="34"/>
                  </a:lnTo>
                  <a:lnTo>
                    <a:pt x="46" y="29"/>
                  </a:lnTo>
                  <a:lnTo>
                    <a:pt x="40" y="23"/>
                  </a:lnTo>
                  <a:lnTo>
                    <a:pt x="33" y="19"/>
                  </a:lnTo>
                  <a:lnTo>
                    <a:pt x="28" y="13"/>
                  </a:lnTo>
                  <a:lnTo>
                    <a:pt x="21" y="8"/>
                  </a:lnTo>
                  <a:lnTo>
                    <a:pt x="14" y="4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" y="19"/>
                  </a:lnTo>
                  <a:lnTo>
                    <a:pt x="22" y="28"/>
                  </a:lnTo>
                  <a:lnTo>
                    <a:pt x="32" y="36"/>
                  </a:lnTo>
                  <a:lnTo>
                    <a:pt x="44" y="44"/>
                  </a:lnTo>
                  <a:lnTo>
                    <a:pt x="55" y="52"/>
                  </a:lnTo>
                  <a:lnTo>
                    <a:pt x="68" y="58"/>
                  </a:lnTo>
                  <a:lnTo>
                    <a:pt x="81" y="65"/>
                  </a:lnTo>
                  <a:lnTo>
                    <a:pt x="93" y="69"/>
                  </a:lnTo>
                  <a:lnTo>
                    <a:pt x="100" y="72"/>
                  </a:lnTo>
                  <a:lnTo>
                    <a:pt x="108" y="75"/>
                  </a:lnTo>
                  <a:lnTo>
                    <a:pt x="115" y="80"/>
                  </a:lnTo>
                  <a:lnTo>
                    <a:pt x="122" y="83"/>
                  </a:lnTo>
                  <a:lnTo>
                    <a:pt x="128" y="88"/>
                  </a:lnTo>
                  <a:lnTo>
                    <a:pt x="135" y="92"/>
                  </a:lnTo>
                  <a:lnTo>
                    <a:pt x="142" y="98"/>
                  </a:lnTo>
                  <a:lnTo>
                    <a:pt x="147" y="103"/>
                  </a:lnTo>
                  <a:lnTo>
                    <a:pt x="153" y="107"/>
                  </a:lnTo>
                  <a:lnTo>
                    <a:pt x="159" y="112"/>
                  </a:lnTo>
                  <a:lnTo>
                    <a:pt x="165" y="115"/>
                  </a:lnTo>
                  <a:lnTo>
                    <a:pt x="171" y="120"/>
                  </a:lnTo>
                  <a:lnTo>
                    <a:pt x="177" y="123"/>
                  </a:lnTo>
                  <a:lnTo>
                    <a:pt x="183" y="127"/>
                  </a:lnTo>
                  <a:lnTo>
                    <a:pt x="190" y="130"/>
                  </a:lnTo>
                  <a:lnTo>
                    <a:pt x="196" y="135"/>
                  </a:lnTo>
                  <a:lnTo>
                    <a:pt x="207" y="144"/>
                  </a:lnTo>
                  <a:lnTo>
                    <a:pt x="217" y="155"/>
                  </a:lnTo>
                  <a:lnTo>
                    <a:pt x="225" y="166"/>
                  </a:lnTo>
                  <a:lnTo>
                    <a:pt x="230" y="179"/>
                  </a:lnTo>
                  <a:lnTo>
                    <a:pt x="236" y="193"/>
                  </a:lnTo>
                  <a:lnTo>
                    <a:pt x="241" y="206"/>
                  </a:lnTo>
                  <a:lnTo>
                    <a:pt x="244" y="220"/>
                  </a:lnTo>
                  <a:lnTo>
                    <a:pt x="249" y="234"/>
                  </a:lnTo>
                  <a:lnTo>
                    <a:pt x="253" y="250"/>
                  </a:lnTo>
                  <a:lnTo>
                    <a:pt x="259" y="265"/>
                  </a:lnTo>
                  <a:lnTo>
                    <a:pt x="266" y="280"/>
                  </a:lnTo>
                  <a:lnTo>
                    <a:pt x="274" y="295"/>
                  </a:lnTo>
                  <a:lnTo>
                    <a:pt x="282" y="309"/>
                  </a:lnTo>
                  <a:lnTo>
                    <a:pt x="290" y="323"/>
                  </a:lnTo>
                  <a:lnTo>
                    <a:pt x="300" y="337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lnTo>
                    <a:pt x="309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30"/>
            <p:cNvSpPr>
              <a:spLocks/>
            </p:cNvSpPr>
            <p:nvPr/>
          </p:nvSpPr>
          <p:spPr bwMode="auto">
            <a:xfrm>
              <a:off x="1308" y="1611"/>
              <a:ext cx="81" cy="66"/>
            </a:xfrm>
            <a:custGeom>
              <a:avLst/>
              <a:gdLst>
                <a:gd name="T0" fmla="*/ 0 w 161"/>
                <a:gd name="T1" fmla="*/ 0 h 133"/>
                <a:gd name="T2" fmla="*/ 4 w 161"/>
                <a:gd name="T3" fmla="*/ 12 h 133"/>
                <a:gd name="T4" fmla="*/ 9 w 161"/>
                <a:gd name="T5" fmla="*/ 22 h 133"/>
                <a:gd name="T6" fmla="*/ 13 w 161"/>
                <a:gd name="T7" fmla="*/ 30 h 133"/>
                <a:gd name="T8" fmla="*/ 20 w 161"/>
                <a:gd name="T9" fmla="*/ 37 h 133"/>
                <a:gd name="T10" fmla="*/ 30 w 161"/>
                <a:gd name="T11" fmla="*/ 44 h 133"/>
                <a:gd name="T12" fmla="*/ 39 w 161"/>
                <a:gd name="T13" fmla="*/ 51 h 133"/>
                <a:gd name="T14" fmla="*/ 52 w 161"/>
                <a:gd name="T15" fmla="*/ 58 h 133"/>
                <a:gd name="T16" fmla="*/ 65 w 161"/>
                <a:gd name="T17" fmla="*/ 65 h 133"/>
                <a:gd name="T18" fmla="*/ 72 w 161"/>
                <a:gd name="T19" fmla="*/ 68 h 133"/>
                <a:gd name="T20" fmla="*/ 78 w 161"/>
                <a:gd name="T21" fmla="*/ 72 h 133"/>
                <a:gd name="T22" fmla="*/ 84 w 161"/>
                <a:gd name="T23" fmla="*/ 76 h 133"/>
                <a:gd name="T24" fmla="*/ 90 w 161"/>
                <a:gd name="T25" fmla="*/ 81 h 133"/>
                <a:gd name="T26" fmla="*/ 95 w 161"/>
                <a:gd name="T27" fmla="*/ 86 h 133"/>
                <a:gd name="T28" fmla="*/ 101 w 161"/>
                <a:gd name="T29" fmla="*/ 90 h 133"/>
                <a:gd name="T30" fmla="*/ 107 w 161"/>
                <a:gd name="T31" fmla="*/ 96 h 133"/>
                <a:gd name="T32" fmla="*/ 113 w 161"/>
                <a:gd name="T33" fmla="*/ 101 h 133"/>
                <a:gd name="T34" fmla="*/ 118 w 161"/>
                <a:gd name="T35" fmla="*/ 105 h 133"/>
                <a:gd name="T36" fmla="*/ 123 w 161"/>
                <a:gd name="T37" fmla="*/ 110 h 133"/>
                <a:gd name="T38" fmla="*/ 129 w 161"/>
                <a:gd name="T39" fmla="*/ 113 h 133"/>
                <a:gd name="T40" fmla="*/ 134 w 161"/>
                <a:gd name="T41" fmla="*/ 117 h 133"/>
                <a:gd name="T42" fmla="*/ 139 w 161"/>
                <a:gd name="T43" fmla="*/ 121 h 133"/>
                <a:gd name="T44" fmla="*/ 145 w 161"/>
                <a:gd name="T45" fmla="*/ 125 h 133"/>
                <a:gd name="T46" fmla="*/ 151 w 161"/>
                <a:gd name="T47" fmla="*/ 128 h 133"/>
                <a:gd name="T48" fmla="*/ 156 w 161"/>
                <a:gd name="T49" fmla="*/ 133 h 133"/>
                <a:gd name="T50" fmla="*/ 158 w 161"/>
                <a:gd name="T51" fmla="*/ 133 h 133"/>
                <a:gd name="T52" fmla="*/ 160 w 161"/>
                <a:gd name="T53" fmla="*/ 133 h 133"/>
                <a:gd name="T54" fmla="*/ 161 w 161"/>
                <a:gd name="T55" fmla="*/ 131 h 133"/>
                <a:gd name="T56" fmla="*/ 160 w 161"/>
                <a:gd name="T57" fmla="*/ 129 h 133"/>
                <a:gd name="T58" fmla="*/ 151 w 161"/>
                <a:gd name="T59" fmla="*/ 121 h 133"/>
                <a:gd name="T60" fmla="*/ 141 w 161"/>
                <a:gd name="T61" fmla="*/ 114 h 133"/>
                <a:gd name="T62" fmla="*/ 131 w 161"/>
                <a:gd name="T63" fmla="*/ 107 h 133"/>
                <a:gd name="T64" fmla="*/ 122 w 161"/>
                <a:gd name="T65" fmla="*/ 101 h 133"/>
                <a:gd name="T66" fmla="*/ 113 w 161"/>
                <a:gd name="T67" fmla="*/ 94 h 133"/>
                <a:gd name="T68" fmla="*/ 102 w 161"/>
                <a:gd name="T69" fmla="*/ 86 h 133"/>
                <a:gd name="T70" fmla="*/ 93 w 161"/>
                <a:gd name="T71" fmla="*/ 79 h 133"/>
                <a:gd name="T72" fmla="*/ 84 w 161"/>
                <a:gd name="T73" fmla="*/ 71 h 133"/>
                <a:gd name="T74" fmla="*/ 79 w 161"/>
                <a:gd name="T75" fmla="*/ 67 h 133"/>
                <a:gd name="T76" fmla="*/ 75 w 161"/>
                <a:gd name="T77" fmla="*/ 65 h 133"/>
                <a:gd name="T78" fmla="*/ 70 w 161"/>
                <a:gd name="T79" fmla="*/ 61 h 133"/>
                <a:gd name="T80" fmla="*/ 65 w 161"/>
                <a:gd name="T81" fmla="*/ 59 h 133"/>
                <a:gd name="T82" fmla="*/ 60 w 161"/>
                <a:gd name="T83" fmla="*/ 57 h 133"/>
                <a:gd name="T84" fmla="*/ 55 w 161"/>
                <a:gd name="T85" fmla="*/ 56 h 133"/>
                <a:gd name="T86" fmla="*/ 49 w 161"/>
                <a:gd name="T87" fmla="*/ 53 h 133"/>
                <a:gd name="T88" fmla="*/ 45 w 161"/>
                <a:gd name="T89" fmla="*/ 51 h 133"/>
                <a:gd name="T90" fmla="*/ 38 w 161"/>
                <a:gd name="T91" fmla="*/ 46 h 133"/>
                <a:gd name="T92" fmla="*/ 31 w 161"/>
                <a:gd name="T93" fmla="*/ 42 h 133"/>
                <a:gd name="T94" fmla="*/ 25 w 161"/>
                <a:gd name="T95" fmla="*/ 36 h 133"/>
                <a:gd name="T96" fmla="*/ 19 w 161"/>
                <a:gd name="T97" fmla="*/ 29 h 133"/>
                <a:gd name="T98" fmla="*/ 13 w 161"/>
                <a:gd name="T99" fmla="*/ 22 h 133"/>
                <a:gd name="T100" fmla="*/ 8 w 161"/>
                <a:gd name="T101" fmla="*/ 14 h 133"/>
                <a:gd name="T102" fmla="*/ 3 w 161"/>
                <a:gd name="T103" fmla="*/ 7 h 133"/>
                <a:gd name="T104" fmla="*/ 0 w 161"/>
                <a:gd name="T105" fmla="*/ 0 h 133"/>
                <a:gd name="T106" fmla="*/ 0 w 161"/>
                <a:gd name="T107" fmla="*/ 0 h 133"/>
                <a:gd name="T108" fmla="*/ 0 w 161"/>
                <a:gd name="T109" fmla="*/ 0 h 133"/>
                <a:gd name="T110" fmla="*/ 0 w 161"/>
                <a:gd name="T111" fmla="*/ 0 h 133"/>
                <a:gd name="T112" fmla="*/ 0 w 161"/>
                <a:gd name="T113" fmla="*/ 0 h 133"/>
                <a:gd name="T114" fmla="*/ 0 w 161"/>
                <a:gd name="T1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133">
                  <a:moveTo>
                    <a:pt x="0" y="0"/>
                  </a:moveTo>
                  <a:lnTo>
                    <a:pt x="4" y="12"/>
                  </a:lnTo>
                  <a:lnTo>
                    <a:pt x="9" y="22"/>
                  </a:lnTo>
                  <a:lnTo>
                    <a:pt x="13" y="30"/>
                  </a:lnTo>
                  <a:lnTo>
                    <a:pt x="20" y="37"/>
                  </a:lnTo>
                  <a:lnTo>
                    <a:pt x="30" y="44"/>
                  </a:lnTo>
                  <a:lnTo>
                    <a:pt x="39" y="51"/>
                  </a:lnTo>
                  <a:lnTo>
                    <a:pt x="52" y="58"/>
                  </a:lnTo>
                  <a:lnTo>
                    <a:pt x="65" y="65"/>
                  </a:lnTo>
                  <a:lnTo>
                    <a:pt x="72" y="68"/>
                  </a:lnTo>
                  <a:lnTo>
                    <a:pt x="78" y="72"/>
                  </a:lnTo>
                  <a:lnTo>
                    <a:pt x="84" y="76"/>
                  </a:lnTo>
                  <a:lnTo>
                    <a:pt x="90" y="81"/>
                  </a:lnTo>
                  <a:lnTo>
                    <a:pt x="95" y="86"/>
                  </a:lnTo>
                  <a:lnTo>
                    <a:pt x="101" y="90"/>
                  </a:lnTo>
                  <a:lnTo>
                    <a:pt x="107" y="96"/>
                  </a:lnTo>
                  <a:lnTo>
                    <a:pt x="113" y="101"/>
                  </a:lnTo>
                  <a:lnTo>
                    <a:pt x="118" y="105"/>
                  </a:lnTo>
                  <a:lnTo>
                    <a:pt x="123" y="110"/>
                  </a:lnTo>
                  <a:lnTo>
                    <a:pt x="129" y="113"/>
                  </a:lnTo>
                  <a:lnTo>
                    <a:pt x="134" y="117"/>
                  </a:lnTo>
                  <a:lnTo>
                    <a:pt x="139" y="121"/>
                  </a:lnTo>
                  <a:lnTo>
                    <a:pt x="145" y="125"/>
                  </a:lnTo>
                  <a:lnTo>
                    <a:pt x="151" y="128"/>
                  </a:lnTo>
                  <a:lnTo>
                    <a:pt x="156" y="133"/>
                  </a:lnTo>
                  <a:lnTo>
                    <a:pt x="158" y="133"/>
                  </a:lnTo>
                  <a:lnTo>
                    <a:pt x="160" y="133"/>
                  </a:lnTo>
                  <a:lnTo>
                    <a:pt x="161" y="131"/>
                  </a:lnTo>
                  <a:lnTo>
                    <a:pt x="160" y="129"/>
                  </a:lnTo>
                  <a:lnTo>
                    <a:pt x="151" y="121"/>
                  </a:lnTo>
                  <a:lnTo>
                    <a:pt x="141" y="114"/>
                  </a:lnTo>
                  <a:lnTo>
                    <a:pt x="131" y="107"/>
                  </a:lnTo>
                  <a:lnTo>
                    <a:pt x="122" y="101"/>
                  </a:lnTo>
                  <a:lnTo>
                    <a:pt x="113" y="94"/>
                  </a:lnTo>
                  <a:lnTo>
                    <a:pt x="102" y="86"/>
                  </a:lnTo>
                  <a:lnTo>
                    <a:pt x="93" y="79"/>
                  </a:lnTo>
                  <a:lnTo>
                    <a:pt x="84" y="71"/>
                  </a:lnTo>
                  <a:lnTo>
                    <a:pt x="79" y="67"/>
                  </a:lnTo>
                  <a:lnTo>
                    <a:pt x="75" y="65"/>
                  </a:lnTo>
                  <a:lnTo>
                    <a:pt x="70" y="61"/>
                  </a:lnTo>
                  <a:lnTo>
                    <a:pt x="65" y="59"/>
                  </a:lnTo>
                  <a:lnTo>
                    <a:pt x="60" y="57"/>
                  </a:lnTo>
                  <a:lnTo>
                    <a:pt x="55" y="56"/>
                  </a:lnTo>
                  <a:lnTo>
                    <a:pt x="49" y="53"/>
                  </a:lnTo>
                  <a:lnTo>
                    <a:pt x="45" y="51"/>
                  </a:lnTo>
                  <a:lnTo>
                    <a:pt x="38" y="46"/>
                  </a:lnTo>
                  <a:lnTo>
                    <a:pt x="31" y="42"/>
                  </a:lnTo>
                  <a:lnTo>
                    <a:pt x="25" y="36"/>
                  </a:lnTo>
                  <a:lnTo>
                    <a:pt x="19" y="29"/>
                  </a:lnTo>
                  <a:lnTo>
                    <a:pt x="13" y="22"/>
                  </a:lnTo>
                  <a:lnTo>
                    <a:pt x="8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31"/>
            <p:cNvSpPr>
              <a:spLocks/>
            </p:cNvSpPr>
            <p:nvPr/>
          </p:nvSpPr>
          <p:spPr bwMode="auto">
            <a:xfrm>
              <a:off x="1332" y="1658"/>
              <a:ext cx="86" cy="75"/>
            </a:xfrm>
            <a:custGeom>
              <a:avLst/>
              <a:gdLst>
                <a:gd name="T0" fmla="*/ 172 w 172"/>
                <a:gd name="T1" fmla="*/ 150 h 150"/>
                <a:gd name="T2" fmla="*/ 168 w 172"/>
                <a:gd name="T3" fmla="*/ 138 h 150"/>
                <a:gd name="T4" fmla="*/ 164 w 172"/>
                <a:gd name="T5" fmla="*/ 127 h 150"/>
                <a:gd name="T6" fmla="*/ 159 w 172"/>
                <a:gd name="T7" fmla="*/ 114 h 150"/>
                <a:gd name="T8" fmla="*/ 153 w 172"/>
                <a:gd name="T9" fmla="*/ 102 h 150"/>
                <a:gd name="T10" fmla="*/ 146 w 172"/>
                <a:gd name="T11" fmla="*/ 91 h 150"/>
                <a:gd name="T12" fmla="*/ 138 w 172"/>
                <a:gd name="T13" fmla="*/ 81 h 150"/>
                <a:gd name="T14" fmla="*/ 129 w 172"/>
                <a:gd name="T15" fmla="*/ 71 h 150"/>
                <a:gd name="T16" fmla="*/ 120 w 172"/>
                <a:gd name="T17" fmla="*/ 63 h 150"/>
                <a:gd name="T18" fmla="*/ 106 w 172"/>
                <a:gd name="T19" fmla="*/ 55 h 150"/>
                <a:gd name="T20" fmla="*/ 91 w 172"/>
                <a:gd name="T21" fmla="*/ 47 h 150"/>
                <a:gd name="T22" fmla="*/ 76 w 172"/>
                <a:gd name="T23" fmla="*/ 39 h 150"/>
                <a:gd name="T24" fmla="*/ 62 w 172"/>
                <a:gd name="T25" fmla="*/ 31 h 150"/>
                <a:gd name="T26" fmla="*/ 47 w 172"/>
                <a:gd name="T27" fmla="*/ 24 h 150"/>
                <a:gd name="T28" fmla="*/ 32 w 172"/>
                <a:gd name="T29" fmla="*/ 16 h 150"/>
                <a:gd name="T30" fmla="*/ 17 w 172"/>
                <a:gd name="T31" fmla="*/ 8 h 150"/>
                <a:gd name="T32" fmla="*/ 3 w 172"/>
                <a:gd name="T33" fmla="*/ 0 h 150"/>
                <a:gd name="T34" fmla="*/ 2 w 172"/>
                <a:gd name="T35" fmla="*/ 0 h 150"/>
                <a:gd name="T36" fmla="*/ 0 w 172"/>
                <a:gd name="T37" fmla="*/ 1 h 150"/>
                <a:gd name="T38" fmla="*/ 0 w 172"/>
                <a:gd name="T39" fmla="*/ 5 h 150"/>
                <a:gd name="T40" fmla="*/ 0 w 172"/>
                <a:gd name="T41" fmla="*/ 6 h 150"/>
                <a:gd name="T42" fmla="*/ 10 w 172"/>
                <a:gd name="T43" fmla="*/ 15 h 150"/>
                <a:gd name="T44" fmla="*/ 22 w 172"/>
                <a:gd name="T45" fmla="*/ 23 h 150"/>
                <a:gd name="T46" fmla="*/ 33 w 172"/>
                <a:gd name="T47" fmla="*/ 31 h 150"/>
                <a:gd name="T48" fmla="*/ 45 w 172"/>
                <a:gd name="T49" fmla="*/ 38 h 150"/>
                <a:gd name="T50" fmla="*/ 58 w 172"/>
                <a:gd name="T51" fmla="*/ 44 h 150"/>
                <a:gd name="T52" fmla="*/ 70 w 172"/>
                <a:gd name="T53" fmla="*/ 51 h 150"/>
                <a:gd name="T54" fmla="*/ 82 w 172"/>
                <a:gd name="T55" fmla="*/ 56 h 150"/>
                <a:gd name="T56" fmla="*/ 94 w 172"/>
                <a:gd name="T57" fmla="*/ 62 h 150"/>
                <a:gd name="T58" fmla="*/ 108 w 172"/>
                <a:gd name="T59" fmla="*/ 70 h 150"/>
                <a:gd name="T60" fmla="*/ 121 w 172"/>
                <a:gd name="T61" fmla="*/ 78 h 150"/>
                <a:gd name="T62" fmla="*/ 132 w 172"/>
                <a:gd name="T63" fmla="*/ 88 h 150"/>
                <a:gd name="T64" fmla="*/ 142 w 172"/>
                <a:gd name="T65" fmla="*/ 98 h 150"/>
                <a:gd name="T66" fmla="*/ 151 w 172"/>
                <a:gd name="T67" fmla="*/ 109 h 150"/>
                <a:gd name="T68" fmla="*/ 158 w 172"/>
                <a:gd name="T69" fmla="*/ 121 h 150"/>
                <a:gd name="T70" fmla="*/ 165 w 172"/>
                <a:gd name="T71" fmla="*/ 135 h 150"/>
                <a:gd name="T72" fmla="*/ 170 w 172"/>
                <a:gd name="T73" fmla="*/ 150 h 150"/>
                <a:gd name="T74" fmla="*/ 170 w 172"/>
                <a:gd name="T75" fmla="*/ 150 h 150"/>
                <a:gd name="T76" fmla="*/ 172 w 172"/>
                <a:gd name="T77" fmla="*/ 150 h 150"/>
                <a:gd name="T78" fmla="*/ 172 w 172"/>
                <a:gd name="T79" fmla="*/ 150 h 150"/>
                <a:gd name="T80" fmla="*/ 172 w 172"/>
                <a:gd name="T81" fmla="*/ 150 h 150"/>
                <a:gd name="T82" fmla="*/ 172 w 172"/>
                <a:gd name="T8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50">
                  <a:moveTo>
                    <a:pt x="172" y="150"/>
                  </a:moveTo>
                  <a:lnTo>
                    <a:pt x="168" y="138"/>
                  </a:lnTo>
                  <a:lnTo>
                    <a:pt x="164" y="127"/>
                  </a:lnTo>
                  <a:lnTo>
                    <a:pt x="159" y="114"/>
                  </a:lnTo>
                  <a:lnTo>
                    <a:pt x="153" y="102"/>
                  </a:lnTo>
                  <a:lnTo>
                    <a:pt x="146" y="91"/>
                  </a:lnTo>
                  <a:lnTo>
                    <a:pt x="138" y="81"/>
                  </a:lnTo>
                  <a:lnTo>
                    <a:pt x="129" y="71"/>
                  </a:lnTo>
                  <a:lnTo>
                    <a:pt x="120" y="63"/>
                  </a:lnTo>
                  <a:lnTo>
                    <a:pt x="106" y="55"/>
                  </a:lnTo>
                  <a:lnTo>
                    <a:pt x="91" y="47"/>
                  </a:lnTo>
                  <a:lnTo>
                    <a:pt x="76" y="39"/>
                  </a:lnTo>
                  <a:lnTo>
                    <a:pt x="62" y="31"/>
                  </a:lnTo>
                  <a:lnTo>
                    <a:pt x="47" y="24"/>
                  </a:lnTo>
                  <a:lnTo>
                    <a:pt x="32" y="16"/>
                  </a:lnTo>
                  <a:lnTo>
                    <a:pt x="17" y="8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0" y="15"/>
                  </a:lnTo>
                  <a:lnTo>
                    <a:pt x="22" y="23"/>
                  </a:lnTo>
                  <a:lnTo>
                    <a:pt x="33" y="31"/>
                  </a:lnTo>
                  <a:lnTo>
                    <a:pt x="45" y="38"/>
                  </a:lnTo>
                  <a:lnTo>
                    <a:pt x="58" y="44"/>
                  </a:lnTo>
                  <a:lnTo>
                    <a:pt x="70" y="51"/>
                  </a:lnTo>
                  <a:lnTo>
                    <a:pt x="82" y="56"/>
                  </a:lnTo>
                  <a:lnTo>
                    <a:pt x="94" y="62"/>
                  </a:lnTo>
                  <a:lnTo>
                    <a:pt x="108" y="70"/>
                  </a:lnTo>
                  <a:lnTo>
                    <a:pt x="121" y="78"/>
                  </a:lnTo>
                  <a:lnTo>
                    <a:pt x="132" y="88"/>
                  </a:lnTo>
                  <a:lnTo>
                    <a:pt x="142" y="98"/>
                  </a:lnTo>
                  <a:lnTo>
                    <a:pt x="151" y="109"/>
                  </a:lnTo>
                  <a:lnTo>
                    <a:pt x="158" y="121"/>
                  </a:lnTo>
                  <a:lnTo>
                    <a:pt x="165" y="135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32"/>
            <p:cNvSpPr>
              <a:spLocks/>
            </p:cNvSpPr>
            <p:nvPr/>
          </p:nvSpPr>
          <p:spPr bwMode="auto">
            <a:xfrm>
              <a:off x="1330" y="1668"/>
              <a:ext cx="101" cy="124"/>
            </a:xfrm>
            <a:custGeom>
              <a:avLst/>
              <a:gdLst>
                <a:gd name="T0" fmla="*/ 0 w 202"/>
                <a:gd name="T1" fmla="*/ 0 h 246"/>
                <a:gd name="T2" fmla="*/ 6 w 202"/>
                <a:gd name="T3" fmla="*/ 8 h 246"/>
                <a:gd name="T4" fmla="*/ 13 w 202"/>
                <a:gd name="T5" fmla="*/ 16 h 246"/>
                <a:gd name="T6" fmla="*/ 19 w 202"/>
                <a:gd name="T7" fmla="*/ 23 h 246"/>
                <a:gd name="T8" fmla="*/ 26 w 202"/>
                <a:gd name="T9" fmla="*/ 31 h 246"/>
                <a:gd name="T10" fmla="*/ 32 w 202"/>
                <a:gd name="T11" fmla="*/ 39 h 246"/>
                <a:gd name="T12" fmla="*/ 40 w 202"/>
                <a:gd name="T13" fmla="*/ 46 h 246"/>
                <a:gd name="T14" fmla="*/ 47 w 202"/>
                <a:gd name="T15" fmla="*/ 53 h 246"/>
                <a:gd name="T16" fmla="*/ 55 w 202"/>
                <a:gd name="T17" fmla="*/ 59 h 246"/>
                <a:gd name="T18" fmla="*/ 63 w 202"/>
                <a:gd name="T19" fmla="*/ 68 h 246"/>
                <a:gd name="T20" fmla="*/ 71 w 202"/>
                <a:gd name="T21" fmla="*/ 77 h 246"/>
                <a:gd name="T22" fmla="*/ 77 w 202"/>
                <a:gd name="T23" fmla="*/ 86 h 246"/>
                <a:gd name="T24" fmla="*/ 82 w 202"/>
                <a:gd name="T25" fmla="*/ 95 h 246"/>
                <a:gd name="T26" fmla="*/ 87 w 202"/>
                <a:gd name="T27" fmla="*/ 106 h 246"/>
                <a:gd name="T28" fmla="*/ 91 w 202"/>
                <a:gd name="T29" fmla="*/ 116 h 246"/>
                <a:gd name="T30" fmla="*/ 95 w 202"/>
                <a:gd name="T31" fmla="*/ 127 h 246"/>
                <a:gd name="T32" fmla="*/ 98 w 202"/>
                <a:gd name="T33" fmla="*/ 139 h 246"/>
                <a:gd name="T34" fmla="*/ 104 w 202"/>
                <a:gd name="T35" fmla="*/ 157 h 246"/>
                <a:gd name="T36" fmla="*/ 112 w 202"/>
                <a:gd name="T37" fmla="*/ 173 h 246"/>
                <a:gd name="T38" fmla="*/ 121 w 202"/>
                <a:gd name="T39" fmla="*/ 190 h 246"/>
                <a:gd name="T40" fmla="*/ 132 w 202"/>
                <a:gd name="T41" fmla="*/ 205 h 246"/>
                <a:gd name="T42" fmla="*/ 145 w 202"/>
                <a:gd name="T43" fmla="*/ 218 h 246"/>
                <a:gd name="T44" fmla="*/ 159 w 202"/>
                <a:gd name="T45" fmla="*/ 230 h 246"/>
                <a:gd name="T46" fmla="*/ 176 w 202"/>
                <a:gd name="T47" fmla="*/ 239 h 246"/>
                <a:gd name="T48" fmla="*/ 194 w 202"/>
                <a:gd name="T49" fmla="*/ 246 h 246"/>
                <a:gd name="T50" fmla="*/ 198 w 202"/>
                <a:gd name="T51" fmla="*/ 245 h 246"/>
                <a:gd name="T52" fmla="*/ 201 w 202"/>
                <a:gd name="T53" fmla="*/ 241 h 246"/>
                <a:gd name="T54" fmla="*/ 202 w 202"/>
                <a:gd name="T55" fmla="*/ 237 h 246"/>
                <a:gd name="T56" fmla="*/ 201 w 202"/>
                <a:gd name="T57" fmla="*/ 233 h 246"/>
                <a:gd name="T58" fmla="*/ 193 w 202"/>
                <a:gd name="T59" fmla="*/ 226 h 246"/>
                <a:gd name="T60" fmla="*/ 185 w 202"/>
                <a:gd name="T61" fmla="*/ 221 h 246"/>
                <a:gd name="T62" fmla="*/ 177 w 202"/>
                <a:gd name="T63" fmla="*/ 215 h 246"/>
                <a:gd name="T64" fmla="*/ 169 w 202"/>
                <a:gd name="T65" fmla="*/ 210 h 246"/>
                <a:gd name="T66" fmla="*/ 161 w 202"/>
                <a:gd name="T67" fmla="*/ 205 h 246"/>
                <a:gd name="T68" fmla="*/ 153 w 202"/>
                <a:gd name="T69" fmla="*/ 200 h 246"/>
                <a:gd name="T70" fmla="*/ 145 w 202"/>
                <a:gd name="T71" fmla="*/ 193 h 246"/>
                <a:gd name="T72" fmla="*/ 138 w 202"/>
                <a:gd name="T73" fmla="*/ 186 h 246"/>
                <a:gd name="T74" fmla="*/ 131 w 202"/>
                <a:gd name="T75" fmla="*/ 178 h 246"/>
                <a:gd name="T76" fmla="*/ 125 w 202"/>
                <a:gd name="T77" fmla="*/ 169 h 246"/>
                <a:gd name="T78" fmla="*/ 120 w 202"/>
                <a:gd name="T79" fmla="*/ 161 h 246"/>
                <a:gd name="T80" fmla="*/ 116 w 202"/>
                <a:gd name="T81" fmla="*/ 150 h 246"/>
                <a:gd name="T82" fmla="*/ 111 w 202"/>
                <a:gd name="T83" fmla="*/ 141 h 246"/>
                <a:gd name="T84" fmla="*/ 108 w 202"/>
                <a:gd name="T85" fmla="*/ 132 h 246"/>
                <a:gd name="T86" fmla="*/ 104 w 202"/>
                <a:gd name="T87" fmla="*/ 122 h 246"/>
                <a:gd name="T88" fmla="*/ 101 w 202"/>
                <a:gd name="T89" fmla="*/ 112 h 246"/>
                <a:gd name="T90" fmla="*/ 95 w 202"/>
                <a:gd name="T91" fmla="*/ 99 h 246"/>
                <a:gd name="T92" fmla="*/ 88 w 202"/>
                <a:gd name="T93" fmla="*/ 86 h 246"/>
                <a:gd name="T94" fmla="*/ 79 w 202"/>
                <a:gd name="T95" fmla="*/ 73 h 246"/>
                <a:gd name="T96" fmla="*/ 67 w 202"/>
                <a:gd name="T97" fmla="*/ 64 h 246"/>
                <a:gd name="T98" fmla="*/ 57 w 202"/>
                <a:gd name="T99" fmla="*/ 57 h 246"/>
                <a:gd name="T100" fmla="*/ 48 w 202"/>
                <a:gd name="T101" fmla="*/ 50 h 246"/>
                <a:gd name="T102" fmla="*/ 40 w 202"/>
                <a:gd name="T103" fmla="*/ 42 h 246"/>
                <a:gd name="T104" fmla="*/ 30 w 202"/>
                <a:gd name="T105" fmla="*/ 34 h 246"/>
                <a:gd name="T106" fmla="*/ 22 w 202"/>
                <a:gd name="T107" fmla="*/ 26 h 246"/>
                <a:gd name="T108" fmla="*/ 15 w 202"/>
                <a:gd name="T109" fmla="*/ 17 h 246"/>
                <a:gd name="T110" fmla="*/ 7 w 202"/>
                <a:gd name="T111" fmla="*/ 9 h 246"/>
                <a:gd name="T112" fmla="*/ 0 w 202"/>
                <a:gd name="T113" fmla="*/ 0 h 246"/>
                <a:gd name="T114" fmla="*/ 0 w 202"/>
                <a:gd name="T115" fmla="*/ 0 h 246"/>
                <a:gd name="T116" fmla="*/ 0 w 202"/>
                <a:gd name="T117" fmla="*/ 0 h 246"/>
                <a:gd name="T118" fmla="*/ 0 w 202"/>
                <a:gd name="T119" fmla="*/ 0 h 246"/>
                <a:gd name="T120" fmla="*/ 0 w 202"/>
                <a:gd name="T121" fmla="*/ 0 h 246"/>
                <a:gd name="T122" fmla="*/ 0 w 202"/>
                <a:gd name="T12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46">
                  <a:moveTo>
                    <a:pt x="0" y="0"/>
                  </a:moveTo>
                  <a:lnTo>
                    <a:pt x="6" y="8"/>
                  </a:lnTo>
                  <a:lnTo>
                    <a:pt x="13" y="16"/>
                  </a:lnTo>
                  <a:lnTo>
                    <a:pt x="19" y="23"/>
                  </a:lnTo>
                  <a:lnTo>
                    <a:pt x="26" y="31"/>
                  </a:lnTo>
                  <a:lnTo>
                    <a:pt x="32" y="39"/>
                  </a:lnTo>
                  <a:lnTo>
                    <a:pt x="40" y="46"/>
                  </a:lnTo>
                  <a:lnTo>
                    <a:pt x="47" y="53"/>
                  </a:lnTo>
                  <a:lnTo>
                    <a:pt x="55" y="59"/>
                  </a:lnTo>
                  <a:lnTo>
                    <a:pt x="63" y="68"/>
                  </a:lnTo>
                  <a:lnTo>
                    <a:pt x="71" y="77"/>
                  </a:lnTo>
                  <a:lnTo>
                    <a:pt x="77" y="86"/>
                  </a:lnTo>
                  <a:lnTo>
                    <a:pt x="82" y="95"/>
                  </a:lnTo>
                  <a:lnTo>
                    <a:pt x="87" y="106"/>
                  </a:lnTo>
                  <a:lnTo>
                    <a:pt x="91" y="116"/>
                  </a:lnTo>
                  <a:lnTo>
                    <a:pt x="95" y="127"/>
                  </a:lnTo>
                  <a:lnTo>
                    <a:pt x="98" y="139"/>
                  </a:lnTo>
                  <a:lnTo>
                    <a:pt x="104" y="157"/>
                  </a:lnTo>
                  <a:lnTo>
                    <a:pt x="112" y="173"/>
                  </a:lnTo>
                  <a:lnTo>
                    <a:pt x="121" y="190"/>
                  </a:lnTo>
                  <a:lnTo>
                    <a:pt x="132" y="205"/>
                  </a:lnTo>
                  <a:lnTo>
                    <a:pt x="145" y="218"/>
                  </a:lnTo>
                  <a:lnTo>
                    <a:pt x="159" y="230"/>
                  </a:lnTo>
                  <a:lnTo>
                    <a:pt x="176" y="239"/>
                  </a:lnTo>
                  <a:lnTo>
                    <a:pt x="194" y="246"/>
                  </a:lnTo>
                  <a:lnTo>
                    <a:pt x="198" y="245"/>
                  </a:lnTo>
                  <a:lnTo>
                    <a:pt x="201" y="241"/>
                  </a:lnTo>
                  <a:lnTo>
                    <a:pt x="202" y="237"/>
                  </a:lnTo>
                  <a:lnTo>
                    <a:pt x="201" y="233"/>
                  </a:lnTo>
                  <a:lnTo>
                    <a:pt x="193" y="226"/>
                  </a:lnTo>
                  <a:lnTo>
                    <a:pt x="185" y="221"/>
                  </a:lnTo>
                  <a:lnTo>
                    <a:pt x="177" y="215"/>
                  </a:lnTo>
                  <a:lnTo>
                    <a:pt x="169" y="210"/>
                  </a:lnTo>
                  <a:lnTo>
                    <a:pt x="161" y="205"/>
                  </a:lnTo>
                  <a:lnTo>
                    <a:pt x="153" y="200"/>
                  </a:lnTo>
                  <a:lnTo>
                    <a:pt x="145" y="193"/>
                  </a:lnTo>
                  <a:lnTo>
                    <a:pt x="138" y="186"/>
                  </a:lnTo>
                  <a:lnTo>
                    <a:pt x="131" y="178"/>
                  </a:lnTo>
                  <a:lnTo>
                    <a:pt x="125" y="169"/>
                  </a:lnTo>
                  <a:lnTo>
                    <a:pt x="120" y="161"/>
                  </a:lnTo>
                  <a:lnTo>
                    <a:pt x="116" y="150"/>
                  </a:lnTo>
                  <a:lnTo>
                    <a:pt x="111" y="141"/>
                  </a:lnTo>
                  <a:lnTo>
                    <a:pt x="108" y="132"/>
                  </a:lnTo>
                  <a:lnTo>
                    <a:pt x="104" y="122"/>
                  </a:lnTo>
                  <a:lnTo>
                    <a:pt x="101" y="112"/>
                  </a:lnTo>
                  <a:lnTo>
                    <a:pt x="95" y="99"/>
                  </a:lnTo>
                  <a:lnTo>
                    <a:pt x="88" y="86"/>
                  </a:lnTo>
                  <a:lnTo>
                    <a:pt x="79" y="73"/>
                  </a:lnTo>
                  <a:lnTo>
                    <a:pt x="67" y="64"/>
                  </a:lnTo>
                  <a:lnTo>
                    <a:pt x="57" y="57"/>
                  </a:lnTo>
                  <a:lnTo>
                    <a:pt x="48" y="50"/>
                  </a:lnTo>
                  <a:lnTo>
                    <a:pt x="40" y="42"/>
                  </a:lnTo>
                  <a:lnTo>
                    <a:pt x="30" y="34"/>
                  </a:lnTo>
                  <a:lnTo>
                    <a:pt x="22" y="26"/>
                  </a:lnTo>
                  <a:lnTo>
                    <a:pt x="15" y="17"/>
                  </a:lnTo>
                  <a:lnTo>
                    <a:pt x="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33"/>
            <p:cNvSpPr>
              <a:spLocks/>
            </p:cNvSpPr>
            <p:nvPr/>
          </p:nvSpPr>
          <p:spPr bwMode="auto">
            <a:xfrm>
              <a:off x="1332" y="1687"/>
              <a:ext cx="48" cy="49"/>
            </a:xfrm>
            <a:custGeom>
              <a:avLst/>
              <a:gdLst>
                <a:gd name="T0" fmla="*/ 13 w 96"/>
                <a:gd name="T1" fmla="*/ 0 h 98"/>
                <a:gd name="T2" fmla="*/ 6 w 96"/>
                <a:gd name="T3" fmla="*/ 13 h 98"/>
                <a:gd name="T4" fmla="*/ 0 w 96"/>
                <a:gd name="T5" fmla="*/ 25 h 98"/>
                <a:gd name="T6" fmla="*/ 0 w 96"/>
                <a:gd name="T7" fmla="*/ 37 h 98"/>
                <a:gd name="T8" fmla="*/ 8 w 96"/>
                <a:gd name="T9" fmla="*/ 50 h 98"/>
                <a:gd name="T10" fmla="*/ 16 w 96"/>
                <a:gd name="T11" fmla="*/ 58 h 98"/>
                <a:gd name="T12" fmla="*/ 24 w 96"/>
                <a:gd name="T13" fmla="*/ 65 h 98"/>
                <a:gd name="T14" fmla="*/ 34 w 96"/>
                <a:gd name="T15" fmla="*/ 73 h 98"/>
                <a:gd name="T16" fmla="*/ 44 w 96"/>
                <a:gd name="T17" fmla="*/ 79 h 98"/>
                <a:gd name="T18" fmla="*/ 54 w 96"/>
                <a:gd name="T19" fmla="*/ 86 h 98"/>
                <a:gd name="T20" fmla="*/ 64 w 96"/>
                <a:gd name="T21" fmla="*/ 90 h 98"/>
                <a:gd name="T22" fmla="*/ 75 w 96"/>
                <a:gd name="T23" fmla="*/ 95 h 98"/>
                <a:gd name="T24" fmla="*/ 85 w 96"/>
                <a:gd name="T25" fmla="*/ 98 h 98"/>
                <a:gd name="T26" fmla="*/ 89 w 96"/>
                <a:gd name="T27" fmla="*/ 98 h 98"/>
                <a:gd name="T28" fmla="*/ 93 w 96"/>
                <a:gd name="T29" fmla="*/ 96 h 98"/>
                <a:gd name="T30" fmla="*/ 96 w 96"/>
                <a:gd name="T31" fmla="*/ 93 h 98"/>
                <a:gd name="T32" fmla="*/ 94 w 96"/>
                <a:gd name="T33" fmla="*/ 89 h 98"/>
                <a:gd name="T34" fmla="*/ 87 w 96"/>
                <a:gd name="T35" fmla="*/ 83 h 98"/>
                <a:gd name="T36" fmla="*/ 81 w 96"/>
                <a:gd name="T37" fmla="*/ 79 h 98"/>
                <a:gd name="T38" fmla="*/ 73 w 96"/>
                <a:gd name="T39" fmla="*/ 74 h 98"/>
                <a:gd name="T40" fmla="*/ 64 w 96"/>
                <a:gd name="T41" fmla="*/ 70 h 98"/>
                <a:gd name="T42" fmla="*/ 58 w 96"/>
                <a:gd name="T43" fmla="*/ 65 h 98"/>
                <a:gd name="T44" fmla="*/ 49 w 96"/>
                <a:gd name="T45" fmla="*/ 60 h 98"/>
                <a:gd name="T46" fmla="*/ 41 w 96"/>
                <a:gd name="T47" fmla="*/ 57 h 98"/>
                <a:gd name="T48" fmla="*/ 34 w 96"/>
                <a:gd name="T49" fmla="*/ 52 h 98"/>
                <a:gd name="T50" fmla="*/ 28 w 96"/>
                <a:gd name="T51" fmla="*/ 46 h 98"/>
                <a:gd name="T52" fmla="*/ 19 w 96"/>
                <a:gd name="T53" fmla="*/ 41 h 98"/>
                <a:gd name="T54" fmla="*/ 13 w 96"/>
                <a:gd name="T55" fmla="*/ 35 h 98"/>
                <a:gd name="T56" fmla="*/ 8 w 96"/>
                <a:gd name="T57" fmla="*/ 27 h 98"/>
                <a:gd name="T58" fmla="*/ 8 w 96"/>
                <a:gd name="T59" fmla="*/ 20 h 98"/>
                <a:gd name="T60" fmla="*/ 9 w 96"/>
                <a:gd name="T61" fmla="*/ 13 h 98"/>
                <a:gd name="T62" fmla="*/ 10 w 96"/>
                <a:gd name="T63" fmla="*/ 6 h 98"/>
                <a:gd name="T64" fmla="*/ 13 w 96"/>
                <a:gd name="T65" fmla="*/ 0 h 98"/>
                <a:gd name="T66" fmla="*/ 13 w 96"/>
                <a:gd name="T67" fmla="*/ 0 h 98"/>
                <a:gd name="T68" fmla="*/ 13 w 96"/>
                <a:gd name="T69" fmla="*/ 0 h 98"/>
                <a:gd name="T70" fmla="*/ 13 w 96"/>
                <a:gd name="T71" fmla="*/ 0 h 98"/>
                <a:gd name="T72" fmla="*/ 13 w 96"/>
                <a:gd name="T73" fmla="*/ 0 h 98"/>
                <a:gd name="T74" fmla="*/ 13 w 96"/>
                <a:gd name="T7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8">
                  <a:moveTo>
                    <a:pt x="13" y="0"/>
                  </a:moveTo>
                  <a:lnTo>
                    <a:pt x="6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8" y="50"/>
                  </a:lnTo>
                  <a:lnTo>
                    <a:pt x="16" y="58"/>
                  </a:lnTo>
                  <a:lnTo>
                    <a:pt x="24" y="65"/>
                  </a:lnTo>
                  <a:lnTo>
                    <a:pt x="34" y="73"/>
                  </a:lnTo>
                  <a:lnTo>
                    <a:pt x="44" y="79"/>
                  </a:lnTo>
                  <a:lnTo>
                    <a:pt x="54" y="86"/>
                  </a:lnTo>
                  <a:lnTo>
                    <a:pt x="64" y="90"/>
                  </a:lnTo>
                  <a:lnTo>
                    <a:pt x="75" y="95"/>
                  </a:lnTo>
                  <a:lnTo>
                    <a:pt x="85" y="98"/>
                  </a:lnTo>
                  <a:lnTo>
                    <a:pt x="89" y="98"/>
                  </a:lnTo>
                  <a:lnTo>
                    <a:pt x="93" y="96"/>
                  </a:lnTo>
                  <a:lnTo>
                    <a:pt x="96" y="93"/>
                  </a:lnTo>
                  <a:lnTo>
                    <a:pt x="94" y="89"/>
                  </a:lnTo>
                  <a:lnTo>
                    <a:pt x="87" y="83"/>
                  </a:lnTo>
                  <a:lnTo>
                    <a:pt x="81" y="79"/>
                  </a:lnTo>
                  <a:lnTo>
                    <a:pt x="73" y="74"/>
                  </a:lnTo>
                  <a:lnTo>
                    <a:pt x="64" y="70"/>
                  </a:lnTo>
                  <a:lnTo>
                    <a:pt x="58" y="65"/>
                  </a:lnTo>
                  <a:lnTo>
                    <a:pt x="49" y="60"/>
                  </a:lnTo>
                  <a:lnTo>
                    <a:pt x="41" y="57"/>
                  </a:lnTo>
                  <a:lnTo>
                    <a:pt x="34" y="52"/>
                  </a:lnTo>
                  <a:lnTo>
                    <a:pt x="28" y="46"/>
                  </a:lnTo>
                  <a:lnTo>
                    <a:pt x="19" y="41"/>
                  </a:lnTo>
                  <a:lnTo>
                    <a:pt x="13" y="35"/>
                  </a:lnTo>
                  <a:lnTo>
                    <a:pt x="8" y="27"/>
                  </a:lnTo>
                  <a:lnTo>
                    <a:pt x="8" y="20"/>
                  </a:lnTo>
                  <a:lnTo>
                    <a:pt x="9" y="13"/>
                  </a:lnTo>
                  <a:lnTo>
                    <a:pt x="10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134"/>
            <p:cNvSpPr>
              <a:spLocks/>
            </p:cNvSpPr>
            <p:nvPr/>
          </p:nvSpPr>
          <p:spPr bwMode="auto">
            <a:xfrm>
              <a:off x="1326" y="1709"/>
              <a:ext cx="53" cy="43"/>
            </a:xfrm>
            <a:custGeom>
              <a:avLst/>
              <a:gdLst>
                <a:gd name="T0" fmla="*/ 3 w 105"/>
                <a:gd name="T1" fmla="*/ 0 h 87"/>
                <a:gd name="T2" fmla="*/ 2 w 105"/>
                <a:gd name="T3" fmla="*/ 11 h 87"/>
                <a:gd name="T4" fmla="*/ 0 w 105"/>
                <a:gd name="T5" fmla="*/ 21 h 87"/>
                <a:gd name="T6" fmla="*/ 2 w 105"/>
                <a:gd name="T7" fmla="*/ 31 h 87"/>
                <a:gd name="T8" fmla="*/ 5 w 105"/>
                <a:gd name="T9" fmla="*/ 42 h 87"/>
                <a:gd name="T10" fmla="*/ 11 w 105"/>
                <a:gd name="T11" fmla="*/ 50 h 87"/>
                <a:gd name="T12" fmla="*/ 20 w 105"/>
                <a:gd name="T13" fmla="*/ 55 h 87"/>
                <a:gd name="T14" fmla="*/ 29 w 105"/>
                <a:gd name="T15" fmla="*/ 61 h 87"/>
                <a:gd name="T16" fmla="*/ 38 w 105"/>
                <a:gd name="T17" fmla="*/ 67 h 87"/>
                <a:gd name="T18" fmla="*/ 45 w 105"/>
                <a:gd name="T19" fmla="*/ 73 h 87"/>
                <a:gd name="T20" fmla="*/ 53 w 105"/>
                <a:gd name="T21" fmla="*/ 77 h 87"/>
                <a:gd name="T22" fmla="*/ 61 w 105"/>
                <a:gd name="T23" fmla="*/ 82 h 87"/>
                <a:gd name="T24" fmla="*/ 71 w 105"/>
                <a:gd name="T25" fmla="*/ 84 h 87"/>
                <a:gd name="T26" fmla="*/ 80 w 105"/>
                <a:gd name="T27" fmla="*/ 87 h 87"/>
                <a:gd name="T28" fmla="*/ 88 w 105"/>
                <a:gd name="T29" fmla="*/ 85 h 87"/>
                <a:gd name="T30" fmla="*/ 96 w 105"/>
                <a:gd name="T31" fmla="*/ 82 h 87"/>
                <a:gd name="T32" fmla="*/ 103 w 105"/>
                <a:gd name="T33" fmla="*/ 75 h 87"/>
                <a:gd name="T34" fmla="*/ 104 w 105"/>
                <a:gd name="T35" fmla="*/ 72 h 87"/>
                <a:gd name="T36" fmla="*/ 105 w 105"/>
                <a:gd name="T37" fmla="*/ 68 h 87"/>
                <a:gd name="T38" fmla="*/ 105 w 105"/>
                <a:gd name="T39" fmla="*/ 66 h 87"/>
                <a:gd name="T40" fmla="*/ 102 w 105"/>
                <a:gd name="T41" fmla="*/ 67 h 87"/>
                <a:gd name="T42" fmla="*/ 95 w 105"/>
                <a:gd name="T43" fmla="*/ 68 h 87"/>
                <a:gd name="T44" fmla="*/ 87 w 105"/>
                <a:gd name="T45" fmla="*/ 68 h 87"/>
                <a:gd name="T46" fmla="*/ 79 w 105"/>
                <a:gd name="T47" fmla="*/ 67 h 87"/>
                <a:gd name="T48" fmla="*/ 72 w 105"/>
                <a:gd name="T49" fmla="*/ 65 h 87"/>
                <a:gd name="T50" fmla="*/ 64 w 105"/>
                <a:gd name="T51" fmla="*/ 61 h 87"/>
                <a:gd name="T52" fmla="*/ 57 w 105"/>
                <a:gd name="T53" fmla="*/ 58 h 87"/>
                <a:gd name="T54" fmla="*/ 50 w 105"/>
                <a:gd name="T55" fmla="*/ 53 h 87"/>
                <a:gd name="T56" fmla="*/ 44 w 105"/>
                <a:gd name="T57" fmla="*/ 50 h 87"/>
                <a:gd name="T58" fmla="*/ 38 w 105"/>
                <a:gd name="T59" fmla="*/ 46 h 87"/>
                <a:gd name="T60" fmla="*/ 31 w 105"/>
                <a:gd name="T61" fmla="*/ 44 h 87"/>
                <a:gd name="T62" fmla="*/ 25 w 105"/>
                <a:gd name="T63" fmla="*/ 42 h 87"/>
                <a:gd name="T64" fmla="*/ 19 w 105"/>
                <a:gd name="T65" fmla="*/ 38 h 87"/>
                <a:gd name="T66" fmla="*/ 11 w 105"/>
                <a:gd name="T67" fmla="*/ 31 h 87"/>
                <a:gd name="T68" fmla="*/ 6 w 105"/>
                <a:gd name="T69" fmla="*/ 22 h 87"/>
                <a:gd name="T70" fmla="*/ 4 w 105"/>
                <a:gd name="T71" fmla="*/ 12 h 87"/>
                <a:gd name="T72" fmla="*/ 3 w 105"/>
                <a:gd name="T73" fmla="*/ 0 h 87"/>
                <a:gd name="T74" fmla="*/ 3 w 105"/>
                <a:gd name="T75" fmla="*/ 0 h 87"/>
                <a:gd name="T76" fmla="*/ 3 w 105"/>
                <a:gd name="T77" fmla="*/ 0 h 87"/>
                <a:gd name="T78" fmla="*/ 3 w 105"/>
                <a:gd name="T79" fmla="*/ 0 h 87"/>
                <a:gd name="T80" fmla="*/ 3 w 105"/>
                <a:gd name="T81" fmla="*/ 0 h 87"/>
                <a:gd name="T82" fmla="*/ 3 w 105"/>
                <a:gd name="T8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87">
                  <a:moveTo>
                    <a:pt x="3" y="0"/>
                  </a:moveTo>
                  <a:lnTo>
                    <a:pt x="2" y="11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1" y="50"/>
                  </a:lnTo>
                  <a:lnTo>
                    <a:pt x="20" y="55"/>
                  </a:lnTo>
                  <a:lnTo>
                    <a:pt x="29" y="61"/>
                  </a:lnTo>
                  <a:lnTo>
                    <a:pt x="38" y="67"/>
                  </a:lnTo>
                  <a:lnTo>
                    <a:pt x="45" y="73"/>
                  </a:lnTo>
                  <a:lnTo>
                    <a:pt x="53" y="77"/>
                  </a:lnTo>
                  <a:lnTo>
                    <a:pt x="61" y="82"/>
                  </a:lnTo>
                  <a:lnTo>
                    <a:pt x="71" y="84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6" y="82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7"/>
                  </a:lnTo>
                  <a:lnTo>
                    <a:pt x="95" y="68"/>
                  </a:lnTo>
                  <a:lnTo>
                    <a:pt x="87" y="68"/>
                  </a:lnTo>
                  <a:lnTo>
                    <a:pt x="79" y="67"/>
                  </a:lnTo>
                  <a:lnTo>
                    <a:pt x="72" y="65"/>
                  </a:lnTo>
                  <a:lnTo>
                    <a:pt x="64" y="61"/>
                  </a:lnTo>
                  <a:lnTo>
                    <a:pt x="57" y="58"/>
                  </a:lnTo>
                  <a:lnTo>
                    <a:pt x="50" y="53"/>
                  </a:lnTo>
                  <a:lnTo>
                    <a:pt x="44" y="50"/>
                  </a:lnTo>
                  <a:lnTo>
                    <a:pt x="38" y="46"/>
                  </a:lnTo>
                  <a:lnTo>
                    <a:pt x="31" y="44"/>
                  </a:lnTo>
                  <a:lnTo>
                    <a:pt x="25" y="42"/>
                  </a:lnTo>
                  <a:lnTo>
                    <a:pt x="19" y="38"/>
                  </a:lnTo>
                  <a:lnTo>
                    <a:pt x="11" y="31"/>
                  </a:lnTo>
                  <a:lnTo>
                    <a:pt x="6" y="22"/>
                  </a:lnTo>
                  <a:lnTo>
                    <a:pt x="4" y="1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35"/>
            <p:cNvSpPr>
              <a:spLocks/>
            </p:cNvSpPr>
            <p:nvPr/>
          </p:nvSpPr>
          <p:spPr bwMode="auto">
            <a:xfrm>
              <a:off x="1330" y="1741"/>
              <a:ext cx="57" cy="28"/>
            </a:xfrm>
            <a:custGeom>
              <a:avLst/>
              <a:gdLst>
                <a:gd name="T0" fmla="*/ 1 w 114"/>
                <a:gd name="T1" fmla="*/ 0 h 55"/>
                <a:gd name="T2" fmla="*/ 0 w 114"/>
                <a:gd name="T3" fmla="*/ 9 h 55"/>
                <a:gd name="T4" fmla="*/ 3 w 114"/>
                <a:gd name="T5" fmla="*/ 17 h 55"/>
                <a:gd name="T6" fmla="*/ 7 w 114"/>
                <a:gd name="T7" fmla="*/ 24 h 55"/>
                <a:gd name="T8" fmla="*/ 14 w 114"/>
                <a:gd name="T9" fmla="*/ 30 h 55"/>
                <a:gd name="T10" fmla="*/ 21 w 114"/>
                <a:gd name="T11" fmla="*/ 34 h 55"/>
                <a:gd name="T12" fmla="*/ 29 w 114"/>
                <a:gd name="T13" fmla="*/ 39 h 55"/>
                <a:gd name="T14" fmla="*/ 37 w 114"/>
                <a:gd name="T15" fmla="*/ 44 h 55"/>
                <a:gd name="T16" fmla="*/ 44 w 114"/>
                <a:gd name="T17" fmla="*/ 47 h 55"/>
                <a:gd name="T18" fmla="*/ 49 w 114"/>
                <a:gd name="T19" fmla="*/ 49 h 55"/>
                <a:gd name="T20" fmla="*/ 53 w 114"/>
                <a:gd name="T21" fmla="*/ 51 h 55"/>
                <a:gd name="T22" fmla="*/ 59 w 114"/>
                <a:gd name="T23" fmla="*/ 53 h 55"/>
                <a:gd name="T24" fmla="*/ 66 w 114"/>
                <a:gd name="T25" fmla="*/ 54 h 55"/>
                <a:gd name="T26" fmla="*/ 72 w 114"/>
                <a:gd name="T27" fmla="*/ 55 h 55"/>
                <a:gd name="T28" fmla="*/ 78 w 114"/>
                <a:gd name="T29" fmla="*/ 55 h 55"/>
                <a:gd name="T30" fmla="*/ 83 w 114"/>
                <a:gd name="T31" fmla="*/ 55 h 55"/>
                <a:gd name="T32" fmla="*/ 88 w 114"/>
                <a:gd name="T33" fmla="*/ 55 h 55"/>
                <a:gd name="T34" fmla="*/ 97 w 114"/>
                <a:gd name="T35" fmla="*/ 52 h 55"/>
                <a:gd name="T36" fmla="*/ 103 w 114"/>
                <a:gd name="T37" fmla="*/ 45 h 55"/>
                <a:gd name="T38" fmla="*/ 107 w 114"/>
                <a:gd name="T39" fmla="*/ 37 h 55"/>
                <a:gd name="T40" fmla="*/ 113 w 114"/>
                <a:gd name="T41" fmla="*/ 29 h 55"/>
                <a:gd name="T42" fmla="*/ 114 w 114"/>
                <a:gd name="T43" fmla="*/ 26 h 55"/>
                <a:gd name="T44" fmla="*/ 113 w 114"/>
                <a:gd name="T45" fmla="*/ 25 h 55"/>
                <a:gd name="T46" fmla="*/ 111 w 114"/>
                <a:gd name="T47" fmla="*/ 25 h 55"/>
                <a:gd name="T48" fmla="*/ 109 w 114"/>
                <a:gd name="T49" fmla="*/ 26 h 55"/>
                <a:gd name="T50" fmla="*/ 105 w 114"/>
                <a:gd name="T51" fmla="*/ 30 h 55"/>
                <a:gd name="T52" fmla="*/ 101 w 114"/>
                <a:gd name="T53" fmla="*/ 33 h 55"/>
                <a:gd name="T54" fmla="*/ 97 w 114"/>
                <a:gd name="T55" fmla="*/ 37 h 55"/>
                <a:gd name="T56" fmla="*/ 94 w 114"/>
                <a:gd name="T57" fmla="*/ 39 h 55"/>
                <a:gd name="T58" fmla="*/ 89 w 114"/>
                <a:gd name="T59" fmla="*/ 41 h 55"/>
                <a:gd name="T60" fmla="*/ 84 w 114"/>
                <a:gd name="T61" fmla="*/ 41 h 55"/>
                <a:gd name="T62" fmla="*/ 80 w 114"/>
                <a:gd name="T63" fmla="*/ 42 h 55"/>
                <a:gd name="T64" fmla="*/ 74 w 114"/>
                <a:gd name="T65" fmla="*/ 41 h 55"/>
                <a:gd name="T66" fmla="*/ 67 w 114"/>
                <a:gd name="T67" fmla="*/ 40 h 55"/>
                <a:gd name="T68" fmla="*/ 60 w 114"/>
                <a:gd name="T69" fmla="*/ 39 h 55"/>
                <a:gd name="T70" fmla="*/ 53 w 114"/>
                <a:gd name="T71" fmla="*/ 38 h 55"/>
                <a:gd name="T72" fmla="*/ 46 w 114"/>
                <a:gd name="T73" fmla="*/ 36 h 55"/>
                <a:gd name="T74" fmla="*/ 41 w 114"/>
                <a:gd name="T75" fmla="*/ 33 h 55"/>
                <a:gd name="T76" fmla="*/ 34 w 114"/>
                <a:gd name="T77" fmla="*/ 30 h 55"/>
                <a:gd name="T78" fmla="*/ 26 w 114"/>
                <a:gd name="T79" fmla="*/ 26 h 55"/>
                <a:gd name="T80" fmla="*/ 19 w 114"/>
                <a:gd name="T81" fmla="*/ 23 h 55"/>
                <a:gd name="T82" fmla="*/ 13 w 114"/>
                <a:gd name="T83" fmla="*/ 18 h 55"/>
                <a:gd name="T84" fmla="*/ 7 w 114"/>
                <a:gd name="T85" fmla="*/ 13 h 55"/>
                <a:gd name="T86" fmla="*/ 4 w 114"/>
                <a:gd name="T87" fmla="*/ 7 h 55"/>
                <a:gd name="T88" fmla="*/ 3 w 114"/>
                <a:gd name="T89" fmla="*/ 0 h 55"/>
                <a:gd name="T90" fmla="*/ 3 w 114"/>
                <a:gd name="T91" fmla="*/ 0 h 55"/>
                <a:gd name="T92" fmla="*/ 3 w 114"/>
                <a:gd name="T93" fmla="*/ 0 h 55"/>
                <a:gd name="T94" fmla="*/ 1 w 114"/>
                <a:gd name="T95" fmla="*/ 0 h 55"/>
                <a:gd name="T96" fmla="*/ 1 w 114"/>
                <a:gd name="T97" fmla="*/ 0 h 55"/>
                <a:gd name="T98" fmla="*/ 1 w 114"/>
                <a:gd name="T9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55">
                  <a:moveTo>
                    <a:pt x="1" y="0"/>
                  </a:moveTo>
                  <a:lnTo>
                    <a:pt x="0" y="9"/>
                  </a:lnTo>
                  <a:lnTo>
                    <a:pt x="3" y="17"/>
                  </a:lnTo>
                  <a:lnTo>
                    <a:pt x="7" y="24"/>
                  </a:lnTo>
                  <a:lnTo>
                    <a:pt x="14" y="30"/>
                  </a:lnTo>
                  <a:lnTo>
                    <a:pt x="21" y="34"/>
                  </a:lnTo>
                  <a:lnTo>
                    <a:pt x="29" y="39"/>
                  </a:lnTo>
                  <a:lnTo>
                    <a:pt x="37" y="44"/>
                  </a:lnTo>
                  <a:lnTo>
                    <a:pt x="44" y="47"/>
                  </a:lnTo>
                  <a:lnTo>
                    <a:pt x="49" y="49"/>
                  </a:lnTo>
                  <a:lnTo>
                    <a:pt x="53" y="51"/>
                  </a:lnTo>
                  <a:lnTo>
                    <a:pt x="59" y="53"/>
                  </a:lnTo>
                  <a:lnTo>
                    <a:pt x="66" y="54"/>
                  </a:lnTo>
                  <a:lnTo>
                    <a:pt x="72" y="55"/>
                  </a:lnTo>
                  <a:lnTo>
                    <a:pt x="78" y="55"/>
                  </a:lnTo>
                  <a:lnTo>
                    <a:pt x="83" y="55"/>
                  </a:lnTo>
                  <a:lnTo>
                    <a:pt x="88" y="55"/>
                  </a:lnTo>
                  <a:lnTo>
                    <a:pt x="97" y="52"/>
                  </a:lnTo>
                  <a:lnTo>
                    <a:pt x="103" y="45"/>
                  </a:lnTo>
                  <a:lnTo>
                    <a:pt x="107" y="37"/>
                  </a:lnTo>
                  <a:lnTo>
                    <a:pt x="113" y="29"/>
                  </a:lnTo>
                  <a:lnTo>
                    <a:pt x="114" y="26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09" y="26"/>
                  </a:lnTo>
                  <a:lnTo>
                    <a:pt x="105" y="30"/>
                  </a:lnTo>
                  <a:lnTo>
                    <a:pt x="101" y="33"/>
                  </a:lnTo>
                  <a:lnTo>
                    <a:pt x="97" y="37"/>
                  </a:lnTo>
                  <a:lnTo>
                    <a:pt x="94" y="39"/>
                  </a:lnTo>
                  <a:lnTo>
                    <a:pt x="89" y="41"/>
                  </a:lnTo>
                  <a:lnTo>
                    <a:pt x="84" y="41"/>
                  </a:lnTo>
                  <a:lnTo>
                    <a:pt x="80" y="42"/>
                  </a:lnTo>
                  <a:lnTo>
                    <a:pt x="74" y="41"/>
                  </a:lnTo>
                  <a:lnTo>
                    <a:pt x="67" y="40"/>
                  </a:lnTo>
                  <a:lnTo>
                    <a:pt x="60" y="39"/>
                  </a:lnTo>
                  <a:lnTo>
                    <a:pt x="53" y="38"/>
                  </a:lnTo>
                  <a:lnTo>
                    <a:pt x="46" y="36"/>
                  </a:lnTo>
                  <a:lnTo>
                    <a:pt x="41" y="33"/>
                  </a:lnTo>
                  <a:lnTo>
                    <a:pt x="34" y="30"/>
                  </a:lnTo>
                  <a:lnTo>
                    <a:pt x="26" y="26"/>
                  </a:lnTo>
                  <a:lnTo>
                    <a:pt x="19" y="23"/>
                  </a:lnTo>
                  <a:lnTo>
                    <a:pt x="13" y="18"/>
                  </a:lnTo>
                  <a:lnTo>
                    <a:pt x="7" y="13"/>
                  </a:lnTo>
                  <a:lnTo>
                    <a:pt x="4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36"/>
            <p:cNvSpPr>
              <a:spLocks/>
            </p:cNvSpPr>
            <p:nvPr/>
          </p:nvSpPr>
          <p:spPr bwMode="auto">
            <a:xfrm>
              <a:off x="1368" y="1739"/>
              <a:ext cx="73" cy="83"/>
            </a:xfrm>
            <a:custGeom>
              <a:avLst/>
              <a:gdLst>
                <a:gd name="T0" fmla="*/ 0 w 145"/>
                <a:gd name="T1" fmla="*/ 0 h 167"/>
                <a:gd name="T2" fmla="*/ 3 w 145"/>
                <a:gd name="T3" fmla="*/ 14 h 167"/>
                <a:gd name="T4" fmla="*/ 6 w 145"/>
                <a:gd name="T5" fmla="*/ 29 h 167"/>
                <a:gd name="T6" fmla="*/ 10 w 145"/>
                <a:gd name="T7" fmla="*/ 43 h 167"/>
                <a:gd name="T8" fmla="*/ 14 w 145"/>
                <a:gd name="T9" fmla="*/ 57 h 167"/>
                <a:gd name="T10" fmla="*/ 20 w 145"/>
                <a:gd name="T11" fmla="*/ 70 h 167"/>
                <a:gd name="T12" fmla="*/ 27 w 145"/>
                <a:gd name="T13" fmla="*/ 83 h 167"/>
                <a:gd name="T14" fmla="*/ 35 w 145"/>
                <a:gd name="T15" fmla="*/ 95 h 167"/>
                <a:gd name="T16" fmla="*/ 44 w 145"/>
                <a:gd name="T17" fmla="*/ 105 h 167"/>
                <a:gd name="T18" fmla="*/ 56 w 145"/>
                <a:gd name="T19" fmla="*/ 114 h 167"/>
                <a:gd name="T20" fmla="*/ 68 w 145"/>
                <a:gd name="T21" fmla="*/ 122 h 167"/>
                <a:gd name="T22" fmla="*/ 80 w 145"/>
                <a:gd name="T23" fmla="*/ 129 h 167"/>
                <a:gd name="T24" fmla="*/ 93 w 145"/>
                <a:gd name="T25" fmla="*/ 135 h 167"/>
                <a:gd name="T26" fmla="*/ 106 w 145"/>
                <a:gd name="T27" fmla="*/ 141 h 167"/>
                <a:gd name="T28" fmla="*/ 117 w 145"/>
                <a:gd name="T29" fmla="*/ 149 h 167"/>
                <a:gd name="T30" fmla="*/ 129 w 145"/>
                <a:gd name="T31" fmla="*/ 157 h 167"/>
                <a:gd name="T32" fmla="*/ 139 w 145"/>
                <a:gd name="T33" fmla="*/ 167 h 167"/>
                <a:gd name="T34" fmla="*/ 141 w 145"/>
                <a:gd name="T35" fmla="*/ 167 h 167"/>
                <a:gd name="T36" fmla="*/ 144 w 145"/>
                <a:gd name="T37" fmla="*/ 166 h 167"/>
                <a:gd name="T38" fmla="*/ 145 w 145"/>
                <a:gd name="T39" fmla="*/ 165 h 167"/>
                <a:gd name="T40" fmla="*/ 145 w 145"/>
                <a:gd name="T41" fmla="*/ 162 h 167"/>
                <a:gd name="T42" fmla="*/ 138 w 145"/>
                <a:gd name="T43" fmla="*/ 150 h 167"/>
                <a:gd name="T44" fmla="*/ 132 w 145"/>
                <a:gd name="T45" fmla="*/ 137 h 167"/>
                <a:gd name="T46" fmla="*/ 123 w 145"/>
                <a:gd name="T47" fmla="*/ 127 h 167"/>
                <a:gd name="T48" fmla="*/ 111 w 145"/>
                <a:gd name="T49" fmla="*/ 118 h 167"/>
                <a:gd name="T50" fmla="*/ 107 w 145"/>
                <a:gd name="T51" fmla="*/ 115 h 167"/>
                <a:gd name="T52" fmla="*/ 101 w 145"/>
                <a:gd name="T53" fmla="*/ 113 h 167"/>
                <a:gd name="T54" fmla="*/ 96 w 145"/>
                <a:gd name="T55" fmla="*/ 111 h 167"/>
                <a:gd name="T56" fmla="*/ 91 w 145"/>
                <a:gd name="T57" fmla="*/ 110 h 167"/>
                <a:gd name="T58" fmla="*/ 86 w 145"/>
                <a:gd name="T59" fmla="*/ 107 h 167"/>
                <a:gd name="T60" fmla="*/ 80 w 145"/>
                <a:gd name="T61" fmla="*/ 105 h 167"/>
                <a:gd name="T62" fmla="*/ 76 w 145"/>
                <a:gd name="T63" fmla="*/ 101 h 167"/>
                <a:gd name="T64" fmla="*/ 71 w 145"/>
                <a:gd name="T65" fmla="*/ 98 h 167"/>
                <a:gd name="T66" fmla="*/ 65 w 145"/>
                <a:gd name="T67" fmla="*/ 95 h 167"/>
                <a:gd name="T68" fmla="*/ 61 w 145"/>
                <a:gd name="T69" fmla="*/ 91 h 167"/>
                <a:gd name="T70" fmla="*/ 55 w 145"/>
                <a:gd name="T71" fmla="*/ 86 h 167"/>
                <a:gd name="T72" fmla="*/ 50 w 145"/>
                <a:gd name="T73" fmla="*/ 83 h 167"/>
                <a:gd name="T74" fmla="*/ 44 w 145"/>
                <a:gd name="T75" fmla="*/ 80 h 167"/>
                <a:gd name="T76" fmla="*/ 40 w 145"/>
                <a:gd name="T77" fmla="*/ 75 h 167"/>
                <a:gd name="T78" fmla="*/ 34 w 145"/>
                <a:gd name="T79" fmla="*/ 70 h 167"/>
                <a:gd name="T80" fmla="*/ 29 w 145"/>
                <a:gd name="T81" fmla="*/ 66 h 167"/>
                <a:gd name="T82" fmla="*/ 19 w 145"/>
                <a:gd name="T83" fmla="*/ 51 h 167"/>
                <a:gd name="T84" fmla="*/ 11 w 145"/>
                <a:gd name="T85" fmla="*/ 35 h 167"/>
                <a:gd name="T86" fmla="*/ 5 w 145"/>
                <a:gd name="T87" fmla="*/ 17 h 167"/>
                <a:gd name="T88" fmla="*/ 1 w 145"/>
                <a:gd name="T89" fmla="*/ 0 h 167"/>
                <a:gd name="T90" fmla="*/ 0 w 145"/>
                <a:gd name="T91" fmla="*/ 0 h 167"/>
                <a:gd name="T92" fmla="*/ 0 w 145"/>
                <a:gd name="T93" fmla="*/ 0 h 167"/>
                <a:gd name="T94" fmla="*/ 0 w 145"/>
                <a:gd name="T95" fmla="*/ 0 h 167"/>
                <a:gd name="T96" fmla="*/ 0 w 145"/>
                <a:gd name="T97" fmla="*/ 0 h 167"/>
                <a:gd name="T98" fmla="*/ 0 w 145"/>
                <a:gd name="T9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" h="167">
                  <a:moveTo>
                    <a:pt x="0" y="0"/>
                  </a:moveTo>
                  <a:lnTo>
                    <a:pt x="3" y="14"/>
                  </a:lnTo>
                  <a:lnTo>
                    <a:pt x="6" y="29"/>
                  </a:lnTo>
                  <a:lnTo>
                    <a:pt x="10" y="43"/>
                  </a:lnTo>
                  <a:lnTo>
                    <a:pt x="14" y="57"/>
                  </a:lnTo>
                  <a:lnTo>
                    <a:pt x="20" y="70"/>
                  </a:lnTo>
                  <a:lnTo>
                    <a:pt x="27" y="83"/>
                  </a:lnTo>
                  <a:lnTo>
                    <a:pt x="35" y="95"/>
                  </a:lnTo>
                  <a:lnTo>
                    <a:pt x="44" y="105"/>
                  </a:lnTo>
                  <a:lnTo>
                    <a:pt x="56" y="114"/>
                  </a:lnTo>
                  <a:lnTo>
                    <a:pt x="68" y="122"/>
                  </a:lnTo>
                  <a:lnTo>
                    <a:pt x="80" y="129"/>
                  </a:lnTo>
                  <a:lnTo>
                    <a:pt x="93" y="135"/>
                  </a:lnTo>
                  <a:lnTo>
                    <a:pt x="106" y="141"/>
                  </a:lnTo>
                  <a:lnTo>
                    <a:pt x="117" y="149"/>
                  </a:lnTo>
                  <a:lnTo>
                    <a:pt x="129" y="157"/>
                  </a:lnTo>
                  <a:lnTo>
                    <a:pt x="139" y="167"/>
                  </a:lnTo>
                  <a:lnTo>
                    <a:pt x="141" y="167"/>
                  </a:lnTo>
                  <a:lnTo>
                    <a:pt x="144" y="166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38" y="150"/>
                  </a:lnTo>
                  <a:lnTo>
                    <a:pt x="132" y="137"/>
                  </a:lnTo>
                  <a:lnTo>
                    <a:pt x="123" y="127"/>
                  </a:lnTo>
                  <a:lnTo>
                    <a:pt x="111" y="118"/>
                  </a:lnTo>
                  <a:lnTo>
                    <a:pt x="107" y="115"/>
                  </a:lnTo>
                  <a:lnTo>
                    <a:pt x="101" y="113"/>
                  </a:lnTo>
                  <a:lnTo>
                    <a:pt x="96" y="111"/>
                  </a:lnTo>
                  <a:lnTo>
                    <a:pt x="91" y="110"/>
                  </a:lnTo>
                  <a:lnTo>
                    <a:pt x="86" y="107"/>
                  </a:lnTo>
                  <a:lnTo>
                    <a:pt x="80" y="105"/>
                  </a:lnTo>
                  <a:lnTo>
                    <a:pt x="76" y="101"/>
                  </a:lnTo>
                  <a:lnTo>
                    <a:pt x="71" y="98"/>
                  </a:lnTo>
                  <a:lnTo>
                    <a:pt x="65" y="95"/>
                  </a:lnTo>
                  <a:lnTo>
                    <a:pt x="61" y="91"/>
                  </a:lnTo>
                  <a:lnTo>
                    <a:pt x="55" y="86"/>
                  </a:lnTo>
                  <a:lnTo>
                    <a:pt x="50" y="83"/>
                  </a:lnTo>
                  <a:lnTo>
                    <a:pt x="44" y="80"/>
                  </a:lnTo>
                  <a:lnTo>
                    <a:pt x="40" y="75"/>
                  </a:lnTo>
                  <a:lnTo>
                    <a:pt x="34" y="70"/>
                  </a:lnTo>
                  <a:lnTo>
                    <a:pt x="29" y="66"/>
                  </a:lnTo>
                  <a:lnTo>
                    <a:pt x="19" y="51"/>
                  </a:lnTo>
                  <a:lnTo>
                    <a:pt x="11" y="35"/>
                  </a:lnTo>
                  <a:lnTo>
                    <a:pt x="5" y="1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37"/>
            <p:cNvSpPr>
              <a:spLocks/>
            </p:cNvSpPr>
            <p:nvPr/>
          </p:nvSpPr>
          <p:spPr bwMode="auto">
            <a:xfrm>
              <a:off x="1647" y="1221"/>
              <a:ext cx="10" cy="374"/>
            </a:xfrm>
            <a:custGeom>
              <a:avLst/>
              <a:gdLst>
                <a:gd name="T0" fmla="*/ 0 w 20"/>
                <a:gd name="T1" fmla="*/ 1 h 748"/>
                <a:gd name="T2" fmla="*/ 0 w 20"/>
                <a:gd name="T3" fmla="*/ 187 h 748"/>
                <a:gd name="T4" fmla="*/ 0 w 20"/>
                <a:gd name="T5" fmla="*/ 373 h 748"/>
                <a:gd name="T6" fmla="*/ 3 w 20"/>
                <a:gd name="T7" fmla="*/ 559 h 748"/>
                <a:gd name="T8" fmla="*/ 12 w 20"/>
                <a:gd name="T9" fmla="*/ 746 h 748"/>
                <a:gd name="T10" fmla="*/ 13 w 20"/>
                <a:gd name="T11" fmla="*/ 748 h 748"/>
                <a:gd name="T12" fmla="*/ 15 w 20"/>
                <a:gd name="T13" fmla="*/ 747 h 748"/>
                <a:gd name="T14" fmla="*/ 18 w 20"/>
                <a:gd name="T15" fmla="*/ 746 h 748"/>
                <a:gd name="T16" fmla="*/ 19 w 20"/>
                <a:gd name="T17" fmla="*/ 744 h 748"/>
                <a:gd name="T18" fmla="*/ 20 w 20"/>
                <a:gd name="T19" fmla="*/ 652 h 748"/>
                <a:gd name="T20" fmla="*/ 18 w 20"/>
                <a:gd name="T21" fmla="*/ 559 h 748"/>
                <a:gd name="T22" fmla="*/ 14 w 20"/>
                <a:gd name="T23" fmla="*/ 467 h 748"/>
                <a:gd name="T24" fmla="*/ 12 w 20"/>
                <a:gd name="T25" fmla="*/ 375 h 748"/>
                <a:gd name="T26" fmla="*/ 11 w 20"/>
                <a:gd name="T27" fmla="*/ 282 h 748"/>
                <a:gd name="T28" fmla="*/ 8 w 20"/>
                <a:gd name="T29" fmla="*/ 187 h 748"/>
                <a:gd name="T30" fmla="*/ 6 w 20"/>
                <a:gd name="T31" fmla="*/ 93 h 748"/>
                <a:gd name="T32" fmla="*/ 1 w 20"/>
                <a:gd name="T33" fmla="*/ 0 h 748"/>
                <a:gd name="T34" fmla="*/ 1 w 20"/>
                <a:gd name="T35" fmla="*/ 0 h 748"/>
                <a:gd name="T36" fmla="*/ 1 w 20"/>
                <a:gd name="T37" fmla="*/ 0 h 748"/>
                <a:gd name="T38" fmla="*/ 0 w 20"/>
                <a:gd name="T39" fmla="*/ 1 h 748"/>
                <a:gd name="T40" fmla="*/ 0 w 20"/>
                <a:gd name="T41" fmla="*/ 1 h 748"/>
                <a:gd name="T42" fmla="*/ 0 w 20"/>
                <a:gd name="T43" fmla="*/ 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748">
                  <a:moveTo>
                    <a:pt x="0" y="1"/>
                  </a:moveTo>
                  <a:lnTo>
                    <a:pt x="0" y="187"/>
                  </a:lnTo>
                  <a:lnTo>
                    <a:pt x="0" y="373"/>
                  </a:lnTo>
                  <a:lnTo>
                    <a:pt x="3" y="559"/>
                  </a:lnTo>
                  <a:lnTo>
                    <a:pt x="12" y="746"/>
                  </a:lnTo>
                  <a:lnTo>
                    <a:pt x="13" y="748"/>
                  </a:lnTo>
                  <a:lnTo>
                    <a:pt x="15" y="747"/>
                  </a:lnTo>
                  <a:lnTo>
                    <a:pt x="18" y="746"/>
                  </a:lnTo>
                  <a:lnTo>
                    <a:pt x="19" y="744"/>
                  </a:lnTo>
                  <a:lnTo>
                    <a:pt x="20" y="652"/>
                  </a:lnTo>
                  <a:lnTo>
                    <a:pt x="18" y="559"/>
                  </a:lnTo>
                  <a:lnTo>
                    <a:pt x="14" y="467"/>
                  </a:lnTo>
                  <a:lnTo>
                    <a:pt x="12" y="375"/>
                  </a:lnTo>
                  <a:lnTo>
                    <a:pt x="11" y="282"/>
                  </a:lnTo>
                  <a:lnTo>
                    <a:pt x="8" y="187"/>
                  </a:lnTo>
                  <a:lnTo>
                    <a:pt x="6" y="9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38"/>
            <p:cNvSpPr>
              <a:spLocks/>
            </p:cNvSpPr>
            <p:nvPr/>
          </p:nvSpPr>
          <p:spPr bwMode="auto">
            <a:xfrm>
              <a:off x="1667" y="1177"/>
              <a:ext cx="10" cy="444"/>
            </a:xfrm>
            <a:custGeom>
              <a:avLst/>
              <a:gdLst>
                <a:gd name="T0" fmla="*/ 0 w 19"/>
                <a:gd name="T1" fmla="*/ 1 h 888"/>
                <a:gd name="T2" fmla="*/ 1 w 19"/>
                <a:gd name="T3" fmla="*/ 103 h 888"/>
                <a:gd name="T4" fmla="*/ 1 w 19"/>
                <a:gd name="T5" fmla="*/ 205 h 888"/>
                <a:gd name="T6" fmla="*/ 2 w 19"/>
                <a:gd name="T7" fmla="*/ 306 h 888"/>
                <a:gd name="T8" fmla="*/ 2 w 19"/>
                <a:gd name="T9" fmla="*/ 409 h 888"/>
                <a:gd name="T10" fmla="*/ 3 w 19"/>
                <a:gd name="T11" fmla="*/ 528 h 888"/>
                <a:gd name="T12" fmla="*/ 4 w 19"/>
                <a:gd name="T13" fmla="*/ 647 h 888"/>
                <a:gd name="T14" fmla="*/ 7 w 19"/>
                <a:gd name="T15" fmla="*/ 766 h 888"/>
                <a:gd name="T16" fmla="*/ 12 w 19"/>
                <a:gd name="T17" fmla="*/ 886 h 888"/>
                <a:gd name="T18" fmla="*/ 13 w 19"/>
                <a:gd name="T19" fmla="*/ 888 h 888"/>
                <a:gd name="T20" fmla="*/ 16 w 19"/>
                <a:gd name="T21" fmla="*/ 887 h 888"/>
                <a:gd name="T22" fmla="*/ 17 w 19"/>
                <a:gd name="T23" fmla="*/ 886 h 888"/>
                <a:gd name="T24" fmla="*/ 18 w 19"/>
                <a:gd name="T25" fmla="*/ 883 h 888"/>
                <a:gd name="T26" fmla="*/ 19 w 19"/>
                <a:gd name="T27" fmla="*/ 813 h 888"/>
                <a:gd name="T28" fmla="*/ 17 w 19"/>
                <a:gd name="T29" fmla="*/ 743 h 888"/>
                <a:gd name="T30" fmla="*/ 13 w 19"/>
                <a:gd name="T31" fmla="*/ 673 h 888"/>
                <a:gd name="T32" fmla="*/ 11 w 19"/>
                <a:gd name="T33" fmla="*/ 602 h 888"/>
                <a:gd name="T34" fmla="*/ 11 w 19"/>
                <a:gd name="T35" fmla="*/ 554 h 888"/>
                <a:gd name="T36" fmla="*/ 12 w 19"/>
                <a:gd name="T37" fmla="*/ 505 h 888"/>
                <a:gd name="T38" fmla="*/ 13 w 19"/>
                <a:gd name="T39" fmla="*/ 456 h 888"/>
                <a:gd name="T40" fmla="*/ 13 w 19"/>
                <a:gd name="T41" fmla="*/ 408 h 888"/>
                <a:gd name="T42" fmla="*/ 11 w 19"/>
                <a:gd name="T43" fmla="*/ 304 h 888"/>
                <a:gd name="T44" fmla="*/ 9 w 19"/>
                <a:gd name="T45" fmla="*/ 199 h 888"/>
                <a:gd name="T46" fmla="*/ 5 w 19"/>
                <a:gd name="T47" fmla="*/ 97 h 888"/>
                <a:gd name="T48" fmla="*/ 0 w 19"/>
                <a:gd name="T49" fmla="*/ 0 h 888"/>
                <a:gd name="T50" fmla="*/ 0 w 19"/>
                <a:gd name="T51" fmla="*/ 0 h 888"/>
                <a:gd name="T52" fmla="*/ 0 w 19"/>
                <a:gd name="T53" fmla="*/ 0 h 888"/>
                <a:gd name="T54" fmla="*/ 0 w 19"/>
                <a:gd name="T55" fmla="*/ 0 h 888"/>
                <a:gd name="T56" fmla="*/ 0 w 19"/>
                <a:gd name="T57" fmla="*/ 1 h 888"/>
                <a:gd name="T58" fmla="*/ 0 w 19"/>
                <a:gd name="T59" fmla="*/ 1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888">
                  <a:moveTo>
                    <a:pt x="0" y="1"/>
                  </a:moveTo>
                  <a:lnTo>
                    <a:pt x="1" y="103"/>
                  </a:lnTo>
                  <a:lnTo>
                    <a:pt x="1" y="205"/>
                  </a:lnTo>
                  <a:lnTo>
                    <a:pt x="2" y="306"/>
                  </a:lnTo>
                  <a:lnTo>
                    <a:pt x="2" y="409"/>
                  </a:lnTo>
                  <a:lnTo>
                    <a:pt x="3" y="528"/>
                  </a:lnTo>
                  <a:lnTo>
                    <a:pt x="4" y="647"/>
                  </a:lnTo>
                  <a:lnTo>
                    <a:pt x="7" y="766"/>
                  </a:lnTo>
                  <a:lnTo>
                    <a:pt x="12" y="886"/>
                  </a:lnTo>
                  <a:lnTo>
                    <a:pt x="13" y="888"/>
                  </a:lnTo>
                  <a:lnTo>
                    <a:pt x="16" y="887"/>
                  </a:lnTo>
                  <a:lnTo>
                    <a:pt x="17" y="886"/>
                  </a:lnTo>
                  <a:lnTo>
                    <a:pt x="18" y="883"/>
                  </a:lnTo>
                  <a:lnTo>
                    <a:pt x="19" y="813"/>
                  </a:lnTo>
                  <a:lnTo>
                    <a:pt x="17" y="743"/>
                  </a:lnTo>
                  <a:lnTo>
                    <a:pt x="13" y="673"/>
                  </a:lnTo>
                  <a:lnTo>
                    <a:pt x="11" y="602"/>
                  </a:lnTo>
                  <a:lnTo>
                    <a:pt x="11" y="554"/>
                  </a:lnTo>
                  <a:lnTo>
                    <a:pt x="12" y="505"/>
                  </a:lnTo>
                  <a:lnTo>
                    <a:pt x="13" y="456"/>
                  </a:lnTo>
                  <a:lnTo>
                    <a:pt x="13" y="408"/>
                  </a:lnTo>
                  <a:lnTo>
                    <a:pt x="11" y="304"/>
                  </a:lnTo>
                  <a:lnTo>
                    <a:pt x="9" y="199"/>
                  </a:lnTo>
                  <a:lnTo>
                    <a:pt x="5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39"/>
            <p:cNvSpPr>
              <a:spLocks/>
            </p:cNvSpPr>
            <p:nvPr/>
          </p:nvSpPr>
          <p:spPr bwMode="auto">
            <a:xfrm>
              <a:off x="1252" y="1219"/>
              <a:ext cx="411" cy="16"/>
            </a:xfrm>
            <a:custGeom>
              <a:avLst/>
              <a:gdLst>
                <a:gd name="T0" fmla="*/ 30 w 823"/>
                <a:gd name="T1" fmla="*/ 2 h 31"/>
                <a:gd name="T2" fmla="*/ 109 w 823"/>
                <a:gd name="T3" fmla="*/ 5 h 31"/>
                <a:gd name="T4" fmla="*/ 206 w 823"/>
                <a:gd name="T5" fmla="*/ 8 h 31"/>
                <a:gd name="T6" fmla="*/ 312 w 823"/>
                <a:gd name="T7" fmla="*/ 12 h 31"/>
                <a:gd name="T8" fmla="*/ 419 w 823"/>
                <a:gd name="T9" fmla="*/ 15 h 31"/>
                <a:gd name="T10" fmla="*/ 519 w 823"/>
                <a:gd name="T11" fmla="*/ 19 h 31"/>
                <a:gd name="T12" fmla="*/ 604 w 823"/>
                <a:gd name="T13" fmla="*/ 21 h 31"/>
                <a:gd name="T14" fmla="*/ 666 w 823"/>
                <a:gd name="T15" fmla="*/ 23 h 31"/>
                <a:gd name="T16" fmla="*/ 702 w 823"/>
                <a:gd name="T17" fmla="*/ 25 h 31"/>
                <a:gd name="T18" fmla="*/ 734 w 823"/>
                <a:gd name="T19" fmla="*/ 28 h 31"/>
                <a:gd name="T20" fmla="*/ 766 w 823"/>
                <a:gd name="T21" fmla="*/ 30 h 31"/>
                <a:gd name="T22" fmla="*/ 798 w 823"/>
                <a:gd name="T23" fmla="*/ 30 h 31"/>
                <a:gd name="T24" fmla="*/ 817 w 823"/>
                <a:gd name="T25" fmla="*/ 25 h 31"/>
                <a:gd name="T26" fmla="*/ 823 w 823"/>
                <a:gd name="T27" fmla="*/ 19 h 31"/>
                <a:gd name="T28" fmla="*/ 817 w 823"/>
                <a:gd name="T29" fmla="*/ 13 h 31"/>
                <a:gd name="T30" fmla="*/ 808 w 823"/>
                <a:gd name="T31" fmla="*/ 10 h 31"/>
                <a:gd name="T32" fmla="*/ 798 w 823"/>
                <a:gd name="T33" fmla="*/ 10 h 31"/>
                <a:gd name="T34" fmla="*/ 789 w 823"/>
                <a:gd name="T35" fmla="*/ 9 h 31"/>
                <a:gd name="T36" fmla="*/ 774 w 823"/>
                <a:gd name="T37" fmla="*/ 9 h 31"/>
                <a:gd name="T38" fmla="*/ 753 w 823"/>
                <a:gd name="T39" fmla="*/ 9 h 31"/>
                <a:gd name="T40" fmla="*/ 733 w 823"/>
                <a:gd name="T41" fmla="*/ 8 h 31"/>
                <a:gd name="T42" fmla="*/ 713 w 823"/>
                <a:gd name="T43" fmla="*/ 8 h 31"/>
                <a:gd name="T44" fmla="*/ 688 w 823"/>
                <a:gd name="T45" fmla="*/ 8 h 31"/>
                <a:gd name="T46" fmla="*/ 657 w 823"/>
                <a:gd name="T47" fmla="*/ 7 h 31"/>
                <a:gd name="T48" fmla="*/ 625 w 823"/>
                <a:gd name="T49" fmla="*/ 7 h 31"/>
                <a:gd name="T50" fmla="*/ 596 w 823"/>
                <a:gd name="T51" fmla="*/ 6 h 31"/>
                <a:gd name="T52" fmla="*/ 564 w 823"/>
                <a:gd name="T53" fmla="*/ 6 h 31"/>
                <a:gd name="T54" fmla="*/ 534 w 823"/>
                <a:gd name="T55" fmla="*/ 6 h 31"/>
                <a:gd name="T56" fmla="*/ 503 w 823"/>
                <a:gd name="T57" fmla="*/ 5 h 31"/>
                <a:gd name="T58" fmla="*/ 473 w 823"/>
                <a:gd name="T59" fmla="*/ 5 h 31"/>
                <a:gd name="T60" fmla="*/ 430 w 823"/>
                <a:gd name="T61" fmla="*/ 5 h 31"/>
                <a:gd name="T62" fmla="*/ 372 w 823"/>
                <a:gd name="T63" fmla="*/ 4 h 31"/>
                <a:gd name="T64" fmla="*/ 314 w 823"/>
                <a:gd name="T65" fmla="*/ 2 h 31"/>
                <a:gd name="T66" fmla="*/ 258 w 823"/>
                <a:gd name="T67" fmla="*/ 1 h 31"/>
                <a:gd name="T68" fmla="*/ 200 w 823"/>
                <a:gd name="T69" fmla="*/ 1 h 31"/>
                <a:gd name="T70" fmla="*/ 143 w 823"/>
                <a:gd name="T71" fmla="*/ 0 h 31"/>
                <a:gd name="T72" fmla="*/ 85 w 823"/>
                <a:gd name="T73" fmla="*/ 0 h 31"/>
                <a:gd name="T74" fmla="*/ 29 w 823"/>
                <a:gd name="T75" fmla="*/ 1 h 31"/>
                <a:gd name="T76" fmla="*/ 0 w 823"/>
                <a:gd name="T77" fmla="*/ 1 h 31"/>
                <a:gd name="T78" fmla="*/ 0 w 823"/>
                <a:gd name="T79" fmla="*/ 1 h 31"/>
                <a:gd name="T80" fmla="*/ 0 w 823"/>
                <a:gd name="T8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3" h="31">
                  <a:moveTo>
                    <a:pt x="0" y="1"/>
                  </a:moveTo>
                  <a:lnTo>
                    <a:pt x="30" y="2"/>
                  </a:lnTo>
                  <a:lnTo>
                    <a:pt x="67" y="4"/>
                  </a:lnTo>
                  <a:lnTo>
                    <a:pt x="109" y="5"/>
                  </a:lnTo>
                  <a:lnTo>
                    <a:pt x="155" y="7"/>
                  </a:lnTo>
                  <a:lnTo>
                    <a:pt x="206" y="8"/>
                  </a:lnTo>
                  <a:lnTo>
                    <a:pt x="258" y="9"/>
                  </a:lnTo>
                  <a:lnTo>
                    <a:pt x="312" y="12"/>
                  </a:lnTo>
                  <a:lnTo>
                    <a:pt x="365" y="13"/>
                  </a:lnTo>
                  <a:lnTo>
                    <a:pt x="419" y="15"/>
                  </a:lnTo>
                  <a:lnTo>
                    <a:pt x="470" y="16"/>
                  </a:lnTo>
                  <a:lnTo>
                    <a:pt x="519" y="19"/>
                  </a:lnTo>
                  <a:lnTo>
                    <a:pt x="564" y="20"/>
                  </a:lnTo>
                  <a:lnTo>
                    <a:pt x="604" y="21"/>
                  </a:lnTo>
                  <a:lnTo>
                    <a:pt x="638" y="22"/>
                  </a:lnTo>
                  <a:lnTo>
                    <a:pt x="666" y="23"/>
                  </a:lnTo>
                  <a:lnTo>
                    <a:pt x="685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8"/>
                  </a:lnTo>
                  <a:lnTo>
                    <a:pt x="750" y="29"/>
                  </a:lnTo>
                  <a:lnTo>
                    <a:pt x="766" y="30"/>
                  </a:lnTo>
                  <a:lnTo>
                    <a:pt x="782" y="31"/>
                  </a:lnTo>
                  <a:lnTo>
                    <a:pt x="798" y="30"/>
                  </a:lnTo>
                  <a:lnTo>
                    <a:pt x="813" y="28"/>
                  </a:lnTo>
                  <a:lnTo>
                    <a:pt x="817" y="25"/>
                  </a:lnTo>
                  <a:lnTo>
                    <a:pt x="820" y="22"/>
                  </a:lnTo>
                  <a:lnTo>
                    <a:pt x="823" y="19"/>
                  </a:lnTo>
                  <a:lnTo>
                    <a:pt x="820" y="15"/>
                  </a:lnTo>
                  <a:lnTo>
                    <a:pt x="817" y="13"/>
                  </a:lnTo>
                  <a:lnTo>
                    <a:pt x="812" y="12"/>
                  </a:lnTo>
                  <a:lnTo>
                    <a:pt x="808" y="10"/>
                  </a:lnTo>
                  <a:lnTo>
                    <a:pt x="803" y="10"/>
                  </a:lnTo>
                  <a:lnTo>
                    <a:pt x="798" y="10"/>
                  </a:lnTo>
                  <a:lnTo>
                    <a:pt x="794" y="9"/>
                  </a:lnTo>
                  <a:lnTo>
                    <a:pt x="789" y="9"/>
                  </a:lnTo>
                  <a:lnTo>
                    <a:pt x="785" y="9"/>
                  </a:lnTo>
                  <a:lnTo>
                    <a:pt x="774" y="9"/>
                  </a:lnTo>
                  <a:lnTo>
                    <a:pt x="764" y="9"/>
                  </a:lnTo>
                  <a:lnTo>
                    <a:pt x="753" y="9"/>
                  </a:lnTo>
                  <a:lnTo>
                    <a:pt x="743" y="8"/>
                  </a:lnTo>
                  <a:lnTo>
                    <a:pt x="733" y="8"/>
                  </a:lnTo>
                  <a:lnTo>
                    <a:pt x="722" y="8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2" y="7"/>
                  </a:lnTo>
                  <a:lnTo>
                    <a:pt x="657" y="7"/>
                  </a:lnTo>
                  <a:lnTo>
                    <a:pt x="642" y="7"/>
                  </a:lnTo>
                  <a:lnTo>
                    <a:pt x="625" y="7"/>
                  </a:lnTo>
                  <a:lnTo>
                    <a:pt x="611" y="6"/>
                  </a:lnTo>
                  <a:lnTo>
                    <a:pt x="596" y="6"/>
                  </a:lnTo>
                  <a:lnTo>
                    <a:pt x="581" y="6"/>
                  </a:lnTo>
                  <a:lnTo>
                    <a:pt x="564" y="6"/>
                  </a:lnTo>
                  <a:lnTo>
                    <a:pt x="549" y="6"/>
                  </a:lnTo>
                  <a:lnTo>
                    <a:pt x="534" y="6"/>
                  </a:lnTo>
                  <a:lnTo>
                    <a:pt x="519" y="6"/>
                  </a:lnTo>
                  <a:lnTo>
                    <a:pt x="503" y="5"/>
                  </a:lnTo>
                  <a:lnTo>
                    <a:pt x="488" y="5"/>
                  </a:lnTo>
                  <a:lnTo>
                    <a:pt x="473" y="5"/>
                  </a:lnTo>
                  <a:lnTo>
                    <a:pt x="458" y="5"/>
                  </a:lnTo>
                  <a:lnTo>
                    <a:pt x="430" y="5"/>
                  </a:lnTo>
                  <a:lnTo>
                    <a:pt x="401" y="4"/>
                  </a:lnTo>
                  <a:lnTo>
                    <a:pt x="372" y="4"/>
                  </a:lnTo>
                  <a:lnTo>
                    <a:pt x="343" y="2"/>
                  </a:lnTo>
                  <a:lnTo>
                    <a:pt x="314" y="2"/>
                  </a:lnTo>
                  <a:lnTo>
                    <a:pt x="286" y="2"/>
                  </a:lnTo>
                  <a:lnTo>
                    <a:pt x="258" y="1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1" y="1"/>
                  </a:lnTo>
                  <a:lnTo>
                    <a:pt x="143" y="0"/>
                  </a:lnTo>
                  <a:lnTo>
                    <a:pt x="114" y="0"/>
                  </a:lnTo>
                  <a:lnTo>
                    <a:pt x="85" y="0"/>
                  </a:lnTo>
                  <a:lnTo>
                    <a:pt x="57" y="0"/>
                  </a:lnTo>
                  <a:lnTo>
                    <a:pt x="2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40"/>
            <p:cNvSpPr>
              <a:spLocks/>
            </p:cNvSpPr>
            <p:nvPr/>
          </p:nvSpPr>
          <p:spPr bwMode="auto">
            <a:xfrm>
              <a:off x="1260" y="1193"/>
              <a:ext cx="412" cy="15"/>
            </a:xfrm>
            <a:custGeom>
              <a:avLst/>
              <a:gdLst>
                <a:gd name="T0" fmla="*/ 30 w 824"/>
                <a:gd name="T1" fmla="*/ 5 h 31"/>
                <a:gd name="T2" fmla="*/ 109 w 824"/>
                <a:gd name="T3" fmla="*/ 8 h 31"/>
                <a:gd name="T4" fmla="*/ 206 w 824"/>
                <a:gd name="T5" fmla="*/ 12 h 31"/>
                <a:gd name="T6" fmla="*/ 312 w 824"/>
                <a:gd name="T7" fmla="*/ 15 h 31"/>
                <a:gd name="T8" fmla="*/ 419 w 824"/>
                <a:gd name="T9" fmla="*/ 17 h 31"/>
                <a:gd name="T10" fmla="*/ 520 w 824"/>
                <a:gd name="T11" fmla="*/ 20 h 31"/>
                <a:gd name="T12" fmla="*/ 605 w 824"/>
                <a:gd name="T13" fmla="*/ 22 h 31"/>
                <a:gd name="T14" fmla="*/ 667 w 824"/>
                <a:gd name="T15" fmla="*/ 23 h 31"/>
                <a:gd name="T16" fmla="*/ 702 w 824"/>
                <a:gd name="T17" fmla="*/ 25 h 31"/>
                <a:gd name="T18" fmla="*/ 734 w 824"/>
                <a:gd name="T19" fmla="*/ 29 h 31"/>
                <a:gd name="T20" fmla="*/ 767 w 824"/>
                <a:gd name="T21" fmla="*/ 31 h 31"/>
                <a:gd name="T22" fmla="*/ 800 w 824"/>
                <a:gd name="T23" fmla="*/ 30 h 31"/>
                <a:gd name="T24" fmla="*/ 818 w 824"/>
                <a:gd name="T25" fmla="*/ 27 h 31"/>
                <a:gd name="T26" fmla="*/ 824 w 824"/>
                <a:gd name="T27" fmla="*/ 20 h 31"/>
                <a:gd name="T28" fmla="*/ 817 w 824"/>
                <a:gd name="T29" fmla="*/ 14 h 31"/>
                <a:gd name="T30" fmla="*/ 808 w 824"/>
                <a:gd name="T31" fmla="*/ 12 h 31"/>
                <a:gd name="T32" fmla="*/ 800 w 824"/>
                <a:gd name="T33" fmla="*/ 10 h 31"/>
                <a:gd name="T34" fmla="*/ 790 w 824"/>
                <a:gd name="T35" fmla="*/ 10 h 31"/>
                <a:gd name="T36" fmla="*/ 775 w 824"/>
                <a:gd name="T37" fmla="*/ 10 h 31"/>
                <a:gd name="T38" fmla="*/ 755 w 824"/>
                <a:gd name="T39" fmla="*/ 9 h 31"/>
                <a:gd name="T40" fmla="*/ 734 w 824"/>
                <a:gd name="T41" fmla="*/ 9 h 31"/>
                <a:gd name="T42" fmla="*/ 713 w 824"/>
                <a:gd name="T43" fmla="*/ 8 h 31"/>
                <a:gd name="T44" fmla="*/ 688 w 824"/>
                <a:gd name="T45" fmla="*/ 8 h 31"/>
                <a:gd name="T46" fmla="*/ 658 w 824"/>
                <a:gd name="T47" fmla="*/ 7 h 31"/>
                <a:gd name="T48" fmla="*/ 627 w 824"/>
                <a:gd name="T49" fmla="*/ 7 h 31"/>
                <a:gd name="T50" fmla="*/ 597 w 824"/>
                <a:gd name="T51" fmla="*/ 7 h 31"/>
                <a:gd name="T52" fmla="*/ 566 w 824"/>
                <a:gd name="T53" fmla="*/ 6 h 31"/>
                <a:gd name="T54" fmla="*/ 536 w 824"/>
                <a:gd name="T55" fmla="*/ 6 h 31"/>
                <a:gd name="T56" fmla="*/ 505 w 824"/>
                <a:gd name="T57" fmla="*/ 6 h 31"/>
                <a:gd name="T58" fmla="*/ 473 w 824"/>
                <a:gd name="T59" fmla="*/ 5 h 31"/>
                <a:gd name="T60" fmla="*/ 430 w 824"/>
                <a:gd name="T61" fmla="*/ 5 h 31"/>
                <a:gd name="T62" fmla="*/ 373 w 824"/>
                <a:gd name="T63" fmla="*/ 4 h 31"/>
                <a:gd name="T64" fmla="*/ 316 w 824"/>
                <a:gd name="T65" fmla="*/ 2 h 31"/>
                <a:gd name="T66" fmla="*/ 258 w 824"/>
                <a:gd name="T67" fmla="*/ 2 h 31"/>
                <a:gd name="T68" fmla="*/ 200 w 824"/>
                <a:gd name="T69" fmla="*/ 1 h 31"/>
                <a:gd name="T70" fmla="*/ 144 w 824"/>
                <a:gd name="T71" fmla="*/ 1 h 31"/>
                <a:gd name="T72" fmla="*/ 86 w 824"/>
                <a:gd name="T73" fmla="*/ 0 h 31"/>
                <a:gd name="T74" fmla="*/ 29 w 824"/>
                <a:gd name="T75" fmla="*/ 1 h 31"/>
                <a:gd name="T76" fmla="*/ 0 w 824"/>
                <a:gd name="T77" fmla="*/ 1 h 31"/>
                <a:gd name="T78" fmla="*/ 0 w 824"/>
                <a:gd name="T79" fmla="*/ 2 h 31"/>
                <a:gd name="T80" fmla="*/ 0 w 824"/>
                <a:gd name="T8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4" h="31">
                  <a:moveTo>
                    <a:pt x="0" y="2"/>
                  </a:moveTo>
                  <a:lnTo>
                    <a:pt x="30" y="5"/>
                  </a:lnTo>
                  <a:lnTo>
                    <a:pt x="67" y="7"/>
                  </a:lnTo>
                  <a:lnTo>
                    <a:pt x="109" y="8"/>
                  </a:lnTo>
                  <a:lnTo>
                    <a:pt x="155" y="10"/>
                  </a:lnTo>
                  <a:lnTo>
                    <a:pt x="206" y="12"/>
                  </a:lnTo>
                  <a:lnTo>
                    <a:pt x="258" y="13"/>
                  </a:lnTo>
                  <a:lnTo>
                    <a:pt x="312" y="15"/>
                  </a:lnTo>
                  <a:lnTo>
                    <a:pt x="366" y="16"/>
                  </a:lnTo>
                  <a:lnTo>
                    <a:pt x="419" y="17"/>
                  </a:lnTo>
                  <a:lnTo>
                    <a:pt x="471" y="19"/>
                  </a:lnTo>
                  <a:lnTo>
                    <a:pt x="520" y="20"/>
                  </a:lnTo>
                  <a:lnTo>
                    <a:pt x="565" y="21"/>
                  </a:lnTo>
                  <a:lnTo>
                    <a:pt x="605" y="22"/>
                  </a:lnTo>
                  <a:lnTo>
                    <a:pt x="639" y="22"/>
                  </a:lnTo>
                  <a:lnTo>
                    <a:pt x="667" y="23"/>
                  </a:lnTo>
                  <a:lnTo>
                    <a:pt x="687" y="24"/>
                  </a:lnTo>
                  <a:lnTo>
                    <a:pt x="702" y="25"/>
                  </a:lnTo>
                  <a:lnTo>
                    <a:pt x="718" y="27"/>
                  </a:lnTo>
                  <a:lnTo>
                    <a:pt x="734" y="29"/>
                  </a:lnTo>
                  <a:lnTo>
                    <a:pt x="751" y="30"/>
                  </a:lnTo>
                  <a:lnTo>
                    <a:pt x="767" y="31"/>
                  </a:lnTo>
                  <a:lnTo>
                    <a:pt x="784" y="31"/>
                  </a:lnTo>
                  <a:lnTo>
                    <a:pt x="800" y="30"/>
                  </a:lnTo>
                  <a:lnTo>
                    <a:pt x="815" y="28"/>
                  </a:lnTo>
                  <a:lnTo>
                    <a:pt x="818" y="27"/>
                  </a:lnTo>
                  <a:lnTo>
                    <a:pt x="822" y="23"/>
                  </a:lnTo>
                  <a:lnTo>
                    <a:pt x="824" y="20"/>
                  </a:lnTo>
                  <a:lnTo>
                    <a:pt x="822" y="16"/>
                  </a:lnTo>
                  <a:lnTo>
                    <a:pt x="817" y="14"/>
                  </a:lnTo>
                  <a:lnTo>
                    <a:pt x="812" y="13"/>
                  </a:lnTo>
                  <a:lnTo>
                    <a:pt x="808" y="12"/>
                  </a:lnTo>
                  <a:lnTo>
                    <a:pt x="804" y="10"/>
                  </a:lnTo>
                  <a:lnTo>
                    <a:pt x="800" y="10"/>
                  </a:lnTo>
                  <a:lnTo>
                    <a:pt x="795" y="10"/>
                  </a:lnTo>
                  <a:lnTo>
                    <a:pt x="790" y="10"/>
                  </a:lnTo>
                  <a:lnTo>
                    <a:pt x="786" y="10"/>
                  </a:lnTo>
                  <a:lnTo>
                    <a:pt x="775" y="10"/>
                  </a:lnTo>
                  <a:lnTo>
                    <a:pt x="765" y="9"/>
                  </a:lnTo>
                  <a:lnTo>
                    <a:pt x="755" y="9"/>
                  </a:lnTo>
                  <a:lnTo>
                    <a:pt x="744" y="9"/>
                  </a:lnTo>
                  <a:lnTo>
                    <a:pt x="734" y="9"/>
                  </a:lnTo>
                  <a:lnTo>
                    <a:pt x="724" y="9"/>
                  </a:lnTo>
                  <a:lnTo>
                    <a:pt x="713" y="8"/>
                  </a:lnTo>
                  <a:lnTo>
                    <a:pt x="703" y="8"/>
                  </a:lnTo>
                  <a:lnTo>
                    <a:pt x="688" y="8"/>
                  </a:lnTo>
                  <a:lnTo>
                    <a:pt x="673" y="8"/>
                  </a:lnTo>
                  <a:lnTo>
                    <a:pt x="658" y="7"/>
                  </a:lnTo>
                  <a:lnTo>
                    <a:pt x="642" y="7"/>
                  </a:lnTo>
                  <a:lnTo>
                    <a:pt x="627" y="7"/>
                  </a:lnTo>
                  <a:lnTo>
                    <a:pt x="612" y="7"/>
                  </a:lnTo>
                  <a:lnTo>
                    <a:pt x="597" y="7"/>
                  </a:lnTo>
                  <a:lnTo>
                    <a:pt x="581" y="6"/>
                  </a:lnTo>
                  <a:lnTo>
                    <a:pt x="566" y="6"/>
                  </a:lnTo>
                  <a:lnTo>
                    <a:pt x="551" y="6"/>
                  </a:lnTo>
                  <a:lnTo>
                    <a:pt x="536" y="6"/>
                  </a:lnTo>
                  <a:lnTo>
                    <a:pt x="520" y="6"/>
                  </a:lnTo>
                  <a:lnTo>
                    <a:pt x="505" y="6"/>
                  </a:lnTo>
                  <a:lnTo>
                    <a:pt x="490" y="5"/>
                  </a:lnTo>
                  <a:lnTo>
                    <a:pt x="473" y="5"/>
                  </a:lnTo>
                  <a:lnTo>
                    <a:pt x="459" y="5"/>
                  </a:lnTo>
                  <a:lnTo>
                    <a:pt x="430" y="5"/>
                  </a:lnTo>
                  <a:lnTo>
                    <a:pt x="401" y="5"/>
                  </a:lnTo>
                  <a:lnTo>
                    <a:pt x="373" y="4"/>
                  </a:lnTo>
                  <a:lnTo>
                    <a:pt x="344" y="4"/>
                  </a:lnTo>
                  <a:lnTo>
                    <a:pt x="316" y="2"/>
                  </a:lnTo>
                  <a:lnTo>
                    <a:pt x="287" y="2"/>
                  </a:lnTo>
                  <a:lnTo>
                    <a:pt x="258" y="2"/>
                  </a:lnTo>
                  <a:lnTo>
                    <a:pt x="229" y="1"/>
                  </a:lnTo>
                  <a:lnTo>
                    <a:pt x="200" y="1"/>
                  </a:lnTo>
                  <a:lnTo>
                    <a:pt x="173" y="1"/>
                  </a:lnTo>
                  <a:lnTo>
                    <a:pt x="144" y="1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57" y="1"/>
                  </a:lnTo>
                  <a:lnTo>
                    <a:pt x="2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96" name="Group 4095"/>
          <p:cNvGrpSpPr/>
          <p:nvPr/>
        </p:nvGrpSpPr>
        <p:grpSpPr>
          <a:xfrm>
            <a:off x="5485486" y="3962400"/>
            <a:ext cx="2896514" cy="1565453"/>
            <a:chOff x="5867400" y="4464148"/>
            <a:chExt cx="2896514" cy="1565453"/>
          </a:xfrm>
        </p:grpSpPr>
        <p:pic>
          <p:nvPicPr>
            <p:cNvPr id="434" name="Picture 3" descr="C:\Program Files\Microsoft Office\MEDIA\CAGCAT10\j0301252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464148"/>
              <a:ext cx="1829714" cy="1565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1" name="Freeform 16"/>
            <p:cNvSpPr>
              <a:spLocks/>
            </p:cNvSpPr>
            <p:nvPr/>
          </p:nvSpPr>
          <p:spPr bwMode="auto">
            <a:xfrm>
              <a:off x="5867400" y="4598987"/>
              <a:ext cx="1752600" cy="658813"/>
            </a:xfrm>
            <a:custGeom>
              <a:avLst/>
              <a:gdLst>
                <a:gd name="T0" fmla="*/ 246 w 673"/>
                <a:gd name="T1" fmla="*/ 0 h 831"/>
                <a:gd name="T2" fmla="*/ 226 w 673"/>
                <a:gd name="T3" fmla="*/ 0 h 831"/>
                <a:gd name="T4" fmla="*/ 190 w 673"/>
                <a:gd name="T5" fmla="*/ 3 h 831"/>
                <a:gd name="T6" fmla="*/ 146 w 673"/>
                <a:gd name="T7" fmla="*/ 12 h 831"/>
                <a:gd name="T8" fmla="*/ 99 w 673"/>
                <a:gd name="T9" fmla="*/ 31 h 831"/>
                <a:gd name="T10" fmla="*/ 55 w 673"/>
                <a:gd name="T11" fmla="*/ 65 h 831"/>
                <a:gd name="T12" fmla="*/ 21 w 673"/>
                <a:gd name="T13" fmla="*/ 116 h 831"/>
                <a:gd name="T14" fmla="*/ 2 w 673"/>
                <a:gd name="T15" fmla="*/ 187 h 831"/>
                <a:gd name="T16" fmla="*/ 3 w 673"/>
                <a:gd name="T17" fmla="*/ 277 h 831"/>
                <a:gd name="T18" fmla="*/ 25 w 673"/>
                <a:gd name="T19" fmla="*/ 355 h 831"/>
                <a:gd name="T20" fmla="*/ 62 w 673"/>
                <a:gd name="T21" fmla="*/ 419 h 831"/>
                <a:gd name="T22" fmla="*/ 112 w 673"/>
                <a:gd name="T23" fmla="*/ 471 h 831"/>
                <a:gd name="T24" fmla="*/ 167 w 673"/>
                <a:gd name="T25" fmla="*/ 521 h 831"/>
                <a:gd name="T26" fmla="*/ 227 w 673"/>
                <a:gd name="T27" fmla="*/ 568 h 831"/>
                <a:gd name="T28" fmla="*/ 284 w 673"/>
                <a:gd name="T29" fmla="*/ 618 h 831"/>
                <a:gd name="T30" fmla="*/ 337 w 673"/>
                <a:gd name="T31" fmla="*/ 675 h 831"/>
                <a:gd name="T32" fmla="*/ 382 w 673"/>
                <a:gd name="T33" fmla="*/ 741 h 831"/>
                <a:gd name="T34" fmla="*/ 429 w 673"/>
                <a:gd name="T35" fmla="*/ 791 h 831"/>
                <a:gd name="T36" fmla="*/ 475 w 673"/>
                <a:gd name="T37" fmla="*/ 821 h 831"/>
                <a:gd name="T38" fmla="*/ 520 w 673"/>
                <a:gd name="T39" fmla="*/ 831 h 831"/>
                <a:gd name="T40" fmla="*/ 561 w 673"/>
                <a:gd name="T41" fmla="*/ 823 h 831"/>
                <a:gd name="T42" fmla="*/ 597 w 673"/>
                <a:gd name="T43" fmla="*/ 794 h 831"/>
                <a:gd name="T44" fmla="*/ 624 w 673"/>
                <a:gd name="T45" fmla="*/ 744 h 831"/>
                <a:gd name="T46" fmla="*/ 642 w 673"/>
                <a:gd name="T47" fmla="*/ 675 h 831"/>
                <a:gd name="T48" fmla="*/ 652 w 673"/>
                <a:gd name="T49" fmla="*/ 538 h 831"/>
                <a:gd name="T50" fmla="*/ 668 w 673"/>
                <a:gd name="T51" fmla="*/ 339 h 831"/>
                <a:gd name="T52" fmla="*/ 671 w 673"/>
                <a:gd name="T53" fmla="*/ 160 h 831"/>
                <a:gd name="T54" fmla="*/ 635 w 673"/>
                <a:gd name="T55" fmla="*/ 44 h 831"/>
                <a:gd name="T56" fmla="*/ 573 w 673"/>
                <a:gd name="T57" fmla="*/ 19 h 831"/>
                <a:gd name="T58" fmla="*/ 518 w 673"/>
                <a:gd name="T59" fmla="*/ 14 h 831"/>
                <a:gd name="T60" fmla="*/ 461 w 673"/>
                <a:gd name="T61" fmla="*/ 10 h 831"/>
                <a:gd name="T62" fmla="*/ 403 w 673"/>
                <a:gd name="T63" fmla="*/ 6 h 831"/>
                <a:gd name="T64" fmla="*/ 350 w 673"/>
                <a:gd name="T65" fmla="*/ 4 h 831"/>
                <a:gd name="T66" fmla="*/ 304 w 673"/>
                <a:gd name="T67" fmla="*/ 2 h 831"/>
                <a:gd name="T68" fmla="*/ 271 w 673"/>
                <a:gd name="T69" fmla="*/ 0 h 831"/>
                <a:gd name="T70" fmla="*/ 251 w 673"/>
                <a:gd name="T7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3" h="831">
                  <a:moveTo>
                    <a:pt x="249" y="0"/>
                  </a:moveTo>
                  <a:lnTo>
                    <a:pt x="246" y="0"/>
                  </a:lnTo>
                  <a:lnTo>
                    <a:pt x="238" y="0"/>
                  </a:lnTo>
                  <a:lnTo>
                    <a:pt x="226" y="0"/>
                  </a:lnTo>
                  <a:lnTo>
                    <a:pt x="210" y="0"/>
                  </a:lnTo>
                  <a:lnTo>
                    <a:pt x="190" y="3"/>
                  </a:lnTo>
                  <a:lnTo>
                    <a:pt x="169" y="6"/>
                  </a:lnTo>
                  <a:lnTo>
                    <a:pt x="146" y="12"/>
                  </a:lnTo>
                  <a:lnTo>
                    <a:pt x="123" y="21"/>
                  </a:lnTo>
                  <a:lnTo>
                    <a:pt x="99" y="31"/>
                  </a:lnTo>
                  <a:lnTo>
                    <a:pt x="77" y="46"/>
                  </a:lnTo>
                  <a:lnTo>
                    <a:pt x="55" y="65"/>
                  </a:lnTo>
                  <a:lnTo>
                    <a:pt x="37" y="88"/>
                  </a:lnTo>
                  <a:lnTo>
                    <a:pt x="21" y="116"/>
                  </a:lnTo>
                  <a:lnTo>
                    <a:pt x="9" y="149"/>
                  </a:lnTo>
                  <a:lnTo>
                    <a:pt x="2" y="187"/>
                  </a:lnTo>
                  <a:lnTo>
                    <a:pt x="0" y="232"/>
                  </a:lnTo>
                  <a:lnTo>
                    <a:pt x="3" y="277"/>
                  </a:lnTo>
                  <a:lnTo>
                    <a:pt x="11" y="318"/>
                  </a:lnTo>
                  <a:lnTo>
                    <a:pt x="25" y="355"/>
                  </a:lnTo>
                  <a:lnTo>
                    <a:pt x="42" y="387"/>
                  </a:lnTo>
                  <a:lnTo>
                    <a:pt x="62" y="419"/>
                  </a:lnTo>
                  <a:lnTo>
                    <a:pt x="85" y="446"/>
                  </a:lnTo>
                  <a:lnTo>
                    <a:pt x="112" y="471"/>
                  </a:lnTo>
                  <a:lnTo>
                    <a:pt x="139" y="497"/>
                  </a:lnTo>
                  <a:lnTo>
                    <a:pt x="167" y="521"/>
                  </a:lnTo>
                  <a:lnTo>
                    <a:pt x="197" y="544"/>
                  </a:lnTo>
                  <a:lnTo>
                    <a:pt x="227" y="568"/>
                  </a:lnTo>
                  <a:lnTo>
                    <a:pt x="256" y="592"/>
                  </a:lnTo>
                  <a:lnTo>
                    <a:pt x="284" y="618"/>
                  </a:lnTo>
                  <a:lnTo>
                    <a:pt x="312" y="645"/>
                  </a:lnTo>
                  <a:lnTo>
                    <a:pt x="337" y="675"/>
                  </a:lnTo>
                  <a:lnTo>
                    <a:pt x="361" y="709"/>
                  </a:lnTo>
                  <a:lnTo>
                    <a:pt x="382" y="741"/>
                  </a:lnTo>
                  <a:lnTo>
                    <a:pt x="405" y="768"/>
                  </a:lnTo>
                  <a:lnTo>
                    <a:pt x="429" y="791"/>
                  </a:lnTo>
                  <a:lnTo>
                    <a:pt x="452" y="808"/>
                  </a:lnTo>
                  <a:lnTo>
                    <a:pt x="475" y="821"/>
                  </a:lnTo>
                  <a:lnTo>
                    <a:pt x="498" y="829"/>
                  </a:lnTo>
                  <a:lnTo>
                    <a:pt x="520" y="831"/>
                  </a:lnTo>
                  <a:lnTo>
                    <a:pt x="541" y="830"/>
                  </a:lnTo>
                  <a:lnTo>
                    <a:pt x="561" y="823"/>
                  </a:lnTo>
                  <a:lnTo>
                    <a:pt x="579" y="810"/>
                  </a:lnTo>
                  <a:lnTo>
                    <a:pt x="597" y="794"/>
                  </a:lnTo>
                  <a:lnTo>
                    <a:pt x="612" y="771"/>
                  </a:lnTo>
                  <a:lnTo>
                    <a:pt x="624" y="744"/>
                  </a:lnTo>
                  <a:lnTo>
                    <a:pt x="634" y="712"/>
                  </a:lnTo>
                  <a:lnTo>
                    <a:pt x="642" y="675"/>
                  </a:lnTo>
                  <a:lnTo>
                    <a:pt x="645" y="633"/>
                  </a:lnTo>
                  <a:lnTo>
                    <a:pt x="652" y="538"/>
                  </a:lnTo>
                  <a:lnTo>
                    <a:pt x="661" y="438"/>
                  </a:lnTo>
                  <a:lnTo>
                    <a:pt x="668" y="339"/>
                  </a:lnTo>
                  <a:lnTo>
                    <a:pt x="673" y="245"/>
                  </a:lnTo>
                  <a:lnTo>
                    <a:pt x="671" y="160"/>
                  </a:lnTo>
                  <a:lnTo>
                    <a:pt x="659" y="91"/>
                  </a:lnTo>
                  <a:lnTo>
                    <a:pt x="635" y="44"/>
                  </a:lnTo>
                  <a:lnTo>
                    <a:pt x="597" y="22"/>
                  </a:lnTo>
                  <a:lnTo>
                    <a:pt x="573" y="19"/>
                  </a:lnTo>
                  <a:lnTo>
                    <a:pt x="546" y="17"/>
                  </a:lnTo>
                  <a:lnTo>
                    <a:pt x="518" y="14"/>
                  </a:lnTo>
                  <a:lnTo>
                    <a:pt x="490" y="12"/>
                  </a:lnTo>
                  <a:lnTo>
                    <a:pt x="461" y="10"/>
                  </a:lnTo>
                  <a:lnTo>
                    <a:pt x="432" y="7"/>
                  </a:lnTo>
                  <a:lnTo>
                    <a:pt x="403" y="6"/>
                  </a:lnTo>
                  <a:lnTo>
                    <a:pt x="376" y="5"/>
                  </a:lnTo>
                  <a:lnTo>
                    <a:pt x="350" y="4"/>
                  </a:lnTo>
                  <a:lnTo>
                    <a:pt x="326" y="3"/>
                  </a:lnTo>
                  <a:lnTo>
                    <a:pt x="304" y="2"/>
                  </a:lnTo>
                  <a:lnTo>
                    <a:pt x="286" y="2"/>
                  </a:lnTo>
                  <a:lnTo>
                    <a:pt x="271" y="0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56B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err="1" smtClean="0"/>
                <a:t>МинОбрНауки</a:t>
              </a:r>
              <a:endParaRPr lang="ru-RU" dirty="0" smtClean="0"/>
            </a:p>
            <a:p>
              <a:pPr algn="r"/>
              <a:r>
                <a:rPr lang="ru-RU" dirty="0" smtClean="0"/>
                <a:t>ФГОС</a:t>
              </a:r>
              <a:endParaRPr lang="en-US" dirty="0"/>
            </a:p>
          </p:txBody>
        </p:sp>
      </p:grpSp>
      <p:grpSp>
        <p:nvGrpSpPr>
          <p:cNvPr id="4097" name="Group 4096"/>
          <p:cNvGrpSpPr/>
          <p:nvPr/>
        </p:nvGrpSpPr>
        <p:grpSpPr>
          <a:xfrm>
            <a:off x="5105400" y="1711147"/>
            <a:ext cx="3163214" cy="1565453"/>
            <a:chOff x="5600700" y="1476287"/>
            <a:chExt cx="3163214" cy="1565453"/>
          </a:xfrm>
        </p:grpSpPr>
        <p:pic>
          <p:nvPicPr>
            <p:cNvPr id="297" name="Picture 3" descr="C:\Program Files\Microsoft Office\MEDIA\CAGCAT10\j0301252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476287"/>
              <a:ext cx="2286914" cy="1565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2" name="Freeform 16"/>
            <p:cNvSpPr>
              <a:spLocks/>
            </p:cNvSpPr>
            <p:nvPr/>
          </p:nvSpPr>
          <p:spPr bwMode="auto">
            <a:xfrm>
              <a:off x="5600700" y="1600200"/>
              <a:ext cx="1752600" cy="658813"/>
            </a:xfrm>
            <a:custGeom>
              <a:avLst/>
              <a:gdLst>
                <a:gd name="T0" fmla="*/ 246 w 673"/>
                <a:gd name="T1" fmla="*/ 0 h 831"/>
                <a:gd name="T2" fmla="*/ 226 w 673"/>
                <a:gd name="T3" fmla="*/ 0 h 831"/>
                <a:gd name="T4" fmla="*/ 190 w 673"/>
                <a:gd name="T5" fmla="*/ 3 h 831"/>
                <a:gd name="T6" fmla="*/ 146 w 673"/>
                <a:gd name="T7" fmla="*/ 12 h 831"/>
                <a:gd name="T8" fmla="*/ 99 w 673"/>
                <a:gd name="T9" fmla="*/ 31 h 831"/>
                <a:gd name="T10" fmla="*/ 55 w 673"/>
                <a:gd name="T11" fmla="*/ 65 h 831"/>
                <a:gd name="T12" fmla="*/ 21 w 673"/>
                <a:gd name="T13" fmla="*/ 116 h 831"/>
                <a:gd name="T14" fmla="*/ 2 w 673"/>
                <a:gd name="T15" fmla="*/ 187 h 831"/>
                <a:gd name="T16" fmla="*/ 3 w 673"/>
                <a:gd name="T17" fmla="*/ 277 h 831"/>
                <a:gd name="T18" fmla="*/ 25 w 673"/>
                <a:gd name="T19" fmla="*/ 355 h 831"/>
                <a:gd name="T20" fmla="*/ 62 w 673"/>
                <a:gd name="T21" fmla="*/ 419 h 831"/>
                <a:gd name="T22" fmla="*/ 112 w 673"/>
                <a:gd name="T23" fmla="*/ 471 h 831"/>
                <a:gd name="T24" fmla="*/ 167 w 673"/>
                <a:gd name="T25" fmla="*/ 521 h 831"/>
                <a:gd name="T26" fmla="*/ 227 w 673"/>
                <a:gd name="T27" fmla="*/ 568 h 831"/>
                <a:gd name="T28" fmla="*/ 284 w 673"/>
                <a:gd name="T29" fmla="*/ 618 h 831"/>
                <a:gd name="T30" fmla="*/ 337 w 673"/>
                <a:gd name="T31" fmla="*/ 675 h 831"/>
                <a:gd name="T32" fmla="*/ 382 w 673"/>
                <a:gd name="T33" fmla="*/ 741 h 831"/>
                <a:gd name="T34" fmla="*/ 429 w 673"/>
                <a:gd name="T35" fmla="*/ 791 h 831"/>
                <a:gd name="T36" fmla="*/ 475 w 673"/>
                <a:gd name="T37" fmla="*/ 821 h 831"/>
                <a:gd name="T38" fmla="*/ 520 w 673"/>
                <a:gd name="T39" fmla="*/ 831 h 831"/>
                <a:gd name="T40" fmla="*/ 561 w 673"/>
                <a:gd name="T41" fmla="*/ 823 h 831"/>
                <a:gd name="T42" fmla="*/ 597 w 673"/>
                <a:gd name="T43" fmla="*/ 794 h 831"/>
                <a:gd name="T44" fmla="*/ 624 w 673"/>
                <a:gd name="T45" fmla="*/ 744 h 831"/>
                <a:gd name="T46" fmla="*/ 642 w 673"/>
                <a:gd name="T47" fmla="*/ 675 h 831"/>
                <a:gd name="T48" fmla="*/ 652 w 673"/>
                <a:gd name="T49" fmla="*/ 538 h 831"/>
                <a:gd name="T50" fmla="*/ 668 w 673"/>
                <a:gd name="T51" fmla="*/ 339 h 831"/>
                <a:gd name="T52" fmla="*/ 671 w 673"/>
                <a:gd name="T53" fmla="*/ 160 h 831"/>
                <a:gd name="T54" fmla="*/ 635 w 673"/>
                <a:gd name="T55" fmla="*/ 44 h 831"/>
                <a:gd name="T56" fmla="*/ 573 w 673"/>
                <a:gd name="T57" fmla="*/ 19 h 831"/>
                <a:gd name="T58" fmla="*/ 518 w 673"/>
                <a:gd name="T59" fmla="*/ 14 h 831"/>
                <a:gd name="T60" fmla="*/ 461 w 673"/>
                <a:gd name="T61" fmla="*/ 10 h 831"/>
                <a:gd name="T62" fmla="*/ 403 w 673"/>
                <a:gd name="T63" fmla="*/ 6 h 831"/>
                <a:gd name="T64" fmla="*/ 350 w 673"/>
                <a:gd name="T65" fmla="*/ 4 h 831"/>
                <a:gd name="T66" fmla="*/ 304 w 673"/>
                <a:gd name="T67" fmla="*/ 2 h 831"/>
                <a:gd name="T68" fmla="*/ 271 w 673"/>
                <a:gd name="T69" fmla="*/ 0 h 831"/>
                <a:gd name="T70" fmla="*/ 251 w 673"/>
                <a:gd name="T7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3" h="831">
                  <a:moveTo>
                    <a:pt x="249" y="0"/>
                  </a:moveTo>
                  <a:lnTo>
                    <a:pt x="246" y="0"/>
                  </a:lnTo>
                  <a:lnTo>
                    <a:pt x="238" y="0"/>
                  </a:lnTo>
                  <a:lnTo>
                    <a:pt x="226" y="0"/>
                  </a:lnTo>
                  <a:lnTo>
                    <a:pt x="210" y="0"/>
                  </a:lnTo>
                  <a:lnTo>
                    <a:pt x="190" y="3"/>
                  </a:lnTo>
                  <a:lnTo>
                    <a:pt x="169" y="6"/>
                  </a:lnTo>
                  <a:lnTo>
                    <a:pt x="146" y="12"/>
                  </a:lnTo>
                  <a:lnTo>
                    <a:pt x="123" y="21"/>
                  </a:lnTo>
                  <a:lnTo>
                    <a:pt x="99" y="31"/>
                  </a:lnTo>
                  <a:lnTo>
                    <a:pt x="77" y="46"/>
                  </a:lnTo>
                  <a:lnTo>
                    <a:pt x="55" y="65"/>
                  </a:lnTo>
                  <a:lnTo>
                    <a:pt x="37" y="88"/>
                  </a:lnTo>
                  <a:lnTo>
                    <a:pt x="21" y="116"/>
                  </a:lnTo>
                  <a:lnTo>
                    <a:pt x="9" y="149"/>
                  </a:lnTo>
                  <a:lnTo>
                    <a:pt x="2" y="187"/>
                  </a:lnTo>
                  <a:lnTo>
                    <a:pt x="0" y="232"/>
                  </a:lnTo>
                  <a:lnTo>
                    <a:pt x="3" y="277"/>
                  </a:lnTo>
                  <a:lnTo>
                    <a:pt x="11" y="318"/>
                  </a:lnTo>
                  <a:lnTo>
                    <a:pt x="25" y="355"/>
                  </a:lnTo>
                  <a:lnTo>
                    <a:pt x="42" y="387"/>
                  </a:lnTo>
                  <a:lnTo>
                    <a:pt x="62" y="419"/>
                  </a:lnTo>
                  <a:lnTo>
                    <a:pt x="85" y="446"/>
                  </a:lnTo>
                  <a:lnTo>
                    <a:pt x="112" y="471"/>
                  </a:lnTo>
                  <a:lnTo>
                    <a:pt x="139" y="497"/>
                  </a:lnTo>
                  <a:lnTo>
                    <a:pt x="167" y="521"/>
                  </a:lnTo>
                  <a:lnTo>
                    <a:pt x="197" y="544"/>
                  </a:lnTo>
                  <a:lnTo>
                    <a:pt x="227" y="568"/>
                  </a:lnTo>
                  <a:lnTo>
                    <a:pt x="256" y="592"/>
                  </a:lnTo>
                  <a:lnTo>
                    <a:pt x="284" y="618"/>
                  </a:lnTo>
                  <a:lnTo>
                    <a:pt x="312" y="645"/>
                  </a:lnTo>
                  <a:lnTo>
                    <a:pt x="337" y="675"/>
                  </a:lnTo>
                  <a:lnTo>
                    <a:pt x="361" y="709"/>
                  </a:lnTo>
                  <a:lnTo>
                    <a:pt x="382" y="741"/>
                  </a:lnTo>
                  <a:lnTo>
                    <a:pt x="405" y="768"/>
                  </a:lnTo>
                  <a:lnTo>
                    <a:pt x="429" y="791"/>
                  </a:lnTo>
                  <a:lnTo>
                    <a:pt x="452" y="808"/>
                  </a:lnTo>
                  <a:lnTo>
                    <a:pt x="475" y="821"/>
                  </a:lnTo>
                  <a:lnTo>
                    <a:pt x="498" y="829"/>
                  </a:lnTo>
                  <a:lnTo>
                    <a:pt x="520" y="831"/>
                  </a:lnTo>
                  <a:lnTo>
                    <a:pt x="541" y="830"/>
                  </a:lnTo>
                  <a:lnTo>
                    <a:pt x="561" y="823"/>
                  </a:lnTo>
                  <a:lnTo>
                    <a:pt x="579" y="810"/>
                  </a:lnTo>
                  <a:lnTo>
                    <a:pt x="597" y="794"/>
                  </a:lnTo>
                  <a:lnTo>
                    <a:pt x="612" y="771"/>
                  </a:lnTo>
                  <a:lnTo>
                    <a:pt x="624" y="744"/>
                  </a:lnTo>
                  <a:lnTo>
                    <a:pt x="634" y="712"/>
                  </a:lnTo>
                  <a:lnTo>
                    <a:pt x="642" y="675"/>
                  </a:lnTo>
                  <a:lnTo>
                    <a:pt x="645" y="633"/>
                  </a:lnTo>
                  <a:lnTo>
                    <a:pt x="652" y="538"/>
                  </a:lnTo>
                  <a:lnTo>
                    <a:pt x="661" y="438"/>
                  </a:lnTo>
                  <a:lnTo>
                    <a:pt x="668" y="339"/>
                  </a:lnTo>
                  <a:lnTo>
                    <a:pt x="673" y="245"/>
                  </a:lnTo>
                  <a:lnTo>
                    <a:pt x="671" y="160"/>
                  </a:lnTo>
                  <a:lnTo>
                    <a:pt x="659" y="91"/>
                  </a:lnTo>
                  <a:lnTo>
                    <a:pt x="635" y="44"/>
                  </a:lnTo>
                  <a:lnTo>
                    <a:pt x="597" y="22"/>
                  </a:lnTo>
                  <a:lnTo>
                    <a:pt x="573" y="19"/>
                  </a:lnTo>
                  <a:lnTo>
                    <a:pt x="546" y="17"/>
                  </a:lnTo>
                  <a:lnTo>
                    <a:pt x="518" y="14"/>
                  </a:lnTo>
                  <a:lnTo>
                    <a:pt x="490" y="12"/>
                  </a:lnTo>
                  <a:lnTo>
                    <a:pt x="461" y="10"/>
                  </a:lnTo>
                  <a:lnTo>
                    <a:pt x="432" y="7"/>
                  </a:lnTo>
                  <a:lnTo>
                    <a:pt x="403" y="6"/>
                  </a:lnTo>
                  <a:lnTo>
                    <a:pt x="376" y="5"/>
                  </a:lnTo>
                  <a:lnTo>
                    <a:pt x="350" y="4"/>
                  </a:lnTo>
                  <a:lnTo>
                    <a:pt x="326" y="3"/>
                  </a:lnTo>
                  <a:lnTo>
                    <a:pt x="304" y="2"/>
                  </a:lnTo>
                  <a:lnTo>
                    <a:pt x="286" y="2"/>
                  </a:lnTo>
                  <a:lnTo>
                    <a:pt x="271" y="0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56B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ru-RU" dirty="0" err="1" smtClean="0"/>
                <a:t>РосСтрой</a:t>
              </a:r>
              <a:endParaRPr lang="ru-RU" dirty="0" smtClean="0"/>
            </a:p>
            <a:p>
              <a:pPr algn="r"/>
              <a:r>
                <a:rPr lang="ru-RU" dirty="0" smtClean="0"/>
                <a:t>СНИП</a:t>
              </a:r>
              <a:endParaRPr lang="en-US" dirty="0"/>
            </a:p>
          </p:txBody>
        </p:sp>
      </p:grpSp>
      <p:pic>
        <p:nvPicPr>
          <p:cNvPr id="4098" name="Picture 2" descr="C:\Users\wb318747\AppData\Local\Microsoft\Windows\Temporary Internet Files\Content.IE5\K31NMG53\MC9004461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73" y="2908301"/>
            <a:ext cx="1176548" cy="13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" name="TextBox 579"/>
          <p:cNvSpPr txBox="1"/>
          <p:nvPr/>
        </p:nvSpPr>
        <p:spPr>
          <a:xfrm>
            <a:off x="533400" y="5814615"/>
            <a:ext cx="7074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Экономика = эффективно</a:t>
            </a:r>
          </a:p>
          <a:p>
            <a:r>
              <a:rPr lang="ru-RU" dirty="0" smtClean="0"/>
              <a:t>Развивающие пространства = до 9 </a:t>
            </a:r>
            <a:r>
              <a:rPr lang="ru-RU" dirty="0" err="1" smtClean="0"/>
              <a:t>кв.м</a:t>
            </a:r>
            <a:r>
              <a:rPr lang="ru-RU" dirty="0" smtClean="0"/>
              <a:t>. в тех же пространствах</a:t>
            </a:r>
          </a:p>
          <a:p>
            <a:r>
              <a:rPr lang="ru-RU" dirty="0" smtClean="0"/>
              <a:t>Согласованность норм = высокая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B Russia Corporate">
  <a:themeElements>
    <a:clrScheme name="WB Russia Corpo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B Russia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B Russia 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B Russia Corporate">
  <a:themeElements>
    <a:clrScheme name="WB Russia Corpo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B Russia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B Russia 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 Russia 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 Russia 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B Russia Corpor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WB Russia Corpor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WB Russia Corpor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WB Russia Corpor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WB Russia Corpor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WB Russia Corpor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WB Russia Corpor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WB Russia Corpor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10815</TotalTime>
  <Words>1403</Words>
  <Application>Microsoft Office PowerPoint</Application>
  <PresentationFormat>On-screen Show (4:3)</PresentationFormat>
  <Paragraphs>499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WB Russia Corporate</vt:lpstr>
      <vt:lpstr>1_WB Russia Corporate</vt:lpstr>
      <vt:lpstr>Современные детские сады в России: возможности и перспективы </vt:lpstr>
      <vt:lpstr>План</vt:lpstr>
      <vt:lpstr>Больше активного пространства</vt:lpstr>
      <vt:lpstr>Свобода действия в среде как приоритет</vt:lpstr>
      <vt:lpstr>Экономика образования</vt:lpstr>
      <vt:lpstr>Среда это третий учитель/воспитатель</vt:lpstr>
      <vt:lpstr>Эффекты академических и всеобъемлющих подходов в дошкольном образовании</vt:lpstr>
      <vt:lpstr>Регулирующие условия в России</vt:lpstr>
      <vt:lpstr>Универсальный подход ориентированный на ребенка</vt:lpstr>
      <vt:lpstr>История вопроса - проблемы</vt:lpstr>
      <vt:lpstr>PowerPoint Presentation</vt:lpstr>
      <vt:lpstr>История вопроса - проблемы</vt:lpstr>
      <vt:lpstr>PowerPoint Presentation</vt:lpstr>
      <vt:lpstr>Датские детские сады в разные годы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Физическое развитие</vt:lpstr>
      <vt:lpstr>Безопасность: важность в мелочах</vt:lpstr>
      <vt:lpstr>Безопасность: важность в мелочах</vt:lpstr>
      <vt:lpstr>Проект в Якутии: Перемены в настоящем - 1</vt:lpstr>
      <vt:lpstr>Проект в Якутии: Перемены в настоящем - 2</vt:lpstr>
      <vt:lpstr>PowerPoint Presentation</vt:lpstr>
      <vt:lpstr>PowerPoint Presentation</vt:lpstr>
      <vt:lpstr>PowerPoint Presentation</vt:lpstr>
      <vt:lpstr>PowerPoint Presentation</vt:lpstr>
      <vt:lpstr>Связь архитектуры и педагогики</vt:lpstr>
      <vt:lpstr>Связь с ФГОС ДО</vt:lpstr>
      <vt:lpstr>Возможности</vt:lpstr>
      <vt:lpstr>Рекомендации по современному проектированию в рамках проектов Всемирного банка</vt:lpstr>
      <vt:lpstr>PowerPoint Presentation</vt:lpstr>
      <vt:lpstr>Возможно ли построить открытый детский сад в России?</vt:lpstr>
      <vt:lpstr>Открытые вопросы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инновационного развития дошкольного образования Республики Саха (Якутия)  Прогресс в подготовке проекта</dc:title>
  <dc:creator>Tigran Shmis</dc:creator>
  <cp:lastModifiedBy>Tigran Shmis</cp:lastModifiedBy>
  <cp:revision>104</cp:revision>
  <dcterms:created xsi:type="dcterms:W3CDTF">2013-10-14T08:05:25Z</dcterms:created>
  <dcterms:modified xsi:type="dcterms:W3CDTF">2014-06-10T11:56:37Z</dcterms:modified>
</cp:coreProperties>
</file>