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DE7D0-8F25-430E-9D7C-51B9FC7AFBEB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51FAE-05FE-4192-908C-C10732170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1FAE-05FE-4192-908C-C107321701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9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про рейтинг вузов </a:t>
            </a:r>
            <a:r>
              <a:rPr lang="ru-RU" smtClean="0"/>
              <a:t>по упоминанию</a:t>
            </a:r>
            <a:r>
              <a:rPr lang="ru-RU" baseline="0" smtClean="0"/>
              <a:t> </a:t>
            </a:r>
            <a:r>
              <a:rPr lang="ru-RU" baseline="0" dirty="0" smtClean="0"/>
              <a:t>на сайте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1FAE-05FE-4192-908C-C107321701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04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1FAE-05FE-4192-908C-C107321701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5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Пример с авиарейсами.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1FAE-05FE-4192-908C-C107321701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4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1FAE-05FE-4192-908C-C107321701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8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6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4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4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0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5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87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9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6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4CEB3-75C3-41D8-B7B5-2B0FEEB5A34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D7AC-9686-40DD-8A80-309EA111F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4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1728192"/>
          </a:xfrm>
        </p:spPr>
        <p:txBody>
          <a:bodyPr>
            <a:normAutofit/>
          </a:bodyPr>
          <a:lstStyle/>
          <a:p>
            <a:r>
              <a:rPr lang="ru-RU" sz="2000" dirty="0"/>
              <a:t>Семинар Института образования </a:t>
            </a:r>
            <a:br>
              <a:rPr lang="ru-RU" sz="2000" dirty="0"/>
            </a:br>
            <a:r>
              <a:rPr lang="ru-RU" sz="2000" b="1" dirty="0"/>
              <a:t>"Актуальные исследования и разработки в области образования"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    </a:t>
            </a:r>
            <a:r>
              <a:rPr lang="ru-RU" sz="2000" b="1" dirty="0" smtClean="0"/>
              <a:t>Круглый </a:t>
            </a:r>
            <a:r>
              <a:rPr lang="ru-RU" sz="2000" b="1" dirty="0"/>
              <a:t>стол</a:t>
            </a:r>
            <a:r>
              <a:rPr lang="ru-RU" sz="2000" dirty="0"/>
              <a:t>: "</a:t>
            </a:r>
            <a:r>
              <a:rPr lang="ru-RU" sz="2000" b="1" dirty="0"/>
              <a:t>Рейтинги в системе образования: ожидания, эффекты, перспективы</a:t>
            </a:r>
            <a:r>
              <a:rPr lang="ru-RU" sz="2000" b="1" dirty="0" smtClean="0"/>
              <a:t>"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24 декабря 2013 </a:t>
            </a:r>
            <a:r>
              <a:rPr lang="ru-RU" sz="2000" dirty="0" smtClean="0"/>
              <a:t>года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733256"/>
            <a:ext cx="3632448" cy="76964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Марк Агранович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2875" y="227687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Зачем нам рейтинги и как с ними бороться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301006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Повальное увлечение рейтингами представляет реальную угрозу и образованию, и экспертному сообществу.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lvl="1" indent="0" algn="just">
              <a:buNone/>
            </a:pPr>
            <a:r>
              <a:rPr lang="ru-RU" dirty="0" smtClean="0"/>
              <a:t>Неизбежное в условиях массового кустарного производства низкое </a:t>
            </a:r>
            <a:r>
              <a:rPr lang="ru-RU" dirty="0"/>
              <a:t>качество большинства рейтингов приводит к тому, что: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Задает </a:t>
            </a:r>
            <a:r>
              <a:rPr lang="ru-RU" dirty="0"/>
              <a:t>неверные ориентиры развития </a:t>
            </a:r>
            <a:r>
              <a:rPr lang="ru-RU" dirty="0" err="1"/>
              <a:t>рейтингуемым</a:t>
            </a:r>
            <a:r>
              <a:rPr lang="ru-RU" dirty="0"/>
              <a:t>, особенно, когда это «официальные» рейтинги. Рейтинг строится по тем показателям, которые можно померить и на тех данных, которые можно достать. Если меня оценивают по использованию площадей, а не по результатам, важным для конечного потребителя, то я и сосредоточусь на использовании площадей.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ru-RU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Очевидная глупость большинства рейтингов подрывает остатки уважения к профессиональной экспертизе, профессиональным экспертам и к профессиональному сообществу в целом.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8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Рейтинг как конечный продукт имеет очень узкую сферу применения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Рейтинг сам по себе содержательно может быть использован:</a:t>
            </a:r>
            <a:endParaRPr lang="ru-RU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 smtClean="0"/>
              <a:t>Семьями для выбора </a:t>
            </a:r>
            <a:r>
              <a:rPr lang="ru-RU" dirty="0"/>
              <a:t>учебного заведения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 smtClean="0"/>
              <a:t>Заказчиком при отборе </a:t>
            </a:r>
            <a:r>
              <a:rPr lang="ru-RU" dirty="0"/>
              <a:t>исполнителей проектов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dirty="0" smtClean="0"/>
              <a:t>Руководством как инструмент </a:t>
            </a:r>
            <a:r>
              <a:rPr lang="ru-RU" dirty="0"/>
              <a:t>индикативного управления (с большими оговорками).</a:t>
            </a:r>
          </a:p>
          <a:p>
            <a:pPr marL="0" indent="0">
              <a:buNone/>
            </a:pPr>
            <a:r>
              <a:rPr lang="ru-RU" dirty="0"/>
              <a:t>Во всех остальных случаях - это форма представления результатов на промежуточном этапе сравнительного анализа. И ничего больше.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44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Рейтинг содержит в себе неразрешимое противоречие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Противоречие рейтингов: 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с </a:t>
            </a:r>
            <a:r>
              <a:rPr lang="ru-RU" dirty="0"/>
              <a:t>одной стороны, чем он проще, чем меньше он учитывает характеристик, тем он менее полезен</a:t>
            </a:r>
            <a:r>
              <a:rPr lang="ru-RU" dirty="0" smtClean="0"/>
              <a:t>,</a:t>
            </a:r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/>
              <a:t>с другой стороны, чем он </a:t>
            </a:r>
            <a:r>
              <a:rPr lang="ru-RU" dirty="0" smtClean="0"/>
              <a:t>сложнее, </a:t>
            </a:r>
            <a:r>
              <a:rPr lang="ru-RU" dirty="0" err="1" smtClean="0"/>
              <a:t>комплексней</a:t>
            </a:r>
            <a:r>
              <a:rPr lang="ru-RU" dirty="0" smtClean="0"/>
              <a:t>, </a:t>
            </a:r>
            <a:r>
              <a:rPr lang="ru-RU" dirty="0"/>
              <a:t>тем он хуже.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82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Задачи профессионального сообщества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Ликбез начальства на предмет того, что такое рейтинг и что с ним можно и чего нельзя делать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Создание профессионально-общественной структуры по аккредитации </a:t>
            </a:r>
            <a:r>
              <a:rPr lang="ru-RU" dirty="0" smtClean="0"/>
              <a:t>рейтингов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Переход от готовых рейтингов к «полуфабрикатам» – наборам приведенных к сопоставимому виду показателей, из которых потребитель сам строит рейтинг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66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</TotalTime>
  <Words>286</Words>
  <Application>Microsoft Office PowerPoint</Application>
  <PresentationFormat>Экран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Семинар Института образования  "Актуальные исследования и разработки в области образования"          Круглый стол: "Рейтинги в системе образования: ожидания, эффекты, перспективы"  24 декабря 2013 года</vt:lpstr>
      <vt:lpstr>Повальное увлечение рейтингами представляет реальную угрозу и образованию, и экспертному сообществу. </vt:lpstr>
      <vt:lpstr>Рейтинг как конечный продукт имеет очень узкую сферу применения</vt:lpstr>
      <vt:lpstr>Рейтинг содержит в себе неразрешимое противоречие</vt:lpstr>
      <vt:lpstr>Задачи профессионального сообщества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Института образования  "Актуальные исследования и разработки в области образования"          Круглый стол: "Рейтинги в системе образования: ожидания, эффекты, перспективы"  24 декабря 2013 года</dc:title>
  <dc:creator>Mark Agranovich</dc:creator>
  <cp:lastModifiedBy>Mark Agranovich</cp:lastModifiedBy>
  <cp:revision>5</cp:revision>
  <dcterms:created xsi:type="dcterms:W3CDTF">2013-12-18T11:08:52Z</dcterms:created>
  <dcterms:modified xsi:type="dcterms:W3CDTF">2013-12-24T07:15:16Z</dcterms:modified>
</cp:coreProperties>
</file>