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7" r:id="rId4"/>
    <p:sldId id="261" r:id="rId5"/>
    <p:sldId id="263" r:id="rId6"/>
    <p:sldId id="266" r:id="rId7"/>
    <p:sldId id="267" r:id="rId8"/>
    <p:sldId id="268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2" autoAdjust="0"/>
  </p:normalViewPr>
  <p:slideViewPr>
    <p:cSldViewPr>
      <p:cViewPr varScale="1">
        <p:scale>
          <a:sx n="49" d="100"/>
          <a:sy n="49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21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Доля сайтов РОУО, на которых размещены рейтинги</a:t>
            </a:r>
          </a:p>
        </c:rich>
      </c:tx>
      <c:layout>
        <c:manualLayout>
          <c:xMode val="edge"/>
          <c:yMode val="edge"/>
          <c:x val="0.36491271927293151"/>
          <c:y val="1.85185185185185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9465983372772748E-2"/>
          <c:y val="0.19146520146520146"/>
          <c:w val="0.9010680332544545"/>
          <c:h val="0.709951256092988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По разным показателям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2,4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3,6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Лист1!$B$2:$C$2</c:f>
              <c:strCache>
                <c:ptCount val="2"/>
                <c:pt idx="0">
                  <c:v>2012 г.</c:v>
                </c:pt>
                <c:pt idx="1">
                  <c:v>2013 г.</c:v>
                </c:pt>
              </c:strCache>
            </c:strRef>
          </c:cat>
          <c:val>
            <c:numRef>
              <c:f>Лист1!$B$3:$C$3</c:f>
              <c:numCache>
                <c:formatCode>0.0</c:formatCode>
                <c:ptCount val="2"/>
                <c:pt idx="0">
                  <c:v>2.4096385542168677</c:v>
                </c:pt>
                <c:pt idx="1">
                  <c:v>3.5714285714285712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Только по показателям качества обучения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6,0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39,3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Лист1!$B$2:$C$2</c:f>
              <c:strCache>
                <c:ptCount val="2"/>
                <c:pt idx="0">
                  <c:v>2012 г.</c:v>
                </c:pt>
                <c:pt idx="1">
                  <c:v>2013 г.</c:v>
                </c:pt>
              </c:strCache>
            </c:strRef>
          </c:cat>
          <c:val>
            <c:numRef>
              <c:f>Лист1!$B$4:$C$4</c:f>
              <c:numCache>
                <c:formatCode>0.0</c:formatCode>
                <c:ptCount val="2"/>
                <c:pt idx="0">
                  <c:v>6.024096385542169</c:v>
                </c:pt>
                <c:pt idx="1">
                  <c:v>39.285714285714285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523776"/>
        <c:axId val="54525312"/>
      </c:barChart>
      <c:catAx>
        <c:axId val="54523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4525312"/>
        <c:crosses val="autoZero"/>
        <c:auto val="1"/>
        <c:lblAlgn val="ctr"/>
        <c:lblOffset val="100"/>
        <c:noMultiLvlLbl val="0"/>
      </c:catAx>
      <c:valAx>
        <c:axId val="545253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54523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7311585768951723E-2"/>
          <c:y val="0.17052857976086322"/>
          <c:w val="0.38729598822730843"/>
          <c:h val="0.59272382618839303"/>
        </c:manualLayout>
      </c:layout>
      <c:overlay val="1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Лист1!$A$1:$A$12</c:f>
              <c:strCache>
                <c:ptCount val="12"/>
                <c:pt idx="0">
                  <c:v>Другое </c:v>
                </c:pt>
                <c:pt idx="1">
                  <c:v>Рейтинги образ. орг.</c:v>
                </c:pt>
                <c:pt idx="2">
                  <c:v>Образовательные комплексы</c:v>
                </c:pt>
                <c:pt idx="3">
                  <c:v>Кадровое обеспечение </c:v>
                </c:pt>
                <c:pt idx="4">
                  <c:v>Обеспечение учебниками</c:v>
                </c:pt>
                <c:pt idx="5">
                  <c:v>Результаты ЕГЭ, ГИА, монит.</c:v>
                </c:pt>
                <c:pt idx="6">
                  <c:v>Финансирование</c:v>
                </c:pt>
                <c:pt idx="7">
                  <c:v>Образоват. программы</c:v>
                </c:pt>
                <c:pt idx="8">
                  <c:v>Мат.-тех.оснащение</c:v>
                </c:pt>
                <c:pt idx="9">
                  <c:v>Платные  услуги</c:v>
                </c:pt>
                <c:pt idx="10">
                  <c:v>Здоровьесбережение </c:v>
                </c:pt>
                <c:pt idx="11">
                  <c:v>Безопасность 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0">
                  <c:v>2.2000000000000002</c:v>
                </c:pt>
                <c:pt idx="1">
                  <c:v>37.6</c:v>
                </c:pt>
                <c:pt idx="2">
                  <c:v>40.9</c:v>
                </c:pt>
                <c:pt idx="3">
                  <c:v>46</c:v>
                </c:pt>
                <c:pt idx="4">
                  <c:v>47.4</c:v>
                </c:pt>
                <c:pt idx="5">
                  <c:v>48.9</c:v>
                </c:pt>
                <c:pt idx="6">
                  <c:v>49.5</c:v>
                </c:pt>
                <c:pt idx="7">
                  <c:v>51.7</c:v>
                </c:pt>
                <c:pt idx="8">
                  <c:v>66.7</c:v>
                </c:pt>
                <c:pt idx="9">
                  <c:v>67.900000000000006</c:v>
                </c:pt>
                <c:pt idx="10">
                  <c:v>83.2</c:v>
                </c:pt>
                <c:pt idx="11">
                  <c:v>86.3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043712"/>
        <c:axId val="49045504"/>
      </c:barChart>
      <c:catAx>
        <c:axId val="490437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9045504"/>
        <c:crosses val="autoZero"/>
        <c:auto val="1"/>
        <c:lblAlgn val="ctr"/>
        <c:lblOffset val="100"/>
        <c:noMultiLvlLbl val="0"/>
      </c:catAx>
      <c:valAx>
        <c:axId val="49045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043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Лист1!$A$16:$B$16</c:f>
              <c:strCache>
                <c:ptCount val="2"/>
                <c:pt idx="0">
                  <c:v>Потребитель образовательных услуг</c:v>
                </c:pt>
                <c:pt idx="1">
                  <c:v>Профессионал (работник системы образования)</c:v>
                </c:pt>
              </c:strCache>
            </c:strRef>
          </c:cat>
          <c:val>
            <c:numRef>
              <c:f>Лист1!$A$17:$B$17</c:f>
              <c:numCache>
                <c:formatCode>General</c:formatCode>
                <c:ptCount val="2"/>
                <c:pt idx="0">
                  <c:v>78</c:v>
                </c:pt>
                <c:pt idx="1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078272"/>
        <c:axId val="49079808"/>
      </c:barChart>
      <c:catAx>
        <c:axId val="49078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9079808"/>
        <c:crosses val="autoZero"/>
        <c:auto val="1"/>
        <c:lblAlgn val="ctr"/>
        <c:lblOffset val="100"/>
        <c:noMultiLvlLbl val="0"/>
      </c:catAx>
      <c:valAx>
        <c:axId val="4907980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9078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340BD-51CC-4CFF-A432-852ABFC76E3C}" type="doc">
      <dgm:prSet loTypeId="urn:microsoft.com/office/officeart/2005/8/layout/hProcess9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659ABD6-1DAE-4D72-A8C8-70FC7D44969A}">
      <dgm:prSet/>
      <dgm:spPr/>
      <dgm:t>
        <a:bodyPr/>
        <a:lstStyle/>
        <a:p>
          <a:pPr rtl="0"/>
          <a:r>
            <a:rPr lang="ru-RU" dirty="0" smtClean="0"/>
            <a:t>Указ </a:t>
          </a:r>
          <a:r>
            <a:rPr lang="ru-RU" dirty="0" err="1" smtClean="0"/>
            <a:t>Президен</a:t>
          </a:r>
          <a:r>
            <a:rPr lang="ru-RU" dirty="0" smtClean="0"/>
            <a:t>-та </a:t>
          </a:r>
          <a:r>
            <a:rPr lang="ru-RU" dirty="0" smtClean="0"/>
            <a:t>РФ (№597, от 7.05.12)</a:t>
          </a:r>
          <a:endParaRPr lang="ru-RU" dirty="0"/>
        </a:p>
      </dgm:t>
    </dgm:pt>
    <dgm:pt modelId="{DD44B8C2-28CE-49F1-8E65-FB495479C308}" type="parTrans" cxnId="{C9972704-CF1C-4F15-BABB-D268C3B8B521}">
      <dgm:prSet/>
      <dgm:spPr/>
      <dgm:t>
        <a:bodyPr/>
        <a:lstStyle/>
        <a:p>
          <a:endParaRPr lang="ru-RU"/>
        </a:p>
      </dgm:t>
    </dgm:pt>
    <dgm:pt modelId="{CE374651-EFD2-4EB6-96B6-BAC07DEB5AEC}" type="sibTrans" cxnId="{C9972704-CF1C-4F15-BABB-D268C3B8B521}">
      <dgm:prSet/>
      <dgm:spPr/>
      <dgm:t>
        <a:bodyPr/>
        <a:lstStyle/>
        <a:p>
          <a:endParaRPr lang="ru-RU"/>
        </a:p>
      </dgm:t>
    </dgm:pt>
    <dgm:pt modelId="{D918E1EC-0BA6-4041-A234-486D6CE0A049}">
      <dgm:prSet custT="1"/>
      <dgm:spPr/>
      <dgm:t>
        <a:bodyPr/>
        <a:lstStyle/>
        <a:p>
          <a:pPr rtl="0"/>
          <a:r>
            <a:rPr lang="ru-RU" sz="2200" dirty="0" smtClean="0"/>
            <a:t>Постанов-</a:t>
          </a:r>
          <a:r>
            <a:rPr lang="ru-RU" sz="2200" dirty="0" err="1" smtClean="0"/>
            <a:t>ление</a:t>
          </a:r>
          <a:r>
            <a:rPr lang="ru-RU" sz="2200" dirty="0" smtClean="0"/>
            <a:t> Правитель-</a:t>
          </a:r>
          <a:r>
            <a:rPr lang="ru-RU" sz="2200" dirty="0" err="1" smtClean="0"/>
            <a:t>ства</a:t>
          </a:r>
          <a:r>
            <a:rPr lang="ru-RU" sz="2200" dirty="0" smtClean="0"/>
            <a:t> </a:t>
          </a:r>
          <a:r>
            <a:rPr lang="ru-RU" sz="2200" dirty="0" smtClean="0"/>
            <a:t>РФ №286 от 30.03.13 </a:t>
          </a:r>
          <a:r>
            <a:rPr lang="ru-RU" sz="2200" dirty="0" smtClean="0"/>
            <a:t>(</a:t>
          </a:r>
          <a:r>
            <a:rPr lang="ru-RU" sz="2200" dirty="0" smtClean="0"/>
            <a:t>Правила..)</a:t>
          </a:r>
          <a:endParaRPr lang="ru-RU" sz="2200" dirty="0"/>
        </a:p>
      </dgm:t>
    </dgm:pt>
    <dgm:pt modelId="{A4445E37-1AA4-4EC2-9E56-54FA0DCB03D8}" type="parTrans" cxnId="{5E158DD5-C727-45E3-8A3E-2A1E3B8C80FA}">
      <dgm:prSet/>
      <dgm:spPr/>
      <dgm:t>
        <a:bodyPr/>
        <a:lstStyle/>
        <a:p>
          <a:endParaRPr lang="ru-RU"/>
        </a:p>
      </dgm:t>
    </dgm:pt>
    <dgm:pt modelId="{7DBE87EB-D984-4F0E-8967-7436D8713E5A}" type="sibTrans" cxnId="{5E158DD5-C727-45E3-8A3E-2A1E3B8C80FA}">
      <dgm:prSet/>
      <dgm:spPr/>
      <dgm:t>
        <a:bodyPr/>
        <a:lstStyle/>
        <a:p>
          <a:endParaRPr lang="ru-RU"/>
        </a:p>
      </dgm:t>
    </dgm:pt>
    <dgm:pt modelId="{82AE26A1-7B66-4ADD-A691-225D5FEAE905}">
      <dgm:prSet custT="1"/>
      <dgm:spPr/>
      <dgm:t>
        <a:bodyPr/>
        <a:lstStyle/>
        <a:p>
          <a:pPr rtl="0"/>
          <a:r>
            <a:rPr lang="ru-RU" sz="2400" dirty="0" err="1" smtClean="0"/>
            <a:t>Распоря-жения</a:t>
          </a:r>
          <a:r>
            <a:rPr lang="ru-RU" sz="2400" dirty="0" smtClean="0"/>
            <a:t> </a:t>
          </a:r>
          <a:r>
            <a:rPr lang="ru-RU" sz="2400" dirty="0" smtClean="0"/>
            <a:t>и приказы о </a:t>
          </a:r>
          <a:r>
            <a:rPr lang="ru-RU" sz="2400" dirty="0" err="1" smtClean="0"/>
            <a:t>реализа-ции</a:t>
          </a:r>
          <a:endParaRPr lang="ru-RU" sz="2400" dirty="0"/>
        </a:p>
      </dgm:t>
    </dgm:pt>
    <dgm:pt modelId="{AFDBC83D-A854-4F9B-A124-FD016B687100}" type="parTrans" cxnId="{9E3817AB-3E85-4EBB-8377-57022292387D}">
      <dgm:prSet/>
      <dgm:spPr/>
      <dgm:t>
        <a:bodyPr/>
        <a:lstStyle/>
        <a:p>
          <a:endParaRPr lang="ru-RU"/>
        </a:p>
      </dgm:t>
    </dgm:pt>
    <dgm:pt modelId="{07440B2F-647E-43C3-9CCF-B76341E4327D}" type="sibTrans" cxnId="{9E3817AB-3E85-4EBB-8377-57022292387D}">
      <dgm:prSet/>
      <dgm:spPr/>
      <dgm:t>
        <a:bodyPr/>
        <a:lstStyle/>
        <a:p>
          <a:endParaRPr lang="ru-RU"/>
        </a:p>
      </dgm:t>
    </dgm:pt>
    <dgm:pt modelId="{4382DB19-E793-4B72-9A3B-ABD93B0D7284}">
      <dgm:prSet custT="1"/>
      <dgm:spPr/>
      <dgm:t>
        <a:bodyPr/>
        <a:lstStyle/>
        <a:p>
          <a:pPr rtl="0"/>
          <a:r>
            <a:rPr lang="ru-RU" sz="2400" dirty="0" err="1" smtClean="0"/>
            <a:t>Рекомен-дации</a:t>
          </a:r>
          <a:r>
            <a:rPr lang="ru-RU" sz="2400" dirty="0" smtClean="0"/>
            <a:t> </a:t>
          </a:r>
          <a:r>
            <a:rPr lang="ru-RU" sz="2400" dirty="0" err="1" smtClean="0"/>
            <a:t>Минобр</a:t>
          </a:r>
          <a:r>
            <a:rPr lang="ru-RU" sz="2400" dirty="0" smtClean="0"/>
            <a:t>-науки (14.10.13)</a:t>
          </a:r>
          <a:endParaRPr lang="ru-RU" sz="2400" dirty="0"/>
        </a:p>
      </dgm:t>
    </dgm:pt>
    <dgm:pt modelId="{2E079CFC-7E00-449E-8680-6ACD824DDBF1}" type="parTrans" cxnId="{AB34F682-B59E-4C77-86C6-C10E92095278}">
      <dgm:prSet/>
      <dgm:spPr/>
      <dgm:t>
        <a:bodyPr/>
        <a:lstStyle/>
        <a:p>
          <a:endParaRPr lang="ru-RU"/>
        </a:p>
      </dgm:t>
    </dgm:pt>
    <dgm:pt modelId="{83EA141F-3C58-447D-9481-C4A23EC5A1A7}" type="sibTrans" cxnId="{AB34F682-B59E-4C77-86C6-C10E92095278}">
      <dgm:prSet/>
      <dgm:spPr/>
      <dgm:t>
        <a:bodyPr/>
        <a:lstStyle/>
        <a:p>
          <a:endParaRPr lang="ru-RU"/>
        </a:p>
      </dgm:t>
    </dgm:pt>
    <dgm:pt modelId="{2D4126FF-BE2D-4495-B77A-054F2219AF9C}">
      <dgm:prSet custT="1"/>
      <dgm:spPr/>
      <dgm:t>
        <a:bodyPr/>
        <a:lstStyle/>
        <a:p>
          <a:pPr rtl="0"/>
          <a:r>
            <a:rPr lang="ru-RU" sz="2400" dirty="0" smtClean="0"/>
            <a:t>Проект ФЗ </a:t>
          </a:r>
          <a:r>
            <a:rPr lang="ru-RU" sz="2400" dirty="0" err="1" smtClean="0"/>
            <a:t>Минтру</a:t>
          </a:r>
          <a:r>
            <a:rPr lang="ru-RU" sz="2400" dirty="0" smtClean="0"/>
            <a:t>-да </a:t>
          </a:r>
          <a:r>
            <a:rPr lang="ru-RU" sz="2400" dirty="0" smtClean="0"/>
            <a:t>о внесении </a:t>
          </a:r>
          <a:r>
            <a:rPr lang="ru-RU" sz="2400" dirty="0" smtClean="0"/>
            <a:t>измене-</a:t>
          </a:r>
          <a:r>
            <a:rPr lang="ru-RU" sz="2400" dirty="0" err="1" smtClean="0"/>
            <a:t>ний</a:t>
          </a:r>
          <a:endParaRPr lang="ru-RU" sz="2400" dirty="0"/>
        </a:p>
      </dgm:t>
    </dgm:pt>
    <dgm:pt modelId="{8A9F5E29-0529-482D-A43E-E41B4B052DAE}" type="parTrans" cxnId="{C731EA08-183C-466C-90D5-C473F690B038}">
      <dgm:prSet/>
      <dgm:spPr/>
      <dgm:t>
        <a:bodyPr/>
        <a:lstStyle/>
        <a:p>
          <a:endParaRPr lang="ru-RU"/>
        </a:p>
      </dgm:t>
    </dgm:pt>
    <dgm:pt modelId="{415B7573-6022-4FA3-8F02-38BF8994820F}" type="sibTrans" cxnId="{C731EA08-183C-466C-90D5-C473F690B038}">
      <dgm:prSet/>
      <dgm:spPr/>
      <dgm:t>
        <a:bodyPr/>
        <a:lstStyle/>
        <a:p>
          <a:endParaRPr lang="ru-RU"/>
        </a:p>
      </dgm:t>
    </dgm:pt>
    <dgm:pt modelId="{30813CB1-9500-437C-B5BF-D4C281EAFEE4}" type="pres">
      <dgm:prSet presAssocID="{19B340BD-51CC-4CFF-A432-852ABFC76E3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1746F8-B5E3-4D25-9FCD-F8ABF64E6DE0}" type="pres">
      <dgm:prSet presAssocID="{19B340BD-51CC-4CFF-A432-852ABFC76E3C}" presName="arrow" presStyleLbl="bgShp" presStyleIdx="0" presStyleCnt="1"/>
      <dgm:spPr/>
    </dgm:pt>
    <dgm:pt modelId="{3290437E-9180-4A06-A6D5-87BC6DD01CFD}" type="pres">
      <dgm:prSet presAssocID="{19B340BD-51CC-4CFF-A432-852ABFC76E3C}" presName="linearProcess" presStyleCnt="0"/>
      <dgm:spPr/>
    </dgm:pt>
    <dgm:pt modelId="{587ADCBA-6643-47F0-9979-9C5E956A5510}" type="pres">
      <dgm:prSet presAssocID="{2659ABD6-1DAE-4D72-A8C8-70FC7D44969A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F3A50-7489-4561-A2A3-74CFA67F6302}" type="pres">
      <dgm:prSet presAssocID="{CE374651-EFD2-4EB6-96B6-BAC07DEB5AEC}" presName="sibTrans" presStyleCnt="0"/>
      <dgm:spPr/>
    </dgm:pt>
    <dgm:pt modelId="{84F03E4D-CC3A-4539-A68A-02E244B84DE2}" type="pres">
      <dgm:prSet presAssocID="{D918E1EC-0BA6-4041-A234-486D6CE0A04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B53A6-81B0-4F88-8D3D-297B21828825}" type="pres">
      <dgm:prSet presAssocID="{7DBE87EB-D984-4F0E-8967-7436D8713E5A}" presName="sibTrans" presStyleCnt="0"/>
      <dgm:spPr/>
    </dgm:pt>
    <dgm:pt modelId="{809979AB-B65A-4772-A296-9E78A0025404}" type="pres">
      <dgm:prSet presAssocID="{82AE26A1-7B66-4ADD-A691-225D5FEAE905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5E8F9-F734-4E40-A720-09D1A91DDD49}" type="pres">
      <dgm:prSet presAssocID="{07440B2F-647E-43C3-9CCF-B76341E4327D}" presName="sibTrans" presStyleCnt="0"/>
      <dgm:spPr/>
    </dgm:pt>
    <dgm:pt modelId="{B32EA5E5-D86B-415F-83F3-50ABAA98B87C}" type="pres">
      <dgm:prSet presAssocID="{4382DB19-E793-4B72-9A3B-ABD93B0D7284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78C23-0318-4D93-984F-7D6D41CDC6EB}" type="pres">
      <dgm:prSet presAssocID="{83EA141F-3C58-447D-9481-C4A23EC5A1A7}" presName="sibTrans" presStyleCnt="0"/>
      <dgm:spPr/>
    </dgm:pt>
    <dgm:pt modelId="{862FD06C-D6B4-4CE0-919D-EBE330648DD6}" type="pres">
      <dgm:prSet presAssocID="{2D4126FF-BE2D-4495-B77A-054F2219AF9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E64257-1E10-48EA-AB12-5C028867FAE8}" type="presOf" srcId="{19B340BD-51CC-4CFF-A432-852ABFC76E3C}" destId="{30813CB1-9500-437C-B5BF-D4C281EAFEE4}" srcOrd="0" destOrd="0" presId="urn:microsoft.com/office/officeart/2005/8/layout/hProcess9"/>
    <dgm:cxn modelId="{4129E054-0CB5-487C-9582-CDFAEDEB7B1B}" type="presOf" srcId="{D918E1EC-0BA6-4041-A234-486D6CE0A049}" destId="{84F03E4D-CC3A-4539-A68A-02E244B84DE2}" srcOrd="0" destOrd="0" presId="urn:microsoft.com/office/officeart/2005/8/layout/hProcess9"/>
    <dgm:cxn modelId="{AF4A1D64-1FA6-4760-81AF-D8680D3D0FC2}" type="presOf" srcId="{4382DB19-E793-4B72-9A3B-ABD93B0D7284}" destId="{B32EA5E5-D86B-415F-83F3-50ABAA98B87C}" srcOrd="0" destOrd="0" presId="urn:microsoft.com/office/officeart/2005/8/layout/hProcess9"/>
    <dgm:cxn modelId="{AD7F6261-E074-432B-9FD6-86F2B7C0E482}" type="presOf" srcId="{82AE26A1-7B66-4ADD-A691-225D5FEAE905}" destId="{809979AB-B65A-4772-A296-9E78A0025404}" srcOrd="0" destOrd="0" presId="urn:microsoft.com/office/officeart/2005/8/layout/hProcess9"/>
    <dgm:cxn modelId="{AB34F682-B59E-4C77-86C6-C10E92095278}" srcId="{19B340BD-51CC-4CFF-A432-852ABFC76E3C}" destId="{4382DB19-E793-4B72-9A3B-ABD93B0D7284}" srcOrd="3" destOrd="0" parTransId="{2E079CFC-7E00-449E-8680-6ACD824DDBF1}" sibTransId="{83EA141F-3C58-447D-9481-C4A23EC5A1A7}"/>
    <dgm:cxn modelId="{9E3817AB-3E85-4EBB-8377-57022292387D}" srcId="{19B340BD-51CC-4CFF-A432-852ABFC76E3C}" destId="{82AE26A1-7B66-4ADD-A691-225D5FEAE905}" srcOrd="2" destOrd="0" parTransId="{AFDBC83D-A854-4F9B-A124-FD016B687100}" sibTransId="{07440B2F-647E-43C3-9CCF-B76341E4327D}"/>
    <dgm:cxn modelId="{C731EA08-183C-466C-90D5-C473F690B038}" srcId="{19B340BD-51CC-4CFF-A432-852ABFC76E3C}" destId="{2D4126FF-BE2D-4495-B77A-054F2219AF9C}" srcOrd="4" destOrd="0" parTransId="{8A9F5E29-0529-482D-A43E-E41B4B052DAE}" sibTransId="{415B7573-6022-4FA3-8F02-38BF8994820F}"/>
    <dgm:cxn modelId="{5E158DD5-C727-45E3-8A3E-2A1E3B8C80FA}" srcId="{19B340BD-51CC-4CFF-A432-852ABFC76E3C}" destId="{D918E1EC-0BA6-4041-A234-486D6CE0A049}" srcOrd="1" destOrd="0" parTransId="{A4445E37-1AA4-4EC2-9E56-54FA0DCB03D8}" sibTransId="{7DBE87EB-D984-4F0E-8967-7436D8713E5A}"/>
    <dgm:cxn modelId="{E8F8F4BB-B2EA-4428-B877-08FCE2A4B120}" type="presOf" srcId="{2659ABD6-1DAE-4D72-A8C8-70FC7D44969A}" destId="{587ADCBA-6643-47F0-9979-9C5E956A5510}" srcOrd="0" destOrd="0" presId="urn:microsoft.com/office/officeart/2005/8/layout/hProcess9"/>
    <dgm:cxn modelId="{C9972704-CF1C-4F15-BABB-D268C3B8B521}" srcId="{19B340BD-51CC-4CFF-A432-852ABFC76E3C}" destId="{2659ABD6-1DAE-4D72-A8C8-70FC7D44969A}" srcOrd="0" destOrd="0" parTransId="{DD44B8C2-28CE-49F1-8E65-FB495479C308}" sibTransId="{CE374651-EFD2-4EB6-96B6-BAC07DEB5AEC}"/>
    <dgm:cxn modelId="{279A6316-88E0-4772-A5CC-A0C8BB976845}" type="presOf" srcId="{2D4126FF-BE2D-4495-B77A-054F2219AF9C}" destId="{862FD06C-D6B4-4CE0-919D-EBE330648DD6}" srcOrd="0" destOrd="0" presId="urn:microsoft.com/office/officeart/2005/8/layout/hProcess9"/>
    <dgm:cxn modelId="{3AE25CDE-3693-422E-9B67-DAA0128A0DFA}" type="presParOf" srcId="{30813CB1-9500-437C-B5BF-D4C281EAFEE4}" destId="{041746F8-B5E3-4D25-9FCD-F8ABF64E6DE0}" srcOrd="0" destOrd="0" presId="urn:microsoft.com/office/officeart/2005/8/layout/hProcess9"/>
    <dgm:cxn modelId="{2F6D806B-111C-476B-94F8-7C2E11B858C4}" type="presParOf" srcId="{30813CB1-9500-437C-B5BF-D4C281EAFEE4}" destId="{3290437E-9180-4A06-A6D5-87BC6DD01CFD}" srcOrd="1" destOrd="0" presId="urn:microsoft.com/office/officeart/2005/8/layout/hProcess9"/>
    <dgm:cxn modelId="{6F62D073-2945-4C8E-8451-0D43D3F68792}" type="presParOf" srcId="{3290437E-9180-4A06-A6D5-87BC6DD01CFD}" destId="{587ADCBA-6643-47F0-9979-9C5E956A5510}" srcOrd="0" destOrd="0" presId="urn:microsoft.com/office/officeart/2005/8/layout/hProcess9"/>
    <dgm:cxn modelId="{23876451-D84F-43C3-B800-C9C0EDF3909B}" type="presParOf" srcId="{3290437E-9180-4A06-A6D5-87BC6DD01CFD}" destId="{973F3A50-7489-4561-A2A3-74CFA67F6302}" srcOrd="1" destOrd="0" presId="urn:microsoft.com/office/officeart/2005/8/layout/hProcess9"/>
    <dgm:cxn modelId="{31BE6898-00BB-482B-914B-B5AB4BFFFC81}" type="presParOf" srcId="{3290437E-9180-4A06-A6D5-87BC6DD01CFD}" destId="{84F03E4D-CC3A-4539-A68A-02E244B84DE2}" srcOrd="2" destOrd="0" presId="urn:microsoft.com/office/officeart/2005/8/layout/hProcess9"/>
    <dgm:cxn modelId="{9F7489E3-481F-4EB7-ACDD-0DDAEC7410B5}" type="presParOf" srcId="{3290437E-9180-4A06-A6D5-87BC6DD01CFD}" destId="{94EB53A6-81B0-4F88-8D3D-297B21828825}" srcOrd="3" destOrd="0" presId="urn:microsoft.com/office/officeart/2005/8/layout/hProcess9"/>
    <dgm:cxn modelId="{6C57AC73-AAA8-4C8B-ABE0-E6A8302150B0}" type="presParOf" srcId="{3290437E-9180-4A06-A6D5-87BC6DD01CFD}" destId="{809979AB-B65A-4772-A296-9E78A0025404}" srcOrd="4" destOrd="0" presId="urn:microsoft.com/office/officeart/2005/8/layout/hProcess9"/>
    <dgm:cxn modelId="{9948FBC8-9DD2-4F51-8C29-940FD26D15A2}" type="presParOf" srcId="{3290437E-9180-4A06-A6D5-87BC6DD01CFD}" destId="{3F05E8F9-F734-4E40-A720-09D1A91DDD49}" srcOrd="5" destOrd="0" presId="urn:microsoft.com/office/officeart/2005/8/layout/hProcess9"/>
    <dgm:cxn modelId="{B7C7CF30-8ABB-4E3F-86F7-91DB2A79233D}" type="presParOf" srcId="{3290437E-9180-4A06-A6D5-87BC6DD01CFD}" destId="{B32EA5E5-D86B-415F-83F3-50ABAA98B87C}" srcOrd="6" destOrd="0" presId="urn:microsoft.com/office/officeart/2005/8/layout/hProcess9"/>
    <dgm:cxn modelId="{EBF3DFC8-BA2A-4819-91E1-11E011440092}" type="presParOf" srcId="{3290437E-9180-4A06-A6D5-87BC6DD01CFD}" destId="{AEA78C23-0318-4D93-984F-7D6D41CDC6EB}" srcOrd="7" destOrd="0" presId="urn:microsoft.com/office/officeart/2005/8/layout/hProcess9"/>
    <dgm:cxn modelId="{7892EB31-BA49-4417-A208-181EE039657E}" type="presParOf" srcId="{3290437E-9180-4A06-A6D5-87BC6DD01CFD}" destId="{862FD06C-D6B4-4CE0-919D-EBE330648DD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10120C-1166-4456-817A-78A4666EE1EC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E01F928-F260-40DD-B6A3-193D3C1A83E2}">
      <dgm:prSet custT="1"/>
      <dgm:spPr/>
      <dgm:t>
        <a:bodyPr/>
        <a:lstStyle/>
        <a:p>
          <a:pPr rtl="0"/>
          <a:r>
            <a:rPr lang="ru-RU" sz="1900" dirty="0" smtClean="0"/>
            <a:t>Единичные прецеденты (Новгородская обл., с 90-ых </a:t>
          </a:r>
          <a:r>
            <a:rPr lang="ru-RU" sz="1900" dirty="0" err="1" smtClean="0"/>
            <a:t>гг</a:t>
          </a:r>
          <a:r>
            <a:rPr lang="ru-RU" sz="1900" dirty="0" smtClean="0"/>
            <a:t>)</a:t>
          </a:r>
          <a:endParaRPr lang="ru-RU" sz="1900" dirty="0"/>
        </a:p>
      </dgm:t>
    </dgm:pt>
    <dgm:pt modelId="{5E3EA536-043A-4654-9273-932968D16C83}" type="parTrans" cxnId="{EBA95E05-B3CD-4989-836B-53BFDCB62766}">
      <dgm:prSet/>
      <dgm:spPr/>
      <dgm:t>
        <a:bodyPr/>
        <a:lstStyle/>
        <a:p>
          <a:endParaRPr lang="ru-RU"/>
        </a:p>
      </dgm:t>
    </dgm:pt>
    <dgm:pt modelId="{8F8D6F53-9053-47AC-BEAB-278B48546816}" type="sibTrans" cxnId="{EBA95E05-B3CD-4989-836B-53BFDCB62766}">
      <dgm:prSet/>
      <dgm:spPr/>
      <dgm:t>
        <a:bodyPr/>
        <a:lstStyle/>
        <a:p>
          <a:endParaRPr lang="ru-RU"/>
        </a:p>
      </dgm:t>
    </dgm:pt>
    <dgm:pt modelId="{56980B25-F495-4157-A0DE-CEB725B2E207}">
      <dgm:prSet custT="1"/>
      <dgm:spPr/>
      <dgm:t>
        <a:bodyPr/>
        <a:lstStyle/>
        <a:p>
          <a:pPr rtl="0"/>
          <a:r>
            <a:rPr lang="ru-RU" sz="1800" dirty="0" smtClean="0"/>
            <a:t>Национальные проекты (ПНПО, КПМО, 2000-е </a:t>
          </a:r>
          <a:r>
            <a:rPr lang="ru-RU" sz="1800" dirty="0" err="1" smtClean="0"/>
            <a:t>гг</a:t>
          </a:r>
          <a:r>
            <a:rPr lang="ru-RU" sz="1800" dirty="0" smtClean="0"/>
            <a:t>) </a:t>
          </a:r>
          <a:r>
            <a:rPr lang="ru-RU" sz="1800" dirty="0" smtClean="0"/>
            <a:t>– вопрос </a:t>
          </a:r>
          <a:r>
            <a:rPr lang="ru-RU" sz="1800" dirty="0" smtClean="0"/>
            <a:t>об инструментах оценки</a:t>
          </a:r>
          <a:endParaRPr lang="ru-RU" sz="1800" dirty="0"/>
        </a:p>
      </dgm:t>
    </dgm:pt>
    <dgm:pt modelId="{C5918967-9CC2-40CE-B436-EB3EDF6667B5}" type="parTrans" cxnId="{A6A0897A-6E3C-492B-90CE-5256B7EF590E}">
      <dgm:prSet/>
      <dgm:spPr/>
      <dgm:t>
        <a:bodyPr/>
        <a:lstStyle/>
        <a:p>
          <a:endParaRPr lang="ru-RU"/>
        </a:p>
      </dgm:t>
    </dgm:pt>
    <dgm:pt modelId="{0E7F97B6-551B-4361-BC44-8BFB31A49B4D}" type="sibTrans" cxnId="{A6A0897A-6E3C-492B-90CE-5256B7EF590E}">
      <dgm:prSet/>
      <dgm:spPr/>
      <dgm:t>
        <a:bodyPr/>
        <a:lstStyle/>
        <a:p>
          <a:endParaRPr lang="ru-RU"/>
        </a:p>
      </dgm:t>
    </dgm:pt>
    <dgm:pt modelId="{4C338C8C-9DA3-4C42-A43B-8CD211EA8DEB}">
      <dgm:prSet/>
      <dgm:spPr/>
      <dgm:t>
        <a:bodyPr/>
        <a:lstStyle/>
        <a:p>
          <a:pPr rtl="0"/>
          <a:r>
            <a:rPr lang="ru-RU" dirty="0" smtClean="0"/>
            <a:t>Развитие СОКО – мониторинги и «закрытые» рейтинги</a:t>
          </a:r>
          <a:endParaRPr lang="ru-RU" dirty="0"/>
        </a:p>
      </dgm:t>
    </dgm:pt>
    <dgm:pt modelId="{9A637025-4A49-4C9B-B58F-185D97EE8FB9}" type="parTrans" cxnId="{947E38C2-DE03-4335-95FF-6B10951BFF0A}">
      <dgm:prSet/>
      <dgm:spPr/>
      <dgm:t>
        <a:bodyPr/>
        <a:lstStyle/>
        <a:p>
          <a:endParaRPr lang="ru-RU"/>
        </a:p>
      </dgm:t>
    </dgm:pt>
    <dgm:pt modelId="{52AA48ED-B24D-4680-8930-683B74390CD0}" type="sibTrans" cxnId="{947E38C2-DE03-4335-95FF-6B10951BFF0A}">
      <dgm:prSet/>
      <dgm:spPr/>
      <dgm:t>
        <a:bodyPr/>
        <a:lstStyle/>
        <a:p>
          <a:endParaRPr lang="ru-RU"/>
        </a:p>
      </dgm:t>
    </dgm:pt>
    <dgm:pt modelId="{4F2105C4-58B4-4C67-9F3A-42E1AB2F9FC9}">
      <dgm:prSet/>
      <dgm:spPr/>
      <dgm:t>
        <a:bodyPr/>
        <a:lstStyle/>
        <a:p>
          <a:pPr rtl="0"/>
          <a:r>
            <a:rPr lang="ru-RU" dirty="0" smtClean="0"/>
            <a:t>Рейтинги образовательных организаций и систем в субъектах РФ (2013 г.)</a:t>
          </a:r>
          <a:endParaRPr lang="ru-RU" dirty="0"/>
        </a:p>
      </dgm:t>
    </dgm:pt>
    <dgm:pt modelId="{D5C210FD-D82F-4A88-8E61-921A51318A56}" type="parTrans" cxnId="{D5B0378D-8624-44BF-BC57-CD00DA1B047F}">
      <dgm:prSet/>
      <dgm:spPr/>
      <dgm:t>
        <a:bodyPr/>
        <a:lstStyle/>
        <a:p>
          <a:endParaRPr lang="ru-RU"/>
        </a:p>
      </dgm:t>
    </dgm:pt>
    <dgm:pt modelId="{C5420E1D-D640-459C-AD45-61B3A903C306}" type="sibTrans" cxnId="{D5B0378D-8624-44BF-BC57-CD00DA1B047F}">
      <dgm:prSet/>
      <dgm:spPr/>
      <dgm:t>
        <a:bodyPr/>
        <a:lstStyle/>
        <a:p>
          <a:endParaRPr lang="ru-RU"/>
        </a:p>
      </dgm:t>
    </dgm:pt>
    <dgm:pt modelId="{93B5402D-AA74-4F58-8B9E-59B72EC5A246}">
      <dgm:prSet/>
      <dgm:spPr/>
      <dgm:t>
        <a:bodyPr/>
        <a:lstStyle/>
        <a:p>
          <a:pPr rtl="0"/>
          <a:endParaRPr lang="ru-RU" dirty="0"/>
        </a:p>
      </dgm:t>
    </dgm:pt>
    <dgm:pt modelId="{845DE139-356B-4900-912D-53DECB88B569}" type="parTrans" cxnId="{0E21CBD5-0530-4F0E-9112-80EE9B9C01FF}">
      <dgm:prSet/>
      <dgm:spPr/>
      <dgm:t>
        <a:bodyPr/>
        <a:lstStyle/>
        <a:p>
          <a:endParaRPr lang="ru-RU"/>
        </a:p>
      </dgm:t>
    </dgm:pt>
    <dgm:pt modelId="{41E7D785-8790-4124-92BE-2E9F22D4C877}" type="sibTrans" cxnId="{0E21CBD5-0530-4F0E-9112-80EE9B9C01FF}">
      <dgm:prSet/>
      <dgm:spPr/>
      <dgm:t>
        <a:bodyPr/>
        <a:lstStyle/>
        <a:p>
          <a:endParaRPr lang="ru-RU"/>
        </a:p>
      </dgm:t>
    </dgm:pt>
    <dgm:pt modelId="{98F0384F-9CC3-4224-BB4B-96F1BA5DF39B}">
      <dgm:prSet/>
      <dgm:spPr/>
      <dgm:t>
        <a:bodyPr/>
        <a:lstStyle/>
        <a:p>
          <a:pPr rtl="0"/>
          <a:endParaRPr lang="ru-RU" dirty="0"/>
        </a:p>
      </dgm:t>
    </dgm:pt>
    <dgm:pt modelId="{4A691801-4740-4535-B8B9-5DF132F134C7}" type="parTrans" cxnId="{4CB10E26-7287-40D5-BF32-640BA1C05211}">
      <dgm:prSet/>
      <dgm:spPr/>
      <dgm:t>
        <a:bodyPr/>
        <a:lstStyle/>
        <a:p>
          <a:endParaRPr lang="ru-RU"/>
        </a:p>
      </dgm:t>
    </dgm:pt>
    <dgm:pt modelId="{255DD2F9-6E10-4175-8098-CD0B0B35CD2B}" type="sibTrans" cxnId="{4CB10E26-7287-40D5-BF32-640BA1C05211}">
      <dgm:prSet/>
      <dgm:spPr/>
      <dgm:t>
        <a:bodyPr/>
        <a:lstStyle/>
        <a:p>
          <a:endParaRPr lang="ru-RU"/>
        </a:p>
      </dgm:t>
    </dgm:pt>
    <dgm:pt modelId="{398DFADF-ED29-4D88-A582-1A0E55B89FE5}">
      <dgm:prSet/>
      <dgm:spPr/>
      <dgm:t>
        <a:bodyPr/>
        <a:lstStyle/>
        <a:p>
          <a:pPr rtl="0"/>
          <a:endParaRPr lang="ru-RU" dirty="0"/>
        </a:p>
      </dgm:t>
    </dgm:pt>
    <dgm:pt modelId="{6CDCC989-BEA4-40FF-A177-0E08AC7646B0}" type="parTrans" cxnId="{D18F7AB9-9081-4B43-BFCE-ADAEED30DBB7}">
      <dgm:prSet/>
      <dgm:spPr/>
      <dgm:t>
        <a:bodyPr/>
        <a:lstStyle/>
        <a:p>
          <a:endParaRPr lang="ru-RU"/>
        </a:p>
      </dgm:t>
    </dgm:pt>
    <dgm:pt modelId="{72549A1A-60FA-4854-A59D-7353C4F13689}" type="sibTrans" cxnId="{D18F7AB9-9081-4B43-BFCE-ADAEED30DBB7}">
      <dgm:prSet/>
      <dgm:spPr/>
      <dgm:t>
        <a:bodyPr/>
        <a:lstStyle/>
        <a:p>
          <a:endParaRPr lang="ru-RU"/>
        </a:p>
      </dgm:t>
    </dgm:pt>
    <dgm:pt modelId="{08145C1F-2350-4F03-B6B7-BF5F85D0BF89}">
      <dgm:prSet/>
      <dgm:spPr/>
      <dgm:t>
        <a:bodyPr/>
        <a:lstStyle/>
        <a:p>
          <a:pPr rtl="0"/>
          <a:endParaRPr lang="ru-RU" dirty="0"/>
        </a:p>
      </dgm:t>
    </dgm:pt>
    <dgm:pt modelId="{A51A70B8-2068-42EC-B589-D52D513D1312}" type="parTrans" cxnId="{B85D488B-D358-4B21-BA6D-5959AC8487F9}">
      <dgm:prSet/>
      <dgm:spPr/>
      <dgm:t>
        <a:bodyPr/>
        <a:lstStyle/>
        <a:p>
          <a:endParaRPr lang="ru-RU"/>
        </a:p>
      </dgm:t>
    </dgm:pt>
    <dgm:pt modelId="{77325B8F-220A-49DF-B77B-BF5B52DBAD8E}" type="sibTrans" cxnId="{B85D488B-D358-4B21-BA6D-5959AC8487F9}">
      <dgm:prSet/>
      <dgm:spPr/>
      <dgm:t>
        <a:bodyPr/>
        <a:lstStyle/>
        <a:p>
          <a:endParaRPr lang="ru-RU"/>
        </a:p>
      </dgm:t>
    </dgm:pt>
    <dgm:pt modelId="{A3238841-687A-4C1A-B95F-C79028BE806F}">
      <dgm:prSet/>
      <dgm:spPr/>
      <dgm:t>
        <a:bodyPr/>
        <a:lstStyle/>
        <a:p>
          <a:pPr rtl="0"/>
          <a:r>
            <a:rPr lang="ru-RU" b="0" dirty="0" smtClean="0"/>
            <a:t>Рейтинг субъектов РФ по показателям развития образования (НИУ ВШЭ, 2006) </a:t>
          </a:r>
          <a:endParaRPr lang="ru-RU" b="0" dirty="0"/>
        </a:p>
      </dgm:t>
    </dgm:pt>
    <dgm:pt modelId="{FAD958C3-007A-4C95-A46C-929536B380FE}" type="parTrans" cxnId="{E45CE686-0D56-43E4-A131-1A5715C24AA0}">
      <dgm:prSet/>
      <dgm:spPr/>
      <dgm:t>
        <a:bodyPr/>
        <a:lstStyle/>
        <a:p>
          <a:endParaRPr lang="ru-RU"/>
        </a:p>
      </dgm:t>
    </dgm:pt>
    <dgm:pt modelId="{DDF8E966-0701-457B-970E-DCAAA22CB460}" type="sibTrans" cxnId="{E45CE686-0D56-43E4-A131-1A5715C24AA0}">
      <dgm:prSet/>
      <dgm:spPr/>
      <dgm:t>
        <a:bodyPr/>
        <a:lstStyle/>
        <a:p>
          <a:endParaRPr lang="ru-RU"/>
        </a:p>
      </dgm:t>
    </dgm:pt>
    <dgm:pt modelId="{0A7B5F7C-F3F2-42DE-BA38-17A75E7D55E8}">
      <dgm:prSet/>
      <dgm:spPr/>
      <dgm:t>
        <a:bodyPr/>
        <a:lstStyle/>
        <a:p>
          <a:pPr rtl="0"/>
          <a:endParaRPr lang="ru-RU" dirty="0"/>
        </a:p>
      </dgm:t>
    </dgm:pt>
    <dgm:pt modelId="{69E25F80-2B03-411C-87A0-CD30A5881815}" type="parTrans" cxnId="{B3CE9FEE-B603-4452-83A7-99E5227FAE99}">
      <dgm:prSet/>
      <dgm:spPr/>
      <dgm:t>
        <a:bodyPr/>
        <a:lstStyle/>
        <a:p>
          <a:endParaRPr lang="ru-RU"/>
        </a:p>
      </dgm:t>
    </dgm:pt>
    <dgm:pt modelId="{DE80D797-55D5-41D8-A4D9-4CA8DF2F5C97}" type="sibTrans" cxnId="{B3CE9FEE-B603-4452-83A7-99E5227FAE99}">
      <dgm:prSet/>
      <dgm:spPr/>
      <dgm:t>
        <a:bodyPr/>
        <a:lstStyle/>
        <a:p>
          <a:endParaRPr lang="ru-RU"/>
        </a:p>
      </dgm:t>
    </dgm:pt>
    <dgm:pt modelId="{05F5021B-63C3-4281-8123-909B1A486B98}" type="pres">
      <dgm:prSet presAssocID="{A110120C-1166-4456-817A-78A4666EE1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B0C2BF-9616-4242-B70C-A9D66A6B3BC3}" type="pres">
      <dgm:prSet presAssocID="{93B5402D-AA74-4F58-8B9E-59B72EC5A246}" presName="composite" presStyleCnt="0"/>
      <dgm:spPr/>
    </dgm:pt>
    <dgm:pt modelId="{E512DCE3-841E-49C3-827E-C1B125C1537C}" type="pres">
      <dgm:prSet presAssocID="{93B5402D-AA74-4F58-8B9E-59B72EC5A24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8FF3C-93C3-4C83-B657-37C5691985E1}" type="pres">
      <dgm:prSet presAssocID="{93B5402D-AA74-4F58-8B9E-59B72EC5A24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A6170-01BF-4421-894E-961EFC517499}" type="pres">
      <dgm:prSet presAssocID="{41E7D785-8790-4124-92BE-2E9F22D4C877}" presName="sp" presStyleCnt="0"/>
      <dgm:spPr/>
    </dgm:pt>
    <dgm:pt modelId="{4107D0B5-185A-454B-A593-9B92559682AA}" type="pres">
      <dgm:prSet presAssocID="{98F0384F-9CC3-4224-BB4B-96F1BA5DF39B}" presName="composite" presStyleCnt="0"/>
      <dgm:spPr/>
    </dgm:pt>
    <dgm:pt modelId="{73B80E7A-9090-4C6E-8459-972824607659}" type="pres">
      <dgm:prSet presAssocID="{98F0384F-9CC3-4224-BB4B-96F1BA5DF39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392AD-BC25-4E65-A7A3-CF4BCEFC4F59}" type="pres">
      <dgm:prSet presAssocID="{98F0384F-9CC3-4224-BB4B-96F1BA5DF39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D842A-46F0-40CC-A8E4-3CDA5C389140}" type="pres">
      <dgm:prSet presAssocID="{255DD2F9-6E10-4175-8098-CD0B0B35CD2B}" presName="sp" presStyleCnt="0"/>
      <dgm:spPr/>
    </dgm:pt>
    <dgm:pt modelId="{9A052C5B-63B1-401E-A568-CA1B0DA425F4}" type="pres">
      <dgm:prSet presAssocID="{398DFADF-ED29-4D88-A582-1A0E55B89FE5}" presName="composite" presStyleCnt="0"/>
      <dgm:spPr/>
    </dgm:pt>
    <dgm:pt modelId="{EB2EAE46-5F3D-4AAE-87EE-758A4B0782E1}" type="pres">
      <dgm:prSet presAssocID="{398DFADF-ED29-4D88-A582-1A0E55B89FE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4F19C-0F28-4566-BB45-13C3C24CB2D0}" type="pres">
      <dgm:prSet presAssocID="{398DFADF-ED29-4D88-A582-1A0E55B89FE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BC221-A89E-43E5-B73B-266C8F114D03}" type="pres">
      <dgm:prSet presAssocID="{72549A1A-60FA-4854-A59D-7353C4F13689}" presName="sp" presStyleCnt="0"/>
      <dgm:spPr/>
    </dgm:pt>
    <dgm:pt modelId="{C03C4E47-7264-411A-B5A5-A5AAEEEA7F5C}" type="pres">
      <dgm:prSet presAssocID="{0A7B5F7C-F3F2-42DE-BA38-17A75E7D55E8}" presName="composite" presStyleCnt="0"/>
      <dgm:spPr/>
    </dgm:pt>
    <dgm:pt modelId="{6932D446-1001-43CE-AE2C-7B9C803BB9AA}" type="pres">
      <dgm:prSet presAssocID="{0A7B5F7C-F3F2-42DE-BA38-17A75E7D55E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BC7A0-82FA-42BC-B18B-ED68F7E86673}" type="pres">
      <dgm:prSet presAssocID="{0A7B5F7C-F3F2-42DE-BA38-17A75E7D55E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10FCD-9719-463E-ADAD-EBEAFB779C3E}" type="pres">
      <dgm:prSet presAssocID="{DE80D797-55D5-41D8-A4D9-4CA8DF2F5C97}" presName="sp" presStyleCnt="0"/>
      <dgm:spPr/>
    </dgm:pt>
    <dgm:pt modelId="{9B53EE7D-7F04-4944-B473-63DD9503F6DF}" type="pres">
      <dgm:prSet presAssocID="{08145C1F-2350-4F03-B6B7-BF5F85D0BF89}" presName="composite" presStyleCnt="0"/>
      <dgm:spPr/>
    </dgm:pt>
    <dgm:pt modelId="{DFD0B44D-7C09-469B-8D63-CE7F02F90672}" type="pres">
      <dgm:prSet presAssocID="{08145C1F-2350-4F03-B6B7-BF5F85D0BF8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87701-C626-4B17-95E6-4B61FD5E17B8}" type="pres">
      <dgm:prSet presAssocID="{08145C1F-2350-4F03-B6B7-BF5F85D0BF8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CE9FEE-B603-4452-83A7-99E5227FAE99}" srcId="{A110120C-1166-4456-817A-78A4666EE1EC}" destId="{0A7B5F7C-F3F2-42DE-BA38-17A75E7D55E8}" srcOrd="3" destOrd="0" parTransId="{69E25F80-2B03-411C-87A0-CD30A5881815}" sibTransId="{DE80D797-55D5-41D8-A4D9-4CA8DF2F5C97}"/>
    <dgm:cxn modelId="{D18F7AB9-9081-4B43-BFCE-ADAEED30DBB7}" srcId="{A110120C-1166-4456-817A-78A4666EE1EC}" destId="{398DFADF-ED29-4D88-A582-1A0E55B89FE5}" srcOrd="2" destOrd="0" parTransId="{6CDCC989-BEA4-40FF-A177-0E08AC7646B0}" sibTransId="{72549A1A-60FA-4854-A59D-7353C4F13689}"/>
    <dgm:cxn modelId="{947E38C2-DE03-4335-95FF-6B10951BFF0A}" srcId="{398DFADF-ED29-4D88-A582-1A0E55B89FE5}" destId="{4C338C8C-9DA3-4C42-A43B-8CD211EA8DEB}" srcOrd="0" destOrd="0" parTransId="{9A637025-4A49-4C9B-B58F-185D97EE8FB9}" sibTransId="{52AA48ED-B24D-4680-8930-683B74390CD0}"/>
    <dgm:cxn modelId="{4116D053-ED1E-4AC8-B9B2-5816EF6305E8}" type="presOf" srcId="{2E01F928-F260-40DD-B6A3-193D3C1A83E2}" destId="{8C38FF3C-93C3-4C83-B657-37C5691985E1}" srcOrd="0" destOrd="0" presId="urn:microsoft.com/office/officeart/2005/8/layout/chevron2"/>
    <dgm:cxn modelId="{6B8ECD6B-6ECE-487D-B0D1-1CD1E5D3A700}" type="presOf" srcId="{56980B25-F495-4157-A0DE-CEB725B2E207}" destId="{430392AD-BC25-4E65-A7A3-CF4BCEFC4F59}" srcOrd="0" destOrd="0" presId="urn:microsoft.com/office/officeart/2005/8/layout/chevron2"/>
    <dgm:cxn modelId="{B85D488B-D358-4B21-BA6D-5959AC8487F9}" srcId="{A110120C-1166-4456-817A-78A4666EE1EC}" destId="{08145C1F-2350-4F03-B6B7-BF5F85D0BF89}" srcOrd="4" destOrd="0" parTransId="{A51A70B8-2068-42EC-B589-D52D513D1312}" sibTransId="{77325B8F-220A-49DF-B77B-BF5B52DBAD8E}"/>
    <dgm:cxn modelId="{A1957881-9D63-4D6B-8A91-56467D3E7CCF}" type="presOf" srcId="{93B5402D-AA74-4F58-8B9E-59B72EC5A246}" destId="{E512DCE3-841E-49C3-827E-C1B125C1537C}" srcOrd="0" destOrd="0" presId="urn:microsoft.com/office/officeart/2005/8/layout/chevron2"/>
    <dgm:cxn modelId="{AC82F94E-79FC-4A25-A339-A5DCD37EBF8F}" type="presOf" srcId="{4F2105C4-58B4-4C67-9F3A-42E1AB2F9FC9}" destId="{6E487701-C626-4B17-95E6-4B61FD5E17B8}" srcOrd="0" destOrd="0" presId="urn:microsoft.com/office/officeart/2005/8/layout/chevron2"/>
    <dgm:cxn modelId="{FEC562D1-2A9B-4455-B838-F12A48E94AE8}" type="presOf" srcId="{0A7B5F7C-F3F2-42DE-BA38-17A75E7D55E8}" destId="{6932D446-1001-43CE-AE2C-7B9C803BB9AA}" srcOrd="0" destOrd="0" presId="urn:microsoft.com/office/officeart/2005/8/layout/chevron2"/>
    <dgm:cxn modelId="{A6A0897A-6E3C-492B-90CE-5256B7EF590E}" srcId="{98F0384F-9CC3-4224-BB4B-96F1BA5DF39B}" destId="{56980B25-F495-4157-A0DE-CEB725B2E207}" srcOrd="0" destOrd="0" parTransId="{C5918967-9CC2-40CE-B436-EB3EDF6667B5}" sibTransId="{0E7F97B6-551B-4361-BC44-8BFB31A49B4D}"/>
    <dgm:cxn modelId="{D5B0378D-8624-44BF-BC57-CD00DA1B047F}" srcId="{08145C1F-2350-4F03-B6B7-BF5F85D0BF89}" destId="{4F2105C4-58B4-4C67-9F3A-42E1AB2F9FC9}" srcOrd="0" destOrd="0" parTransId="{D5C210FD-D82F-4A88-8E61-921A51318A56}" sibTransId="{C5420E1D-D640-459C-AD45-61B3A903C306}"/>
    <dgm:cxn modelId="{E45CE686-0D56-43E4-A131-1A5715C24AA0}" srcId="{0A7B5F7C-F3F2-42DE-BA38-17A75E7D55E8}" destId="{A3238841-687A-4C1A-B95F-C79028BE806F}" srcOrd="0" destOrd="0" parTransId="{FAD958C3-007A-4C95-A46C-929536B380FE}" sibTransId="{DDF8E966-0701-457B-970E-DCAAA22CB460}"/>
    <dgm:cxn modelId="{4CB10E26-7287-40D5-BF32-640BA1C05211}" srcId="{A110120C-1166-4456-817A-78A4666EE1EC}" destId="{98F0384F-9CC3-4224-BB4B-96F1BA5DF39B}" srcOrd="1" destOrd="0" parTransId="{4A691801-4740-4535-B8B9-5DF132F134C7}" sibTransId="{255DD2F9-6E10-4175-8098-CD0B0B35CD2B}"/>
    <dgm:cxn modelId="{C7EC5217-1187-428B-BEAC-F36CBFA9C03C}" type="presOf" srcId="{A3238841-687A-4C1A-B95F-C79028BE806F}" destId="{A2EBC7A0-82FA-42BC-B18B-ED68F7E86673}" srcOrd="0" destOrd="0" presId="urn:microsoft.com/office/officeart/2005/8/layout/chevron2"/>
    <dgm:cxn modelId="{DDDF56AD-A7D8-4333-B37D-7AD52D665699}" type="presOf" srcId="{A110120C-1166-4456-817A-78A4666EE1EC}" destId="{05F5021B-63C3-4281-8123-909B1A486B98}" srcOrd="0" destOrd="0" presId="urn:microsoft.com/office/officeart/2005/8/layout/chevron2"/>
    <dgm:cxn modelId="{EBA95E05-B3CD-4989-836B-53BFDCB62766}" srcId="{93B5402D-AA74-4F58-8B9E-59B72EC5A246}" destId="{2E01F928-F260-40DD-B6A3-193D3C1A83E2}" srcOrd="0" destOrd="0" parTransId="{5E3EA536-043A-4654-9273-932968D16C83}" sibTransId="{8F8D6F53-9053-47AC-BEAB-278B48546816}"/>
    <dgm:cxn modelId="{EB87FFCE-AD5E-4BE5-91EC-C33E913F05D7}" type="presOf" srcId="{4C338C8C-9DA3-4C42-A43B-8CD211EA8DEB}" destId="{9E14F19C-0F28-4566-BB45-13C3C24CB2D0}" srcOrd="0" destOrd="0" presId="urn:microsoft.com/office/officeart/2005/8/layout/chevron2"/>
    <dgm:cxn modelId="{B267AE3F-2B2C-45B2-99DD-67A94B0D229D}" type="presOf" srcId="{98F0384F-9CC3-4224-BB4B-96F1BA5DF39B}" destId="{73B80E7A-9090-4C6E-8459-972824607659}" srcOrd="0" destOrd="0" presId="urn:microsoft.com/office/officeart/2005/8/layout/chevron2"/>
    <dgm:cxn modelId="{60D2EDE1-5801-4C73-B311-61AE2BF601FB}" type="presOf" srcId="{398DFADF-ED29-4D88-A582-1A0E55B89FE5}" destId="{EB2EAE46-5F3D-4AAE-87EE-758A4B0782E1}" srcOrd="0" destOrd="0" presId="urn:microsoft.com/office/officeart/2005/8/layout/chevron2"/>
    <dgm:cxn modelId="{CD4AD2D3-4A77-47F0-8EFF-9A5FC9BEE317}" type="presOf" srcId="{08145C1F-2350-4F03-B6B7-BF5F85D0BF89}" destId="{DFD0B44D-7C09-469B-8D63-CE7F02F90672}" srcOrd="0" destOrd="0" presId="urn:microsoft.com/office/officeart/2005/8/layout/chevron2"/>
    <dgm:cxn modelId="{0E21CBD5-0530-4F0E-9112-80EE9B9C01FF}" srcId="{A110120C-1166-4456-817A-78A4666EE1EC}" destId="{93B5402D-AA74-4F58-8B9E-59B72EC5A246}" srcOrd="0" destOrd="0" parTransId="{845DE139-356B-4900-912D-53DECB88B569}" sibTransId="{41E7D785-8790-4124-92BE-2E9F22D4C877}"/>
    <dgm:cxn modelId="{FBB21071-87D7-4A9E-9678-23AC72F1FBAB}" type="presParOf" srcId="{05F5021B-63C3-4281-8123-909B1A486B98}" destId="{A3B0C2BF-9616-4242-B70C-A9D66A6B3BC3}" srcOrd="0" destOrd="0" presId="urn:microsoft.com/office/officeart/2005/8/layout/chevron2"/>
    <dgm:cxn modelId="{FC253CC4-CA17-4D4E-8A09-D6742B3550C7}" type="presParOf" srcId="{A3B0C2BF-9616-4242-B70C-A9D66A6B3BC3}" destId="{E512DCE3-841E-49C3-827E-C1B125C1537C}" srcOrd="0" destOrd="0" presId="urn:microsoft.com/office/officeart/2005/8/layout/chevron2"/>
    <dgm:cxn modelId="{304548BD-515A-41D0-80E0-7001AEF72A93}" type="presParOf" srcId="{A3B0C2BF-9616-4242-B70C-A9D66A6B3BC3}" destId="{8C38FF3C-93C3-4C83-B657-37C5691985E1}" srcOrd="1" destOrd="0" presId="urn:microsoft.com/office/officeart/2005/8/layout/chevron2"/>
    <dgm:cxn modelId="{977E8740-F4D7-4DBA-B0A8-D79D28ECB4B4}" type="presParOf" srcId="{05F5021B-63C3-4281-8123-909B1A486B98}" destId="{465A6170-01BF-4421-894E-961EFC517499}" srcOrd="1" destOrd="0" presId="urn:microsoft.com/office/officeart/2005/8/layout/chevron2"/>
    <dgm:cxn modelId="{2AF418B7-4827-4BF2-A0B4-B77DD70DDFCD}" type="presParOf" srcId="{05F5021B-63C3-4281-8123-909B1A486B98}" destId="{4107D0B5-185A-454B-A593-9B92559682AA}" srcOrd="2" destOrd="0" presId="urn:microsoft.com/office/officeart/2005/8/layout/chevron2"/>
    <dgm:cxn modelId="{D2627B64-E204-463F-B4B3-8EDCF71679B7}" type="presParOf" srcId="{4107D0B5-185A-454B-A593-9B92559682AA}" destId="{73B80E7A-9090-4C6E-8459-972824607659}" srcOrd="0" destOrd="0" presId="urn:microsoft.com/office/officeart/2005/8/layout/chevron2"/>
    <dgm:cxn modelId="{EE289444-01E4-4869-9C98-8459752CCB0F}" type="presParOf" srcId="{4107D0B5-185A-454B-A593-9B92559682AA}" destId="{430392AD-BC25-4E65-A7A3-CF4BCEFC4F59}" srcOrd="1" destOrd="0" presId="urn:microsoft.com/office/officeart/2005/8/layout/chevron2"/>
    <dgm:cxn modelId="{30E25589-4A5F-47FA-9C36-2E2DC8A9C877}" type="presParOf" srcId="{05F5021B-63C3-4281-8123-909B1A486B98}" destId="{2C9D842A-46F0-40CC-A8E4-3CDA5C389140}" srcOrd="3" destOrd="0" presId="urn:microsoft.com/office/officeart/2005/8/layout/chevron2"/>
    <dgm:cxn modelId="{B3A14F8D-F09D-45BE-85BA-D2E6F3861DAE}" type="presParOf" srcId="{05F5021B-63C3-4281-8123-909B1A486B98}" destId="{9A052C5B-63B1-401E-A568-CA1B0DA425F4}" srcOrd="4" destOrd="0" presId="urn:microsoft.com/office/officeart/2005/8/layout/chevron2"/>
    <dgm:cxn modelId="{F49C413F-67F7-42E2-92DC-15C8BD8D3A47}" type="presParOf" srcId="{9A052C5B-63B1-401E-A568-CA1B0DA425F4}" destId="{EB2EAE46-5F3D-4AAE-87EE-758A4B0782E1}" srcOrd="0" destOrd="0" presId="urn:microsoft.com/office/officeart/2005/8/layout/chevron2"/>
    <dgm:cxn modelId="{87C6C716-EBB1-4954-B551-7556CE97B211}" type="presParOf" srcId="{9A052C5B-63B1-401E-A568-CA1B0DA425F4}" destId="{9E14F19C-0F28-4566-BB45-13C3C24CB2D0}" srcOrd="1" destOrd="0" presId="urn:microsoft.com/office/officeart/2005/8/layout/chevron2"/>
    <dgm:cxn modelId="{D9323291-C172-464D-81F3-B2E63CE3A8BA}" type="presParOf" srcId="{05F5021B-63C3-4281-8123-909B1A486B98}" destId="{4E1BC221-A89E-43E5-B73B-266C8F114D03}" srcOrd="5" destOrd="0" presId="urn:microsoft.com/office/officeart/2005/8/layout/chevron2"/>
    <dgm:cxn modelId="{D5AABEB3-593B-4D49-BD0A-23908A3128CF}" type="presParOf" srcId="{05F5021B-63C3-4281-8123-909B1A486B98}" destId="{C03C4E47-7264-411A-B5A5-A5AAEEEA7F5C}" srcOrd="6" destOrd="0" presId="urn:microsoft.com/office/officeart/2005/8/layout/chevron2"/>
    <dgm:cxn modelId="{CCB11EE2-1FAD-42EC-B8AF-3022D638CCB5}" type="presParOf" srcId="{C03C4E47-7264-411A-B5A5-A5AAEEEA7F5C}" destId="{6932D446-1001-43CE-AE2C-7B9C803BB9AA}" srcOrd="0" destOrd="0" presId="urn:microsoft.com/office/officeart/2005/8/layout/chevron2"/>
    <dgm:cxn modelId="{0D4E5E09-C995-400B-B28C-9B3D0BCCB63B}" type="presParOf" srcId="{C03C4E47-7264-411A-B5A5-A5AAEEEA7F5C}" destId="{A2EBC7A0-82FA-42BC-B18B-ED68F7E86673}" srcOrd="1" destOrd="0" presId="urn:microsoft.com/office/officeart/2005/8/layout/chevron2"/>
    <dgm:cxn modelId="{1C04CDB4-C42A-4B76-9429-DE73398A39B4}" type="presParOf" srcId="{05F5021B-63C3-4281-8123-909B1A486B98}" destId="{90710FCD-9719-463E-ADAD-EBEAFB779C3E}" srcOrd="7" destOrd="0" presId="urn:microsoft.com/office/officeart/2005/8/layout/chevron2"/>
    <dgm:cxn modelId="{2286A3AE-D389-4DF8-823A-5C50742AB5CB}" type="presParOf" srcId="{05F5021B-63C3-4281-8123-909B1A486B98}" destId="{9B53EE7D-7F04-4944-B473-63DD9503F6DF}" srcOrd="8" destOrd="0" presId="urn:microsoft.com/office/officeart/2005/8/layout/chevron2"/>
    <dgm:cxn modelId="{34411FE5-7A8B-409F-BC41-51688B5D8E08}" type="presParOf" srcId="{9B53EE7D-7F04-4944-B473-63DD9503F6DF}" destId="{DFD0B44D-7C09-469B-8D63-CE7F02F90672}" srcOrd="0" destOrd="0" presId="urn:microsoft.com/office/officeart/2005/8/layout/chevron2"/>
    <dgm:cxn modelId="{F55E3DA1-5C89-4D82-BCAF-CFCF9616737A}" type="presParOf" srcId="{9B53EE7D-7F04-4944-B473-63DD9503F6DF}" destId="{6E487701-C626-4B17-95E6-4B61FD5E17B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674FDB-62BA-41E8-9E79-F2B37CD70E82}" type="doc">
      <dgm:prSet loTypeId="urn:microsoft.com/office/officeart/2008/layout/TitledPictureBlocks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1D1E71-E688-496E-A236-39AAAF91E365}">
      <dgm:prSet phldrT="[Текст]"/>
      <dgm:spPr/>
      <dgm:t>
        <a:bodyPr/>
        <a:lstStyle/>
        <a:p>
          <a:r>
            <a:rPr lang="ru-RU" smtClean="0"/>
            <a:t>Пользовательские рейтинги</a:t>
          </a:r>
          <a:endParaRPr lang="ru-RU" dirty="0"/>
        </a:p>
      </dgm:t>
    </dgm:pt>
    <dgm:pt modelId="{CF7C3CED-99CD-4032-A88D-76E46A2B16A0}" type="parTrans" cxnId="{B6879DF2-33E8-4F72-A652-0AC0819687E5}">
      <dgm:prSet/>
      <dgm:spPr/>
      <dgm:t>
        <a:bodyPr/>
        <a:lstStyle/>
        <a:p>
          <a:endParaRPr lang="ru-RU"/>
        </a:p>
      </dgm:t>
    </dgm:pt>
    <dgm:pt modelId="{67AB8482-BA8A-4F4C-AD69-7BDD3A89803B}" type="sibTrans" cxnId="{B6879DF2-33E8-4F72-A652-0AC0819687E5}">
      <dgm:prSet/>
      <dgm:spPr/>
      <dgm:t>
        <a:bodyPr/>
        <a:lstStyle/>
        <a:p>
          <a:endParaRPr lang="ru-RU"/>
        </a:p>
      </dgm:t>
    </dgm:pt>
    <dgm:pt modelId="{10570099-1A13-4DB1-A29B-F411C9C4622E}">
      <dgm:prSet phldrT="[Текст]"/>
      <dgm:spPr/>
      <dgm:t>
        <a:bodyPr/>
        <a:lstStyle/>
        <a:p>
          <a:r>
            <a:rPr lang="ru-RU" dirty="0" smtClean="0"/>
            <a:t>Рейтинги, построенные на мнениях </a:t>
          </a:r>
          <a:r>
            <a:rPr lang="ru-RU" dirty="0" err="1" smtClean="0"/>
            <a:t>пользова-телей</a:t>
          </a:r>
          <a:endParaRPr lang="ru-RU" dirty="0"/>
        </a:p>
      </dgm:t>
    </dgm:pt>
    <dgm:pt modelId="{9AD57CBC-E4B2-4399-B934-4F886C95831E}" type="parTrans" cxnId="{392E14D9-4173-48AE-8F4A-1C2C5ACF3008}">
      <dgm:prSet/>
      <dgm:spPr/>
      <dgm:t>
        <a:bodyPr/>
        <a:lstStyle/>
        <a:p>
          <a:endParaRPr lang="ru-RU"/>
        </a:p>
      </dgm:t>
    </dgm:pt>
    <dgm:pt modelId="{696771B1-2650-4E5D-9D5B-7F83730EBA82}" type="sibTrans" cxnId="{392E14D9-4173-48AE-8F4A-1C2C5ACF3008}">
      <dgm:prSet/>
      <dgm:spPr/>
      <dgm:t>
        <a:bodyPr/>
        <a:lstStyle/>
        <a:p>
          <a:endParaRPr lang="ru-RU"/>
        </a:p>
      </dgm:t>
    </dgm:pt>
    <dgm:pt modelId="{6D3EFE9C-6964-4739-8EEC-26977AE58B5C}">
      <dgm:prSet phldrT="[Текст]"/>
      <dgm:spPr/>
      <dgm:t>
        <a:bodyPr/>
        <a:lstStyle/>
        <a:p>
          <a:r>
            <a:rPr lang="ru-RU" dirty="0" smtClean="0"/>
            <a:t>«Социальный навигатор»</a:t>
          </a:r>
          <a:endParaRPr lang="ru-RU" dirty="0"/>
        </a:p>
      </dgm:t>
    </dgm:pt>
    <dgm:pt modelId="{4D581EF3-0378-4680-B0E6-C4FFB37EA221}" type="parTrans" cxnId="{7DD86B7C-7278-4CB5-915A-25AC43CBF32F}">
      <dgm:prSet/>
      <dgm:spPr/>
      <dgm:t>
        <a:bodyPr/>
        <a:lstStyle/>
        <a:p>
          <a:endParaRPr lang="ru-RU"/>
        </a:p>
      </dgm:t>
    </dgm:pt>
    <dgm:pt modelId="{B3EE1ED4-33C5-4020-83EA-E35F44AE7FC7}" type="sibTrans" cxnId="{7DD86B7C-7278-4CB5-915A-25AC43CBF32F}">
      <dgm:prSet/>
      <dgm:spPr/>
      <dgm:t>
        <a:bodyPr/>
        <a:lstStyle/>
        <a:p>
          <a:endParaRPr lang="ru-RU"/>
        </a:p>
      </dgm:t>
    </dgm:pt>
    <dgm:pt modelId="{733ACDC3-4918-457C-86BB-C022451E23A8}">
      <dgm:prSet phldrT="[Текст]" custT="1"/>
      <dgm:spPr/>
      <dgm:t>
        <a:bodyPr/>
        <a:lstStyle/>
        <a:p>
          <a:r>
            <a:rPr lang="ru-RU" sz="1400" dirty="0" err="1" smtClean="0"/>
            <a:t>Профессиональ</a:t>
          </a:r>
          <a:r>
            <a:rPr lang="ru-RU" sz="1400" dirty="0" smtClean="0"/>
            <a:t>-но построенные рейтинги и </a:t>
          </a:r>
          <a:r>
            <a:rPr lang="ru-RU" sz="1400" b="1" dirty="0" smtClean="0"/>
            <a:t>навигаторы</a:t>
          </a:r>
          <a:r>
            <a:rPr lang="ru-RU" sz="1400" dirty="0" smtClean="0"/>
            <a:t> разных аспектов социальной сферы</a:t>
          </a:r>
          <a:endParaRPr lang="ru-RU" sz="1400" dirty="0"/>
        </a:p>
      </dgm:t>
    </dgm:pt>
    <dgm:pt modelId="{42DC4CB4-3CD9-4559-9E0F-6211233CD61A}" type="parTrans" cxnId="{8E82CB14-A792-498B-B3C9-E67D102F83DE}">
      <dgm:prSet/>
      <dgm:spPr/>
      <dgm:t>
        <a:bodyPr/>
        <a:lstStyle/>
        <a:p>
          <a:endParaRPr lang="ru-RU"/>
        </a:p>
      </dgm:t>
    </dgm:pt>
    <dgm:pt modelId="{12A553B7-42B2-4AF6-88F3-DAD7BBD67A3C}" type="sibTrans" cxnId="{8E82CB14-A792-498B-B3C9-E67D102F83DE}">
      <dgm:prSet/>
      <dgm:spPr/>
      <dgm:t>
        <a:bodyPr/>
        <a:lstStyle/>
        <a:p>
          <a:endParaRPr lang="ru-RU"/>
        </a:p>
      </dgm:t>
    </dgm:pt>
    <dgm:pt modelId="{37EF6679-2F29-49B6-ADDE-FC54EB1F7D7B}">
      <dgm:prSet phldrT="[Текст]"/>
      <dgm:spPr/>
      <dgm:t>
        <a:bodyPr/>
        <a:lstStyle/>
        <a:p>
          <a:r>
            <a:rPr lang="ru-RU" dirty="0" smtClean="0"/>
            <a:t>Другие «игроки»</a:t>
          </a:r>
          <a:endParaRPr lang="ru-RU" dirty="0"/>
        </a:p>
      </dgm:t>
    </dgm:pt>
    <dgm:pt modelId="{1DCAA12E-84E4-4E2B-8B16-BA30B1369861}" type="parTrans" cxnId="{2C69C012-A8F8-48E7-9884-04E7D6B4DA74}">
      <dgm:prSet/>
      <dgm:spPr/>
      <dgm:t>
        <a:bodyPr/>
        <a:lstStyle/>
        <a:p>
          <a:endParaRPr lang="ru-RU"/>
        </a:p>
      </dgm:t>
    </dgm:pt>
    <dgm:pt modelId="{97EC35A8-9E7B-4CFD-858A-4922B4122CBA}" type="sibTrans" cxnId="{2C69C012-A8F8-48E7-9884-04E7D6B4DA74}">
      <dgm:prSet/>
      <dgm:spPr/>
      <dgm:t>
        <a:bodyPr/>
        <a:lstStyle/>
        <a:p>
          <a:endParaRPr lang="ru-RU"/>
        </a:p>
      </dgm:t>
    </dgm:pt>
    <dgm:pt modelId="{692B9C27-D915-439F-9CA9-6F96A2ECD249}">
      <dgm:prSet phldrT="[Текст]"/>
      <dgm:spPr/>
      <dgm:t>
        <a:bodyPr/>
        <a:lstStyle/>
        <a:p>
          <a:r>
            <a:rPr lang="ru-RU" dirty="0" err="1" smtClean="0"/>
            <a:t>Немногочис</a:t>
          </a:r>
          <a:r>
            <a:rPr lang="ru-RU" dirty="0" smtClean="0"/>
            <a:t>-ленные </a:t>
          </a:r>
          <a:r>
            <a:rPr lang="ru-RU" b="1" dirty="0" smtClean="0"/>
            <a:t>разные</a:t>
          </a:r>
          <a:r>
            <a:rPr lang="ru-RU" dirty="0" smtClean="0"/>
            <a:t> рейтинги об образовании</a:t>
          </a:r>
          <a:endParaRPr lang="ru-RU" dirty="0"/>
        </a:p>
      </dgm:t>
    </dgm:pt>
    <dgm:pt modelId="{220AF8A8-20B2-455E-A241-D28CF98746C4}" type="parTrans" cxnId="{0EFAEFDB-A2BD-448D-9ECC-0E7F79D06084}">
      <dgm:prSet/>
      <dgm:spPr/>
      <dgm:t>
        <a:bodyPr/>
        <a:lstStyle/>
        <a:p>
          <a:endParaRPr lang="ru-RU"/>
        </a:p>
      </dgm:t>
    </dgm:pt>
    <dgm:pt modelId="{54658EB6-3B20-4955-AC00-41DE6FDC8BB4}" type="sibTrans" cxnId="{0EFAEFDB-A2BD-448D-9ECC-0E7F79D06084}">
      <dgm:prSet/>
      <dgm:spPr/>
      <dgm:t>
        <a:bodyPr/>
        <a:lstStyle/>
        <a:p>
          <a:endParaRPr lang="ru-RU"/>
        </a:p>
      </dgm:t>
    </dgm:pt>
    <dgm:pt modelId="{403D6771-12A2-4EC8-B05B-4B1F5C57CFF3}" type="pres">
      <dgm:prSet presAssocID="{0B674FDB-62BA-41E8-9E79-F2B37CD70E8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ABE8E3D-4CA0-451D-94D2-E8EE201F1FE9}" type="pres">
      <dgm:prSet presAssocID="{1F1D1E71-E688-496E-A236-39AAAF91E365}" presName="composite" presStyleCnt="0"/>
      <dgm:spPr/>
    </dgm:pt>
    <dgm:pt modelId="{A6D59BBB-40D5-4F78-B71F-B0F073687E11}" type="pres">
      <dgm:prSet presAssocID="{1F1D1E71-E688-496E-A236-39AAAF91E36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6B51B-D5CF-4744-BD77-60A30E35CBE2}" type="pres">
      <dgm:prSet presAssocID="{1F1D1E71-E688-496E-A236-39AAAF91E365}" presName="Image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32903E2-38E7-42AF-BE77-5C1B36D7762D}" type="pres">
      <dgm:prSet presAssocID="{1F1D1E71-E688-496E-A236-39AAAF91E365}" presName="ChildText" presStyleLbl="fg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0AF66-45B8-467A-81D4-558AD1A05F9E}" type="pres">
      <dgm:prSet presAssocID="{67AB8482-BA8A-4F4C-AD69-7BDD3A89803B}" presName="sibTrans" presStyleCnt="0"/>
      <dgm:spPr/>
    </dgm:pt>
    <dgm:pt modelId="{99AA5733-B3A6-43BD-B2F1-FCDA5A7A0ECE}" type="pres">
      <dgm:prSet presAssocID="{6D3EFE9C-6964-4739-8EEC-26977AE58B5C}" presName="composite" presStyleCnt="0"/>
      <dgm:spPr/>
    </dgm:pt>
    <dgm:pt modelId="{D1FED396-B2FE-44C5-9792-61C510F5B1BE}" type="pres">
      <dgm:prSet presAssocID="{6D3EFE9C-6964-4739-8EEC-26977AE58B5C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14EF3-7D96-4BD5-B7A2-119CFE33B813}" type="pres">
      <dgm:prSet presAssocID="{6D3EFE9C-6964-4739-8EEC-26977AE58B5C}" presName="Image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5A5A06E-183C-497D-A8A4-22D768D5662B}" type="pres">
      <dgm:prSet presAssocID="{6D3EFE9C-6964-4739-8EEC-26977AE58B5C}" presName="ChildText" presStyleLbl="fgAcc1" presStyleIdx="1" presStyleCnt="3" custScaleX="129222" custScaleY="1245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4433B-A9F8-44ED-BF12-A42D1787E1A6}" type="pres">
      <dgm:prSet presAssocID="{B3EE1ED4-33C5-4020-83EA-E35F44AE7FC7}" presName="sibTrans" presStyleCnt="0"/>
      <dgm:spPr/>
    </dgm:pt>
    <dgm:pt modelId="{BAC4CFB2-1EA3-497A-BCAD-AD367BE3CBFB}" type="pres">
      <dgm:prSet presAssocID="{37EF6679-2F29-49B6-ADDE-FC54EB1F7D7B}" presName="composite" presStyleCnt="0"/>
      <dgm:spPr/>
    </dgm:pt>
    <dgm:pt modelId="{995F5878-022D-4873-AB67-F5C52C52D10A}" type="pres">
      <dgm:prSet presAssocID="{37EF6679-2F29-49B6-ADDE-FC54EB1F7D7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6C893-FDFF-4FA5-AC10-28CE24CE9F43}" type="pres">
      <dgm:prSet presAssocID="{37EF6679-2F29-49B6-ADDE-FC54EB1F7D7B}" presName="Image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1A975E1-17C6-4BB7-A240-AAA3F3A74ECA}" type="pres">
      <dgm:prSet presAssocID="{37EF6679-2F29-49B6-ADDE-FC54EB1F7D7B}" presName="ChildText" presStyleLbl="fg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879DF2-33E8-4F72-A652-0AC0819687E5}" srcId="{0B674FDB-62BA-41E8-9E79-F2B37CD70E82}" destId="{1F1D1E71-E688-496E-A236-39AAAF91E365}" srcOrd="0" destOrd="0" parTransId="{CF7C3CED-99CD-4032-A88D-76E46A2B16A0}" sibTransId="{67AB8482-BA8A-4F4C-AD69-7BDD3A89803B}"/>
    <dgm:cxn modelId="{2C69C012-A8F8-48E7-9884-04E7D6B4DA74}" srcId="{0B674FDB-62BA-41E8-9E79-F2B37CD70E82}" destId="{37EF6679-2F29-49B6-ADDE-FC54EB1F7D7B}" srcOrd="2" destOrd="0" parTransId="{1DCAA12E-84E4-4E2B-8B16-BA30B1369861}" sibTransId="{97EC35A8-9E7B-4CFD-858A-4922B4122CBA}"/>
    <dgm:cxn modelId="{0FCCB02F-B994-41B4-BD56-8223DE0C37E4}" type="presOf" srcId="{692B9C27-D915-439F-9CA9-6F96A2ECD249}" destId="{31A975E1-17C6-4BB7-A240-AAA3F3A74ECA}" srcOrd="0" destOrd="0" presId="urn:microsoft.com/office/officeart/2008/layout/TitledPictureBlocks"/>
    <dgm:cxn modelId="{0DFA4749-4774-47EA-9591-6CEFEDC613E5}" type="presOf" srcId="{1F1D1E71-E688-496E-A236-39AAAF91E365}" destId="{A6D59BBB-40D5-4F78-B71F-B0F073687E11}" srcOrd="0" destOrd="0" presId="urn:microsoft.com/office/officeart/2008/layout/TitledPictureBlocks"/>
    <dgm:cxn modelId="{C54303DB-A05C-45B5-91A9-BEB25C2E248D}" type="presOf" srcId="{6D3EFE9C-6964-4739-8EEC-26977AE58B5C}" destId="{D1FED396-B2FE-44C5-9792-61C510F5B1BE}" srcOrd="0" destOrd="0" presId="urn:microsoft.com/office/officeart/2008/layout/TitledPictureBlocks"/>
    <dgm:cxn modelId="{0EFAEFDB-A2BD-448D-9ECC-0E7F79D06084}" srcId="{37EF6679-2F29-49B6-ADDE-FC54EB1F7D7B}" destId="{692B9C27-D915-439F-9CA9-6F96A2ECD249}" srcOrd="0" destOrd="0" parTransId="{220AF8A8-20B2-455E-A241-D28CF98746C4}" sibTransId="{54658EB6-3B20-4955-AC00-41DE6FDC8BB4}"/>
    <dgm:cxn modelId="{208DAE19-14F2-4870-8424-414D27C27286}" type="presOf" srcId="{0B674FDB-62BA-41E8-9E79-F2B37CD70E82}" destId="{403D6771-12A2-4EC8-B05B-4B1F5C57CFF3}" srcOrd="0" destOrd="0" presId="urn:microsoft.com/office/officeart/2008/layout/TitledPictureBlocks"/>
    <dgm:cxn modelId="{5AFA473F-AC51-4990-A8CE-B34BBFF62796}" type="presOf" srcId="{37EF6679-2F29-49B6-ADDE-FC54EB1F7D7B}" destId="{995F5878-022D-4873-AB67-F5C52C52D10A}" srcOrd="0" destOrd="0" presId="urn:microsoft.com/office/officeart/2008/layout/TitledPictureBlocks"/>
    <dgm:cxn modelId="{8E82CB14-A792-498B-B3C9-E67D102F83DE}" srcId="{6D3EFE9C-6964-4739-8EEC-26977AE58B5C}" destId="{733ACDC3-4918-457C-86BB-C022451E23A8}" srcOrd="0" destOrd="0" parTransId="{42DC4CB4-3CD9-4559-9E0F-6211233CD61A}" sibTransId="{12A553B7-42B2-4AF6-88F3-DAD7BBD67A3C}"/>
    <dgm:cxn modelId="{7DD86B7C-7278-4CB5-915A-25AC43CBF32F}" srcId="{0B674FDB-62BA-41E8-9E79-F2B37CD70E82}" destId="{6D3EFE9C-6964-4739-8EEC-26977AE58B5C}" srcOrd="1" destOrd="0" parTransId="{4D581EF3-0378-4680-B0E6-C4FFB37EA221}" sibTransId="{B3EE1ED4-33C5-4020-83EA-E35F44AE7FC7}"/>
    <dgm:cxn modelId="{392E14D9-4173-48AE-8F4A-1C2C5ACF3008}" srcId="{1F1D1E71-E688-496E-A236-39AAAF91E365}" destId="{10570099-1A13-4DB1-A29B-F411C9C4622E}" srcOrd="0" destOrd="0" parTransId="{9AD57CBC-E4B2-4399-B934-4F886C95831E}" sibTransId="{696771B1-2650-4E5D-9D5B-7F83730EBA82}"/>
    <dgm:cxn modelId="{147D6950-58DE-425B-917E-0D5224459EC0}" type="presOf" srcId="{733ACDC3-4918-457C-86BB-C022451E23A8}" destId="{75A5A06E-183C-497D-A8A4-22D768D5662B}" srcOrd="0" destOrd="0" presId="urn:microsoft.com/office/officeart/2008/layout/TitledPictureBlocks"/>
    <dgm:cxn modelId="{B9A7B992-6B9E-443C-83E0-3A375602A0EA}" type="presOf" srcId="{10570099-1A13-4DB1-A29B-F411C9C4622E}" destId="{332903E2-38E7-42AF-BE77-5C1B36D7762D}" srcOrd="0" destOrd="0" presId="urn:microsoft.com/office/officeart/2008/layout/TitledPictureBlocks"/>
    <dgm:cxn modelId="{933A1016-8D01-4F39-906A-558462C69069}" type="presParOf" srcId="{403D6771-12A2-4EC8-B05B-4B1F5C57CFF3}" destId="{7ABE8E3D-4CA0-451D-94D2-E8EE201F1FE9}" srcOrd="0" destOrd="0" presId="urn:microsoft.com/office/officeart/2008/layout/TitledPictureBlocks"/>
    <dgm:cxn modelId="{0517872B-3FB4-466B-BC06-CD30F2627319}" type="presParOf" srcId="{7ABE8E3D-4CA0-451D-94D2-E8EE201F1FE9}" destId="{A6D59BBB-40D5-4F78-B71F-B0F073687E11}" srcOrd="0" destOrd="0" presId="urn:microsoft.com/office/officeart/2008/layout/TitledPictureBlocks"/>
    <dgm:cxn modelId="{ED534D87-B9BA-42BB-A0E3-E60C6BD9F970}" type="presParOf" srcId="{7ABE8E3D-4CA0-451D-94D2-E8EE201F1FE9}" destId="{4716B51B-D5CF-4744-BD77-60A30E35CBE2}" srcOrd="1" destOrd="0" presId="urn:microsoft.com/office/officeart/2008/layout/TitledPictureBlocks"/>
    <dgm:cxn modelId="{B2B287A7-B74C-4B9B-8F25-D83498343B08}" type="presParOf" srcId="{7ABE8E3D-4CA0-451D-94D2-E8EE201F1FE9}" destId="{332903E2-38E7-42AF-BE77-5C1B36D7762D}" srcOrd="2" destOrd="0" presId="urn:microsoft.com/office/officeart/2008/layout/TitledPictureBlocks"/>
    <dgm:cxn modelId="{4CC4537D-113F-4FF5-ADB5-2DD32E586425}" type="presParOf" srcId="{403D6771-12A2-4EC8-B05B-4B1F5C57CFF3}" destId="{9B10AF66-45B8-467A-81D4-558AD1A05F9E}" srcOrd="1" destOrd="0" presId="urn:microsoft.com/office/officeart/2008/layout/TitledPictureBlocks"/>
    <dgm:cxn modelId="{764D3DDE-9691-4F9C-8A0A-EA01B88667DA}" type="presParOf" srcId="{403D6771-12A2-4EC8-B05B-4B1F5C57CFF3}" destId="{99AA5733-B3A6-43BD-B2F1-FCDA5A7A0ECE}" srcOrd="2" destOrd="0" presId="urn:microsoft.com/office/officeart/2008/layout/TitledPictureBlocks"/>
    <dgm:cxn modelId="{54A30848-AB1F-4C9A-B48A-4EC7B6A19A7F}" type="presParOf" srcId="{99AA5733-B3A6-43BD-B2F1-FCDA5A7A0ECE}" destId="{D1FED396-B2FE-44C5-9792-61C510F5B1BE}" srcOrd="0" destOrd="0" presId="urn:microsoft.com/office/officeart/2008/layout/TitledPictureBlocks"/>
    <dgm:cxn modelId="{60A3BFDF-8D74-4B95-979F-05A94F305A1C}" type="presParOf" srcId="{99AA5733-B3A6-43BD-B2F1-FCDA5A7A0ECE}" destId="{0FD14EF3-7D96-4BD5-B7A2-119CFE33B813}" srcOrd="1" destOrd="0" presId="urn:microsoft.com/office/officeart/2008/layout/TitledPictureBlocks"/>
    <dgm:cxn modelId="{36B29A74-ACBC-441C-80AF-107D5DEE9896}" type="presParOf" srcId="{99AA5733-B3A6-43BD-B2F1-FCDA5A7A0ECE}" destId="{75A5A06E-183C-497D-A8A4-22D768D5662B}" srcOrd="2" destOrd="0" presId="urn:microsoft.com/office/officeart/2008/layout/TitledPictureBlocks"/>
    <dgm:cxn modelId="{3CE897D6-4DC6-4BAF-B58E-E7B74DBED910}" type="presParOf" srcId="{403D6771-12A2-4EC8-B05B-4B1F5C57CFF3}" destId="{50A4433B-A9F8-44ED-BF12-A42D1787E1A6}" srcOrd="3" destOrd="0" presId="urn:microsoft.com/office/officeart/2008/layout/TitledPictureBlocks"/>
    <dgm:cxn modelId="{8367528B-E36E-48C3-891E-0F0CA4774B1B}" type="presParOf" srcId="{403D6771-12A2-4EC8-B05B-4B1F5C57CFF3}" destId="{BAC4CFB2-1EA3-497A-BCAD-AD367BE3CBFB}" srcOrd="4" destOrd="0" presId="urn:microsoft.com/office/officeart/2008/layout/TitledPictureBlocks"/>
    <dgm:cxn modelId="{4DDB591F-95C0-49C3-9001-A1F9EBB50C61}" type="presParOf" srcId="{BAC4CFB2-1EA3-497A-BCAD-AD367BE3CBFB}" destId="{995F5878-022D-4873-AB67-F5C52C52D10A}" srcOrd="0" destOrd="0" presId="urn:microsoft.com/office/officeart/2008/layout/TitledPictureBlocks"/>
    <dgm:cxn modelId="{D2B70BE6-51A8-4CA0-ABA7-C02FFC2BB593}" type="presParOf" srcId="{BAC4CFB2-1EA3-497A-BCAD-AD367BE3CBFB}" destId="{C5C6C893-FDFF-4FA5-AC10-28CE24CE9F43}" srcOrd="1" destOrd="0" presId="urn:microsoft.com/office/officeart/2008/layout/TitledPictureBlocks"/>
    <dgm:cxn modelId="{6311554B-B6D9-42A8-BEA1-0FB8E483B08D}" type="presParOf" srcId="{BAC4CFB2-1EA3-497A-BCAD-AD367BE3CBFB}" destId="{31A975E1-17C6-4BB7-A240-AAA3F3A74ECA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904EA5-42E5-499A-935F-AF63464B6FF1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2555657-83CB-488C-8746-A59D16EE5088}">
      <dgm:prSet/>
      <dgm:spPr/>
      <dgm:t>
        <a:bodyPr/>
        <a:lstStyle/>
        <a:p>
          <a:pPr rtl="0"/>
          <a:r>
            <a:rPr lang="ru-RU" dirty="0" smtClean="0"/>
            <a:t>Тематические рейтинги</a:t>
          </a:r>
          <a:r>
            <a:rPr lang="ru-RU" dirty="0" smtClean="0"/>
            <a:t>:</a:t>
          </a:r>
          <a:endParaRPr lang="ru-RU" dirty="0"/>
        </a:p>
      </dgm:t>
    </dgm:pt>
    <dgm:pt modelId="{AA84014C-9577-412C-A30F-577B7C693494}" type="parTrans" cxnId="{7EF440ED-FAC1-4025-8B37-D58F35BDD5F1}">
      <dgm:prSet/>
      <dgm:spPr/>
      <dgm:t>
        <a:bodyPr/>
        <a:lstStyle/>
        <a:p>
          <a:endParaRPr lang="ru-RU"/>
        </a:p>
      </dgm:t>
    </dgm:pt>
    <dgm:pt modelId="{857DF4E1-5841-4D78-8D39-E753E25AD8F0}" type="sibTrans" cxnId="{7EF440ED-FAC1-4025-8B37-D58F35BDD5F1}">
      <dgm:prSet/>
      <dgm:spPr/>
      <dgm:t>
        <a:bodyPr/>
        <a:lstStyle/>
        <a:p>
          <a:endParaRPr lang="ru-RU"/>
        </a:p>
      </dgm:t>
    </dgm:pt>
    <dgm:pt modelId="{2CA74751-6415-4429-AC7D-2017328C1FD4}">
      <dgm:prSet/>
      <dgm:spPr/>
      <dgm:t>
        <a:bodyPr/>
        <a:lstStyle/>
        <a:p>
          <a:pPr rtl="0"/>
          <a:r>
            <a:rPr lang="ru-RU" smtClean="0"/>
            <a:t>для отдельных групп ОО (Рейтинг школ повышенного уровня)</a:t>
          </a:r>
          <a:endParaRPr lang="ru-RU"/>
        </a:p>
      </dgm:t>
    </dgm:pt>
    <dgm:pt modelId="{34385D52-A840-4740-A773-69FE58101C8A}" type="parTrans" cxnId="{49C4024B-DE5B-46AC-BE58-AE00ED5D3C05}">
      <dgm:prSet/>
      <dgm:spPr/>
      <dgm:t>
        <a:bodyPr/>
        <a:lstStyle/>
        <a:p>
          <a:endParaRPr lang="ru-RU"/>
        </a:p>
      </dgm:t>
    </dgm:pt>
    <dgm:pt modelId="{C2D5583E-EFA1-40FE-91BF-E36082897380}" type="sibTrans" cxnId="{49C4024B-DE5B-46AC-BE58-AE00ED5D3C05}">
      <dgm:prSet/>
      <dgm:spPr/>
      <dgm:t>
        <a:bodyPr/>
        <a:lstStyle/>
        <a:p>
          <a:endParaRPr lang="ru-RU"/>
        </a:p>
      </dgm:t>
    </dgm:pt>
    <dgm:pt modelId="{EDAF6146-321F-4328-8012-D385D6B6F5F7}">
      <dgm:prSet/>
      <dgm:spPr/>
      <dgm:t>
        <a:bodyPr/>
        <a:lstStyle/>
        <a:p>
          <a:pPr rtl="0"/>
          <a:r>
            <a:rPr lang="ru-RU" smtClean="0"/>
            <a:t>по отдельным направлениям деятельности (Рейтинг информационной открытости)</a:t>
          </a:r>
          <a:endParaRPr lang="ru-RU"/>
        </a:p>
      </dgm:t>
    </dgm:pt>
    <dgm:pt modelId="{42BFAF64-F7FB-495D-871E-7EE276606A8B}" type="parTrans" cxnId="{0068FA16-F057-4142-ABBB-9ED33698907D}">
      <dgm:prSet/>
      <dgm:spPr/>
      <dgm:t>
        <a:bodyPr/>
        <a:lstStyle/>
        <a:p>
          <a:endParaRPr lang="ru-RU"/>
        </a:p>
      </dgm:t>
    </dgm:pt>
    <dgm:pt modelId="{BBEB14E9-921A-4FA5-9A1B-5409F549590B}" type="sibTrans" cxnId="{0068FA16-F057-4142-ABBB-9ED33698907D}">
      <dgm:prSet/>
      <dgm:spPr/>
      <dgm:t>
        <a:bodyPr/>
        <a:lstStyle/>
        <a:p>
          <a:endParaRPr lang="ru-RU"/>
        </a:p>
      </dgm:t>
    </dgm:pt>
    <dgm:pt modelId="{3C1D888F-0820-4617-8830-A2A5D0DCD5DA}">
      <dgm:prSet/>
      <dgm:spPr/>
      <dgm:t>
        <a:bodyPr/>
        <a:lstStyle/>
        <a:p>
          <a:pPr rtl="0"/>
          <a:r>
            <a:rPr lang="ru-RU" dirty="0" smtClean="0"/>
            <a:t>Кластерные рейтинги (Московская область, ЯНАО)</a:t>
          </a:r>
          <a:endParaRPr lang="ru-RU" dirty="0"/>
        </a:p>
      </dgm:t>
    </dgm:pt>
    <dgm:pt modelId="{E34FCCD7-3639-4C79-8A65-17C2272E3E73}" type="parTrans" cxnId="{F38AB88B-EEE4-4EAE-833B-E050F9045D08}">
      <dgm:prSet/>
      <dgm:spPr/>
      <dgm:t>
        <a:bodyPr/>
        <a:lstStyle/>
        <a:p>
          <a:endParaRPr lang="ru-RU"/>
        </a:p>
      </dgm:t>
    </dgm:pt>
    <dgm:pt modelId="{195862C1-CE36-4F39-8A0A-BD63D85F4C98}" type="sibTrans" cxnId="{F38AB88B-EEE4-4EAE-833B-E050F9045D08}">
      <dgm:prSet/>
      <dgm:spPr/>
      <dgm:t>
        <a:bodyPr/>
        <a:lstStyle/>
        <a:p>
          <a:endParaRPr lang="ru-RU"/>
        </a:p>
      </dgm:t>
    </dgm:pt>
    <dgm:pt modelId="{07DFC6C2-8A6D-4788-97F1-F679284C9290}">
      <dgm:prSet/>
      <dgm:spPr/>
      <dgm:t>
        <a:bodyPr/>
        <a:lstStyle/>
        <a:p>
          <a:pPr rtl="0"/>
          <a:r>
            <a:rPr lang="ru-RU" dirty="0" err="1" smtClean="0"/>
            <a:t>Контекстуализация</a:t>
          </a:r>
          <a:r>
            <a:rPr lang="ru-RU" dirty="0" smtClean="0"/>
            <a:t> рейтингов (НИУ ВШЭ, индексы школ)</a:t>
          </a:r>
          <a:endParaRPr lang="ru-RU" dirty="0"/>
        </a:p>
      </dgm:t>
    </dgm:pt>
    <dgm:pt modelId="{AB7215F9-D0E6-4A18-AA69-C547A753B01A}" type="parTrans" cxnId="{CA2B49AD-C420-44B3-B6BC-85491A3485C4}">
      <dgm:prSet/>
      <dgm:spPr/>
      <dgm:t>
        <a:bodyPr/>
        <a:lstStyle/>
        <a:p>
          <a:endParaRPr lang="ru-RU"/>
        </a:p>
      </dgm:t>
    </dgm:pt>
    <dgm:pt modelId="{DFB61FA6-CA0E-41B4-B813-2F6382B2CC98}" type="sibTrans" cxnId="{CA2B49AD-C420-44B3-B6BC-85491A3485C4}">
      <dgm:prSet/>
      <dgm:spPr/>
      <dgm:t>
        <a:bodyPr/>
        <a:lstStyle/>
        <a:p>
          <a:endParaRPr lang="ru-RU"/>
        </a:p>
      </dgm:t>
    </dgm:pt>
    <dgm:pt modelId="{456D6FEC-90EA-4B2B-8DA9-D849FDF37A81}">
      <dgm:prSet/>
      <dgm:spPr/>
      <dgm:t>
        <a:bodyPr/>
        <a:lstStyle/>
        <a:p>
          <a:pPr rtl="0"/>
          <a:r>
            <a:rPr lang="ru-RU" dirty="0" err="1" smtClean="0"/>
            <a:t>Ренкинги</a:t>
          </a:r>
          <a:r>
            <a:rPr lang="ru-RU" dirty="0" smtClean="0"/>
            <a:t>-навигаторы (РИА Новости)</a:t>
          </a:r>
          <a:endParaRPr lang="ru-RU" dirty="0"/>
        </a:p>
      </dgm:t>
    </dgm:pt>
    <dgm:pt modelId="{ECE890C3-C230-4949-A14D-C6E23F8A5C4B}" type="parTrans" cxnId="{7B126339-A2D7-4002-B49B-58AC3ECFD454}">
      <dgm:prSet/>
      <dgm:spPr/>
      <dgm:t>
        <a:bodyPr/>
        <a:lstStyle/>
        <a:p>
          <a:endParaRPr lang="ru-RU"/>
        </a:p>
      </dgm:t>
    </dgm:pt>
    <dgm:pt modelId="{C89C8AB2-B832-4067-A8CA-9982CC6821F6}" type="sibTrans" cxnId="{7B126339-A2D7-4002-B49B-58AC3ECFD454}">
      <dgm:prSet/>
      <dgm:spPr/>
      <dgm:t>
        <a:bodyPr/>
        <a:lstStyle/>
        <a:p>
          <a:endParaRPr lang="ru-RU"/>
        </a:p>
      </dgm:t>
    </dgm:pt>
    <dgm:pt modelId="{AC381D4E-CEED-40D1-8AD6-73BB54A99A07}">
      <dgm:prSet/>
      <dgm:spPr/>
      <dgm:t>
        <a:bodyPr/>
        <a:lstStyle/>
        <a:p>
          <a:pPr rtl="0"/>
          <a:r>
            <a:rPr lang="ru-RU" dirty="0" smtClean="0"/>
            <a:t>Рейтинги по динамическим показателям (Белгородская область)</a:t>
          </a:r>
          <a:endParaRPr lang="ru-RU" dirty="0"/>
        </a:p>
      </dgm:t>
    </dgm:pt>
    <dgm:pt modelId="{C71E9356-D443-4E84-900D-286E1162799E}" type="parTrans" cxnId="{F7F49763-4A4B-46C3-BE47-73A04BC0BDD4}">
      <dgm:prSet/>
      <dgm:spPr/>
      <dgm:t>
        <a:bodyPr/>
        <a:lstStyle/>
        <a:p>
          <a:endParaRPr lang="ru-RU"/>
        </a:p>
      </dgm:t>
    </dgm:pt>
    <dgm:pt modelId="{BC5C3E82-C6AC-4328-A7D5-C866D7E36E93}" type="sibTrans" cxnId="{F7F49763-4A4B-46C3-BE47-73A04BC0BDD4}">
      <dgm:prSet/>
      <dgm:spPr/>
      <dgm:t>
        <a:bodyPr/>
        <a:lstStyle/>
        <a:p>
          <a:endParaRPr lang="ru-RU"/>
        </a:p>
      </dgm:t>
    </dgm:pt>
    <dgm:pt modelId="{8DFCACC0-D9A1-4598-8C07-B8E7ACEA900A}" type="pres">
      <dgm:prSet presAssocID="{8D904EA5-42E5-499A-935F-AF63464B6F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636D47-788A-4526-BE1A-04A8ACBD03CD}" type="pres">
      <dgm:prSet presAssocID="{72555657-83CB-488C-8746-A59D16EE508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BDCEB-922D-4CB5-9001-12CDB0AFD72D}" type="pres">
      <dgm:prSet presAssocID="{72555657-83CB-488C-8746-A59D16EE508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1F5E8-AB75-4727-98C6-C30F7415ECCF}" type="pres">
      <dgm:prSet presAssocID="{3C1D888F-0820-4617-8830-A2A5D0DCD5D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6A131-8ED5-4C07-920C-7029E11EFFA1}" type="pres">
      <dgm:prSet presAssocID="{195862C1-CE36-4F39-8A0A-BD63D85F4C98}" presName="spacer" presStyleCnt="0"/>
      <dgm:spPr/>
    </dgm:pt>
    <dgm:pt modelId="{FE220B68-F1CB-4166-B316-89E2762D9B6C}" type="pres">
      <dgm:prSet presAssocID="{456D6FEC-90EA-4B2B-8DA9-D849FDF37A8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959EE-49E4-449E-9495-66C89B9793F1}" type="pres">
      <dgm:prSet presAssocID="{C89C8AB2-B832-4067-A8CA-9982CC6821F6}" presName="spacer" presStyleCnt="0"/>
      <dgm:spPr/>
    </dgm:pt>
    <dgm:pt modelId="{FF586FB2-F6EC-4975-8D1D-B89356DF7BFE}" type="pres">
      <dgm:prSet presAssocID="{AC381D4E-CEED-40D1-8AD6-73BB54A99A0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B5D0F-9100-49E1-B43B-4404D2C4F027}" type="pres">
      <dgm:prSet presAssocID="{BC5C3E82-C6AC-4328-A7D5-C866D7E36E93}" presName="spacer" presStyleCnt="0"/>
      <dgm:spPr/>
    </dgm:pt>
    <dgm:pt modelId="{0D01250E-795A-4EA6-8F70-4B2CC30C6A58}" type="pres">
      <dgm:prSet presAssocID="{07DFC6C2-8A6D-4788-97F1-F679284C929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F49763-4A4B-46C3-BE47-73A04BC0BDD4}" srcId="{8D904EA5-42E5-499A-935F-AF63464B6FF1}" destId="{AC381D4E-CEED-40D1-8AD6-73BB54A99A07}" srcOrd="3" destOrd="0" parTransId="{C71E9356-D443-4E84-900D-286E1162799E}" sibTransId="{BC5C3E82-C6AC-4328-A7D5-C866D7E36E93}"/>
    <dgm:cxn modelId="{CA2B49AD-C420-44B3-B6BC-85491A3485C4}" srcId="{8D904EA5-42E5-499A-935F-AF63464B6FF1}" destId="{07DFC6C2-8A6D-4788-97F1-F679284C9290}" srcOrd="4" destOrd="0" parTransId="{AB7215F9-D0E6-4A18-AA69-C547A753B01A}" sibTransId="{DFB61FA6-CA0E-41B4-B813-2F6382B2CC98}"/>
    <dgm:cxn modelId="{4A80AB01-F5B2-40B5-A4AC-6A664A3A8914}" type="presOf" srcId="{456D6FEC-90EA-4B2B-8DA9-D849FDF37A81}" destId="{FE220B68-F1CB-4166-B316-89E2762D9B6C}" srcOrd="0" destOrd="0" presId="urn:microsoft.com/office/officeart/2005/8/layout/vList2"/>
    <dgm:cxn modelId="{01AF00DF-E276-4A88-90A8-6EA04FED187B}" type="presOf" srcId="{07DFC6C2-8A6D-4788-97F1-F679284C9290}" destId="{0D01250E-795A-4EA6-8F70-4B2CC30C6A58}" srcOrd="0" destOrd="0" presId="urn:microsoft.com/office/officeart/2005/8/layout/vList2"/>
    <dgm:cxn modelId="{F38AB88B-EEE4-4EAE-833B-E050F9045D08}" srcId="{8D904EA5-42E5-499A-935F-AF63464B6FF1}" destId="{3C1D888F-0820-4617-8830-A2A5D0DCD5DA}" srcOrd="1" destOrd="0" parTransId="{E34FCCD7-3639-4C79-8A65-17C2272E3E73}" sibTransId="{195862C1-CE36-4F39-8A0A-BD63D85F4C98}"/>
    <dgm:cxn modelId="{49C4024B-DE5B-46AC-BE58-AE00ED5D3C05}" srcId="{72555657-83CB-488C-8746-A59D16EE5088}" destId="{2CA74751-6415-4429-AC7D-2017328C1FD4}" srcOrd="0" destOrd="0" parTransId="{34385D52-A840-4740-A773-69FE58101C8A}" sibTransId="{C2D5583E-EFA1-40FE-91BF-E36082897380}"/>
    <dgm:cxn modelId="{4D2CD310-2AA5-44D0-8445-899457CD4620}" type="presOf" srcId="{2CA74751-6415-4429-AC7D-2017328C1FD4}" destId="{FC5BDCEB-922D-4CB5-9001-12CDB0AFD72D}" srcOrd="0" destOrd="0" presId="urn:microsoft.com/office/officeart/2005/8/layout/vList2"/>
    <dgm:cxn modelId="{AF56E191-EAE9-4BA1-9303-28433815E4C1}" type="presOf" srcId="{8D904EA5-42E5-499A-935F-AF63464B6FF1}" destId="{8DFCACC0-D9A1-4598-8C07-B8E7ACEA900A}" srcOrd="0" destOrd="0" presId="urn:microsoft.com/office/officeart/2005/8/layout/vList2"/>
    <dgm:cxn modelId="{7B126339-A2D7-4002-B49B-58AC3ECFD454}" srcId="{8D904EA5-42E5-499A-935F-AF63464B6FF1}" destId="{456D6FEC-90EA-4B2B-8DA9-D849FDF37A81}" srcOrd="2" destOrd="0" parTransId="{ECE890C3-C230-4949-A14D-C6E23F8A5C4B}" sibTransId="{C89C8AB2-B832-4067-A8CA-9982CC6821F6}"/>
    <dgm:cxn modelId="{15CBBB0B-B5A8-4CBF-95C4-F0893F449B9F}" type="presOf" srcId="{72555657-83CB-488C-8746-A59D16EE5088}" destId="{11636D47-788A-4526-BE1A-04A8ACBD03CD}" srcOrd="0" destOrd="0" presId="urn:microsoft.com/office/officeart/2005/8/layout/vList2"/>
    <dgm:cxn modelId="{0068FA16-F057-4142-ABBB-9ED33698907D}" srcId="{72555657-83CB-488C-8746-A59D16EE5088}" destId="{EDAF6146-321F-4328-8012-D385D6B6F5F7}" srcOrd="1" destOrd="0" parTransId="{42BFAF64-F7FB-495D-871E-7EE276606A8B}" sibTransId="{BBEB14E9-921A-4FA5-9A1B-5409F549590B}"/>
    <dgm:cxn modelId="{7EF440ED-FAC1-4025-8B37-D58F35BDD5F1}" srcId="{8D904EA5-42E5-499A-935F-AF63464B6FF1}" destId="{72555657-83CB-488C-8746-A59D16EE5088}" srcOrd="0" destOrd="0" parTransId="{AA84014C-9577-412C-A30F-577B7C693494}" sibTransId="{857DF4E1-5841-4D78-8D39-E753E25AD8F0}"/>
    <dgm:cxn modelId="{1FE5DE6F-A3A5-4689-B4FE-959717BF2FC6}" type="presOf" srcId="{AC381D4E-CEED-40D1-8AD6-73BB54A99A07}" destId="{FF586FB2-F6EC-4975-8D1D-B89356DF7BFE}" srcOrd="0" destOrd="0" presId="urn:microsoft.com/office/officeart/2005/8/layout/vList2"/>
    <dgm:cxn modelId="{2853E22F-B3F8-4D99-A6F4-E50D719659C0}" type="presOf" srcId="{EDAF6146-321F-4328-8012-D385D6B6F5F7}" destId="{FC5BDCEB-922D-4CB5-9001-12CDB0AFD72D}" srcOrd="0" destOrd="1" presId="urn:microsoft.com/office/officeart/2005/8/layout/vList2"/>
    <dgm:cxn modelId="{3034E0EC-B308-4D5E-9E9A-2B1F99C6F53D}" type="presOf" srcId="{3C1D888F-0820-4617-8830-A2A5D0DCD5DA}" destId="{4E71F5E8-AB75-4727-98C6-C30F7415ECCF}" srcOrd="0" destOrd="0" presId="urn:microsoft.com/office/officeart/2005/8/layout/vList2"/>
    <dgm:cxn modelId="{2C8E28B2-F797-4A93-B5F3-9ACBB1294108}" type="presParOf" srcId="{8DFCACC0-D9A1-4598-8C07-B8E7ACEA900A}" destId="{11636D47-788A-4526-BE1A-04A8ACBD03CD}" srcOrd="0" destOrd="0" presId="urn:microsoft.com/office/officeart/2005/8/layout/vList2"/>
    <dgm:cxn modelId="{3FF896B7-9251-48C1-A3B4-E03EE701C375}" type="presParOf" srcId="{8DFCACC0-D9A1-4598-8C07-B8E7ACEA900A}" destId="{FC5BDCEB-922D-4CB5-9001-12CDB0AFD72D}" srcOrd="1" destOrd="0" presId="urn:microsoft.com/office/officeart/2005/8/layout/vList2"/>
    <dgm:cxn modelId="{77C857F9-66E0-4EC4-A575-AD532AD82A8B}" type="presParOf" srcId="{8DFCACC0-D9A1-4598-8C07-B8E7ACEA900A}" destId="{4E71F5E8-AB75-4727-98C6-C30F7415ECCF}" srcOrd="2" destOrd="0" presId="urn:microsoft.com/office/officeart/2005/8/layout/vList2"/>
    <dgm:cxn modelId="{C1C961C3-2131-495A-8D56-C62A0617EE76}" type="presParOf" srcId="{8DFCACC0-D9A1-4598-8C07-B8E7ACEA900A}" destId="{6316A131-8ED5-4C07-920C-7029E11EFFA1}" srcOrd="3" destOrd="0" presId="urn:microsoft.com/office/officeart/2005/8/layout/vList2"/>
    <dgm:cxn modelId="{FDC8AB16-3255-43BA-BF0C-751EE2376BB9}" type="presParOf" srcId="{8DFCACC0-D9A1-4598-8C07-B8E7ACEA900A}" destId="{FE220B68-F1CB-4166-B316-89E2762D9B6C}" srcOrd="4" destOrd="0" presId="urn:microsoft.com/office/officeart/2005/8/layout/vList2"/>
    <dgm:cxn modelId="{000D675B-E8AA-40CE-B56D-5F9F05A70BAE}" type="presParOf" srcId="{8DFCACC0-D9A1-4598-8C07-B8E7ACEA900A}" destId="{F1B959EE-49E4-449E-9495-66C89B9793F1}" srcOrd="5" destOrd="0" presId="urn:microsoft.com/office/officeart/2005/8/layout/vList2"/>
    <dgm:cxn modelId="{BFA0BC47-452F-4796-93BB-C332B4155891}" type="presParOf" srcId="{8DFCACC0-D9A1-4598-8C07-B8E7ACEA900A}" destId="{FF586FB2-F6EC-4975-8D1D-B89356DF7BFE}" srcOrd="6" destOrd="0" presId="urn:microsoft.com/office/officeart/2005/8/layout/vList2"/>
    <dgm:cxn modelId="{35F8C058-5ED1-4887-9DD5-A80907EDF0B1}" type="presParOf" srcId="{8DFCACC0-D9A1-4598-8C07-B8E7ACEA900A}" destId="{F3EB5D0F-9100-49E1-B43B-4404D2C4F027}" srcOrd="7" destOrd="0" presId="urn:microsoft.com/office/officeart/2005/8/layout/vList2"/>
    <dgm:cxn modelId="{CEF2DEC3-58AF-47F3-87C1-3E5A88B3B438}" type="presParOf" srcId="{8DFCACC0-D9A1-4598-8C07-B8E7ACEA900A}" destId="{0D01250E-795A-4EA6-8F70-4B2CC30C6A5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746F8-B5E3-4D25-9FCD-F8ABF64E6DE0}">
      <dsp:nvSpPr>
        <dsp:cNvPr id="0" name=""/>
        <dsp:cNvSpPr/>
      </dsp:nvSpPr>
      <dsp:spPr>
        <a:xfrm>
          <a:off x="660424" y="0"/>
          <a:ext cx="7484814" cy="593325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7ADCBA-6643-47F0-9979-9C5E956A5510}">
      <dsp:nvSpPr>
        <dsp:cNvPr id="0" name=""/>
        <dsp:cNvSpPr/>
      </dsp:nvSpPr>
      <dsp:spPr>
        <a:xfrm>
          <a:off x="3869" y="1779976"/>
          <a:ext cx="1691908" cy="237330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Указ </a:t>
          </a:r>
          <a:r>
            <a:rPr lang="ru-RU" sz="2300" kern="1200" dirty="0" err="1" smtClean="0"/>
            <a:t>Президен</a:t>
          </a:r>
          <a:r>
            <a:rPr lang="ru-RU" sz="2300" kern="1200" dirty="0" smtClean="0"/>
            <a:t>-та </a:t>
          </a:r>
          <a:r>
            <a:rPr lang="ru-RU" sz="2300" kern="1200" dirty="0" smtClean="0"/>
            <a:t>РФ (№597, от 7.05.12)</a:t>
          </a:r>
          <a:endParaRPr lang="ru-RU" sz="2300" kern="1200" dirty="0"/>
        </a:p>
      </dsp:txBody>
      <dsp:txXfrm>
        <a:off x="86461" y="1862568"/>
        <a:ext cx="1526724" cy="2208118"/>
      </dsp:txXfrm>
    </dsp:sp>
    <dsp:sp modelId="{84F03E4D-CC3A-4539-A68A-02E244B84DE2}">
      <dsp:nvSpPr>
        <dsp:cNvPr id="0" name=""/>
        <dsp:cNvSpPr/>
      </dsp:nvSpPr>
      <dsp:spPr>
        <a:xfrm>
          <a:off x="1780373" y="1779976"/>
          <a:ext cx="1691908" cy="237330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Постанов-</a:t>
          </a:r>
          <a:r>
            <a:rPr lang="ru-RU" sz="2200" kern="1200" dirty="0" err="1" smtClean="0"/>
            <a:t>ление</a:t>
          </a:r>
          <a:r>
            <a:rPr lang="ru-RU" sz="2200" kern="1200" dirty="0" smtClean="0"/>
            <a:t> Правитель-</a:t>
          </a:r>
          <a:r>
            <a:rPr lang="ru-RU" sz="2200" kern="1200" dirty="0" err="1" smtClean="0"/>
            <a:t>ства</a:t>
          </a:r>
          <a:r>
            <a:rPr lang="ru-RU" sz="2200" kern="1200" dirty="0" smtClean="0"/>
            <a:t> </a:t>
          </a:r>
          <a:r>
            <a:rPr lang="ru-RU" sz="2200" kern="1200" dirty="0" smtClean="0"/>
            <a:t>РФ №286 от 30.03.13 </a:t>
          </a:r>
          <a:r>
            <a:rPr lang="ru-RU" sz="2200" kern="1200" dirty="0" smtClean="0"/>
            <a:t>(</a:t>
          </a:r>
          <a:r>
            <a:rPr lang="ru-RU" sz="2200" kern="1200" dirty="0" smtClean="0"/>
            <a:t>Правила..)</a:t>
          </a:r>
          <a:endParaRPr lang="ru-RU" sz="2200" kern="1200" dirty="0"/>
        </a:p>
      </dsp:txBody>
      <dsp:txXfrm>
        <a:off x="1862965" y="1862568"/>
        <a:ext cx="1526724" cy="2208118"/>
      </dsp:txXfrm>
    </dsp:sp>
    <dsp:sp modelId="{809979AB-B65A-4772-A296-9E78A0025404}">
      <dsp:nvSpPr>
        <dsp:cNvPr id="0" name=""/>
        <dsp:cNvSpPr/>
      </dsp:nvSpPr>
      <dsp:spPr>
        <a:xfrm>
          <a:off x="3556877" y="1779976"/>
          <a:ext cx="1691908" cy="237330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Распоря-жения</a:t>
          </a:r>
          <a:r>
            <a:rPr lang="ru-RU" sz="2400" kern="1200" dirty="0" smtClean="0"/>
            <a:t> </a:t>
          </a:r>
          <a:r>
            <a:rPr lang="ru-RU" sz="2400" kern="1200" dirty="0" smtClean="0"/>
            <a:t>и приказы о </a:t>
          </a:r>
          <a:r>
            <a:rPr lang="ru-RU" sz="2400" kern="1200" dirty="0" err="1" smtClean="0"/>
            <a:t>реализа-ции</a:t>
          </a:r>
          <a:endParaRPr lang="ru-RU" sz="2400" kern="1200" dirty="0"/>
        </a:p>
      </dsp:txBody>
      <dsp:txXfrm>
        <a:off x="3639469" y="1862568"/>
        <a:ext cx="1526724" cy="2208118"/>
      </dsp:txXfrm>
    </dsp:sp>
    <dsp:sp modelId="{B32EA5E5-D86B-415F-83F3-50ABAA98B87C}">
      <dsp:nvSpPr>
        <dsp:cNvPr id="0" name=""/>
        <dsp:cNvSpPr/>
      </dsp:nvSpPr>
      <dsp:spPr>
        <a:xfrm>
          <a:off x="5333381" y="1779976"/>
          <a:ext cx="1691908" cy="237330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Рекомен-дации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Минобр</a:t>
          </a:r>
          <a:r>
            <a:rPr lang="ru-RU" sz="2400" kern="1200" dirty="0" smtClean="0"/>
            <a:t>-науки (14.10.13)</a:t>
          </a:r>
          <a:endParaRPr lang="ru-RU" sz="2400" kern="1200" dirty="0"/>
        </a:p>
      </dsp:txBody>
      <dsp:txXfrm>
        <a:off x="5415973" y="1862568"/>
        <a:ext cx="1526724" cy="2208118"/>
      </dsp:txXfrm>
    </dsp:sp>
    <dsp:sp modelId="{862FD06C-D6B4-4CE0-919D-EBE330648DD6}">
      <dsp:nvSpPr>
        <dsp:cNvPr id="0" name=""/>
        <dsp:cNvSpPr/>
      </dsp:nvSpPr>
      <dsp:spPr>
        <a:xfrm>
          <a:off x="7109885" y="1779976"/>
          <a:ext cx="1691908" cy="237330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Проект ФЗ </a:t>
          </a:r>
          <a:r>
            <a:rPr lang="ru-RU" sz="2400" kern="1200" dirty="0" err="1" smtClean="0"/>
            <a:t>Минтру</a:t>
          </a:r>
          <a:r>
            <a:rPr lang="ru-RU" sz="2400" kern="1200" dirty="0" smtClean="0"/>
            <a:t>-да </a:t>
          </a:r>
          <a:r>
            <a:rPr lang="ru-RU" sz="2400" kern="1200" dirty="0" smtClean="0"/>
            <a:t>о внесении </a:t>
          </a:r>
          <a:r>
            <a:rPr lang="ru-RU" sz="2400" kern="1200" dirty="0" smtClean="0"/>
            <a:t>измене-</a:t>
          </a:r>
          <a:r>
            <a:rPr lang="ru-RU" sz="2400" kern="1200" dirty="0" err="1" smtClean="0"/>
            <a:t>ний</a:t>
          </a:r>
          <a:endParaRPr lang="ru-RU" sz="2400" kern="1200" dirty="0"/>
        </a:p>
      </dsp:txBody>
      <dsp:txXfrm>
        <a:off x="7192477" y="1862568"/>
        <a:ext cx="1526724" cy="2208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2DCE3-841E-49C3-827E-C1B125C1537C}">
      <dsp:nvSpPr>
        <dsp:cNvPr id="0" name=""/>
        <dsp:cNvSpPr/>
      </dsp:nvSpPr>
      <dsp:spPr>
        <a:xfrm rot="5400000">
          <a:off x="-177102" y="180309"/>
          <a:ext cx="1180682" cy="82647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416446"/>
        <a:ext cx="826477" cy="354205"/>
      </dsp:txXfrm>
    </dsp:sp>
    <dsp:sp modelId="{8C38FF3C-93C3-4C83-B657-37C5691985E1}">
      <dsp:nvSpPr>
        <dsp:cNvPr id="0" name=""/>
        <dsp:cNvSpPr/>
      </dsp:nvSpPr>
      <dsp:spPr>
        <a:xfrm rot="5400000">
          <a:off x="2710197" y="-1880512"/>
          <a:ext cx="767443" cy="45348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Единичные прецеденты (Новгородская обл., с 90-ых </a:t>
          </a:r>
          <a:r>
            <a:rPr lang="ru-RU" sz="1900" kern="1200" dirty="0" err="1" smtClean="0"/>
            <a:t>гг</a:t>
          </a:r>
          <a:r>
            <a:rPr lang="ru-RU" sz="1900" kern="1200" dirty="0" smtClean="0"/>
            <a:t>)</a:t>
          </a:r>
          <a:endParaRPr lang="ru-RU" sz="1900" kern="1200" dirty="0"/>
        </a:p>
      </dsp:txBody>
      <dsp:txXfrm rot="-5400000">
        <a:off x="826478" y="40670"/>
        <a:ext cx="4497419" cy="692517"/>
      </dsp:txXfrm>
    </dsp:sp>
    <dsp:sp modelId="{73B80E7A-9090-4C6E-8459-972824607659}">
      <dsp:nvSpPr>
        <dsp:cNvPr id="0" name=""/>
        <dsp:cNvSpPr/>
      </dsp:nvSpPr>
      <dsp:spPr>
        <a:xfrm rot="5400000">
          <a:off x="-177102" y="1244841"/>
          <a:ext cx="1180682" cy="82647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1480978"/>
        <a:ext cx="826477" cy="354205"/>
      </dsp:txXfrm>
    </dsp:sp>
    <dsp:sp modelId="{430392AD-BC25-4E65-A7A3-CF4BCEFC4F59}">
      <dsp:nvSpPr>
        <dsp:cNvPr id="0" name=""/>
        <dsp:cNvSpPr/>
      </dsp:nvSpPr>
      <dsp:spPr>
        <a:xfrm rot="5400000">
          <a:off x="2710197" y="-815980"/>
          <a:ext cx="767443" cy="45348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Национальные проекты (ПНПО, КПМО, 2000-е </a:t>
          </a:r>
          <a:r>
            <a:rPr lang="ru-RU" sz="1800" kern="1200" dirty="0" err="1" smtClean="0"/>
            <a:t>гг</a:t>
          </a:r>
          <a:r>
            <a:rPr lang="ru-RU" sz="1800" kern="1200" dirty="0" smtClean="0"/>
            <a:t>) </a:t>
          </a:r>
          <a:r>
            <a:rPr lang="ru-RU" sz="1800" kern="1200" dirty="0" smtClean="0"/>
            <a:t>– вопрос </a:t>
          </a:r>
          <a:r>
            <a:rPr lang="ru-RU" sz="1800" kern="1200" dirty="0" smtClean="0"/>
            <a:t>об инструментах оценки</a:t>
          </a:r>
          <a:endParaRPr lang="ru-RU" sz="1800" kern="1200" dirty="0"/>
        </a:p>
      </dsp:txBody>
      <dsp:txXfrm rot="-5400000">
        <a:off x="826478" y="1105202"/>
        <a:ext cx="4497419" cy="692517"/>
      </dsp:txXfrm>
    </dsp:sp>
    <dsp:sp modelId="{EB2EAE46-5F3D-4AAE-87EE-758A4B0782E1}">
      <dsp:nvSpPr>
        <dsp:cNvPr id="0" name=""/>
        <dsp:cNvSpPr/>
      </dsp:nvSpPr>
      <dsp:spPr>
        <a:xfrm rot="5400000">
          <a:off x="-177102" y="2309373"/>
          <a:ext cx="1180682" cy="82647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2545510"/>
        <a:ext cx="826477" cy="354205"/>
      </dsp:txXfrm>
    </dsp:sp>
    <dsp:sp modelId="{9E14F19C-0F28-4566-BB45-13C3C24CB2D0}">
      <dsp:nvSpPr>
        <dsp:cNvPr id="0" name=""/>
        <dsp:cNvSpPr/>
      </dsp:nvSpPr>
      <dsp:spPr>
        <a:xfrm rot="5400000">
          <a:off x="2710197" y="248551"/>
          <a:ext cx="767443" cy="45348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Развитие СОКО – мониторинги и «закрытые» рейтинги</a:t>
          </a:r>
          <a:endParaRPr lang="ru-RU" sz="1900" kern="1200" dirty="0"/>
        </a:p>
      </dsp:txBody>
      <dsp:txXfrm rot="-5400000">
        <a:off x="826478" y="2169734"/>
        <a:ext cx="4497419" cy="692517"/>
      </dsp:txXfrm>
    </dsp:sp>
    <dsp:sp modelId="{6932D446-1001-43CE-AE2C-7B9C803BB9AA}">
      <dsp:nvSpPr>
        <dsp:cNvPr id="0" name=""/>
        <dsp:cNvSpPr/>
      </dsp:nvSpPr>
      <dsp:spPr>
        <a:xfrm rot="5400000">
          <a:off x="-177102" y="3373904"/>
          <a:ext cx="1180682" cy="82647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3610041"/>
        <a:ext cx="826477" cy="354205"/>
      </dsp:txXfrm>
    </dsp:sp>
    <dsp:sp modelId="{A2EBC7A0-82FA-42BC-B18B-ED68F7E86673}">
      <dsp:nvSpPr>
        <dsp:cNvPr id="0" name=""/>
        <dsp:cNvSpPr/>
      </dsp:nvSpPr>
      <dsp:spPr>
        <a:xfrm rot="5400000">
          <a:off x="2710197" y="1313083"/>
          <a:ext cx="767443" cy="45348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kern="1200" dirty="0" smtClean="0"/>
            <a:t>Рейтинг субъектов РФ по показателям развития образования (НИУ ВШЭ, 2006) </a:t>
          </a:r>
          <a:endParaRPr lang="ru-RU" sz="1900" b="0" kern="1200" dirty="0"/>
        </a:p>
      </dsp:txBody>
      <dsp:txXfrm rot="-5400000">
        <a:off x="826478" y="3234266"/>
        <a:ext cx="4497419" cy="692517"/>
      </dsp:txXfrm>
    </dsp:sp>
    <dsp:sp modelId="{DFD0B44D-7C09-469B-8D63-CE7F02F90672}">
      <dsp:nvSpPr>
        <dsp:cNvPr id="0" name=""/>
        <dsp:cNvSpPr/>
      </dsp:nvSpPr>
      <dsp:spPr>
        <a:xfrm rot="5400000">
          <a:off x="-177102" y="4438436"/>
          <a:ext cx="1180682" cy="82647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4674573"/>
        <a:ext cx="826477" cy="354205"/>
      </dsp:txXfrm>
    </dsp:sp>
    <dsp:sp modelId="{6E487701-C626-4B17-95E6-4B61FD5E17B8}">
      <dsp:nvSpPr>
        <dsp:cNvPr id="0" name=""/>
        <dsp:cNvSpPr/>
      </dsp:nvSpPr>
      <dsp:spPr>
        <a:xfrm rot="5400000">
          <a:off x="2710197" y="2377615"/>
          <a:ext cx="767443" cy="45348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Рейтинги образовательных организаций и систем в субъектах РФ (2013 г.)</a:t>
          </a:r>
          <a:endParaRPr lang="ru-RU" sz="1900" kern="1200" dirty="0"/>
        </a:p>
      </dsp:txBody>
      <dsp:txXfrm rot="-5400000">
        <a:off x="826478" y="4298798"/>
        <a:ext cx="4497419" cy="6925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6B51B-D5CF-4744-BD77-60A30E35CBE2}">
      <dsp:nvSpPr>
        <dsp:cNvPr id="0" name=""/>
        <dsp:cNvSpPr/>
      </dsp:nvSpPr>
      <dsp:spPr>
        <a:xfrm>
          <a:off x="83620" y="425296"/>
          <a:ext cx="2591279" cy="219557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2903E2-38E7-42AF-BE77-5C1B36D7762D}">
      <dsp:nvSpPr>
        <dsp:cNvPr id="0" name=""/>
        <dsp:cNvSpPr/>
      </dsp:nvSpPr>
      <dsp:spPr>
        <a:xfrm>
          <a:off x="2329836" y="732541"/>
          <a:ext cx="1228746" cy="1278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Рейтинги, построенные на мнениях </a:t>
          </a:r>
          <a:r>
            <a:rPr lang="ru-RU" sz="1400" kern="1200" dirty="0" err="1" smtClean="0"/>
            <a:t>пользова-телей</a:t>
          </a:r>
          <a:endParaRPr lang="ru-RU" sz="1400" kern="1200" dirty="0"/>
        </a:p>
      </dsp:txBody>
      <dsp:txXfrm>
        <a:off x="2365825" y="768530"/>
        <a:ext cx="1156768" cy="1206904"/>
      </dsp:txXfrm>
    </dsp:sp>
    <dsp:sp modelId="{A6D59BBB-40D5-4F78-B71F-B0F073687E11}">
      <dsp:nvSpPr>
        <dsp:cNvPr id="0" name=""/>
        <dsp:cNvSpPr/>
      </dsp:nvSpPr>
      <dsp:spPr>
        <a:xfrm>
          <a:off x="83620" y="6647"/>
          <a:ext cx="2591279" cy="3780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Пользовательские рейтинги</a:t>
          </a:r>
          <a:endParaRPr lang="ru-RU" sz="1600" kern="1200" dirty="0"/>
        </a:p>
      </dsp:txBody>
      <dsp:txXfrm>
        <a:off x="83620" y="6647"/>
        <a:ext cx="2591279" cy="378069"/>
      </dsp:txXfrm>
    </dsp:sp>
    <dsp:sp modelId="{0FD14EF3-7D96-4BD5-B7A2-119CFE33B813}">
      <dsp:nvSpPr>
        <dsp:cNvPr id="0" name=""/>
        <dsp:cNvSpPr/>
      </dsp:nvSpPr>
      <dsp:spPr>
        <a:xfrm>
          <a:off x="3919005" y="425296"/>
          <a:ext cx="2591279" cy="219557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A5A06E-183C-497D-A8A4-22D768D5662B}">
      <dsp:nvSpPr>
        <dsp:cNvPr id="0" name=""/>
        <dsp:cNvSpPr/>
      </dsp:nvSpPr>
      <dsp:spPr>
        <a:xfrm>
          <a:off x="5985689" y="575679"/>
          <a:ext cx="1587810" cy="1592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Профессиональ</a:t>
          </a:r>
          <a:r>
            <a:rPr lang="ru-RU" sz="1400" kern="1200" dirty="0" smtClean="0"/>
            <a:t>-но построенные рейтинги и </a:t>
          </a:r>
          <a:r>
            <a:rPr lang="ru-RU" sz="1400" b="1" kern="1200" dirty="0" smtClean="0"/>
            <a:t>навигаторы</a:t>
          </a:r>
          <a:r>
            <a:rPr lang="ru-RU" sz="1400" kern="1200" dirty="0" smtClean="0"/>
            <a:t> разных аспектов социальной сферы</a:t>
          </a:r>
          <a:endParaRPr lang="ru-RU" sz="1400" kern="1200" dirty="0"/>
        </a:p>
      </dsp:txBody>
      <dsp:txXfrm>
        <a:off x="6032194" y="622184"/>
        <a:ext cx="1494800" cy="1499595"/>
      </dsp:txXfrm>
    </dsp:sp>
    <dsp:sp modelId="{D1FED396-B2FE-44C5-9792-61C510F5B1BE}">
      <dsp:nvSpPr>
        <dsp:cNvPr id="0" name=""/>
        <dsp:cNvSpPr/>
      </dsp:nvSpPr>
      <dsp:spPr>
        <a:xfrm>
          <a:off x="3919005" y="6647"/>
          <a:ext cx="2591279" cy="3780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«Социальный навигатор»</a:t>
          </a:r>
          <a:endParaRPr lang="ru-RU" sz="1600" kern="1200" dirty="0"/>
        </a:p>
      </dsp:txBody>
      <dsp:txXfrm>
        <a:off x="3919005" y="6647"/>
        <a:ext cx="2591279" cy="378069"/>
      </dsp:txXfrm>
    </dsp:sp>
    <dsp:sp modelId="{C5C6C893-FDFF-4FA5-AC10-28CE24CE9F43}">
      <dsp:nvSpPr>
        <dsp:cNvPr id="0" name=""/>
        <dsp:cNvSpPr/>
      </dsp:nvSpPr>
      <dsp:spPr>
        <a:xfrm>
          <a:off x="2091079" y="3387016"/>
          <a:ext cx="2591279" cy="219557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A975E1-17C6-4BB7-A240-AAA3F3A74ECA}">
      <dsp:nvSpPr>
        <dsp:cNvPr id="0" name=""/>
        <dsp:cNvSpPr/>
      </dsp:nvSpPr>
      <dsp:spPr>
        <a:xfrm>
          <a:off x="4337294" y="3694261"/>
          <a:ext cx="1228746" cy="1278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Немногочис</a:t>
          </a:r>
          <a:r>
            <a:rPr lang="ru-RU" sz="1400" kern="1200" dirty="0" smtClean="0"/>
            <a:t>-ленные </a:t>
          </a:r>
          <a:r>
            <a:rPr lang="ru-RU" sz="1400" b="1" kern="1200" dirty="0" smtClean="0"/>
            <a:t>разные</a:t>
          </a:r>
          <a:r>
            <a:rPr lang="ru-RU" sz="1400" kern="1200" dirty="0" smtClean="0"/>
            <a:t> рейтинги об образовании</a:t>
          </a:r>
          <a:endParaRPr lang="ru-RU" sz="1400" kern="1200" dirty="0"/>
        </a:p>
      </dsp:txBody>
      <dsp:txXfrm>
        <a:off x="4373283" y="3730250"/>
        <a:ext cx="1156768" cy="1206904"/>
      </dsp:txXfrm>
    </dsp:sp>
    <dsp:sp modelId="{995F5878-022D-4873-AB67-F5C52C52D10A}">
      <dsp:nvSpPr>
        <dsp:cNvPr id="0" name=""/>
        <dsp:cNvSpPr/>
      </dsp:nvSpPr>
      <dsp:spPr>
        <a:xfrm>
          <a:off x="2091079" y="2968368"/>
          <a:ext cx="2591279" cy="3780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Другие «игроки»</a:t>
          </a:r>
          <a:endParaRPr lang="ru-RU" sz="1600" kern="1200" dirty="0"/>
        </a:p>
      </dsp:txBody>
      <dsp:txXfrm>
        <a:off x="2091079" y="2968368"/>
        <a:ext cx="2591279" cy="3780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36D47-788A-4526-BE1A-04A8ACBD03CD}">
      <dsp:nvSpPr>
        <dsp:cNvPr id="0" name=""/>
        <dsp:cNvSpPr/>
      </dsp:nvSpPr>
      <dsp:spPr>
        <a:xfrm>
          <a:off x="0" y="553964"/>
          <a:ext cx="8784975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Тематические рейтинги</a:t>
          </a:r>
          <a:r>
            <a:rPr lang="ru-RU" sz="2400" kern="1200" dirty="0" smtClean="0"/>
            <a:t>:</a:t>
          </a:r>
          <a:endParaRPr lang="ru-RU" sz="2400" kern="1200" dirty="0"/>
        </a:p>
      </dsp:txBody>
      <dsp:txXfrm>
        <a:off x="28100" y="582064"/>
        <a:ext cx="8728775" cy="519439"/>
      </dsp:txXfrm>
    </dsp:sp>
    <dsp:sp modelId="{FC5BDCEB-922D-4CB5-9001-12CDB0AFD72D}">
      <dsp:nvSpPr>
        <dsp:cNvPr id="0" name=""/>
        <dsp:cNvSpPr/>
      </dsp:nvSpPr>
      <dsp:spPr>
        <a:xfrm>
          <a:off x="0" y="1129604"/>
          <a:ext cx="8784975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smtClean="0"/>
            <a:t>для отдельных групп ОО (Рейтинг школ повышенного уровня)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smtClean="0"/>
            <a:t>по отдельным направлениям деятельности (Рейтинг информационной открытости)</a:t>
          </a:r>
          <a:endParaRPr lang="ru-RU" sz="1900" kern="1200"/>
        </a:p>
      </dsp:txBody>
      <dsp:txXfrm>
        <a:off x="0" y="1129604"/>
        <a:ext cx="8784975" cy="919080"/>
      </dsp:txXfrm>
    </dsp:sp>
    <dsp:sp modelId="{4E71F5E8-AB75-4727-98C6-C30F7415ECCF}">
      <dsp:nvSpPr>
        <dsp:cNvPr id="0" name=""/>
        <dsp:cNvSpPr/>
      </dsp:nvSpPr>
      <dsp:spPr>
        <a:xfrm>
          <a:off x="0" y="2048684"/>
          <a:ext cx="8784975" cy="5756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Кластерные рейтинги (Московская область, ЯНАО)</a:t>
          </a:r>
          <a:endParaRPr lang="ru-RU" sz="2400" kern="1200" dirty="0"/>
        </a:p>
      </dsp:txBody>
      <dsp:txXfrm>
        <a:off x="28100" y="2076784"/>
        <a:ext cx="8728775" cy="519439"/>
      </dsp:txXfrm>
    </dsp:sp>
    <dsp:sp modelId="{FE220B68-F1CB-4166-B316-89E2762D9B6C}">
      <dsp:nvSpPr>
        <dsp:cNvPr id="0" name=""/>
        <dsp:cNvSpPr/>
      </dsp:nvSpPr>
      <dsp:spPr>
        <a:xfrm>
          <a:off x="0" y="2693443"/>
          <a:ext cx="8784975" cy="5756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Ренкинги</a:t>
          </a:r>
          <a:r>
            <a:rPr lang="ru-RU" sz="2400" kern="1200" dirty="0" smtClean="0"/>
            <a:t>-навигаторы (РИА Новости)</a:t>
          </a:r>
          <a:endParaRPr lang="ru-RU" sz="2400" kern="1200" dirty="0"/>
        </a:p>
      </dsp:txBody>
      <dsp:txXfrm>
        <a:off x="28100" y="2721543"/>
        <a:ext cx="8728775" cy="519439"/>
      </dsp:txXfrm>
    </dsp:sp>
    <dsp:sp modelId="{FF586FB2-F6EC-4975-8D1D-B89356DF7BFE}">
      <dsp:nvSpPr>
        <dsp:cNvPr id="0" name=""/>
        <dsp:cNvSpPr/>
      </dsp:nvSpPr>
      <dsp:spPr>
        <a:xfrm>
          <a:off x="0" y="3338203"/>
          <a:ext cx="8784975" cy="5756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Рейтинги по динамическим показателям (Белгородская область)</a:t>
          </a:r>
          <a:endParaRPr lang="ru-RU" sz="2400" kern="1200" dirty="0"/>
        </a:p>
      </dsp:txBody>
      <dsp:txXfrm>
        <a:off x="28100" y="3366303"/>
        <a:ext cx="8728775" cy="519439"/>
      </dsp:txXfrm>
    </dsp:sp>
    <dsp:sp modelId="{0D01250E-795A-4EA6-8F70-4B2CC30C6A58}">
      <dsp:nvSpPr>
        <dsp:cNvPr id="0" name=""/>
        <dsp:cNvSpPr/>
      </dsp:nvSpPr>
      <dsp:spPr>
        <a:xfrm>
          <a:off x="0" y="3982963"/>
          <a:ext cx="8784975" cy="57563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Контекстуализация</a:t>
          </a:r>
          <a:r>
            <a:rPr lang="ru-RU" sz="2400" kern="1200" dirty="0" smtClean="0"/>
            <a:t> рейтингов (НИУ ВШЭ, индексы школ)</a:t>
          </a:r>
          <a:endParaRPr lang="ru-RU" sz="2400" kern="1200" dirty="0"/>
        </a:p>
      </dsp:txBody>
      <dsp:txXfrm>
        <a:off x="28100" y="4011063"/>
        <a:ext cx="8728775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2137A-F73F-4F93-9006-ED0F2A544354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6EFDF-3FD1-43EA-BB21-B33AADD55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7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фокусировка </a:t>
            </a:r>
            <a:r>
              <a:rPr lang="ru-RU" baseline="0" dirty="0" smtClean="0"/>
              <a:t> </a:t>
            </a:r>
            <a:r>
              <a:rPr lang="ru-RU" baseline="0" dirty="0" smtClean="0"/>
              <a:t>на </a:t>
            </a:r>
            <a:r>
              <a:rPr lang="ru-RU" dirty="0" smtClean="0"/>
              <a:t>ситуации сейчас с некоторым показом </a:t>
            </a:r>
            <a:r>
              <a:rPr lang="ru-RU" dirty="0" err="1" smtClean="0"/>
              <a:t>бэкграунда</a:t>
            </a:r>
            <a:r>
              <a:rPr lang="ru-RU" dirty="0" smtClean="0"/>
              <a:t> и попыткой</a:t>
            </a:r>
            <a:r>
              <a:rPr lang="ru-RU" baseline="0" dirty="0" smtClean="0"/>
              <a:t> прогноза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6EFDF-3FD1-43EA-BB21-B33AADD550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842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6EFDF-3FD1-43EA-BB21-B33AADD5500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75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Можно ли говорить об этой динамике как использовании? </a:t>
            </a:r>
          </a:p>
          <a:p>
            <a:endParaRPr lang="ru-RU" dirty="0" smtClean="0"/>
          </a:p>
          <a:p>
            <a:r>
              <a:rPr lang="ru-RU" dirty="0" smtClean="0"/>
              <a:t>НЕ ПОНЯЛА ЭТОГО ВОПРОСА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6EFDF-3FD1-43EA-BB21-B33AADD550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9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Мне кажется нужны примеры других игроков чтобы показать палитру: </a:t>
            </a:r>
          </a:p>
          <a:p>
            <a:r>
              <a:rPr lang="ru-RU" baseline="0" dirty="0" smtClean="0"/>
              <a:t>Я И ТАК СЮДА ВЫТАЩИЛА «РА Эксперт» и «</a:t>
            </a:r>
            <a:r>
              <a:rPr lang="ru-RU" baseline="0" dirty="0" err="1" smtClean="0"/>
              <a:t>РосНоу</a:t>
            </a:r>
            <a:r>
              <a:rPr lang="ru-RU" baseline="0" dirty="0" smtClean="0"/>
              <a:t>», добавила «Союз ректоров» и «МАМСО».</a:t>
            </a:r>
          </a:p>
          <a:p>
            <a:r>
              <a:rPr lang="ru-RU" baseline="0" dirty="0" smtClean="0"/>
              <a:t>А КОГО ЕЩЁ ДОБАВИТЬ: НИУ ВШЭ? ЧТО-ТО ДРУГИХ КРУПНЫХ ИГРОКОВ Я НЕ ЗНАЮ…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6EFDF-3FD1-43EA-BB21-B33AADD550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99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Множественность</a:t>
            </a:r>
            <a:r>
              <a:rPr lang="ru-RU" sz="1200" b="1" baseline="0" dirty="0" smtClean="0">
                <a:solidFill>
                  <a:srgbClr val="002060"/>
                </a:solidFill>
              </a:rPr>
              <a:t> рейтингов актуализирует вопрос об их качестве</a:t>
            </a:r>
            <a:endParaRPr lang="ru-RU" sz="1200" b="1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6EFDF-3FD1-43EA-BB21-B33AADD5500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121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Здесь под цитатами – </a:t>
            </a:r>
            <a:r>
              <a:rPr lang="ru-RU" dirty="0" err="1" smtClean="0"/>
              <a:t>скрины</a:t>
            </a:r>
            <a:r>
              <a:rPr lang="ru-RU" dirty="0" smtClean="0"/>
              <a:t> с обсуждений разного уровня…</a:t>
            </a:r>
          </a:p>
          <a:p>
            <a:r>
              <a:rPr lang="ru-RU" dirty="0" smtClean="0"/>
              <a:t>См. в режиме просмотра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6EFDF-3FD1-43EA-BB21-B33AADD5500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256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Вот такая противоречивая картинка с 2-х разных опросов!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6EFDF-3FD1-43EA-BB21-B33AADD5500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906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>
                <a:sym typeface="Wingdings" panose="05000000000000000000" pitchFamily="2" charset="2"/>
              </a:rPr>
              <a:t>Можем ли мы как визуально или </a:t>
            </a:r>
            <a:r>
              <a:rPr lang="ru-RU" baseline="0" dirty="0" err="1" smtClean="0">
                <a:sym typeface="Wingdings" panose="05000000000000000000" pitchFamily="2" charset="2"/>
              </a:rPr>
              <a:t>текстово</a:t>
            </a:r>
            <a:r>
              <a:rPr lang="ru-RU" baseline="0" dirty="0" smtClean="0">
                <a:sym typeface="Wingdings" panose="05000000000000000000" pitchFamily="2" charset="2"/>
              </a:rPr>
              <a:t> </a:t>
            </a:r>
            <a:r>
              <a:rPr lang="ru-RU" baseline="0" dirty="0" smtClean="0">
                <a:sym typeface="Wingdings" panose="05000000000000000000" pitchFamily="2" charset="2"/>
              </a:rPr>
              <a:t>зафиксировать качество использования рейтингов в управлении – пришлю тебе тезис из доклада  </a:t>
            </a:r>
            <a:r>
              <a:rPr lang="ru-RU" baseline="0" dirty="0" smtClean="0">
                <a:sym typeface="Wingdings" panose="05000000000000000000" pitchFamily="2" charset="2"/>
              </a:rPr>
              <a:t>- посмотри </a:t>
            </a:r>
            <a:r>
              <a:rPr lang="ru-RU" baseline="0" dirty="0" smtClean="0">
                <a:sym typeface="Wingdings" panose="05000000000000000000" pitchFamily="2" charset="2"/>
              </a:rPr>
              <a:t>стоит ли включить </a:t>
            </a:r>
          </a:p>
          <a:p>
            <a:r>
              <a:rPr lang="ru-RU" baseline="0" dirty="0" smtClean="0">
                <a:sym typeface="Wingdings" panose="05000000000000000000" pitchFamily="2" charset="2"/>
              </a:rPr>
              <a:t>Не </a:t>
            </a:r>
            <a:r>
              <a:rPr lang="ru-RU" baseline="0" dirty="0" smtClean="0">
                <a:sym typeface="Wingdings" panose="05000000000000000000" pitchFamily="2" charset="2"/>
              </a:rPr>
              <a:t>хочешь обозначать тематику регулирования – принципы, сертификацию  - что это обсуждается </a:t>
            </a:r>
          </a:p>
          <a:p>
            <a:r>
              <a:rPr lang="ru-RU" baseline="0" dirty="0" smtClean="0">
                <a:sym typeface="Wingdings" panose="05000000000000000000" pitchFamily="2" charset="2"/>
              </a:rPr>
              <a:t>А мю сюда и вопрос по вторничному семинару который как я понял заострила марина – </a:t>
            </a:r>
            <a:r>
              <a:rPr lang="ru-RU" baseline="0" dirty="0" err="1" smtClean="0">
                <a:sym typeface="Wingdings" panose="05000000000000000000" pitchFamily="2" charset="2"/>
              </a:rPr>
              <a:t>м.б</a:t>
            </a:r>
            <a:r>
              <a:rPr lang="ru-RU" baseline="0" dirty="0" smtClean="0">
                <a:sym typeface="Wingdings" panose="05000000000000000000" pitchFamily="2" charset="2"/>
              </a:rPr>
              <a:t>. </a:t>
            </a:r>
            <a:r>
              <a:rPr lang="ru-RU" baseline="0" dirty="0" smtClean="0">
                <a:sym typeface="Wingdings" panose="05000000000000000000" pitchFamily="2" charset="2"/>
              </a:rPr>
              <a:t>не </a:t>
            </a:r>
            <a:r>
              <a:rPr lang="ru-RU" baseline="0" dirty="0" smtClean="0">
                <a:sym typeface="Wingdings" panose="05000000000000000000" pitchFamily="2" charset="2"/>
              </a:rPr>
              <a:t>регулировать </a:t>
            </a:r>
            <a:r>
              <a:rPr lang="ru-RU" baseline="0" dirty="0" smtClean="0">
                <a:sym typeface="Wingdings" panose="05000000000000000000" pitchFamily="2" charset="2"/>
              </a:rPr>
              <a:t>рейтинги а </a:t>
            </a:r>
            <a:r>
              <a:rPr lang="ru-RU" baseline="0" dirty="0" err="1" smtClean="0">
                <a:sym typeface="Wingdings" panose="05000000000000000000" pitchFamily="2" charset="2"/>
              </a:rPr>
              <a:t>проблематизировать</a:t>
            </a:r>
            <a:r>
              <a:rPr lang="ru-RU" baseline="0" dirty="0" smtClean="0">
                <a:sym typeface="Wingdings" panose="05000000000000000000" pitchFamily="2" charset="2"/>
              </a:rPr>
              <a:t>  </a:t>
            </a:r>
            <a:r>
              <a:rPr lang="ru-RU" baseline="0" dirty="0" smtClean="0">
                <a:sym typeface="Wingdings" panose="05000000000000000000" pitchFamily="2" charset="2"/>
              </a:rPr>
              <a:t>в </a:t>
            </a:r>
            <a:r>
              <a:rPr lang="ru-RU" baseline="0" dirty="0" smtClean="0">
                <a:sym typeface="Wingdings" panose="05000000000000000000" pitchFamily="2" charset="2"/>
              </a:rPr>
              <a:t>принципе</a:t>
            </a:r>
            <a:r>
              <a:rPr lang="ru-RU" baseline="0" dirty="0" smtClean="0">
                <a:sym typeface="Wingdings" panose="05000000000000000000" pitchFamily="2" charset="2"/>
              </a:rPr>
              <a:t>, кому выгодно одно, кому другое в что выгодно нашей системе сейчас? </a:t>
            </a:r>
          </a:p>
          <a:p>
            <a:r>
              <a:rPr lang="ru-RU" baseline="0" dirty="0" smtClean="0">
                <a:sym typeface="Wingdings" panose="05000000000000000000" pitchFamily="2" charset="2"/>
              </a:rPr>
              <a:t>Есть ли примеры </a:t>
            </a:r>
            <a:r>
              <a:rPr lang="ru-RU" baseline="0" dirty="0" smtClean="0">
                <a:sym typeface="Wingdings" panose="05000000000000000000" pitchFamily="2" charset="2"/>
              </a:rPr>
              <a:t>негативного – позитивного </a:t>
            </a:r>
            <a:r>
              <a:rPr lang="ru-RU" baseline="0" dirty="0" smtClean="0">
                <a:sym typeface="Wingdings" panose="05000000000000000000" pitchFamily="2" charset="2"/>
              </a:rPr>
              <a:t>влияния рейтингов из международного опыта? Была или у них такая повестка дня: риски и </a:t>
            </a:r>
            <a:r>
              <a:rPr lang="ru-RU" baseline="0" dirty="0" smtClean="0">
                <a:sym typeface="Wingdings" panose="05000000000000000000" pitchFamily="2" charset="2"/>
              </a:rPr>
              <a:t>последствия </a:t>
            </a:r>
            <a:r>
              <a:rPr lang="ru-RU" baseline="0" dirty="0" smtClean="0">
                <a:sym typeface="Wingdings" panose="05000000000000000000" pitchFamily="2" charset="2"/>
              </a:rPr>
              <a:t>или нет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6EFDF-3FD1-43EA-BB21-B33AADD5500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0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6649-584B-44B3-BA77-55D484CAE2E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10EE-D9CB-4B36-87CB-D526913EE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9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6649-584B-44B3-BA77-55D484CAE2E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10EE-D9CB-4B36-87CB-D526913EE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7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6649-584B-44B3-BA77-55D484CAE2E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10EE-D9CB-4B36-87CB-D526913EE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78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6649-584B-44B3-BA77-55D484CAE2E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10EE-D9CB-4B36-87CB-D526913EE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0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6649-584B-44B3-BA77-55D484CAE2E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10EE-D9CB-4B36-87CB-D526913EE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31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6649-584B-44B3-BA77-55D484CAE2E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10EE-D9CB-4B36-87CB-D526913EE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2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6649-584B-44B3-BA77-55D484CAE2E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10EE-D9CB-4B36-87CB-D526913EE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31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6649-584B-44B3-BA77-55D484CAE2E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10EE-D9CB-4B36-87CB-D526913EE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6649-584B-44B3-BA77-55D484CAE2E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10EE-D9CB-4B36-87CB-D526913EE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2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6649-584B-44B3-BA77-55D484CAE2E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10EE-D9CB-4B36-87CB-D526913EE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69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6649-584B-44B3-BA77-55D484CAE2E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10EE-D9CB-4B36-87CB-D526913EE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13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96649-584B-44B3-BA77-55D484CAE2E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B10EE-D9CB-4B36-87CB-D526913EE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9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Рейтинги </a:t>
            </a:r>
            <a:r>
              <a:rPr lang="ru-RU" dirty="0"/>
              <a:t>в образовании</a:t>
            </a:r>
            <a:r>
              <a:rPr lang="ru-RU" dirty="0" smtClean="0"/>
              <a:t>: разметка </a:t>
            </a:r>
            <a:r>
              <a:rPr lang="ru-RU" dirty="0"/>
              <a:t>проблемного поля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Институт образования НИУ ВШЭ,</a:t>
            </a:r>
          </a:p>
          <a:p>
            <a:r>
              <a:rPr lang="ru-RU" dirty="0" smtClean="0"/>
              <a:t>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1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2013 год – «Год рейтингов»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79" y="1284203"/>
            <a:ext cx="3037586" cy="196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32" y="1997832"/>
            <a:ext cx="3968440" cy="20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7" y="4069683"/>
            <a:ext cx="3558748" cy="254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1833"/>
            <a:ext cx="4732214" cy="18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09696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2952328" cy="199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21" y="1358879"/>
            <a:ext cx="3262139" cy="215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62992"/>
            <a:ext cx="3116076" cy="262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60743"/>
            <a:ext cx="3626942" cy="21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32" y="2784313"/>
            <a:ext cx="3427647" cy="275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30" y="2636912"/>
            <a:ext cx="3589894" cy="219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007" y="2432178"/>
            <a:ext cx="1770413" cy="129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9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430192"/>
              </p:ext>
            </p:extLst>
          </p:nvPr>
        </p:nvGraphicFramePr>
        <p:xfrm>
          <a:off x="179512" y="764704"/>
          <a:ext cx="8805664" cy="59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354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/>
              <a:t>Актуализация политических приоритетов </a:t>
            </a:r>
            <a:br>
              <a:rPr lang="ru-RU" sz="3200" dirty="0" smtClean="0"/>
            </a:br>
            <a:r>
              <a:rPr lang="ru-RU" sz="3200" dirty="0" smtClean="0"/>
              <a:t>и развитие нормативного правового регулирования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675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3"/>
          <a:srcRect l="14706" r="15944"/>
          <a:stretch/>
        </p:blipFill>
        <p:spPr bwMode="auto">
          <a:xfrm>
            <a:off x="4788024" y="3739340"/>
            <a:ext cx="3975364" cy="300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336704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dirty="0" smtClean="0"/>
              <a:t>Использование рейтингов в управлении образованием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6532428"/>
              </p:ext>
            </p:extLst>
          </p:nvPr>
        </p:nvGraphicFramePr>
        <p:xfrm>
          <a:off x="2728" y="1412776"/>
          <a:ext cx="536136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13670"/>
              </p:ext>
            </p:extLst>
          </p:nvPr>
        </p:nvGraphicFramePr>
        <p:xfrm>
          <a:off x="6319837" y="692696"/>
          <a:ext cx="2824163" cy="34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4916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«Независимые» рейтинги системы образования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807199"/>
              </p:ext>
            </p:extLst>
          </p:nvPr>
        </p:nvGraphicFramePr>
        <p:xfrm>
          <a:off x="35496" y="1236847"/>
          <a:ext cx="7657121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32648" y="3789040"/>
            <a:ext cx="3419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Развитие открытости приводит к росту данных на сайтах, но их качество и надежность не высоки, возможности сбора ограничены - а это серьезный барьер для развития независимых рейтингов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0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Появляется альтернатива тотальным </a:t>
            </a:r>
            <a:r>
              <a:rPr lang="ru-RU" dirty="0" smtClean="0"/>
              <a:t>линейным рейтингам?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907685"/>
              </p:ext>
            </p:extLst>
          </p:nvPr>
        </p:nvGraphicFramePr>
        <p:xfrm>
          <a:off x="179512" y="1556792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50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22" y="1506016"/>
            <a:ext cx="6067029" cy="533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95" y="116632"/>
            <a:ext cx="9121105" cy="10081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/>
              <a:t>Результаты рейтингов активно обсуждаются и используются для принятия решений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" y="1569868"/>
            <a:ext cx="4765129" cy="52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25" y="1474445"/>
            <a:ext cx="7406099" cy="542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124744"/>
            <a:ext cx="9134250" cy="5714924"/>
          </a:xfrm>
          <a:solidFill>
            <a:schemeClr val="bg1">
              <a:alpha val="93000"/>
            </a:schemeClr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/>
              <a:t>«</a:t>
            </a:r>
            <a:r>
              <a:rPr lang="ru-RU" sz="1600" dirty="0" err="1" smtClean="0"/>
              <a:t>Editor</a:t>
            </a:r>
            <a:r>
              <a:rPr lang="ru-RU" sz="1600" dirty="0" smtClean="0"/>
              <a:t> </a:t>
            </a:r>
            <a:r>
              <a:rPr lang="ru-RU" sz="1600" dirty="0"/>
              <a:t>SN, а можно ли как-то увидеть, на какое место в топе попали эти школы? В списке по субъектам они просто в алфавитном </a:t>
            </a:r>
            <a:r>
              <a:rPr lang="ru-RU" sz="1600" dirty="0" smtClean="0"/>
              <a:t>порядке»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 smtClean="0"/>
              <a:t>***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/>
              <a:t>Эксперт: «Критерии </a:t>
            </a:r>
            <a:r>
              <a:rPr lang="ru-RU" sz="1600" dirty="0"/>
              <a:t>отбора школ вызывают недоумение. Наибольшее недоумение вызывает их количество. Зато уже кого -то подкупает своей простой и прозрачностью, и это огорчает и вызывает </a:t>
            </a:r>
            <a:r>
              <a:rPr lang="ru-RU" sz="1600" dirty="0" smtClean="0"/>
              <a:t>тревогу…»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 smtClean="0"/>
              <a:t>***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/>
              <a:t>«Наталья Третьяк рассказала, что разослала письма губернаторам регионов с просьбой соответствующим образом наградить директоров вошедших в топ-500 лучших школ. Также не исключено, что для таких школ будут выделены дополнительные финансовые транши</a:t>
            </a:r>
            <a:r>
              <a:rPr lang="ru-RU" sz="1600" dirty="0" smtClean="0"/>
              <a:t>.»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 smtClean="0"/>
              <a:t>***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/>
              <a:t>Родитель: «Я </a:t>
            </a:r>
            <a:r>
              <a:rPr lang="ru-RU" sz="1600" dirty="0"/>
              <a:t>понимаю, что основные школы в рейтинге заслуживают гранты, но хочется чтобы и обычным уделили внимание</a:t>
            </a:r>
            <a:r>
              <a:rPr lang="ru-RU" sz="1600" dirty="0" smtClean="0"/>
              <a:t>.»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 smtClean="0"/>
              <a:t>***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/>
              <a:t>«…в </a:t>
            </a:r>
            <a:r>
              <a:rPr lang="ru-RU" sz="1600" dirty="0"/>
              <a:t>соответствии с теорией об "эффективном менеджменте" в образовании, думаю, гранты мэра получит какая-нибудь местная гимназия с высоким ЕГЭ...На мой взгляд, в образовании, как в спорте - страна неминуемо начинает проигрывать Олимпиады, если в каждом дворе нет бесплатной спортивной секции. Точно также я убеждена, что "повышать благосостояние" ограниченного круга школ на фоне всеобщей деградации образования - это тупик</a:t>
            </a:r>
            <a:r>
              <a:rPr lang="ru-RU" sz="1600" dirty="0" smtClean="0"/>
              <a:t>.»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 smtClean="0"/>
              <a:t>***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/>
              <a:t>Из резолюции Общественной </a:t>
            </a:r>
            <a:r>
              <a:rPr lang="ru-RU" sz="1600" dirty="0" smtClean="0"/>
              <a:t>Палаты: «обеспечивать </a:t>
            </a:r>
            <a:r>
              <a:rPr lang="ru-RU" sz="1600" dirty="0"/>
              <a:t>задачу развития образовательных организаций и образовательных систем, </a:t>
            </a:r>
            <a:r>
              <a:rPr lang="ru-RU" sz="1600" dirty="0" err="1"/>
              <a:t>минимизируя</a:t>
            </a:r>
            <a:r>
              <a:rPr lang="ru-RU" sz="1600" dirty="0"/>
              <a:t> риски принятия неадекватных внутриведомственных управленческих решений (по возможности уходить от выстраивания линейных рейтингов к представлению профилей школ</a:t>
            </a:r>
            <a:r>
              <a:rPr lang="ru-RU" sz="1600" dirty="0" smtClean="0"/>
              <a:t>)»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455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А так ли уж они нужны?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4245868" cy="151216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Сайты муниципальных управлений. Значимость информации (в баллах от </a:t>
            </a:r>
            <a:r>
              <a:rPr lang="en-US" dirty="0" smtClean="0"/>
              <a:t>max=100)</a:t>
            </a:r>
            <a:r>
              <a:rPr lang="ru-RU" dirty="0" smtClean="0"/>
              <a:t>: </a:t>
            </a:r>
            <a:endParaRPr lang="en-US" dirty="0" smtClean="0"/>
          </a:p>
          <a:p>
            <a:r>
              <a:rPr lang="ru-RU" dirty="0" smtClean="0"/>
              <a:t>Рейтинги </a:t>
            </a:r>
            <a:r>
              <a:rPr lang="ru-RU" dirty="0"/>
              <a:t>образовательных организаций, позволяющие оценить качество предоставляемых образовательных </a:t>
            </a:r>
            <a:r>
              <a:rPr lang="ru-RU" dirty="0" smtClean="0"/>
              <a:t>услуг (</a:t>
            </a:r>
            <a:r>
              <a:rPr lang="ru-RU" dirty="0" err="1" smtClean="0"/>
              <a:t>Моск.обл</a:t>
            </a:r>
            <a:r>
              <a:rPr lang="ru-RU" dirty="0" smtClean="0"/>
              <a:t>., 2013 г.)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778697" y="1340768"/>
            <a:ext cx="4041775" cy="108012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Оцените, насколько Вы заинтересованы в каждом конкретном типе официальной информации о ситуациях и процессах в Московском </a:t>
            </a:r>
            <a:r>
              <a:rPr lang="ru-RU" dirty="0" smtClean="0"/>
              <a:t>образовании (Опрос московских родителей2013 г.)</a:t>
            </a:r>
            <a:endParaRPr lang="ru-RU" dirty="0"/>
          </a:p>
        </p:txBody>
      </p:sp>
      <p:graphicFrame>
        <p:nvGraphicFramePr>
          <p:cNvPr id="14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62698631"/>
              </p:ext>
            </p:extLst>
          </p:nvPr>
        </p:nvGraphicFramePr>
        <p:xfrm>
          <a:off x="4644008" y="2420888"/>
          <a:ext cx="4329807" cy="4278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Объект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1024050"/>
              </p:ext>
            </p:extLst>
          </p:nvPr>
        </p:nvGraphicFramePr>
        <p:xfrm>
          <a:off x="467544" y="2906712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72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Вопросы, которые </a:t>
            </a:r>
            <a:r>
              <a:rPr lang="ru-RU" dirty="0" smtClean="0"/>
              <a:t>возникают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Почему именно сейчас актуализировались рейтинги?</a:t>
            </a:r>
          </a:p>
          <a:p>
            <a:r>
              <a:rPr lang="ru-RU" dirty="0" smtClean="0"/>
              <a:t>Кому и зачем они нужны?</a:t>
            </a:r>
          </a:p>
          <a:p>
            <a:r>
              <a:rPr lang="ru-RU" dirty="0" smtClean="0"/>
              <a:t>Почему именно рейтинги, а не открытые базы данных?</a:t>
            </a:r>
          </a:p>
          <a:p>
            <a:r>
              <a:rPr lang="ru-RU" dirty="0" smtClean="0"/>
              <a:t>Каковы реальные последствия от публикации рейтингов</a:t>
            </a:r>
            <a:r>
              <a:rPr lang="ru-RU" dirty="0" smtClean="0"/>
              <a:t>?</a:t>
            </a:r>
            <a:endParaRPr lang="ru-RU" dirty="0" smtClean="0"/>
          </a:p>
          <a:p>
            <a:r>
              <a:rPr lang="ru-RU" dirty="0" smtClean="0"/>
              <a:t>Как определить грань между пользой и вредом рейтингов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Как обеспечить качество рейтингов?</a:t>
            </a:r>
          </a:p>
        </p:txBody>
      </p:sp>
    </p:spTree>
    <p:extLst>
      <p:ext uri="{BB962C8B-B14F-4D97-AF65-F5344CB8AC3E}">
        <p14:creationId xmlns:p14="http://schemas.microsoft.com/office/powerpoint/2010/main" val="42525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827</Words>
  <Application>Microsoft Office PowerPoint</Application>
  <PresentationFormat>Экран (4:3)</PresentationFormat>
  <Paragraphs>87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Рейтинги в образовании: разметка проблемного поля </vt:lpstr>
      <vt:lpstr>2013 год – «Год рейтингов»</vt:lpstr>
      <vt:lpstr>Актуализация политических приоритетов  и развитие нормативного правового регулирования</vt:lpstr>
      <vt:lpstr>Использование рейтингов в управлении образованием</vt:lpstr>
      <vt:lpstr>«Независимые» рейтинги системы образования</vt:lpstr>
      <vt:lpstr>Появляется альтернатива тотальным линейным рейтингам?</vt:lpstr>
      <vt:lpstr>Результаты рейтингов активно обсуждаются и используются для принятия решений</vt:lpstr>
      <vt:lpstr>А так ли уж они нужны?</vt:lpstr>
      <vt:lpstr>Вопросы, которые возникают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Российский опыт рейтингования в образовании: от заказа до последствий</dc:title>
  <dc:creator>МЕРЦ</dc:creator>
  <cp:lastModifiedBy>Татьяна</cp:lastModifiedBy>
  <cp:revision>56</cp:revision>
  <dcterms:created xsi:type="dcterms:W3CDTF">2013-12-19T05:07:28Z</dcterms:created>
  <dcterms:modified xsi:type="dcterms:W3CDTF">2013-12-24T10:05:22Z</dcterms:modified>
</cp:coreProperties>
</file>