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402" r:id="rId2"/>
    <p:sldId id="399" r:id="rId3"/>
    <p:sldId id="400" r:id="rId4"/>
    <p:sldId id="256" r:id="rId5"/>
    <p:sldId id="356" r:id="rId6"/>
    <p:sldId id="371" r:id="rId7"/>
    <p:sldId id="385" r:id="rId8"/>
    <p:sldId id="372" r:id="rId9"/>
    <p:sldId id="373" r:id="rId10"/>
    <p:sldId id="394" r:id="rId11"/>
    <p:sldId id="374" r:id="rId12"/>
    <p:sldId id="384" r:id="rId13"/>
    <p:sldId id="375" r:id="rId14"/>
    <p:sldId id="378" r:id="rId15"/>
    <p:sldId id="379" r:id="rId16"/>
    <p:sldId id="396" r:id="rId17"/>
    <p:sldId id="387" r:id="rId18"/>
    <p:sldId id="392" r:id="rId19"/>
    <p:sldId id="391" r:id="rId20"/>
    <p:sldId id="390" r:id="rId21"/>
    <p:sldId id="398" r:id="rId22"/>
    <p:sldId id="376" r:id="rId23"/>
    <p:sldId id="377" r:id="rId24"/>
    <p:sldId id="386" r:id="rId25"/>
    <p:sldId id="406" r:id="rId26"/>
    <p:sldId id="404" r:id="rId27"/>
    <p:sldId id="405" r:id="rId28"/>
    <p:sldId id="407" r:id="rId29"/>
    <p:sldId id="408" r:id="rId30"/>
    <p:sldId id="412" r:id="rId31"/>
    <p:sldId id="409" r:id="rId32"/>
    <p:sldId id="411" r:id="rId33"/>
    <p:sldId id="410" r:id="rId34"/>
    <p:sldId id="413" r:id="rId35"/>
    <p:sldId id="414" r:id="rId36"/>
    <p:sldId id="369" r:id="rId37"/>
    <p:sldId id="401" r:id="rId38"/>
  </p:sldIdLst>
  <p:sldSz cx="9144000" cy="6858000" type="screen4x3"/>
  <p:notesSz cx="6781800" cy="9926638"/>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ubert"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EEDD"/>
    <a:srgbClr val="FFFBF7"/>
    <a:srgbClr val="FFFFFF"/>
    <a:srgbClr val="879FB3"/>
    <a:srgbClr val="FF99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61" autoAdjust="0"/>
    <p:restoredTop sz="86918" autoAdjust="0"/>
  </p:normalViewPr>
  <p:slideViewPr>
    <p:cSldViewPr>
      <p:cViewPr varScale="1">
        <p:scale>
          <a:sx n="94" d="100"/>
          <a:sy n="94" d="100"/>
        </p:scale>
        <p:origin x="-69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6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s2b.ru\resources\FutureToday\&#1055;&#1088;&#1086;&#1077;&#1082;&#1090;&#1099;\&#1048;&#1089;&#1089;&#1083;&#1077;&#1076;&#1086;&#1074;&#1072;&#1085;&#1080;&#1103;\&#1048;&#1089;&#1089;&#1083;&#1077;&#1076;&#1086;&#1074;&#1072;&#1085;&#1080;&#1077;%20&#1088;&#1072;&#1073;&#1086;&#1090;&#1086;&#1076;&#1072;&#1090;&#1077;&#1083;&#1077;&#1081;%202011\&#1074;&#1091;&#1079;&#1099;.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kaminsky.NBW7-001\&#1048;&#1089;&#1089;&#1083;&#1077;&#1076;&#1086;&#1074;&#1072;&#1085;&#1080;&#1077;%20&#1052;&#1058;&#1056;\&#1044;&#1072;&#1085;&#1085;&#1099;&#107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dkaminsky.NBW7-001\&#1048;&#1089;&#1089;&#1083;&#1077;&#1076;&#1086;&#1074;&#1072;&#1085;&#1080;&#1077;%20&#1052;&#1058;&#1056;\&#1044;&#1072;&#1085;&#1085;&#1099;&#1077;.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dkaminsky.NBW7-001\&#1048;&#1089;&#1089;&#1083;&#1077;&#1076;&#1086;&#1074;&#1072;&#1085;&#1080;&#1077;%20&#1052;&#1058;&#1056;\&#1044;&#1072;&#1085;&#1085;&#1099;&#107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style val="10"/>
  <c:chart>
    <c:autoTitleDeleted val="1"/>
    <c:plotArea>
      <c:layout>
        <c:manualLayout>
          <c:layoutTarget val="inner"/>
          <c:xMode val="edge"/>
          <c:yMode val="edge"/>
          <c:x val="0.50543333059534046"/>
          <c:y val="0.14788752134138572"/>
          <c:w val="0.38345693929870051"/>
          <c:h val="0.62812114777787664"/>
        </c:manualLayout>
      </c:layout>
      <c:barChart>
        <c:barDir val="bar"/>
        <c:grouping val="percentStacked"/>
        <c:ser>
          <c:idx val="2"/>
          <c:order val="0"/>
          <c:tx>
            <c:v>Min</c:v>
          </c:tx>
          <c:cat>
            <c:strRef>
              <c:f>'Question 1'!$A$4:$A$13</c:f>
              <c:strCache>
                <c:ptCount val="10"/>
                <c:pt idx="0">
                  <c:v>Национальный исследовательский ядерный университет "МИФИ"</c:v>
                </c:pt>
                <c:pt idx="1">
                  <c:v>Российская экономическая школа</c:v>
                </c:pt>
                <c:pt idx="2">
                  <c:v>Российский экономический университет им. Г.В. Плеханова</c:v>
                </c:pt>
                <c:pt idx="3">
                  <c:v>Моcковский государственный институт международных отношений</c:v>
                </c:pt>
                <c:pt idx="4">
                  <c:v>Государственный университет управления</c:v>
                </c:pt>
                <c:pt idx="5">
                  <c:v>Финансовый университет при Правительстве РФ</c:v>
                </c:pt>
                <c:pt idx="6">
                  <c:v>Московский физико-технический институт (государственный университет)</c:v>
                </c:pt>
                <c:pt idx="7">
                  <c:v>Московский государственный технический университет им. Н.Э. Баумана</c:v>
                </c:pt>
                <c:pt idx="8">
                  <c:v>Национальный исследовательский университет Высшая школа экономики</c:v>
                </c:pt>
                <c:pt idx="9">
                  <c:v>Московский государственный университет им. М.В.Ломоносова</c:v>
                </c:pt>
              </c:strCache>
            </c:strRef>
          </c:cat>
          <c:val>
            <c:numRef>
              <c:f>'Question 1'!$B$4:$B$13</c:f>
              <c:numCache>
                <c:formatCode>General</c:formatCode>
                <c:ptCount val="10"/>
                <c:pt idx="0">
                  <c:v>13</c:v>
                </c:pt>
                <c:pt idx="1">
                  <c:v>13</c:v>
                </c:pt>
                <c:pt idx="2">
                  <c:v>7</c:v>
                </c:pt>
                <c:pt idx="3">
                  <c:v>10</c:v>
                </c:pt>
                <c:pt idx="4">
                  <c:v>8</c:v>
                </c:pt>
                <c:pt idx="5">
                  <c:v>8</c:v>
                </c:pt>
                <c:pt idx="6">
                  <c:v>8</c:v>
                </c:pt>
                <c:pt idx="7">
                  <c:v>5</c:v>
                </c:pt>
                <c:pt idx="8">
                  <c:v>3</c:v>
                </c:pt>
                <c:pt idx="9">
                  <c:v>3</c:v>
                </c:pt>
              </c:numCache>
            </c:numRef>
          </c:val>
        </c:ser>
        <c:ser>
          <c:idx val="1"/>
          <c:order val="1"/>
          <c:tx>
            <c:v>Avg</c:v>
          </c:tx>
          <c:cat>
            <c:strRef>
              <c:f>'Question 1'!$A$4:$A$13</c:f>
              <c:strCache>
                <c:ptCount val="10"/>
                <c:pt idx="0">
                  <c:v>Национальный исследовательский ядерный университет "МИФИ"</c:v>
                </c:pt>
                <c:pt idx="1">
                  <c:v>Российская экономическая школа</c:v>
                </c:pt>
                <c:pt idx="2">
                  <c:v>Российский экономический университет им. Г.В. Плеханова</c:v>
                </c:pt>
                <c:pt idx="3">
                  <c:v>Моcковский государственный институт международных отношений</c:v>
                </c:pt>
                <c:pt idx="4">
                  <c:v>Государственный университет управления</c:v>
                </c:pt>
                <c:pt idx="5">
                  <c:v>Финансовый университет при Правительстве РФ</c:v>
                </c:pt>
                <c:pt idx="6">
                  <c:v>Московский физико-технический институт (государственный университет)</c:v>
                </c:pt>
                <c:pt idx="7">
                  <c:v>Московский государственный технический университет им. Н.Э. Баумана</c:v>
                </c:pt>
                <c:pt idx="8">
                  <c:v>Национальный исследовательский университет Высшая школа экономики</c:v>
                </c:pt>
                <c:pt idx="9">
                  <c:v>Московский государственный университет им. М.В.Ломоносова</c:v>
                </c:pt>
              </c:strCache>
            </c:strRef>
          </c:cat>
          <c:val>
            <c:numRef>
              <c:f>'Question 1'!$C$4:$C$13</c:f>
              <c:numCache>
                <c:formatCode>General</c:formatCode>
                <c:ptCount val="10"/>
                <c:pt idx="0">
                  <c:v>18</c:v>
                </c:pt>
                <c:pt idx="1">
                  <c:v>19</c:v>
                </c:pt>
                <c:pt idx="2">
                  <c:v>22</c:v>
                </c:pt>
                <c:pt idx="3">
                  <c:v>17</c:v>
                </c:pt>
                <c:pt idx="4">
                  <c:v>21</c:v>
                </c:pt>
                <c:pt idx="5">
                  <c:v>13</c:v>
                </c:pt>
                <c:pt idx="6">
                  <c:v>17</c:v>
                </c:pt>
                <c:pt idx="7">
                  <c:v>18</c:v>
                </c:pt>
                <c:pt idx="8">
                  <c:v>14</c:v>
                </c:pt>
                <c:pt idx="9">
                  <c:v>14</c:v>
                </c:pt>
              </c:numCache>
            </c:numRef>
          </c:val>
        </c:ser>
        <c:ser>
          <c:idx val="0"/>
          <c:order val="2"/>
          <c:tx>
            <c:v>Max</c:v>
          </c:tx>
          <c:cat>
            <c:strRef>
              <c:f>'Question 1'!$A$4:$A$13</c:f>
              <c:strCache>
                <c:ptCount val="10"/>
                <c:pt idx="0">
                  <c:v>Национальный исследовательский ядерный университет "МИФИ"</c:v>
                </c:pt>
                <c:pt idx="1">
                  <c:v>Российская экономическая школа</c:v>
                </c:pt>
                <c:pt idx="2">
                  <c:v>Российский экономический университет им. Г.В. Плеханова</c:v>
                </c:pt>
                <c:pt idx="3">
                  <c:v>Моcковский государственный институт международных отношений</c:v>
                </c:pt>
                <c:pt idx="4">
                  <c:v>Государственный университет управления</c:v>
                </c:pt>
                <c:pt idx="5">
                  <c:v>Финансовый университет при Правительстве РФ</c:v>
                </c:pt>
                <c:pt idx="6">
                  <c:v>Московский физико-технический институт (государственный университет)</c:v>
                </c:pt>
                <c:pt idx="7">
                  <c:v>Московский государственный технический университет им. Н.Э. Баумана</c:v>
                </c:pt>
                <c:pt idx="8">
                  <c:v>Национальный исследовательский университет Высшая школа экономики</c:v>
                </c:pt>
                <c:pt idx="9">
                  <c:v>Московский государственный университет им. М.В.Ломоносова</c:v>
                </c:pt>
              </c:strCache>
            </c:strRef>
          </c:cat>
          <c:val>
            <c:numRef>
              <c:f>'Question 1'!$D$4:$D$13</c:f>
              <c:numCache>
                <c:formatCode>General</c:formatCode>
                <c:ptCount val="10"/>
                <c:pt idx="0">
                  <c:v>5</c:v>
                </c:pt>
                <c:pt idx="1">
                  <c:v>7</c:v>
                </c:pt>
                <c:pt idx="2">
                  <c:v>10</c:v>
                </c:pt>
                <c:pt idx="3">
                  <c:v>10</c:v>
                </c:pt>
                <c:pt idx="4">
                  <c:v>11</c:v>
                </c:pt>
                <c:pt idx="5">
                  <c:v>12</c:v>
                </c:pt>
                <c:pt idx="6">
                  <c:v>15</c:v>
                </c:pt>
                <c:pt idx="7">
                  <c:v>19</c:v>
                </c:pt>
                <c:pt idx="8">
                  <c:v>24</c:v>
                </c:pt>
                <c:pt idx="9">
                  <c:v>26</c:v>
                </c:pt>
              </c:numCache>
            </c:numRef>
          </c:val>
        </c:ser>
        <c:overlap val="100"/>
        <c:axId val="39573376"/>
        <c:axId val="41399424"/>
      </c:barChart>
      <c:catAx>
        <c:axId val="39573376"/>
        <c:scaling>
          <c:orientation val="minMax"/>
        </c:scaling>
        <c:axPos val="l"/>
        <c:numFmt formatCode="General" sourceLinked="1"/>
        <c:tickLblPos val="nextTo"/>
        <c:txPr>
          <a:bodyPr rot="0" vert="horz"/>
          <a:lstStyle/>
          <a:p>
            <a:pPr>
              <a:defRPr sz="1050"/>
            </a:pPr>
            <a:endParaRPr lang="ru-RU"/>
          </a:p>
        </c:txPr>
        <c:crossAx val="41399424"/>
        <c:crosses val="autoZero"/>
        <c:auto val="1"/>
        <c:lblAlgn val="ctr"/>
        <c:lblOffset val="100"/>
        <c:tickMarkSkip val="1"/>
      </c:catAx>
      <c:valAx>
        <c:axId val="41399424"/>
        <c:scaling>
          <c:orientation val="minMax"/>
        </c:scaling>
        <c:axPos val="b"/>
        <c:majorGridlines/>
        <c:numFmt formatCode="0%" sourceLinked="1"/>
        <c:tickLblPos val="nextTo"/>
        <c:txPr>
          <a:bodyPr rot="0" vert="horz"/>
          <a:lstStyle/>
          <a:p>
            <a:pPr>
              <a:defRPr/>
            </a:pPr>
            <a:endParaRPr lang="ru-RU"/>
          </a:p>
        </c:txPr>
        <c:crossAx val="39573376"/>
        <c:crossesAt val="1"/>
        <c:crossBetween val="between"/>
      </c:valAx>
    </c:plotArea>
    <c:legend>
      <c:legendPos val="r"/>
      <c:layout>
        <c:manualLayout>
          <c:xMode val="edge"/>
          <c:yMode val="edge"/>
          <c:x val="0.9079876505324479"/>
          <c:y val="0.37647112889351031"/>
          <c:w val="5.156917885264347E-2"/>
          <c:h val="0.16899919052174625"/>
        </c:manualLayout>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sz="1200"/>
            </a:pPr>
            <a:r>
              <a:rPr lang="ru-RU" sz="1200"/>
              <a:t>Как давно в Вашей компании существует программа по работе с молодыми специалистами?</a:t>
            </a:r>
          </a:p>
        </c:rich>
      </c:tx>
      <c:overlay val="1"/>
    </c:title>
    <c:plotArea>
      <c:layout>
        <c:manualLayout>
          <c:layoutTarget val="inner"/>
          <c:xMode val="edge"/>
          <c:yMode val="edge"/>
          <c:x val="0.13089129483814524"/>
          <c:y val="0.16693118095614126"/>
          <c:w val="0.57855327114379873"/>
          <c:h val="0.67638687225378391"/>
        </c:manualLayout>
      </c:layout>
      <c:barChart>
        <c:barDir val="col"/>
        <c:grouping val="stacked"/>
        <c:ser>
          <c:idx val="0"/>
          <c:order val="1"/>
          <c:tx>
            <c:strRef>
              <c:f>'Начало программы'!$E$2</c:f>
              <c:strCache>
                <c:ptCount val="1"/>
                <c:pt idx="0">
                  <c:v>1998</c:v>
                </c:pt>
              </c:strCache>
            </c:strRef>
          </c:tx>
          <c:cat>
            <c:strRef>
              <c:f>'Начало программы'!$F$1:$T$1</c:f>
              <c:strCache>
                <c:ptCount val="15"/>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1Q 2012</c:v>
                </c:pt>
              </c:strCache>
            </c:strRef>
          </c:cat>
          <c:val>
            <c:numRef>
              <c:f>'Начало программы'!$F$2:$T$2</c:f>
              <c:numCache>
                <c:formatCode>0</c:formatCode>
                <c:ptCount val="1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numCache>
            </c:numRef>
          </c:val>
        </c:ser>
        <c:ser>
          <c:idx val="1"/>
          <c:order val="2"/>
          <c:tx>
            <c:strRef>
              <c:f>'Начало программы'!$E$3</c:f>
              <c:strCache>
                <c:ptCount val="1"/>
                <c:pt idx="0">
                  <c:v>1999</c:v>
                </c:pt>
              </c:strCache>
            </c:strRef>
          </c:tx>
          <c:cat>
            <c:strRef>
              <c:f>'Начало программы'!$F$1:$T$1</c:f>
              <c:strCache>
                <c:ptCount val="15"/>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1Q 2012</c:v>
                </c:pt>
              </c:strCache>
            </c:strRef>
          </c:cat>
          <c:val>
            <c:numRef>
              <c:f>'Начало программы'!$F$3:$T$3</c:f>
              <c:numCache>
                <c:formatCode>0</c:formatCode>
                <c:ptCount val="15"/>
                <c:pt idx="1">
                  <c:v>0</c:v>
                </c:pt>
                <c:pt idx="2">
                  <c:v>0</c:v>
                </c:pt>
                <c:pt idx="3">
                  <c:v>0</c:v>
                </c:pt>
                <c:pt idx="4">
                  <c:v>0</c:v>
                </c:pt>
                <c:pt idx="5">
                  <c:v>0</c:v>
                </c:pt>
                <c:pt idx="6">
                  <c:v>0</c:v>
                </c:pt>
                <c:pt idx="7">
                  <c:v>0</c:v>
                </c:pt>
                <c:pt idx="8">
                  <c:v>0</c:v>
                </c:pt>
                <c:pt idx="9">
                  <c:v>0</c:v>
                </c:pt>
                <c:pt idx="10">
                  <c:v>0</c:v>
                </c:pt>
                <c:pt idx="11">
                  <c:v>0</c:v>
                </c:pt>
                <c:pt idx="12">
                  <c:v>0</c:v>
                </c:pt>
                <c:pt idx="13">
                  <c:v>0</c:v>
                </c:pt>
                <c:pt idx="14">
                  <c:v>0</c:v>
                </c:pt>
              </c:numCache>
            </c:numRef>
          </c:val>
        </c:ser>
        <c:ser>
          <c:idx val="2"/>
          <c:order val="3"/>
          <c:tx>
            <c:strRef>
              <c:f>'Начало программы'!$E$4</c:f>
              <c:strCache>
                <c:ptCount val="1"/>
                <c:pt idx="0">
                  <c:v>2000</c:v>
                </c:pt>
              </c:strCache>
            </c:strRef>
          </c:tx>
          <c:cat>
            <c:strRef>
              <c:f>'Начало программы'!$F$1:$T$1</c:f>
              <c:strCache>
                <c:ptCount val="15"/>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1Q 2012</c:v>
                </c:pt>
              </c:strCache>
            </c:strRef>
          </c:cat>
          <c:val>
            <c:numRef>
              <c:f>'Начало программы'!$F$4:$T$4</c:f>
              <c:numCache>
                <c:formatCode>General</c:formatCode>
                <c:ptCount val="15"/>
                <c:pt idx="2" formatCode="0">
                  <c:v>1</c:v>
                </c:pt>
                <c:pt idx="3" formatCode="0">
                  <c:v>1</c:v>
                </c:pt>
                <c:pt idx="4" formatCode="0">
                  <c:v>1</c:v>
                </c:pt>
                <c:pt idx="5" formatCode="0">
                  <c:v>1</c:v>
                </c:pt>
                <c:pt idx="6" formatCode="0">
                  <c:v>1</c:v>
                </c:pt>
                <c:pt idx="7" formatCode="0">
                  <c:v>1</c:v>
                </c:pt>
                <c:pt idx="8" formatCode="0">
                  <c:v>1</c:v>
                </c:pt>
                <c:pt idx="9" formatCode="0">
                  <c:v>1</c:v>
                </c:pt>
                <c:pt idx="10" formatCode="0">
                  <c:v>1</c:v>
                </c:pt>
                <c:pt idx="11" formatCode="0">
                  <c:v>1</c:v>
                </c:pt>
                <c:pt idx="12" formatCode="0">
                  <c:v>1</c:v>
                </c:pt>
                <c:pt idx="13" formatCode="0">
                  <c:v>1</c:v>
                </c:pt>
                <c:pt idx="14" formatCode="0">
                  <c:v>1</c:v>
                </c:pt>
              </c:numCache>
            </c:numRef>
          </c:val>
        </c:ser>
        <c:ser>
          <c:idx val="3"/>
          <c:order val="4"/>
          <c:tx>
            <c:strRef>
              <c:f>'Начало программы'!$E$5</c:f>
              <c:strCache>
                <c:ptCount val="1"/>
                <c:pt idx="0">
                  <c:v>2001</c:v>
                </c:pt>
              </c:strCache>
            </c:strRef>
          </c:tx>
          <c:cat>
            <c:strRef>
              <c:f>'Начало программы'!$F$1:$T$1</c:f>
              <c:strCache>
                <c:ptCount val="15"/>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1Q 2012</c:v>
                </c:pt>
              </c:strCache>
            </c:strRef>
          </c:cat>
          <c:val>
            <c:numRef>
              <c:f>'Начало программы'!$F$5:$T$5</c:f>
              <c:numCache>
                <c:formatCode>General</c:formatCode>
                <c:ptCount val="15"/>
                <c:pt idx="3" formatCode="0">
                  <c:v>2</c:v>
                </c:pt>
                <c:pt idx="4" formatCode="0">
                  <c:v>2</c:v>
                </c:pt>
                <c:pt idx="5" formatCode="0">
                  <c:v>2</c:v>
                </c:pt>
                <c:pt idx="6" formatCode="0">
                  <c:v>2</c:v>
                </c:pt>
                <c:pt idx="7" formatCode="0">
                  <c:v>2</c:v>
                </c:pt>
                <c:pt idx="8" formatCode="0">
                  <c:v>2</c:v>
                </c:pt>
                <c:pt idx="9" formatCode="0">
                  <c:v>2</c:v>
                </c:pt>
                <c:pt idx="10" formatCode="0">
                  <c:v>2</c:v>
                </c:pt>
                <c:pt idx="11" formatCode="0">
                  <c:v>2</c:v>
                </c:pt>
                <c:pt idx="12" formatCode="0">
                  <c:v>2</c:v>
                </c:pt>
                <c:pt idx="13" formatCode="0">
                  <c:v>2</c:v>
                </c:pt>
                <c:pt idx="14" formatCode="0">
                  <c:v>2</c:v>
                </c:pt>
              </c:numCache>
            </c:numRef>
          </c:val>
        </c:ser>
        <c:ser>
          <c:idx val="4"/>
          <c:order val="5"/>
          <c:tx>
            <c:strRef>
              <c:f>'Начало программы'!$E$6</c:f>
              <c:strCache>
                <c:ptCount val="1"/>
                <c:pt idx="0">
                  <c:v>2002</c:v>
                </c:pt>
              </c:strCache>
            </c:strRef>
          </c:tx>
          <c:cat>
            <c:strRef>
              <c:f>'Начало программы'!$F$1:$T$1</c:f>
              <c:strCache>
                <c:ptCount val="15"/>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1Q 2012</c:v>
                </c:pt>
              </c:strCache>
            </c:strRef>
          </c:cat>
          <c:val>
            <c:numRef>
              <c:f>'Начало программы'!$F$6:$T$6</c:f>
              <c:numCache>
                <c:formatCode>General</c:formatCode>
                <c:ptCount val="15"/>
                <c:pt idx="4" formatCode="0">
                  <c:v>2</c:v>
                </c:pt>
                <c:pt idx="5" formatCode="0">
                  <c:v>2</c:v>
                </c:pt>
                <c:pt idx="6" formatCode="0">
                  <c:v>2</c:v>
                </c:pt>
                <c:pt idx="7" formatCode="0">
                  <c:v>2</c:v>
                </c:pt>
                <c:pt idx="8" formatCode="0">
                  <c:v>2</c:v>
                </c:pt>
                <c:pt idx="9" formatCode="0">
                  <c:v>2</c:v>
                </c:pt>
                <c:pt idx="10" formatCode="0">
                  <c:v>2</c:v>
                </c:pt>
                <c:pt idx="11" formatCode="0">
                  <c:v>2</c:v>
                </c:pt>
                <c:pt idx="12" formatCode="0">
                  <c:v>2</c:v>
                </c:pt>
                <c:pt idx="13" formatCode="0">
                  <c:v>2</c:v>
                </c:pt>
                <c:pt idx="14" formatCode="0">
                  <c:v>2</c:v>
                </c:pt>
              </c:numCache>
            </c:numRef>
          </c:val>
        </c:ser>
        <c:ser>
          <c:idx val="5"/>
          <c:order val="6"/>
          <c:tx>
            <c:strRef>
              <c:f>'Начало программы'!$E$7</c:f>
              <c:strCache>
                <c:ptCount val="1"/>
                <c:pt idx="0">
                  <c:v>2003</c:v>
                </c:pt>
              </c:strCache>
            </c:strRef>
          </c:tx>
          <c:cat>
            <c:strRef>
              <c:f>'Начало программы'!$F$1:$T$1</c:f>
              <c:strCache>
                <c:ptCount val="15"/>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1Q 2012</c:v>
                </c:pt>
              </c:strCache>
            </c:strRef>
          </c:cat>
          <c:val>
            <c:numRef>
              <c:f>'Начало программы'!$F$7:$T$7</c:f>
              <c:numCache>
                <c:formatCode>General</c:formatCode>
                <c:ptCount val="15"/>
                <c:pt idx="5" formatCode="0">
                  <c:v>1</c:v>
                </c:pt>
                <c:pt idx="6" formatCode="0">
                  <c:v>1</c:v>
                </c:pt>
                <c:pt idx="7" formatCode="0">
                  <c:v>1</c:v>
                </c:pt>
                <c:pt idx="8" formatCode="0">
                  <c:v>1</c:v>
                </c:pt>
                <c:pt idx="9" formatCode="0">
                  <c:v>1</c:v>
                </c:pt>
                <c:pt idx="10" formatCode="0">
                  <c:v>1</c:v>
                </c:pt>
                <c:pt idx="11" formatCode="0">
                  <c:v>1</c:v>
                </c:pt>
                <c:pt idx="12" formatCode="0">
                  <c:v>1</c:v>
                </c:pt>
                <c:pt idx="13" formatCode="0">
                  <c:v>1</c:v>
                </c:pt>
                <c:pt idx="14" formatCode="0">
                  <c:v>1</c:v>
                </c:pt>
              </c:numCache>
            </c:numRef>
          </c:val>
        </c:ser>
        <c:ser>
          <c:idx val="6"/>
          <c:order val="7"/>
          <c:tx>
            <c:strRef>
              <c:f>'Начало программы'!$E$8</c:f>
              <c:strCache>
                <c:ptCount val="1"/>
                <c:pt idx="0">
                  <c:v>2004</c:v>
                </c:pt>
              </c:strCache>
            </c:strRef>
          </c:tx>
          <c:cat>
            <c:strRef>
              <c:f>'Начало программы'!$F$1:$T$1</c:f>
              <c:strCache>
                <c:ptCount val="15"/>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1Q 2012</c:v>
                </c:pt>
              </c:strCache>
            </c:strRef>
          </c:cat>
          <c:val>
            <c:numRef>
              <c:f>'Начало программы'!$F$8:$T$8</c:f>
              <c:numCache>
                <c:formatCode>General</c:formatCode>
                <c:ptCount val="15"/>
                <c:pt idx="6" formatCode="0">
                  <c:v>0</c:v>
                </c:pt>
                <c:pt idx="7" formatCode="0">
                  <c:v>0</c:v>
                </c:pt>
                <c:pt idx="8" formatCode="0">
                  <c:v>0</c:v>
                </c:pt>
                <c:pt idx="9" formatCode="0">
                  <c:v>0</c:v>
                </c:pt>
                <c:pt idx="10" formatCode="0">
                  <c:v>0</c:v>
                </c:pt>
                <c:pt idx="11" formatCode="0">
                  <c:v>0</c:v>
                </c:pt>
                <c:pt idx="12" formatCode="0">
                  <c:v>0</c:v>
                </c:pt>
                <c:pt idx="13" formatCode="0">
                  <c:v>0</c:v>
                </c:pt>
                <c:pt idx="14" formatCode="0">
                  <c:v>0</c:v>
                </c:pt>
              </c:numCache>
            </c:numRef>
          </c:val>
        </c:ser>
        <c:ser>
          <c:idx val="7"/>
          <c:order val="8"/>
          <c:tx>
            <c:strRef>
              <c:f>'Начало программы'!$E$9</c:f>
              <c:strCache>
                <c:ptCount val="1"/>
                <c:pt idx="0">
                  <c:v>2005</c:v>
                </c:pt>
              </c:strCache>
            </c:strRef>
          </c:tx>
          <c:cat>
            <c:strRef>
              <c:f>'Начало программы'!$F$1:$T$1</c:f>
              <c:strCache>
                <c:ptCount val="15"/>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1Q 2012</c:v>
                </c:pt>
              </c:strCache>
            </c:strRef>
          </c:cat>
          <c:val>
            <c:numRef>
              <c:f>'Начало программы'!$F$9:$T$9</c:f>
              <c:numCache>
                <c:formatCode>General</c:formatCode>
                <c:ptCount val="15"/>
                <c:pt idx="7" formatCode="0">
                  <c:v>5</c:v>
                </c:pt>
                <c:pt idx="8" formatCode="0">
                  <c:v>5</c:v>
                </c:pt>
                <c:pt idx="9" formatCode="0">
                  <c:v>5</c:v>
                </c:pt>
                <c:pt idx="10" formatCode="0">
                  <c:v>5</c:v>
                </c:pt>
                <c:pt idx="11" formatCode="0">
                  <c:v>5</c:v>
                </c:pt>
                <c:pt idx="12" formatCode="0">
                  <c:v>5</c:v>
                </c:pt>
                <c:pt idx="13" formatCode="0">
                  <c:v>5</c:v>
                </c:pt>
                <c:pt idx="14" formatCode="0">
                  <c:v>5</c:v>
                </c:pt>
              </c:numCache>
            </c:numRef>
          </c:val>
        </c:ser>
        <c:ser>
          <c:idx val="8"/>
          <c:order val="9"/>
          <c:tx>
            <c:strRef>
              <c:f>'Начало программы'!$E$10</c:f>
              <c:strCache>
                <c:ptCount val="1"/>
                <c:pt idx="0">
                  <c:v>2006</c:v>
                </c:pt>
              </c:strCache>
            </c:strRef>
          </c:tx>
          <c:cat>
            <c:strRef>
              <c:f>'Начало программы'!$F$1:$T$1</c:f>
              <c:strCache>
                <c:ptCount val="15"/>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1Q 2012</c:v>
                </c:pt>
              </c:strCache>
            </c:strRef>
          </c:cat>
          <c:val>
            <c:numRef>
              <c:f>'Начало программы'!$F$10:$T$10</c:f>
              <c:numCache>
                <c:formatCode>General</c:formatCode>
                <c:ptCount val="15"/>
                <c:pt idx="8" formatCode="0">
                  <c:v>2</c:v>
                </c:pt>
                <c:pt idx="9" formatCode="0">
                  <c:v>2</c:v>
                </c:pt>
                <c:pt idx="10" formatCode="0">
                  <c:v>2</c:v>
                </c:pt>
                <c:pt idx="11" formatCode="0">
                  <c:v>2</c:v>
                </c:pt>
                <c:pt idx="12" formatCode="0">
                  <c:v>2</c:v>
                </c:pt>
                <c:pt idx="13" formatCode="0">
                  <c:v>2</c:v>
                </c:pt>
                <c:pt idx="14" formatCode="0">
                  <c:v>2</c:v>
                </c:pt>
              </c:numCache>
            </c:numRef>
          </c:val>
        </c:ser>
        <c:ser>
          <c:idx val="9"/>
          <c:order val="10"/>
          <c:tx>
            <c:strRef>
              <c:f>'Начало программы'!$E$11</c:f>
              <c:strCache>
                <c:ptCount val="1"/>
                <c:pt idx="0">
                  <c:v>2007</c:v>
                </c:pt>
              </c:strCache>
            </c:strRef>
          </c:tx>
          <c:cat>
            <c:strRef>
              <c:f>'Начало программы'!$F$1:$T$1</c:f>
              <c:strCache>
                <c:ptCount val="15"/>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1Q 2012</c:v>
                </c:pt>
              </c:strCache>
            </c:strRef>
          </c:cat>
          <c:val>
            <c:numRef>
              <c:f>'Начало программы'!$F$11:$T$11</c:f>
              <c:numCache>
                <c:formatCode>General</c:formatCode>
                <c:ptCount val="15"/>
                <c:pt idx="9" formatCode="0">
                  <c:v>3</c:v>
                </c:pt>
                <c:pt idx="10" formatCode="0">
                  <c:v>3</c:v>
                </c:pt>
                <c:pt idx="11" formatCode="0">
                  <c:v>3</c:v>
                </c:pt>
                <c:pt idx="12" formatCode="0">
                  <c:v>3</c:v>
                </c:pt>
                <c:pt idx="13" formatCode="0">
                  <c:v>3</c:v>
                </c:pt>
                <c:pt idx="14" formatCode="0">
                  <c:v>3</c:v>
                </c:pt>
              </c:numCache>
            </c:numRef>
          </c:val>
        </c:ser>
        <c:ser>
          <c:idx val="10"/>
          <c:order val="11"/>
          <c:tx>
            <c:strRef>
              <c:f>'Начало программы'!$E$12</c:f>
              <c:strCache>
                <c:ptCount val="1"/>
                <c:pt idx="0">
                  <c:v>2008</c:v>
                </c:pt>
              </c:strCache>
            </c:strRef>
          </c:tx>
          <c:cat>
            <c:strRef>
              <c:f>'Начало программы'!$F$1:$T$1</c:f>
              <c:strCache>
                <c:ptCount val="15"/>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1Q 2012</c:v>
                </c:pt>
              </c:strCache>
            </c:strRef>
          </c:cat>
          <c:val>
            <c:numRef>
              <c:f>'Начало программы'!$F$12:$T$12</c:f>
              <c:numCache>
                <c:formatCode>General</c:formatCode>
                <c:ptCount val="15"/>
                <c:pt idx="10" formatCode="0">
                  <c:v>7</c:v>
                </c:pt>
                <c:pt idx="11" formatCode="0">
                  <c:v>7</c:v>
                </c:pt>
                <c:pt idx="12" formatCode="0">
                  <c:v>7</c:v>
                </c:pt>
                <c:pt idx="13" formatCode="0">
                  <c:v>7</c:v>
                </c:pt>
                <c:pt idx="14" formatCode="0">
                  <c:v>7</c:v>
                </c:pt>
              </c:numCache>
            </c:numRef>
          </c:val>
        </c:ser>
        <c:ser>
          <c:idx val="11"/>
          <c:order val="12"/>
          <c:tx>
            <c:strRef>
              <c:f>'Начало программы'!$E$13</c:f>
              <c:strCache>
                <c:ptCount val="1"/>
                <c:pt idx="0">
                  <c:v>2009</c:v>
                </c:pt>
              </c:strCache>
            </c:strRef>
          </c:tx>
          <c:cat>
            <c:strRef>
              <c:f>'Начало программы'!$F$1:$T$1</c:f>
              <c:strCache>
                <c:ptCount val="15"/>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1Q 2012</c:v>
                </c:pt>
              </c:strCache>
            </c:strRef>
          </c:cat>
          <c:val>
            <c:numRef>
              <c:f>'Начало программы'!$F$13:$T$13</c:f>
              <c:numCache>
                <c:formatCode>General</c:formatCode>
                <c:ptCount val="15"/>
                <c:pt idx="11" formatCode="0">
                  <c:v>4</c:v>
                </c:pt>
                <c:pt idx="12" formatCode="0">
                  <c:v>4</c:v>
                </c:pt>
                <c:pt idx="13" formatCode="0">
                  <c:v>4</c:v>
                </c:pt>
                <c:pt idx="14" formatCode="0">
                  <c:v>4</c:v>
                </c:pt>
              </c:numCache>
            </c:numRef>
          </c:val>
        </c:ser>
        <c:ser>
          <c:idx val="12"/>
          <c:order val="13"/>
          <c:tx>
            <c:strRef>
              <c:f>'Начало программы'!$E$14</c:f>
              <c:strCache>
                <c:ptCount val="1"/>
                <c:pt idx="0">
                  <c:v>2010</c:v>
                </c:pt>
              </c:strCache>
            </c:strRef>
          </c:tx>
          <c:cat>
            <c:strRef>
              <c:f>'Начало программы'!$F$1:$T$1</c:f>
              <c:strCache>
                <c:ptCount val="15"/>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1Q 2012</c:v>
                </c:pt>
              </c:strCache>
            </c:strRef>
          </c:cat>
          <c:val>
            <c:numRef>
              <c:f>'Начало программы'!$F$14:$T$14</c:f>
              <c:numCache>
                <c:formatCode>General</c:formatCode>
                <c:ptCount val="15"/>
                <c:pt idx="12" formatCode="0">
                  <c:v>7</c:v>
                </c:pt>
                <c:pt idx="13" formatCode="0">
                  <c:v>7</c:v>
                </c:pt>
                <c:pt idx="14" formatCode="0">
                  <c:v>7</c:v>
                </c:pt>
              </c:numCache>
            </c:numRef>
          </c:val>
        </c:ser>
        <c:ser>
          <c:idx val="13"/>
          <c:order val="14"/>
          <c:tx>
            <c:strRef>
              <c:f>'Начало программы'!$E$15</c:f>
              <c:strCache>
                <c:ptCount val="1"/>
                <c:pt idx="0">
                  <c:v>2011</c:v>
                </c:pt>
              </c:strCache>
            </c:strRef>
          </c:tx>
          <c:cat>
            <c:strRef>
              <c:f>'Начало программы'!$F$1:$T$1</c:f>
              <c:strCache>
                <c:ptCount val="15"/>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1Q 2012</c:v>
                </c:pt>
              </c:strCache>
            </c:strRef>
          </c:cat>
          <c:val>
            <c:numRef>
              <c:f>'Начало программы'!$F$15:$T$15</c:f>
              <c:numCache>
                <c:formatCode>General</c:formatCode>
                <c:ptCount val="15"/>
                <c:pt idx="13" formatCode="0">
                  <c:v>5</c:v>
                </c:pt>
                <c:pt idx="14" formatCode="0">
                  <c:v>5</c:v>
                </c:pt>
              </c:numCache>
            </c:numRef>
          </c:val>
        </c:ser>
        <c:ser>
          <c:idx val="14"/>
          <c:order val="15"/>
          <c:tx>
            <c:strRef>
              <c:f>'Начало программы'!$E$16</c:f>
              <c:strCache>
                <c:ptCount val="1"/>
                <c:pt idx="0">
                  <c:v>1Q 2012</c:v>
                </c:pt>
              </c:strCache>
            </c:strRef>
          </c:tx>
          <c:cat>
            <c:strRef>
              <c:f>'Начало программы'!$F$1:$T$1</c:f>
              <c:strCache>
                <c:ptCount val="15"/>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1Q 2012</c:v>
                </c:pt>
              </c:strCache>
            </c:strRef>
          </c:cat>
          <c:val>
            <c:numRef>
              <c:f>'Начало программы'!$F$16:$T$16</c:f>
              <c:numCache>
                <c:formatCode>General</c:formatCode>
                <c:ptCount val="15"/>
                <c:pt idx="14" formatCode="0">
                  <c:v>2</c:v>
                </c:pt>
              </c:numCache>
            </c:numRef>
          </c:val>
        </c:ser>
        <c:overlap val="100"/>
        <c:axId val="38032128"/>
        <c:axId val="38018048"/>
      </c:barChart>
      <c:lineChart>
        <c:grouping val="standard"/>
        <c:ser>
          <c:idx val="15"/>
          <c:order val="0"/>
          <c:tx>
            <c:v>Новые программы</c:v>
          </c:tx>
          <c:spPr>
            <a:ln w="25400" cap="flat" cmpd="sng" algn="ctr">
              <a:solidFill>
                <a:schemeClr val="accent6"/>
              </a:solidFill>
              <a:prstDash val="solid"/>
            </a:ln>
            <a:effectLst/>
          </c:spPr>
          <c:marker>
            <c:spPr>
              <a:solidFill>
                <a:schemeClr val="lt1"/>
              </a:solidFill>
              <a:ln w="25400" cap="flat" cmpd="sng" algn="ctr">
                <a:solidFill>
                  <a:schemeClr val="accent6"/>
                </a:solidFill>
                <a:prstDash val="solid"/>
              </a:ln>
              <a:effectLst/>
            </c:spPr>
          </c:marker>
          <c:cat>
            <c:strRef>
              <c:f>'Начало программы'!$E$2:$E$16</c:f>
              <c:strCache>
                <c:ptCount val="15"/>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1Q 2012</c:v>
                </c:pt>
              </c:strCache>
            </c:strRef>
          </c:cat>
          <c:val>
            <c:numRef>
              <c:f>'Начало программы'!$B$2:$B$16</c:f>
              <c:numCache>
                <c:formatCode>General</c:formatCode>
                <c:ptCount val="15"/>
                <c:pt idx="0">
                  <c:v>3</c:v>
                </c:pt>
                <c:pt idx="1">
                  <c:v>0</c:v>
                </c:pt>
                <c:pt idx="2">
                  <c:v>1</c:v>
                </c:pt>
                <c:pt idx="3">
                  <c:v>2</c:v>
                </c:pt>
                <c:pt idx="4">
                  <c:v>2</c:v>
                </c:pt>
                <c:pt idx="5">
                  <c:v>1</c:v>
                </c:pt>
                <c:pt idx="6">
                  <c:v>0</c:v>
                </c:pt>
                <c:pt idx="7">
                  <c:v>5</c:v>
                </c:pt>
                <c:pt idx="8">
                  <c:v>2</c:v>
                </c:pt>
                <c:pt idx="9">
                  <c:v>3</c:v>
                </c:pt>
                <c:pt idx="10">
                  <c:v>7</c:v>
                </c:pt>
                <c:pt idx="11">
                  <c:v>4</c:v>
                </c:pt>
                <c:pt idx="12">
                  <c:v>7</c:v>
                </c:pt>
                <c:pt idx="13">
                  <c:v>5</c:v>
                </c:pt>
                <c:pt idx="14">
                  <c:v>2</c:v>
                </c:pt>
              </c:numCache>
            </c:numRef>
          </c:val>
        </c:ser>
        <c:marker val="1"/>
        <c:axId val="37792768"/>
        <c:axId val="38016128"/>
      </c:lineChart>
      <c:catAx>
        <c:axId val="37792768"/>
        <c:scaling>
          <c:orientation val="minMax"/>
        </c:scaling>
        <c:axPos val="b"/>
        <c:tickLblPos val="nextTo"/>
        <c:crossAx val="38016128"/>
        <c:crosses val="autoZero"/>
        <c:auto val="1"/>
        <c:lblAlgn val="ctr"/>
        <c:lblOffset val="100"/>
      </c:catAx>
      <c:valAx>
        <c:axId val="38016128"/>
        <c:scaling>
          <c:orientation val="minMax"/>
        </c:scaling>
        <c:axPos val="l"/>
        <c:majorGridlines/>
        <c:title>
          <c:tx>
            <c:rich>
              <a:bodyPr/>
              <a:lstStyle/>
              <a:p>
                <a:pPr>
                  <a:defRPr/>
                </a:pPr>
                <a:r>
                  <a:rPr lang="ru-RU" b="1"/>
                  <a:t>Количество программ</a:t>
                </a:r>
              </a:p>
            </c:rich>
          </c:tx>
        </c:title>
        <c:numFmt formatCode="General" sourceLinked="1"/>
        <c:tickLblPos val="nextTo"/>
        <c:crossAx val="37792768"/>
        <c:crosses val="autoZero"/>
        <c:crossBetween val="between"/>
      </c:valAx>
      <c:valAx>
        <c:axId val="38018048"/>
        <c:scaling>
          <c:orientation val="minMax"/>
        </c:scaling>
        <c:axPos val="r"/>
        <c:numFmt formatCode="0" sourceLinked="1"/>
        <c:tickLblPos val="nextTo"/>
        <c:crossAx val="38032128"/>
        <c:crosses val="max"/>
        <c:crossBetween val="between"/>
      </c:valAx>
      <c:catAx>
        <c:axId val="38032128"/>
        <c:scaling>
          <c:orientation val="minMax"/>
        </c:scaling>
        <c:delete val="1"/>
        <c:axPos val="b"/>
        <c:tickLblPos val="none"/>
        <c:crossAx val="38018048"/>
        <c:crosses val="autoZero"/>
        <c:auto val="1"/>
        <c:lblAlgn val="ctr"/>
        <c:lblOffset val="100"/>
      </c:catAx>
    </c:plotArea>
    <c:legend>
      <c:legendPos val="r"/>
      <c:layout>
        <c:manualLayout>
          <c:xMode val="edge"/>
          <c:yMode val="edge"/>
          <c:x val="0.80183730315584867"/>
          <c:y val="0.17006545823207059"/>
          <c:w val="0.17630323957057079"/>
          <c:h val="0.71669401019334511"/>
        </c:manualLayout>
      </c:layout>
      <c:txPr>
        <a:bodyPr/>
        <a:lstStyle/>
        <a:p>
          <a:pPr>
            <a:defRPr sz="1100"/>
          </a:pPr>
          <a:endParaRPr lang="ru-RU"/>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sz="1400"/>
            </a:pPr>
            <a:r>
              <a:rPr lang="ru-RU" sz="1400"/>
              <a:t>Какое количество молодых специалистов было нанято В РАМКАХ </a:t>
            </a:r>
            <a:r>
              <a:rPr lang="en-US" sz="1400"/>
              <a:t>GRP </a:t>
            </a:r>
            <a:r>
              <a:rPr lang="ru-RU" sz="1400"/>
              <a:t>в 2011 / планируется нанять в 2012 году?</a:t>
            </a:r>
          </a:p>
        </c:rich>
      </c:tx>
    </c:title>
    <c:plotArea>
      <c:layout/>
      <c:radarChart>
        <c:radarStyle val="marker"/>
        <c:ser>
          <c:idx val="0"/>
          <c:order val="0"/>
          <c:tx>
            <c:strRef>
              <c:f>'Сколько набираем'!$B$1</c:f>
              <c:strCache>
                <c:ptCount val="1"/>
                <c:pt idx="0">
                  <c:v>2011</c:v>
                </c:pt>
              </c:strCache>
            </c:strRef>
          </c:tx>
          <c:spPr>
            <a:ln w="57150"/>
          </c:spPr>
          <c:marker>
            <c:symbol val="none"/>
          </c:marker>
          <c:cat>
            <c:strRef>
              <c:f>'Сколько набираем'!$A$2:$A$14</c:f>
              <c:strCache>
                <c:ptCount val="13"/>
                <c:pt idx="0">
                  <c:v>1-5</c:v>
                </c:pt>
                <c:pt idx="1">
                  <c:v>6-10</c:v>
                </c:pt>
                <c:pt idx="2">
                  <c:v>11-15</c:v>
                </c:pt>
                <c:pt idx="3">
                  <c:v>16-20</c:v>
                </c:pt>
                <c:pt idx="4">
                  <c:v>21-25</c:v>
                </c:pt>
                <c:pt idx="5">
                  <c:v>26-30</c:v>
                </c:pt>
                <c:pt idx="6">
                  <c:v>31-35</c:v>
                </c:pt>
                <c:pt idx="7">
                  <c:v>36-40</c:v>
                </c:pt>
                <c:pt idx="8">
                  <c:v>41-45</c:v>
                </c:pt>
                <c:pt idx="9">
                  <c:v>46-50</c:v>
                </c:pt>
                <c:pt idx="10">
                  <c:v>51-100</c:v>
                </c:pt>
                <c:pt idx="11">
                  <c:v>101-200</c:v>
                </c:pt>
                <c:pt idx="12">
                  <c:v>более 200</c:v>
                </c:pt>
              </c:strCache>
            </c:strRef>
          </c:cat>
          <c:val>
            <c:numRef>
              <c:f>'Сколько набираем'!$B$2:$B$14</c:f>
              <c:numCache>
                <c:formatCode>General</c:formatCode>
                <c:ptCount val="13"/>
                <c:pt idx="0">
                  <c:v>7</c:v>
                </c:pt>
                <c:pt idx="1">
                  <c:v>5</c:v>
                </c:pt>
                <c:pt idx="2">
                  <c:v>8</c:v>
                </c:pt>
                <c:pt idx="3">
                  <c:v>5</c:v>
                </c:pt>
                <c:pt idx="4">
                  <c:v>2</c:v>
                </c:pt>
                <c:pt idx="5">
                  <c:v>4</c:v>
                </c:pt>
                <c:pt idx="6">
                  <c:v>3</c:v>
                </c:pt>
                <c:pt idx="7">
                  <c:v>2</c:v>
                </c:pt>
                <c:pt idx="8">
                  <c:v>0</c:v>
                </c:pt>
                <c:pt idx="9">
                  <c:v>1</c:v>
                </c:pt>
                <c:pt idx="10">
                  <c:v>4</c:v>
                </c:pt>
                <c:pt idx="11">
                  <c:v>0</c:v>
                </c:pt>
                <c:pt idx="12">
                  <c:v>3</c:v>
                </c:pt>
              </c:numCache>
            </c:numRef>
          </c:val>
        </c:ser>
        <c:ser>
          <c:idx val="1"/>
          <c:order val="1"/>
          <c:tx>
            <c:strRef>
              <c:f>'Сколько набираем'!$C$1</c:f>
              <c:strCache>
                <c:ptCount val="1"/>
                <c:pt idx="0">
                  <c:v>2012F</c:v>
                </c:pt>
              </c:strCache>
            </c:strRef>
          </c:tx>
          <c:spPr>
            <a:ln w="57150"/>
          </c:spPr>
          <c:marker>
            <c:symbol val="none"/>
          </c:marker>
          <c:cat>
            <c:strRef>
              <c:f>'Сколько набираем'!$A$2:$A$14</c:f>
              <c:strCache>
                <c:ptCount val="13"/>
                <c:pt idx="0">
                  <c:v>1-5</c:v>
                </c:pt>
                <c:pt idx="1">
                  <c:v>6-10</c:v>
                </c:pt>
                <c:pt idx="2">
                  <c:v>11-15</c:v>
                </c:pt>
                <c:pt idx="3">
                  <c:v>16-20</c:v>
                </c:pt>
                <c:pt idx="4">
                  <c:v>21-25</c:v>
                </c:pt>
                <c:pt idx="5">
                  <c:v>26-30</c:v>
                </c:pt>
                <c:pt idx="6">
                  <c:v>31-35</c:v>
                </c:pt>
                <c:pt idx="7">
                  <c:v>36-40</c:v>
                </c:pt>
                <c:pt idx="8">
                  <c:v>41-45</c:v>
                </c:pt>
                <c:pt idx="9">
                  <c:v>46-50</c:v>
                </c:pt>
                <c:pt idx="10">
                  <c:v>51-100</c:v>
                </c:pt>
                <c:pt idx="11">
                  <c:v>101-200</c:v>
                </c:pt>
                <c:pt idx="12">
                  <c:v>более 200</c:v>
                </c:pt>
              </c:strCache>
            </c:strRef>
          </c:cat>
          <c:val>
            <c:numRef>
              <c:f>'Сколько набираем'!$C$2:$C$14</c:f>
              <c:numCache>
                <c:formatCode>General</c:formatCode>
                <c:ptCount val="13"/>
                <c:pt idx="0">
                  <c:v>5</c:v>
                </c:pt>
                <c:pt idx="1">
                  <c:v>5</c:v>
                </c:pt>
                <c:pt idx="2">
                  <c:v>7</c:v>
                </c:pt>
                <c:pt idx="3">
                  <c:v>5</c:v>
                </c:pt>
                <c:pt idx="4">
                  <c:v>4</c:v>
                </c:pt>
                <c:pt idx="5">
                  <c:v>2</c:v>
                </c:pt>
                <c:pt idx="6">
                  <c:v>1</c:v>
                </c:pt>
                <c:pt idx="7">
                  <c:v>1</c:v>
                </c:pt>
                <c:pt idx="8">
                  <c:v>3</c:v>
                </c:pt>
                <c:pt idx="9">
                  <c:v>2</c:v>
                </c:pt>
                <c:pt idx="10">
                  <c:v>5</c:v>
                </c:pt>
                <c:pt idx="11">
                  <c:v>0</c:v>
                </c:pt>
                <c:pt idx="12">
                  <c:v>4</c:v>
                </c:pt>
              </c:numCache>
            </c:numRef>
          </c:val>
        </c:ser>
        <c:axId val="36037760"/>
        <c:axId val="36039296"/>
      </c:radarChart>
      <c:catAx>
        <c:axId val="36037760"/>
        <c:scaling>
          <c:orientation val="minMax"/>
        </c:scaling>
        <c:axPos val="b"/>
        <c:majorGridlines/>
        <c:tickLblPos val="nextTo"/>
        <c:txPr>
          <a:bodyPr/>
          <a:lstStyle/>
          <a:p>
            <a:pPr>
              <a:defRPr sz="1200"/>
            </a:pPr>
            <a:endParaRPr lang="ru-RU"/>
          </a:p>
        </c:txPr>
        <c:crossAx val="36039296"/>
        <c:crosses val="autoZero"/>
        <c:auto val="1"/>
        <c:lblAlgn val="ctr"/>
        <c:lblOffset val="100"/>
      </c:catAx>
      <c:valAx>
        <c:axId val="36039296"/>
        <c:scaling>
          <c:orientation val="minMax"/>
        </c:scaling>
        <c:axPos val="l"/>
        <c:majorGridlines/>
        <c:numFmt formatCode="General" sourceLinked="1"/>
        <c:tickLblPos val="nextTo"/>
        <c:crossAx val="36037760"/>
        <c:crosses val="autoZero"/>
        <c:crossBetween val="between"/>
      </c:valAx>
    </c:plotArea>
    <c:legend>
      <c:legendPos val="b"/>
      <c:txPr>
        <a:bodyPr/>
        <a:lstStyle/>
        <a:p>
          <a:pPr>
            <a:defRPr sz="1200"/>
          </a:pPr>
          <a:endParaRPr lang="ru-RU"/>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sz="1300"/>
            </a:pPr>
            <a:r>
              <a:rPr lang="ru-RU" sz="1300"/>
              <a:t>Как</a:t>
            </a:r>
            <a:r>
              <a:rPr lang="ru-RU" sz="1300" baseline="0"/>
              <a:t> изменилась численность набираемых стажеров у респондентов?</a:t>
            </a:r>
            <a:endParaRPr lang="ru-RU" sz="1300"/>
          </a:p>
        </c:rich>
      </c:tx>
    </c:title>
    <c:view3D>
      <c:rotX val="30"/>
      <c:rotY val="311"/>
      <c:perspective val="30"/>
    </c:view3D>
    <c:plotArea>
      <c:layout/>
      <c:pie3DChart>
        <c:varyColors val="1"/>
        <c:ser>
          <c:idx val="0"/>
          <c:order val="0"/>
          <c:explosion val="25"/>
          <c:dLbls>
            <c:txPr>
              <a:bodyPr/>
              <a:lstStyle/>
              <a:p>
                <a:pPr>
                  <a:defRPr sz="1200"/>
                </a:pPr>
                <a:endParaRPr lang="ru-RU"/>
              </a:p>
            </c:txPr>
            <c:dLblPos val="outEnd"/>
            <c:showPercent val="1"/>
            <c:showLeaderLines val="1"/>
          </c:dLbls>
          <c:cat>
            <c:strRef>
              <c:f>'Набор по компаниям'!$A$49:$A$51</c:f>
              <c:strCache>
                <c:ptCount val="3"/>
                <c:pt idx="0">
                  <c:v>Набор вырос</c:v>
                </c:pt>
                <c:pt idx="1">
                  <c:v>Набор не изменился</c:v>
                </c:pt>
                <c:pt idx="2">
                  <c:v>Набор сократился</c:v>
                </c:pt>
              </c:strCache>
            </c:strRef>
          </c:cat>
          <c:val>
            <c:numRef>
              <c:f>'Набор по компаниям'!$B$49:$B$51</c:f>
              <c:numCache>
                <c:formatCode>General</c:formatCode>
                <c:ptCount val="3"/>
                <c:pt idx="0">
                  <c:v>21</c:v>
                </c:pt>
                <c:pt idx="1">
                  <c:v>13</c:v>
                </c:pt>
                <c:pt idx="2">
                  <c:v>10</c:v>
                </c:pt>
              </c:numCache>
            </c:numRef>
          </c:val>
        </c:ser>
        <c:dLbls>
          <c:showVal val="1"/>
        </c:dLbls>
      </c:pie3DChart>
    </c:plotArea>
    <c:legend>
      <c:legendPos val="b"/>
      <c:txPr>
        <a:bodyPr/>
        <a:lstStyle/>
        <a:p>
          <a:pPr>
            <a:defRPr sz="1200"/>
          </a:pPr>
          <a:endParaRPr lang="ru-RU"/>
        </a:p>
      </c:txPr>
    </c:legend>
    <c:plotVisOnly val="1"/>
  </c:chart>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38463"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41750" y="0"/>
            <a:ext cx="2938463"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83EAF4B-00E0-42FA-9841-BB1A44352224}" type="datetimeFigureOut">
              <a:rPr lang="ru-RU"/>
              <a:pPr>
                <a:defRPr/>
              </a:pPr>
              <a:t>19.09.2013</a:t>
            </a:fld>
            <a:endParaRPr lang="ru-RU"/>
          </a:p>
        </p:txBody>
      </p:sp>
      <p:sp>
        <p:nvSpPr>
          <p:cNvPr id="4" name="Образ слайда 3"/>
          <p:cNvSpPr>
            <a:spLocks noGrp="1" noRot="1" noChangeAspect="1"/>
          </p:cNvSpPr>
          <p:nvPr>
            <p:ph type="sldImg" idx="2"/>
          </p:nvPr>
        </p:nvSpPr>
        <p:spPr>
          <a:xfrm>
            <a:off x="909638"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7863" y="4714875"/>
            <a:ext cx="5426075" cy="4467225"/>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28163"/>
            <a:ext cx="2938463"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41750" y="9428163"/>
            <a:ext cx="2938463"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5836893-B00D-456E-9BC9-7B609FE98F3D}"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E624F1-09F5-4B78-A7DC-183C2C1B3648}" type="slidenum">
              <a:rPr lang="ru-RU"/>
              <a:pPr fontAlgn="base">
                <a:spcBef>
                  <a:spcPct val="0"/>
                </a:spcBef>
                <a:spcAft>
                  <a:spcPct val="0"/>
                </a:spcAft>
                <a:defRPr/>
              </a:pPr>
              <a:t>5</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Образ слайда 1"/>
          <p:cNvSpPr>
            <a:spLocks noGrp="1" noRot="1" noChangeAspect="1"/>
          </p:cNvSpPr>
          <p:nvPr>
            <p:ph type="sldImg"/>
          </p:nvPr>
        </p:nvSpPr>
        <p:spPr bwMode="auto">
          <a:noFill/>
          <a:ln>
            <a:solidFill>
              <a:srgbClr val="000000"/>
            </a:solidFill>
            <a:miter lim="800000"/>
            <a:headEnd/>
            <a:tailEnd/>
          </a:ln>
        </p:spPr>
      </p:sp>
      <p:sp>
        <p:nvSpPr>
          <p:cNvPr id="46082" name="Заметки 2"/>
          <p:cNvSpPr>
            <a:spLocks noGrp="1"/>
          </p:cNvSpPr>
          <p:nvPr>
            <p:ph type="body" idx="1"/>
          </p:nvPr>
        </p:nvSpPr>
        <p:spPr bwMode="auto">
          <a:noFill/>
        </p:spPr>
        <p:txBody>
          <a:bodyPr wrap="square" numCol="1" anchor="t" anchorCtr="0" compatLnSpc="1">
            <a:prstTxWarp prst="textNoShape">
              <a:avLst/>
            </a:prstTxWarp>
          </a:bodyPr>
          <a:lstStyle/>
          <a:p>
            <a:r>
              <a:rPr lang="ru-RU" smtClean="0"/>
              <a:t>РОССИЙСКОЕ ОБРАЗОВАНИЕ В КОНТЕКСТЕ МЕЖДУНАРОДНЫХ ИНДИКАТОРОВ 2009, </a:t>
            </a:r>
          </a:p>
          <a:p>
            <a:r>
              <a:rPr lang="ru-RU" b="1" smtClean="0"/>
              <a:t>Агранович Марк Львович</a:t>
            </a:r>
          </a:p>
          <a:p>
            <a:r>
              <a:rPr lang="ru-RU" b="1" smtClean="0"/>
              <a:t>Ковалева Галина Сергеевна</a:t>
            </a:r>
          </a:p>
          <a:p>
            <a:r>
              <a:rPr lang="ru-RU" b="1" smtClean="0"/>
              <a:t>Поливанова Катерина Николаевна</a:t>
            </a:r>
          </a:p>
          <a:p>
            <a:r>
              <a:rPr lang="ru-RU" b="1" smtClean="0"/>
              <a:t>Фатеева Анна Валерьевна</a:t>
            </a:r>
            <a:endParaRPr lang="ru-RU" smtClean="0"/>
          </a:p>
        </p:txBody>
      </p:sp>
      <p:sp>
        <p:nvSpPr>
          <p:cNvPr id="4" name="Номер слайда 3"/>
          <p:cNvSpPr>
            <a:spLocks noGrp="1"/>
          </p:cNvSpPr>
          <p:nvPr>
            <p:ph type="sldNum" sz="quarter" idx="5"/>
          </p:nvPr>
        </p:nvSpPr>
        <p:spPr/>
        <p:txBody>
          <a:bodyPr/>
          <a:lstStyle/>
          <a:p>
            <a:pPr>
              <a:defRPr/>
            </a:pPr>
            <a:fld id="{DB93B72B-4A0E-4724-AC2B-30A7DC10CA5F}" type="slidenum">
              <a:rPr lang="ru-RU" smtClean="0"/>
              <a:pPr>
                <a:defRPr/>
              </a:pPr>
              <a:t>19</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Образ слайда 1"/>
          <p:cNvSpPr>
            <a:spLocks noGrp="1" noRot="1" noChangeAspect="1" noTextEdit="1"/>
          </p:cNvSpPr>
          <p:nvPr>
            <p:ph type="sldImg"/>
          </p:nvPr>
        </p:nvSpPr>
        <p:spPr bwMode="auto">
          <a:noFill/>
          <a:ln>
            <a:solidFill>
              <a:srgbClr val="000000"/>
            </a:solidFill>
            <a:miter lim="800000"/>
            <a:headEnd/>
            <a:tailEnd/>
          </a:ln>
        </p:spPr>
      </p:sp>
      <p:sp>
        <p:nvSpPr>
          <p:cNvPr id="48130" name="Заметки 2"/>
          <p:cNvSpPr>
            <a:spLocks noGrp="1"/>
          </p:cNvSpPr>
          <p:nvPr>
            <p:ph type="body" idx="1"/>
          </p:nvPr>
        </p:nvSpPr>
        <p:spPr bwMode="auto">
          <a:noFill/>
        </p:spPr>
        <p:txBody>
          <a:bodyPr wrap="square" numCol="1" anchor="t" anchorCtr="0" compatLnSpc="1">
            <a:prstTxWarp prst="textNoShape">
              <a:avLst/>
            </a:prstTxWarp>
          </a:bodyPr>
          <a:lstStyle/>
          <a:p>
            <a:r>
              <a:rPr lang="en-US" smtClean="0"/>
              <a:t>http://expert.ru/russian_reporter/2012/21/vyibrat-sebe-zhizn/</a:t>
            </a:r>
            <a:endParaRPr lang="ru-RU" smtClean="0"/>
          </a:p>
        </p:txBody>
      </p:sp>
      <p:sp>
        <p:nvSpPr>
          <p:cNvPr id="4" name="Номер слайда 3"/>
          <p:cNvSpPr>
            <a:spLocks noGrp="1"/>
          </p:cNvSpPr>
          <p:nvPr>
            <p:ph type="sldNum" sz="quarter" idx="5"/>
          </p:nvPr>
        </p:nvSpPr>
        <p:spPr/>
        <p:txBody>
          <a:bodyPr/>
          <a:lstStyle/>
          <a:p>
            <a:pPr>
              <a:defRPr/>
            </a:pPr>
            <a:fld id="{B82D5DD4-ED57-4AE9-B223-BBBA5E35E95A}" type="slidenum">
              <a:rPr lang="ru-RU" smtClean="0"/>
              <a:pPr>
                <a:defRPr/>
              </a:pPr>
              <a:t>20</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Образ слайда 1"/>
          <p:cNvSpPr>
            <a:spLocks noGrp="1" noRot="1" noChangeAspect="1"/>
          </p:cNvSpPr>
          <p:nvPr>
            <p:ph type="sldImg"/>
          </p:nvPr>
        </p:nvSpPr>
        <p:spPr bwMode="auto">
          <a:noFill/>
          <a:ln>
            <a:solidFill>
              <a:srgbClr val="000000"/>
            </a:solidFill>
            <a:miter lim="800000"/>
            <a:headEnd/>
            <a:tailEnd/>
          </a:ln>
        </p:spPr>
      </p:sp>
      <p:sp>
        <p:nvSpPr>
          <p:cNvPr id="52226" name="Заметки 2"/>
          <p:cNvSpPr>
            <a:spLocks noGrp="1"/>
          </p:cNvSpPr>
          <p:nvPr>
            <p:ph type="body" idx="1"/>
          </p:nvPr>
        </p:nvSpPr>
        <p:spPr bwMode="auto">
          <a:noFill/>
        </p:spPr>
        <p:txBody>
          <a:bodyPr wrap="square" numCol="1" anchor="t" anchorCtr="0" compatLnSpc="1">
            <a:prstTxWarp prst="textNoShape">
              <a:avLst/>
            </a:prstTxWarp>
          </a:bodyPr>
          <a:lstStyle/>
          <a:p>
            <a:r>
              <a:rPr lang="en-US" smtClean="0"/>
              <a:t>Source: </a:t>
            </a:r>
            <a:r>
              <a:rPr lang="ru-RU" smtClean="0"/>
              <a:t>Отчет </a:t>
            </a:r>
            <a:r>
              <a:rPr lang="en-US" smtClean="0"/>
              <a:t>Adecco Future Jobs: How we will work in the Europe of future // Private employment agencies, temporary agency workers and their contribution to the labour market,</a:t>
            </a:r>
            <a:r>
              <a:rPr lang="ru-RU" smtClean="0"/>
              <a:t> </a:t>
            </a:r>
            <a:r>
              <a:rPr lang="en-US" smtClean="0"/>
              <a:t>ILO Paper No. 181, Geneva/October 2009, Zahlen auf Basis von CIETT: „The agency work industry around the world:</a:t>
            </a:r>
            <a:r>
              <a:rPr lang="ru-RU" smtClean="0"/>
              <a:t> </a:t>
            </a:r>
            <a:r>
              <a:rPr lang="en-US" smtClean="0"/>
              <a:t>Main statistics“, Brussels 2009 (ns = not significant, nlr = not legally recognized, pp = percentage points) *1999, **2001</a:t>
            </a:r>
            <a:endParaRPr lang="ru-RU" smtClean="0"/>
          </a:p>
        </p:txBody>
      </p:sp>
      <p:sp>
        <p:nvSpPr>
          <p:cNvPr id="4" name="Номер слайда 3"/>
          <p:cNvSpPr>
            <a:spLocks noGrp="1"/>
          </p:cNvSpPr>
          <p:nvPr>
            <p:ph type="sldNum" sz="quarter" idx="5"/>
          </p:nvPr>
        </p:nvSpPr>
        <p:spPr/>
        <p:txBody>
          <a:bodyPr/>
          <a:lstStyle/>
          <a:p>
            <a:pPr>
              <a:defRPr/>
            </a:pPr>
            <a:fld id="{9B81430B-F3AA-490A-BDFB-FA1ED8CC0CEB}" type="slidenum">
              <a:rPr lang="ru-RU" smtClean="0"/>
              <a:pPr>
                <a:defRPr/>
              </a:pPr>
              <a:t>23</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277266-5F74-4406-A489-8AB1C040A303}" type="slidenum">
              <a:rPr lang="ru-RU"/>
              <a:pPr fontAlgn="base">
                <a:spcBef>
                  <a:spcPct val="0"/>
                </a:spcBef>
                <a:spcAft>
                  <a:spcPct val="0"/>
                </a:spcAft>
                <a:defRPr/>
              </a:pPr>
              <a:t>24</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FA2D86-DCE4-485C-B6CA-16DAB2C1719B}" type="slidenum">
              <a:rPr lang="ru-RU"/>
              <a:pPr fontAlgn="base">
                <a:spcBef>
                  <a:spcPct val="0"/>
                </a:spcBef>
                <a:spcAft>
                  <a:spcPct val="0"/>
                </a:spcAft>
                <a:defRPr/>
              </a:pPr>
              <a:t>36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E19DBD-116D-4D32-ABE3-A8CB6626064B}" type="slidenum">
              <a:rPr lang="ru-RU"/>
              <a:pPr fontAlgn="base">
                <a:spcBef>
                  <a:spcPct val="0"/>
                </a:spcBef>
                <a:spcAft>
                  <a:spcPct val="0"/>
                </a:spcAft>
                <a:defRPr/>
              </a:pPr>
              <a:t>7</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раз слайда 1"/>
          <p:cNvSpPr>
            <a:spLocks noGrp="1" noRot="1" noChangeAspect="1"/>
          </p:cNvSpPr>
          <p:nvPr>
            <p:ph type="sldImg"/>
          </p:nvPr>
        </p:nvSpPr>
        <p:spPr bwMode="auto">
          <a:noFill/>
          <a:ln>
            <a:solidFill>
              <a:srgbClr val="000000"/>
            </a:solidFill>
            <a:miter lim="800000"/>
            <a:headEnd/>
            <a:tailEnd/>
          </a:ln>
        </p:spPr>
      </p:sp>
      <p:sp>
        <p:nvSpPr>
          <p:cNvPr id="27650" name="Заметки 2"/>
          <p:cNvSpPr>
            <a:spLocks noGrp="1"/>
          </p:cNvSpPr>
          <p:nvPr>
            <p:ph type="body" idx="1"/>
          </p:nvPr>
        </p:nvSpPr>
        <p:spPr bwMode="auto">
          <a:noFill/>
        </p:spPr>
        <p:txBody>
          <a:bodyPr wrap="square" numCol="1" anchor="t" anchorCtr="0" compatLnSpc="1">
            <a:prstTxWarp prst="textNoShape">
              <a:avLst/>
            </a:prstTxWarp>
          </a:bodyPr>
          <a:lstStyle/>
          <a:p>
            <a:r>
              <a:rPr lang="en-US" smtClean="0"/>
              <a:t>http://www.cedefop.europa.eu/EN/about-cedefop/projects/forecasting-skill-demand-and-supply/skills-forecasts.aspx</a:t>
            </a:r>
          </a:p>
          <a:p>
            <a:endParaRPr lang="en-US" smtClean="0"/>
          </a:p>
          <a:p>
            <a:r>
              <a:rPr lang="en-US" i="1" smtClean="0"/>
              <a:t>A 2004 book, The Jobs Revolution: Changing How America Works</a:t>
            </a:r>
            <a:r>
              <a:rPr lang="en-US" smtClean="0"/>
              <a:t>, notes that as recently as 1991, fewer than 50 percent of U.S. jobs required skilled workers. By 2015, 76 percent of American jobs will demand highly skilled employees. If that talent isn’t here, companies will be forced to turn to better-educated workers in other countries. </a:t>
            </a:r>
          </a:p>
          <a:p>
            <a:r>
              <a:rPr lang="en-US" smtClean="0"/>
              <a:t>http://www.marquette.edu/magazine/winter06/frontier.shtml </a:t>
            </a:r>
            <a:endParaRPr lang="ru-RU" smtClean="0"/>
          </a:p>
        </p:txBody>
      </p:sp>
      <p:sp>
        <p:nvSpPr>
          <p:cNvPr id="4" name="Номер слайда 3"/>
          <p:cNvSpPr>
            <a:spLocks noGrp="1"/>
          </p:cNvSpPr>
          <p:nvPr>
            <p:ph type="sldNum" sz="quarter" idx="5"/>
          </p:nvPr>
        </p:nvSpPr>
        <p:spPr/>
        <p:txBody>
          <a:bodyPr/>
          <a:lstStyle/>
          <a:p>
            <a:pPr>
              <a:defRPr/>
            </a:pPr>
            <a:fld id="{4C735855-D697-4D5D-B9B7-BA22FD32ABE5}" type="slidenum">
              <a:rPr lang="ru-RU" smtClean="0"/>
              <a:pPr>
                <a:defRPr/>
              </a:pPr>
              <a:t>9</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Образ слайда 1"/>
          <p:cNvSpPr>
            <a:spLocks noGrp="1" noRot="1" noChangeAspect="1"/>
          </p:cNvSpPr>
          <p:nvPr>
            <p:ph type="sldImg"/>
          </p:nvPr>
        </p:nvSpPr>
        <p:spPr bwMode="auto">
          <a:noFill/>
          <a:ln>
            <a:solidFill>
              <a:srgbClr val="000000"/>
            </a:solidFill>
            <a:miter lim="800000"/>
            <a:headEnd/>
            <a:tailEnd/>
          </a:ln>
        </p:spPr>
      </p:sp>
      <p:sp>
        <p:nvSpPr>
          <p:cNvPr id="29698" name="Заметки 2"/>
          <p:cNvSpPr>
            <a:spLocks noGrp="1"/>
          </p:cNvSpPr>
          <p:nvPr>
            <p:ph type="body" idx="1"/>
          </p:nvPr>
        </p:nvSpPr>
        <p:spPr bwMode="auto">
          <a:noFill/>
        </p:spPr>
        <p:txBody>
          <a:bodyPr wrap="square" numCol="1" anchor="t" anchorCtr="0" compatLnSpc="1">
            <a:prstTxWarp prst="textNoShape">
              <a:avLst/>
            </a:prstTxWarp>
          </a:bodyPr>
          <a:lstStyle/>
          <a:p>
            <a:r>
              <a:rPr lang="en-US" smtClean="0"/>
              <a:t>http://management.fortune.cnn.com/2012/05/11/500-fedex-fred-smith/</a:t>
            </a:r>
            <a:endParaRPr lang="ru-RU" smtClean="0"/>
          </a:p>
        </p:txBody>
      </p:sp>
      <p:sp>
        <p:nvSpPr>
          <p:cNvPr id="4" name="Номер слайда 3"/>
          <p:cNvSpPr>
            <a:spLocks noGrp="1"/>
          </p:cNvSpPr>
          <p:nvPr>
            <p:ph type="sldNum" sz="quarter" idx="5"/>
          </p:nvPr>
        </p:nvSpPr>
        <p:spPr/>
        <p:txBody>
          <a:bodyPr/>
          <a:lstStyle/>
          <a:p>
            <a:pPr>
              <a:defRPr/>
            </a:pPr>
            <a:fld id="{3BF2A208-9594-4D7C-9FD8-3B5D3DA6CA66}" type="slidenum">
              <a:rPr lang="ru-RU" smtClean="0"/>
              <a:pPr>
                <a:defRPr/>
              </a:pPr>
              <a:t>10</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Образ слайда 1"/>
          <p:cNvSpPr>
            <a:spLocks noGrp="1" noRot="1" noChangeAspect="1"/>
          </p:cNvSpPr>
          <p:nvPr>
            <p:ph type="sldImg"/>
          </p:nvPr>
        </p:nvSpPr>
        <p:spPr bwMode="auto">
          <a:noFill/>
          <a:ln>
            <a:solidFill>
              <a:srgbClr val="000000"/>
            </a:solidFill>
            <a:miter lim="800000"/>
            <a:headEnd/>
            <a:tailEnd/>
          </a:ln>
        </p:spPr>
      </p:sp>
      <p:sp>
        <p:nvSpPr>
          <p:cNvPr id="31746" name="Заметки 2"/>
          <p:cNvSpPr>
            <a:spLocks noGrp="1"/>
          </p:cNvSpPr>
          <p:nvPr>
            <p:ph type="body" idx="1"/>
          </p:nvPr>
        </p:nvSpPr>
        <p:spPr bwMode="auto">
          <a:noFill/>
        </p:spPr>
        <p:txBody>
          <a:bodyPr wrap="square" numCol="1" anchor="t" anchorCtr="0" compatLnSpc="1">
            <a:prstTxWarp prst="textNoShape">
              <a:avLst/>
            </a:prstTxWarp>
          </a:bodyPr>
          <a:lstStyle/>
          <a:p>
            <a:r>
              <a:rPr lang="en-US" smtClean="0"/>
              <a:t>http://online.wsj.com/article/SB10001424052702304821304577436172660988042.html</a:t>
            </a:r>
            <a:endParaRPr lang="ru-RU" smtClean="0"/>
          </a:p>
          <a:p>
            <a:r>
              <a:rPr lang="en-US" smtClean="0"/>
              <a:t>A version of this article appeared May 31, 2012, on page A2 in the U.S. edition of The Wall Street Journal, with the headline: Software Raises Bar for Hiring.</a:t>
            </a:r>
            <a:endParaRPr lang="ru-RU" smtClean="0"/>
          </a:p>
          <a:p>
            <a:endParaRPr lang="en-US" smtClean="0"/>
          </a:p>
          <a:p>
            <a:r>
              <a:rPr lang="en-US" smtClean="0"/>
              <a:t>As anyone who has applied for a job lately knows, the trick is parroting all the words in the job description but not just copying and pasting the text, which leads the software to discard the application. It's a whole new skill: Clearing the software hurdle is as important as being able to do the job. </a:t>
            </a:r>
            <a:endParaRPr lang="ru-RU" smtClean="0"/>
          </a:p>
          <a:p>
            <a:endParaRPr lang="ru-RU" smtClean="0"/>
          </a:p>
        </p:txBody>
      </p:sp>
      <p:sp>
        <p:nvSpPr>
          <p:cNvPr id="4" name="Номер слайда 3"/>
          <p:cNvSpPr>
            <a:spLocks noGrp="1"/>
          </p:cNvSpPr>
          <p:nvPr>
            <p:ph type="sldNum" sz="quarter" idx="5"/>
          </p:nvPr>
        </p:nvSpPr>
        <p:spPr/>
        <p:txBody>
          <a:bodyPr/>
          <a:lstStyle/>
          <a:p>
            <a:pPr>
              <a:defRPr/>
            </a:pPr>
            <a:fld id="{E2FEAEDE-10E6-4CBF-9329-290B2FBF5FF5}" type="slidenum">
              <a:rPr lang="ru-RU" smtClean="0"/>
              <a:pPr>
                <a:defRPr/>
              </a:pPr>
              <a:t>11</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BC86C7-D69D-4E73-B26C-1391E4C626D6}" type="slidenum">
              <a:rPr lang="ru-RU"/>
              <a:pPr fontAlgn="base">
                <a:spcBef>
                  <a:spcPct val="0"/>
                </a:spcBef>
                <a:spcAft>
                  <a:spcPct val="0"/>
                </a:spcAft>
                <a:defRPr/>
              </a:pPr>
              <a:t>12</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Образ слайда 1"/>
          <p:cNvSpPr>
            <a:spLocks noGrp="1" noRot="1" noChangeAspect="1"/>
          </p:cNvSpPr>
          <p:nvPr>
            <p:ph type="sldImg"/>
          </p:nvPr>
        </p:nvSpPr>
        <p:spPr bwMode="auto">
          <a:noFill/>
          <a:ln>
            <a:solidFill>
              <a:srgbClr val="000000"/>
            </a:solidFill>
            <a:miter lim="800000"/>
            <a:headEnd/>
            <a:tailEnd/>
          </a:ln>
        </p:spPr>
      </p:sp>
      <p:sp>
        <p:nvSpPr>
          <p:cNvPr id="35842" name="Заметки 2"/>
          <p:cNvSpPr>
            <a:spLocks noGrp="1"/>
          </p:cNvSpPr>
          <p:nvPr>
            <p:ph type="body" idx="1"/>
          </p:nvPr>
        </p:nvSpPr>
        <p:spPr bwMode="auto">
          <a:noFill/>
        </p:spPr>
        <p:txBody>
          <a:bodyPr wrap="square" numCol="1" anchor="t" anchorCtr="0" compatLnSpc="1">
            <a:prstTxWarp prst="textNoShape">
              <a:avLst/>
            </a:prstTxWarp>
          </a:bodyPr>
          <a:lstStyle/>
          <a:p>
            <a:r>
              <a:rPr lang="ru-RU" smtClean="0"/>
              <a:t>Расчеты </a:t>
            </a:r>
            <a:r>
              <a:rPr lang="en-US" smtClean="0"/>
              <a:t>FutureToday</a:t>
            </a:r>
            <a:r>
              <a:rPr lang="ru-RU" smtClean="0"/>
              <a:t> по данным Росстата</a:t>
            </a:r>
          </a:p>
        </p:txBody>
      </p:sp>
      <p:sp>
        <p:nvSpPr>
          <p:cNvPr id="4" name="Номер слайда 3"/>
          <p:cNvSpPr>
            <a:spLocks noGrp="1"/>
          </p:cNvSpPr>
          <p:nvPr>
            <p:ph type="sldNum" sz="quarter" idx="5"/>
          </p:nvPr>
        </p:nvSpPr>
        <p:spPr/>
        <p:txBody>
          <a:bodyPr/>
          <a:lstStyle/>
          <a:p>
            <a:pPr>
              <a:defRPr/>
            </a:pPr>
            <a:fld id="{7B6248F0-8E0C-479A-AE37-D9C4332A0FE2}" type="slidenum">
              <a:rPr lang="ru-RU" smtClean="0"/>
              <a:pPr>
                <a:defRPr/>
              </a:pPr>
              <a:t>13</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Образ слайда 1"/>
          <p:cNvSpPr>
            <a:spLocks noGrp="1" noRot="1" noChangeAspect="1"/>
          </p:cNvSpPr>
          <p:nvPr>
            <p:ph type="sldImg"/>
          </p:nvPr>
        </p:nvSpPr>
        <p:spPr bwMode="auto">
          <a:noFill/>
          <a:ln>
            <a:solidFill>
              <a:srgbClr val="000000"/>
            </a:solidFill>
            <a:miter lim="800000"/>
            <a:headEnd/>
            <a:tailEnd/>
          </a:ln>
        </p:spPr>
      </p:sp>
      <p:sp>
        <p:nvSpPr>
          <p:cNvPr id="38914" name="Заметки 2"/>
          <p:cNvSpPr>
            <a:spLocks noGrp="1"/>
          </p:cNvSpPr>
          <p:nvPr>
            <p:ph type="body" idx="1"/>
          </p:nvPr>
        </p:nvSpPr>
        <p:spPr bwMode="auto">
          <a:noFill/>
        </p:spPr>
        <p:txBody>
          <a:bodyPr wrap="square" numCol="1" anchor="t" anchorCtr="0" compatLnSpc="1">
            <a:prstTxWarp prst="textNoShape">
              <a:avLst/>
            </a:prstTxWarp>
          </a:bodyPr>
          <a:lstStyle/>
          <a:p>
            <a:r>
              <a:rPr lang="en-US" i="1" smtClean="0">
                <a:solidFill>
                  <a:schemeClr val="tx2"/>
                </a:solidFill>
              </a:rPr>
              <a:t>Source</a:t>
            </a:r>
            <a:r>
              <a:rPr lang="ru-RU" i="1" smtClean="0">
                <a:solidFill>
                  <a:schemeClr val="tx2"/>
                </a:solidFill>
              </a:rPr>
              <a:t>:</a:t>
            </a:r>
            <a:r>
              <a:rPr lang="en-US" i="1" smtClean="0">
                <a:solidFill>
                  <a:schemeClr val="tx2"/>
                </a:solidFill>
              </a:rPr>
              <a:t>Economist Intelligence Unit</a:t>
            </a:r>
            <a:endParaRPr lang="ru-RU" i="1" smtClean="0">
              <a:solidFill>
                <a:schemeClr val="tx2"/>
              </a:solidFill>
            </a:endParaRPr>
          </a:p>
          <a:p>
            <a:r>
              <a:rPr lang="ru-RU" smtClean="0"/>
              <a:t>А также: </a:t>
            </a:r>
            <a:r>
              <a:rPr lang="en-US" smtClean="0"/>
              <a:t>http://www.forbes.ru/sobytiya-column/rynki/82781-big-mak-obvinyaet</a:t>
            </a:r>
            <a:endParaRPr lang="ru-RU" smtClean="0"/>
          </a:p>
        </p:txBody>
      </p:sp>
      <p:sp>
        <p:nvSpPr>
          <p:cNvPr id="4" name="Номер слайда 3"/>
          <p:cNvSpPr>
            <a:spLocks noGrp="1"/>
          </p:cNvSpPr>
          <p:nvPr>
            <p:ph type="sldNum" sz="quarter" idx="5"/>
          </p:nvPr>
        </p:nvSpPr>
        <p:spPr/>
        <p:txBody>
          <a:bodyPr/>
          <a:lstStyle/>
          <a:p>
            <a:pPr>
              <a:defRPr/>
            </a:pPr>
            <a:fld id="{93296A19-E1C6-43A6-A05D-6C7E74183EB5}" type="slidenum">
              <a:rPr lang="ru-RU" smtClean="0"/>
              <a:pPr>
                <a:defRPr/>
              </a:pPr>
              <a:t>14</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Образ слайда 1"/>
          <p:cNvSpPr>
            <a:spLocks noGrp="1" noRot="1" noChangeAspect="1"/>
          </p:cNvSpPr>
          <p:nvPr>
            <p:ph type="sldImg"/>
          </p:nvPr>
        </p:nvSpPr>
        <p:spPr bwMode="auto">
          <a:noFill/>
          <a:ln>
            <a:solidFill>
              <a:srgbClr val="000000"/>
            </a:solidFill>
            <a:miter lim="800000"/>
            <a:headEnd/>
            <a:tailEnd/>
          </a:ln>
        </p:spPr>
      </p:sp>
      <p:sp>
        <p:nvSpPr>
          <p:cNvPr id="40962" name="Заметки 2"/>
          <p:cNvSpPr>
            <a:spLocks noGrp="1"/>
          </p:cNvSpPr>
          <p:nvPr>
            <p:ph type="body" idx="1"/>
          </p:nvPr>
        </p:nvSpPr>
        <p:spPr bwMode="auto">
          <a:noFill/>
        </p:spPr>
        <p:txBody>
          <a:bodyPr wrap="square" numCol="1" anchor="t" anchorCtr="0" compatLnSpc="1">
            <a:prstTxWarp prst="textNoShape">
              <a:avLst/>
            </a:prstTxWarp>
          </a:bodyPr>
          <a:lstStyle/>
          <a:p>
            <a:r>
              <a:rPr lang="ru-RU" i="1" smtClean="0">
                <a:solidFill>
                  <a:schemeClr val="tx2"/>
                </a:solidFill>
              </a:rPr>
              <a:t>Росстат, МЭР</a:t>
            </a:r>
          </a:p>
        </p:txBody>
      </p:sp>
      <p:sp>
        <p:nvSpPr>
          <p:cNvPr id="4" name="Номер слайда 3"/>
          <p:cNvSpPr>
            <a:spLocks noGrp="1"/>
          </p:cNvSpPr>
          <p:nvPr>
            <p:ph type="sldNum" sz="quarter" idx="5"/>
          </p:nvPr>
        </p:nvSpPr>
        <p:spPr/>
        <p:txBody>
          <a:bodyPr/>
          <a:lstStyle/>
          <a:p>
            <a:pPr>
              <a:defRPr/>
            </a:pPr>
            <a:fld id="{74EF949A-9A7A-49A5-B234-F41CAAF091D7}" type="slidenum">
              <a:rPr lang="ru-RU" smtClean="0"/>
              <a:pPr>
                <a:defRPr/>
              </a:pPr>
              <a:t>15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179388" y="6356350"/>
            <a:ext cx="2411412" cy="365125"/>
          </a:xfrm>
          <a:prstGeom prst="rect">
            <a:avLst/>
          </a:prstGeom>
        </p:spPr>
        <p:txBody>
          <a:bodyPr/>
          <a:lstStyle>
            <a:lvl1pPr fontAlgn="auto">
              <a:spcBef>
                <a:spcPts val="0"/>
              </a:spcBef>
              <a:spcAft>
                <a:spcPts val="0"/>
              </a:spcAft>
              <a:defRPr>
                <a:latin typeface="+mn-lt"/>
              </a:defRPr>
            </a:lvl1pPr>
          </a:lstStyle>
          <a:p>
            <a:pPr>
              <a:defRPr/>
            </a:pPr>
            <a:fld id="{CCD7B2EA-2A1A-41AB-89D9-C581E9622144}" type="datetimeFigureOut">
              <a:rPr lang="ru-RU"/>
              <a:pPr>
                <a:defRPr/>
              </a:pPr>
              <a:t>19.09.2013</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ru-RU"/>
          </a:p>
        </p:txBody>
      </p:sp>
      <p:sp>
        <p:nvSpPr>
          <p:cNvPr id="6" name="Номер слайда 5"/>
          <p:cNvSpPr>
            <a:spLocks noGrp="1"/>
          </p:cNvSpPr>
          <p:nvPr>
            <p:ph type="sldNum" sz="quarter" idx="12"/>
          </p:nvPr>
        </p:nvSpPr>
        <p:spPr>
          <a:xfrm>
            <a:off x="6553200" y="6356350"/>
            <a:ext cx="2411413" cy="365125"/>
          </a:xfrm>
          <a:prstGeom prst="rect">
            <a:avLst/>
          </a:prstGeom>
        </p:spPr>
        <p:txBody>
          <a:bodyPr/>
          <a:lstStyle>
            <a:lvl1pPr fontAlgn="auto">
              <a:spcBef>
                <a:spcPts val="0"/>
              </a:spcBef>
              <a:spcAft>
                <a:spcPts val="0"/>
              </a:spcAft>
              <a:defRPr>
                <a:latin typeface="+mn-lt"/>
              </a:defRPr>
            </a:lvl1pPr>
          </a:lstStyle>
          <a:p>
            <a:pPr>
              <a:defRPr/>
            </a:pPr>
            <a:fld id="{3F1D59D2-90D5-4554-8183-87BDBCB70C16}"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179388" y="6356350"/>
            <a:ext cx="2411412" cy="365125"/>
          </a:xfrm>
          <a:prstGeom prst="rect">
            <a:avLst/>
          </a:prstGeom>
        </p:spPr>
        <p:txBody>
          <a:bodyPr/>
          <a:lstStyle>
            <a:lvl1pPr fontAlgn="auto">
              <a:spcBef>
                <a:spcPts val="0"/>
              </a:spcBef>
              <a:spcAft>
                <a:spcPts val="0"/>
              </a:spcAft>
              <a:defRPr>
                <a:latin typeface="+mn-lt"/>
              </a:defRPr>
            </a:lvl1pPr>
          </a:lstStyle>
          <a:p>
            <a:pPr>
              <a:defRPr/>
            </a:pPr>
            <a:fld id="{BC8951FA-9DC3-4B72-9FF7-920A6CD7D02E}" type="datetimeFigureOut">
              <a:rPr lang="ru-RU"/>
              <a:pPr>
                <a:defRPr/>
              </a:pPr>
              <a:t>19.09.2013</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ru-RU"/>
          </a:p>
        </p:txBody>
      </p:sp>
      <p:sp>
        <p:nvSpPr>
          <p:cNvPr id="7" name="Номер слайда 6"/>
          <p:cNvSpPr>
            <a:spLocks noGrp="1"/>
          </p:cNvSpPr>
          <p:nvPr>
            <p:ph type="sldNum" sz="quarter" idx="12"/>
          </p:nvPr>
        </p:nvSpPr>
        <p:spPr>
          <a:xfrm>
            <a:off x="6553200" y="6356350"/>
            <a:ext cx="2411413" cy="365125"/>
          </a:xfrm>
          <a:prstGeom prst="rect">
            <a:avLst/>
          </a:prstGeom>
        </p:spPr>
        <p:txBody>
          <a:bodyPr/>
          <a:lstStyle>
            <a:lvl1pPr fontAlgn="auto">
              <a:spcBef>
                <a:spcPts val="0"/>
              </a:spcBef>
              <a:spcAft>
                <a:spcPts val="0"/>
              </a:spcAft>
              <a:defRPr>
                <a:latin typeface="+mn-lt"/>
              </a:defRPr>
            </a:lvl1pPr>
          </a:lstStyle>
          <a:p>
            <a:pPr>
              <a:defRPr/>
            </a:pPr>
            <a:fld id="{07E53AB3-F5B4-44A3-81A8-4E567485B360}"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179388" y="6356350"/>
            <a:ext cx="2411412" cy="365125"/>
          </a:xfrm>
          <a:prstGeom prst="rect">
            <a:avLst/>
          </a:prstGeom>
        </p:spPr>
        <p:txBody>
          <a:bodyPr/>
          <a:lstStyle>
            <a:lvl1pPr fontAlgn="auto">
              <a:spcBef>
                <a:spcPts val="0"/>
              </a:spcBef>
              <a:spcAft>
                <a:spcPts val="0"/>
              </a:spcAft>
              <a:defRPr>
                <a:latin typeface="+mn-lt"/>
              </a:defRPr>
            </a:lvl1pPr>
          </a:lstStyle>
          <a:p>
            <a:pPr>
              <a:defRPr/>
            </a:pPr>
            <a:fld id="{F85896CA-D6CA-4C8E-8E91-23DA86905747}" type="datetimeFigureOut">
              <a:rPr lang="ru-RU"/>
              <a:pPr>
                <a:defRPr/>
              </a:pPr>
              <a:t>19.09.2013</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ru-RU"/>
          </a:p>
        </p:txBody>
      </p:sp>
      <p:sp>
        <p:nvSpPr>
          <p:cNvPr id="7" name="Номер слайда 6"/>
          <p:cNvSpPr>
            <a:spLocks noGrp="1"/>
          </p:cNvSpPr>
          <p:nvPr>
            <p:ph type="sldNum" sz="quarter" idx="12"/>
          </p:nvPr>
        </p:nvSpPr>
        <p:spPr>
          <a:xfrm>
            <a:off x="6553200" y="6356350"/>
            <a:ext cx="2411413" cy="365125"/>
          </a:xfrm>
          <a:prstGeom prst="rect">
            <a:avLst/>
          </a:prstGeom>
        </p:spPr>
        <p:txBody>
          <a:bodyPr/>
          <a:lstStyle>
            <a:lvl1pPr fontAlgn="auto">
              <a:spcBef>
                <a:spcPts val="0"/>
              </a:spcBef>
              <a:spcAft>
                <a:spcPts val="0"/>
              </a:spcAft>
              <a:defRPr>
                <a:latin typeface="+mn-lt"/>
              </a:defRPr>
            </a:lvl1pPr>
          </a:lstStyle>
          <a:p>
            <a:pPr>
              <a:defRPr/>
            </a:pPr>
            <a:fld id="{D0621F53-A75C-468B-B638-1BEAF25EF265}"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179388" y="6356350"/>
            <a:ext cx="2411412" cy="365125"/>
          </a:xfrm>
          <a:prstGeom prst="rect">
            <a:avLst/>
          </a:prstGeom>
        </p:spPr>
        <p:txBody>
          <a:bodyPr/>
          <a:lstStyle>
            <a:lvl1pPr fontAlgn="auto">
              <a:spcBef>
                <a:spcPts val="0"/>
              </a:spcBef>
              <a:spcAft>
                <a:spcPts val="0"/>
              </a:spcAft>
              <a:defRPr>
                <a:latin typeface="+mn-lt"/>
              </a:defRPr>
            </a:lvl1pPr>
          </a:lstStyle>
          <a:p>
            <a:pPr>
              <a:defRPr/>
            </a:pPr>
            <a:fld id="{4288FEF0-9FCE-46F3-9F33-158FAEFEDBAF}" type="datetimeFigureOut">
              <a:rPr lang="ru-RU"/>
              <a:pPr>
                <a:defRPr/>
              </a:pPr>
              <a:t>19.09.2013</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ru-RU"/>
          </a:p>
        </p:txBody>
      </p:sp>
      <p:sp>
        <p:nvSpPr>
          <p:cNvPr id="6" name="Номер слайда 5"/>
          <p:cNvSpPr>
            <a:spLocks noGrp="1"/>
          </p:cNvSpPr>
          <p:nvPr>
            <p:ph type="sldNum" sz="quarter" idx="12"/>
          </p:nvPr>
        </p:nvSpPr>
        <p:spPr>
          <a:xfrm>
            <a:off x="6553200" y="6356350"/>
            <a:ext cx="2411413" cy="365125"/>
          </a:xfrm>
          <a:prstGeom prst="rect">
            <a:avLst/>
          </a:prstGeom>
        </p:spPr>
        <p:txBody>
          <a:bodyPr/>
          <a:lstStyle>
            <a:lvl1pPr fontAlgn="auto">
              <a:spcBef>
                <a:spcPts val="0"/>
              </a:spcBef>
              <a:spcAft>
                <a:spcPts val="0"/>
              </a:spcAft>
              <a:defRPr>
                <a:latin typeface="+mn-lt"/>
              </a:defRPr>
            </a:lvl1pPr>
          </a:lstStyle>
          <a:p>
            <a:pPr>
              <a:defRPr/>
            </a:pPr>
            <a:fld id="{71F91E7C-D2B8-4C64-956A-18EA83EDAC0F}"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179388" y="6356350"/>
            <a:ext cx="2411412" cy="365125"/>
          </a:xfrm>
          <a:prstGeom prst="rect">
            <a:avLst/>
          </a:prstGeom>
        </p:spPr>
        <p:txBody>
          <a:bodyPr/>
          <a:lstStyle>
            <a:lvl1pPr fontAlgn="auto">
              <a:spcBef>
                <a:spcPts val="0"/>
              </a:spcBef>
              <a:spcAft>
                <a:spcPts val="0"/>
              </a:spcAft>
              <a:defRPr>
                <a:latin typeface="+mn-lt"/>
              </a:defRPr>
            </a:lvl1pPr>
          </a:lstStyle>
          <a:p>
            <a:pPr>
              <a:defRPr/>
            </a:pPr>
            <a:fld id="{542E4930-1F85-4F0D-AD20-3854E0A03CC3}" type="datetimeFigureOut">
              <a:rPr lang="ru-RU"/>
              <a:pPr>
                <a:defRPr/>
              </a:pPr>
              <a:t>19.09.2013</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ru-RU"/>
          </a:p>
        </p:txBody>
      </p:sp>
      <p:sp>
        <p:nvSpPr>
          <p:cNvPr id="6" name="Номер слайда 5"/>
          <p:cNvSpPr>
            <a:spLocks noGrp="1"/>
          </p:cNvSpPr>
          <p:nvPr>
            <p:ph type="sldNum" sz="quarter" idx="12"/>
          </p:nvPr>
        </p:nvSpPr>
        <p:spPr>
          <a:xfrm>
            <a:off x="6553200" y="6356350"/>
            <a:ext cx="2411413" cy="365125"/>
          </a:xfrm>
          <a:prstGeom prst="rect">
            <a:avLst/>
          </a:prstGeom>
        </p:spPr>
        <p:txBody>
          <a:bodyPr/>
          <a:lstStyle>
            <a:lvl1pPr fontAlgn="auto">
              <a:spcBef>
                <a:spcPts val="0"/>
              </a:spcBef>
              <a:spcAft>
                <a:spcPts val="0"/>
              </a:spcAft>
              <a:defRPr>
                <a:latin typeface="+mn-lt"/>
              </a:defRPr>
            </a:lvl1pPr>
          </a:lstStyle>
          <a:p>
            <a:pPr>
              <a:defRPr/>
            </a:pPr>
            <a:fld id="{4ADB7133-115F-411F-BBE0-E5318E6037D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a:xfrm>
            <a:off x="179388" y="6356350"/>
            <a:ext cx="2411412" cy="365125"/>
          </a:xfrm>
          <a:prstGeom prst="rect">
            <a:avLst/>
          </a:prstGeom>
        </p:spPr>
        <p:txBody>
          <a:bodyPr/>
          <a:lstStyle>
            <a:lvl1pPr fontAlgn="auto">
              <a:spcBef>
                <a:spcPts val="0"/>
              </a:spcBef>
              <a:spcAft>
                <a:spcPts val="0"/>
              </a:spcAft>
              <a:defRPr>
                <a:latin typeface="+mn-lt"/>
              </a:defRPr>
            </a:lvl1pPr>
          </a:lstStyle>
          <a:p>
            <a:pPr>
              <a:defRPr/>
            </a:pPr>
            <a:fld id="{5221BBB1-87D8-4F85-9A9A-B1A75EB23E60}" type="datetimeFigureOut">
              <a:rPr lang="ru-RU"/>
              <a:pPr>
                <a:defRPr/>
              </a:pPr>
              <a:t>19.09.2013</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ru-RU"/>
          </a:p>
        </p:txBody>
      </p:sp>
      <p:sp>
        <p:nvSpPr>
          <p:cNvPr id="6" name="Номер слайда 5"/>
          <p:cNvSpPr>
            <a:spLocks noGrp="1"/>
          </p:cNvSpPr>
          <p:nvPr>
            <p:ph type="sldNum" sz="quarter" idx="12"/>
          </p:nvPr>
        </p:nvSpPr>
        <p:spPr>
          <a:xfrm>
            <a:off x="6553200" y="6356350"/>
            <a:ext cx="2411413" cy="365125"/>
          </a:xfrm>
          <a:prstGeom prst="rect">
            <a:avLst/>
          </a:prstGeom>
        </p:spPr>
        <p:txBody>
          <a:bodyPr/>
          <a:lstStyle>
            <a:lvl1pPr fontAlgn="auto">
              <a:spcBef>
                <a:spcPts val="0"/>
              </a:spcBef>
              <a:spcAft>
                <a:spcPts val="0"/>
              </a:spcAft>
              <a:defRPr>
                <a:latin typeface="+mn-lt"/>
              </a:defRPr>
            </a:lvl1pPr>
          </a:lstStyle>
          <a:p>
            <a:pPr>
              <a:defRPr/>
            </a:pPr>
            <a:fld id="{8B43A5AE-7883-4A22-85C8-2725351523C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a:xfrm>
            <a:off x="179388" y="6356350"/>
            <a:ext cx="2411412" cy="365125"/>
          </a:xfrm>
          <a:prstGeom prst="rect">
            <a:avLst/>
          </a:prstGeom>
        </p:spPr>
        <p:txBody>
          <a:bodyPr/>
          <a:lstStyle>
            <a:lvl1pPr fontAlgn="auto">
              <a:spcBef>
                <a:spcPts val="0"/>
              </a:spcBef>
              <a:spcAft>
                <a:spcPts val="0"/>
              </a:spcAft>
              <a:defRPr>
                <a:latin typeface="+mn-lt"/>
              </a:defRPr>
            </a:lvl1pPr>
          </a:lstStyle>
          <a:p>
            <a:pPr>
              <a:defRPr/>
            </a:pPr>
            <a:fld id="{9E0FEF4D-1CC8-4FD7-85AC-9A4E214BB70A}" type="datetimeFigureOut">
              <a:rPr lang="ru-RU"/>
              <a:pPr>
                <a:defRPr/>
              </a:pPr>
              <a:t>19.09.2013</a:t>
            </a:fld>
            <a:endParaRPr lang="ru-RU"/>
          </a:p>
        </p:txBody>
      </p:sp>
      <p:sp>
        <p:nvSpPr>
          <p:cNvPr id="4" name="Нижний колонтитул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ru-RU"/>
          </a:p>
        </p:txBody>
      </p:sp>
      <p:sp>
        <p:nvSpPr>
          <p:cNvPr id="5" name="Номер слайда 5"/>
          <p:cNvSpPr>
            <a:spLocks noGrp="1"/>
          </p:cNvSpPr>
          <p:nvPr>
            <p:ph type="sldNum" sz="quarter" idx="12"/>
          </p:nvPr>
        </p:nvSpPr>
        <p:spPr>
          <a:xfrm>
            <a:off x="6553200" y="6356350"/>
            <a:ext cx="2411413" cy="365125"/>
          </a:xfrm>
          <a:prstGeom prst="rect">
            <a:avLst/>
          </a:prstGeom>
        </p:spPr>
        <p:txBody>
          <a:bodyPr/>
          <a:lstStyle>
            <a:lvl1pPr fontAlgn="auto">
              <a:spcBef>
                <a:spcPts val="0"/>
              </a:spcBef>
              <a:spcAft>
                <a:spcPts val="0"/>
              </a:spcAft>
              <a:defRPr>
                <a:latin typeface="+mn-lt"/>
              </a:defRPr>
            </a:lvl1pPr>
          </a:lstStyle>
          <a:p>
            <a:pPr>
              <a:defRPr/>
            </a:pPr>
            <a:fld id="{76FD8565-08BA-4A50-BFC6-67AE16A88391}"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179388" y="6356350"/>
            <a:ext cx="2411412" cy="365125"/>
          </a:xfrm>
          <a:prstGeom prst="rect">
            <a:avLst/>
          </a:prstGeom>
        </p:spPr>
        <p:txBody>
          <a:bodyPr/>
          <a:lstStyle>
            <a:lvl1pPr fontAlgn="auto">
              <a:spcBef>
                <a:spcPts val="0"/>
              </a:spcBef>
              <a:spcAft>
                <a:spcPts val="0"/>
              </a:spcAft>
              <a:defRPr>
                <a:latin typeface="+mn-lt"/>
              </a:defRPr>
            </a:lvl1pPr>
          </a:lstStyle>
          <a:p>
            <a:pPr>
              <a:defRPr/>
            </a:pPr>
            <a:fld id="{0C87FC8F-56D2-4F8A-A4C0-97DA2537F789}" type="datetimeFigureOut">
              <a:rPr lang="ru-RU"/>
              <a:pPr>
                <a:defRPr/>
              </a:pPr>
              <a:t>19.09.2013</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ru-RU"/>
          </a:p>
        </p:txBody>
      </p:sp>
      <p:sp>
        <p:nvSpPr>
          <p:cNvPr id="6" name="Номер слайда 5"/>
          <p:cNvSpPr>
            <a:spLocks noGrp="1"/>
          </p:cNvSpPr>
          <p:nvPr>
            <p:ph type="sldNum" sz="quarter" idx="12"/>
          </p:nvPr>
        </p:nvSpPr>
        <p:spPr>
          <a:xfrm>
            <a:off x="6553200" y="6356350"/>
            <a:ext cx="2411413" cy="365125"/>
          </a:xfrm>
          <a:prstGeom prst="rect">
            <a:avLst/>
          </a:prstGeom>
        </p:spPr>
        <p:txBody>
          <a:bodyPr/>
          <a:lstStyle>
            <a:lvl1pPr fontAlgn="auto">
              <a:spcBef>
                <a:spcPts val="0"/>
              </a:spcBef>
              <a:spcAft>
                <a:spcPts val="0"/>
              </a:spcAft>
              <a:defRPr>
                <a:latin typeface="+mn-lt"/>
              </a:defRPr>
            </a:lvl1pPr>
          </a:lstStyle>
          <a:p>
            <a:pPr>
              <a:defRPr/>
            </a:pPr>
            <a:fld id="{A3B3D958-CFA2-47D2-A902-2B4594BFF89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
        <p:nvSpPr>
          <p:cNvPr id="3" name="Содержимое 2"/>
          <p:cNvSpPr>
            <a:spLocks noGrp="1"/>
          </p:cNvSpPr>
          <p:nvPr>
            <p:ph sz="half" idx="1"/>
          </p:nvPr>
        </p:nvSpPr>
        <p:spPr>
          <a:xfrm>
            <a:off x="179512" y="1196752"/>
            <a:ext cx="4316288" cy="5328592"/>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Содержимое 3"/>
          <p:cNvSpPr>
            <a:spLocks noGrp="1"/>
          </p:cNvSpPr>
          <p:nvPr>
            <p:ph sz="half" idx="2"/>
          </p:nvPr>
        </p:nvSpPr>
        <p:spPr>
          <a:xfrm>
            <a:off x="4648200" y="1206500"/>
            <a:ext cx="4267200" cy="5318844"/>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179512" y="1103066"/>
            <a:ext cx="4317876"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4" name="Содержимое 3"/>
          <p:cNvSpPr>
            <a:spLocks noGrp="1"/>
          </p:cNvSpPr>
          <p:nvPr>
            <p:ph sz="half" idx="2"/>
          </p:nvPr>
        </p:nvSpPr>
        <p:spPr>
          <a:xfrm>
            <a:off x="179512" y="1742827"/>
            <a:ext cx="4317876" cy="4782517"/>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Текст 4"/>
          <p:cNvSpPr>
            <a:spLocks noGrp="1"/>
          </p:cNvSpPr>
          <p:nvPr>
            <p:ph type="body" sz="quarter" idx="3"/>
          </p:nvPr>
        </p:nvSpPr>
        <p:spPr>
          <a:xfrm>
            <a:off x="4645025" y="1103066"/>
            <a:ext cx="4283075"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6" name="Содержимое 5"/>
          <p:cNvSpPr>
            <a:spLocks noGrp="1"/>
          </p:cNvSpPr>
          <p:nvPr>
            <p:ph sz="quarter" idx="4"/>
          </p:nvPr>
        </p:nvSpPr>
        <p:spPr>
          <a:xfrm>
            <a:off x="4645025" y="1742827"/>
            <a:ext cx="4283075" cy="4782517"/>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a:xfrm>
            <a:off x="179388" y="6356350"/>
            <a:ext cx="2411412" cy="365125"/>
          </a:xfrm>
          <a:prstGeom prst="rect">
            <a:avLst/>
          </a:prstGeom>
        </p:spPr>
        <p:txBody>
          <a:bodyPr/>
          <a:lstStyle>
            <a:lvl1pPr fontAlgn="auto">
              <a:spcBef>
                <a:spcPts val="0"/>
              </a:spcBef>
              <a:spcAft>
                <a:spcPts val="0"/>
              </a:spcAft>
              <a:defRPr>
                <a:latin typeface="+mn-lt"/>
              </a:defRPr>
            </a:lvl1pPr>
          </a:lstStyle>
          <a:p>
            <a:pPr>
              <a:defRPr/>
            </a:pPr>
            <a:fld id="{5E96D876-D322-4ACE-9EF4-125A350D47B3}" type="datetimeFigureOut">
              <a:rPr lang="ru-RU"/>
              <a:pPr>
                <a:defRPr/>
              </a:pPr>
              <a:t>19.09.2013</a:t>
            </a:fld>
            <a:endParaRPr lang="ru-RU"/>
          </a:p>
        </p:txBody>
      </p:sp>
      <p:sp>
        <p:nvSpPr>
          <p:cNvPr id="4" name="Нижний колонтитул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ru-RU"/>
          </a:p>
        </p:txBody>
      </p:sp>
      <p:sp>
        <p:nvSpPr>
          <p:cNvPr id="5" name="Номер слайда 4"/>
          <p:cNvSpPr>
            <a:spLocks noGrp="1"/>
          </p:cNvSpPr>
          <p:nvPr>
            <p:ph type="sldNum" sz="quarter" idx="12"/>
          </p:nvPr>
        </p:nvSpPr>
        <p:spPr>
          <a:xfrm>
            <a:off x="6553200" y="6356350"/>
            <a:ext cx="2411413" cy="365125"/>
          </a:xfrm>
          <a:prstGeom prst="rect">
            <a:avLst/>
          </a:prstGeom>
        </p:spPr>
        <p:txBody>
          <a:bodyPr/>
          <a:lstStyle>
            <a:lvl1pPr fontAlgn="auto">
              <a:spcBef>
                <a:spcPts val="0"/>
              </a:spcBef>
              <a:spcAft>
                <a:spcPts val="0"/>
              </a:spcAft>
              <a:defRPr>
                <a:latin typeface="+mn-lt"/>
              </a:defRPr>
            </a:lvl1pPr>
          </a:lstStyle>
          <a:p>
            <a:pPr>
              <a:defRPr/>
            </a:pPr>
            <a:fld id="{7E278059-819E-4DEB-AE67-B2BEED8E6A39}"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179388" y="6356350"/>
            <a:ext cx="2411412" cy="365125"/>
          </a:xfrm>
          <a:prstGeom prst="rect">
            <a:avLst/>
          </a:prstGeom>
        </p:spPr>
        <p:txBody>
          <a:bodyPr/>
          <a:lstStyle>
            <a:lvl1pPr fontAlgn="auto">
              <a:spcBef>
                <a:spcPts val="0"/>
              </a:spcBef>
              <a:spcAft>
                <a:spcPts val="0"/>
              </a:spcAft>
              <a:defRPr>
                <a:latin typeface="+mn-lt"/>
              </a:defRPr>
            </a:lvl1pPr>
          </a:lstStyle>
          <a:p>
            <a:pPr>
              <a:defRPr/>
            </a:pPr>
            <a:fld id="{DE69DCF3-7856-4B93-A107-EAA23B1C6CEC}" type="datetimeFigureOut">
              <a:rPr lang="ru-RU"/>
              <a:pPr>
                <a:defRPr/>
              </a:pPr>
              <a:t>19.09.2013</a:t>
            </a:fld>
            <a:endParaRPr lang="ru-RU"/>
          </a:p>
        </p:txBody>
      </p:sp>
      <p:sp>
        <p:nvSpPr>
          <p:cNvPr id="3" name="Нижний колонтитул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ru-RU"/>
          </a:p>
        </p:txBody>
      </p:sp>
      <p:sp>
        <p:nvSpPr>
          <p:cNvPr id="4" name="Номер слайда 3"/>
          <p:cNvSpPr>
            <a:spLocks noGrp="1"/>
          </p:cNvSpPr>
          <p:nvPr>
            <p:ph type="sldNum" sz="quarter" idx="12"/>
          </p:nvPr>
        </p:nvSpPr>
        <p:spPr>
          <a:xfrm>
            <a:off x="6553200" y="6356350"/>
            <a:ext cx="2411413" cy="365125"/>
          </a:xfrm>
          <a:prstGeom prst="rect">
            <a:avLst/>
          </a:prstGeom>
        </p:spPr>
        <p:txBody>
          <a:bodyPr/>
          <a:lstStyle>
            <a:lvl1pPr fontAlgn="auto">
              <a:spcBef>
                <a:spcPts val="0"/>
              </a:spcBef>
              <a:spcAft>
                <a:spcPts val="0"/>
              </a:spcAft>
              <a:defRPr>
                <a:latin typeface="+mn-lt"/>
              </a:defRPr>
            </a:lvl1pPr>
          </a:lstStyle>
          <a:p>
            <a:pPr>
              <a:defRPr/>
            </a:pPr>
            <a:fld id="{D29A3506-D6DF-4516-A7AE-6C102E15061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179388" y="115888"/>
            <a:ext cx="8753475" cy="8651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179388" y="1268413"/>
            <a:ext cx="8753475" cy="51133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pic>
        <p:nvPicPr>
          <p:cNvPr id="1028" name="Picture 0" descr="FutureTodayLogo"/>
          <p:cNvPicPr>
            <a:picLocks noChangeAspect="1" noChangeArrowheads="1"/>
          </p:cNvPicPr>
          <p:nvPr/>
        </p:nvPicPr>
        <p:blipFill>
          <a:blip r:embed="rId15"/>
          <a:srcRect/>
          <a:stretch>
            <a:fillRect/>
          </a:stretch>
        </p:blipFill>
        <p:spPr bwMode="auto">
          <a:xfrm>
            <a:off x="179388" y="6597650"/>
            <a:ext cx="723900" cy="215900"/>
          </a:xfrm>
          <a:prstGeom prst="rect">
            <a:avLst/>
          </a:prstGeom>
          <a:noFill/>
          <a:ln w="9525">
            <a:noFill/>
            <a:miter lim="800000"/>
            <a:headEnd/>
            <a:tailEnd/>
          </a:ln>
        </p:spPr>
      </p:pic>
      <p:sp>
        <p:nvSpPr>
          <p:cNvPr id="15" name="Прямоугольник 14"/>
          <p:cNvSpPr/>
          <p:nvPr/>
        </p:nvSpPr>
        <p:spPr>
          <a:xfrm>
            <a:off x="4356100" y="6596063"/>
            <a:ext cx="849313" cy="261937"/>
          </a:xfrm>
          <a:prstGeom prst="rect">
            <a:avLst/>
          </a:prstGeom>
        </p:spPr>
        <p:txBody>
          <a:bodyPr wrap="none">
            <a:spAutoFit/>
          </a:bodyPr>
          <a:lstStyle/>
          <a:p>
            <a:pPr algn="ctr" fontAlgn="auto">
              <a:spcBef>
                <a:spcPts val="0"/>
              </a:spcBef>
              <a:spcAft>
                <a:spcPts val="0"/>
              </a:spcAft>
              <a:defRPr/>
            </a:pPr>
            <a:r>
              <a:rPr lang="en-US" sz="1050" dirty="0">
                <a:latin typeface="+mn-lt"/>
              </a:rPr>
              <a:t>www.fut.ru</a:t>
            </a:r>
            <a:endParaRPr lang="ru-RU" sz="1050" dirty="0">
              <a:latin typeface="+mn-lt"/>
            </a:endParaRPr>
          </a:p>
        </p:txBody>
      </p:sp>
      <p:sp>
        <p:nvSpPr>
          <p:cNvPr id="16" name="Rectangle 5"/>
          <p:cNvSpPr>
            <a:spLocks noChangeArrowheads="1"/>
          </p:cNvSpPr>
          <p:nvPr/>
        </p:nvSpPr>
        <p:spPr bwMode="auto">
          <a:xfrm>
            <a:off x="8664575" y="6621463"/>
            <a:ext cx="309563" cy="163512"/>
          </a:xfrm>
          <a:prstGeom prst="rect">
            <a:avLst/>
          </a:prstGeom>
          <a:noFill/>
          <a:ln w="25400" algn="ctr">
            <a:noFill/>
            <a:miter lim="800000"/>
            <a:headEnd/>
            <a:tailEnd/>
          </a:ln>
        </p:spPr>
        <p:txBody>
          <a:bodyPr lIns="0" tIns="0" rIns="0" bIns="0"/>
          <a:lstStyle/>
          <a:p>
            <a:pPr algn="r" defTabSz="1017239" fontAlgn="auto">
              <a:lnSpc>
                <a:spcPts val="1198"/>
              </a:lnSpc>
              <a:spcBef>
                <a:spcPts val="0"/>
              </a:spcBef>
              <a:spcAft>
                <a:spcPts val="0"/>
              </a:spcAft>
              <a:defRPr/>
            </a:pPr>
            <a:fld id="{DFA8B005-CC8E-44FC-92B3-F3F6DE43251B}" type="slidenum">
              <a:rPr lang="en-US" sz="1000">
                <a:latin typeface="+mn-lt"/>
              </a:rPr>
              <a:pPr algn="r" defTabSz="1017239" fontAlgn="auto">
                <a:lnSpc>
                  <a:spcPts val="1198"/>
                </a:lnSpc>
                <a:spcBef>
                  <a:spcPts val="0"/>
                </a:spcBef>
                <a:spcAft>
                  <a:spcPts val="0"/>
                </a:spcAft>
                <a:defRPr/>
              </a:pPr>
              <a:t>‹#›</a:t>
            </a:fld>
            <a:endParaRPr lang="en-US" sz="1000" dirty="0">
              <a:latin typeface="+mn-lt"/>
            </a:endParaRPr>
          </a:p>
        </p:txBody>
      </p:sp>
      <p:sp>
        <p:nvSpPr>
          <p:cNvPr id="8" name="Rectangle 2"/>
          <p:cNvSpPr>
            <a:spLocks noChangeArrowheads="1"/>
          </p:cNvSpPr>
          <p:nvPr/>
        </p:nvSpPr>
        <p:spPr bwMode="auto">
          <a:xfrm flipV="1">
            <a:off x="0" y="992188"/>
            <a:ext cx="2133600" cy="61912"/>
          </a:xfrm>
          <a:prstGeom prst="rect">
            <a:avLst/>
          </a:prstGeom>
          <a:solidFill>
            <a:schemeClr val="accent6"/>
          </a:solidFill>
          <a:ln w="9525">
            <a:noFill/>
            <a:miter lim="800000"/>
            <a:headEnd/>
            <a:tailEnd/>
          </a:ln>
          <a:effectLst/>
        </p:spPr>
        <p:txBody>
          <a:bodyPr wrap="none" anchor="ctr"/>
          <a:lstStyle/>
          <a:p>
            <a:pPr algn="ctr" fontAlgn="auto">
              <a:spcBef>
                <a:spcPts val="0"/>
              </a:spcBef>
              <a:spcAft>
                <a:spcPts val="0"/>
              </a:spcAft>
              <a:defRPr/>
            </a:pPr>
            <a:endParaRPr lang="ru-RU" sz="2400">
              <a:latin typeface="Times New Roman" pitchFamily="18" charset="0"/>
            </a:endParaRPr>
          </a:p>
        </p:txBody>
      </p:sp>
      <p:sp>
        <p:nvSpPr>
          <p:cNvPr id="9" name="Rectangle 3"/>
          <p:cNvSpPr>
            <a:spLocks noChangeArrowheads="1"/>
          </p:cNvSpPr>
          <p:nvPr/>
        </p:nvSpPr>
        <p:spPr bwMode="auto">
          <a:xfrm>
            <a:off x="1447800" y="990600"/>
            <a:ext cx="7239000" cy="61913"/>
          </a:xfrm>
          <a:prstGeom prst="rect">
            <a:avLst/>
          </a:prstGeom>
          <a:gradFill rotWithShape="0">
            <a:gsLst>
              <a:gs pos="0">
                <a:schemeClr val="accent6"/>
              </a:gs>
              <a:gs pos="100000">
                <a:schemeClr val="bg1"/>
              </a:gs>
            </a:gsLst>
            <a:lin ang="0" scaled="1"/>
          </a:gradFill>
          <a:ln w="9525">
            <a:noFill/>
            <a:miter lim="800000"/>
            <a:headEnd/>
            <a:tailEnd/>
          </a:ln>
          <a:effectLst/>
        </p:spPr>
        <p:txBody>
          <a:bodyPr wrap="none" anchor="ctr"/>
          <a:lstStyle/>
          <a:p>
            <a:pPr algn="ctr" fontAlgn="auto">
              <a:spcBef>
                <a:spcPts val="0"/>
              </a:spcBef>
              <a:spcAft>
                <a:spcPts val="0"/>
              </a:spcAft>
              <a:defRPr/>
            </a:pPr>
            <a:endParaRPr lang="ru-RU"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1" r:id="rId5"/>
    <p:sldLayoutId id="2147483660" r:id="rId6"/>
    <p:sldLayoutId id="2147483659" r:id="rId7"/>
    <p:sldLayoutId id="2147483666" r:id="rId8"/>
    <p:sldLayoutId id="2147483667" r:id="rId9"/>
    <p:sldLayoutId id="2147483668" r:id="rId10"/>
    <p:sldLayoutId id="2147483669" r:id="rId11"/>
    <p:sldLayoutId id="2147483670" r:id="rId12"/>
    <p:sldLayoutId id="2147483671" r:id="rId13"/>
  </p:sldLayoutIdLst>
  <p:timing>
    <p:tnLst>
      <p:par>
        <p:cTn id="1" dur="indefinite" restart="never" nodeType="tmRoot"/>
      </p:par>
    </p:tnLst>
  </p:timing>
  <p:txStyles>
    <p:titleStyle>
      <a:lvl1pPr algn="l" rtl="0" eaLnBrk="0" fontAlgn="base" hangingPunct="0">
        <a:spcBef>
          <a:spcPct val="0"/>
        </a:spcBef>
        <a:spcAft>
          <a:spcPct val="0"/>
        </a:spcAft>
        <a:defRPr sz="2400" kern="12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Calibri" pitchFamily="34" charset="0"/>
        </a:defRPr>
      </a:lvl2pPr>
      <a:lvl3pPr algn="l" rtl="0" eaLnBrk="0" fontAlgn="base" hangingPunct="0">
        <a:spcBef>
          <a:spcPct val="0"/>
        </a:spcBef>
        <a:spcAft>
          <a:spcPct val="0"/>
        </a:spcAft>
        <a:defRPr sz="2400">
          <a:solidFill>
            <a:schemeClr val="tx1"/>
          </a:solidFill>
          <a:latin typeface="Calibri" pitchFamily="34" charset="0"/>
        </a:defRPr>
      </a:lvl3pPr>
      <a:lvl4pPr algn="l" rtl="0" eaLnBrk="0" fontAlgn="base" hangingPunct="0">
        <a:spcBef>
          <a:spcPct val="0"/>
        </a:spcBef>
        <a:spcAft>
          <a:spcPct val="0"/>
        </a:spcAft>
        <a:defRPr sz="2400">
          <a:solidFill>
            <a:schemeClr val="tx1"/>
          </a:solidFill>
          <a:latin typeface="Calibri" pitchFamily="34" charset="0"/>
        </a:defRPr>
      </a:lvl4pPr>
      <a:lvl5pPr algn="l" rtl="0" eaLnBrk="0" fontAlgn="base" hangingPunct="0">
        <a:spcBef>
          <a:spcPct val="0"/>
        </a:spcBef>
        <a:spcAft>
          <a:spcPct val="0"/>
        </a:spcAft>
        <a:defRPr sz="2400">
          <a:solidFill>
            <a:schemeClr val="tx1"/>
          </a:solidFill>
          <a:latin typeface="Calibri" pitchFamily="34" charset="0"/>
        </a:defRPr>
      </a:lvl5pPr>
      <a:lvl6pPr marL="457200" algn="l" rtl="0" fontAlgn="base">
        <a:spcBef>
          <a:spcPct val="0"/>
        </a:spcBef>
        <a:spcAft>
          <a:spcPct val="0"/>
        </a:spcAft>
        <a:defRPr sz="2400">
          <a:solidFill>
            <a:schemeClr val="tx1"/>
          </a:solidFill>
          <a:latin typeface="Calibri" pitchFamily="34" charset="0"/>
        </a:defRPr>
      </a:lvl6pPr>
      <a:lvl7pPr marL="914400" algn="l" rtl="0" fontAlgn="base">
        <a:spcBef>
          <a:spcPct val="0"/>
        </a:spcBef>
        <a:spcAft>
          <a:spcPct val="0"/>
        </a:spcAft>
        <a:defRPr sz="2400">
          <a:solidFill>
            <a:schemeClr val="tx1"/>
          </a:solidFill>
          <a:latin typeface="Calibri" pitchFamily="34" charset="0"/>
        </a:defRPr>
      </a:lvl7pPr>
      <a:lvl8pPr marL="1371600" algn="l" rtl="0" fontAlgn="base">
        <a:spcBef>
          <a:spcPct val="0"/>
        </a:spcBef>
        <a:spcAft>
          <a:spcPct val="0"/>
        </a:spcAft>
        <a:defRPr sz="2400">
          <a:solidFill>
            <a:schemeClr val="tx1"/>
          </a:solidFill>
          <a:latin typeface="Calibri" pitchFamily="34" charset="0"/>
        </a:defRPr>
      </a:lvl8pPr>
      <a:lvl9pPr marL="1828800" algn="l" rtl="0" fontAlgn="base">
        <a:spcBef>
          <a:spcPct val="0"/>
        </a:spcBef>
        <a:spcAft>
          <a:spcPct val="0"/>
        </a:spcAft>
        <a:defRPr sz="2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facebook.com/LOreal.Russia/app_338537512884758"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www.youtube.com/watch?v=joj4oLqzIp4"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file:///C:\Users\Denis%20Kaminsky\Dropbox\HR%20Marketing\&#1042;&#1099;&#1089;&#1090;&#1091;&#1087;&#1083;&#1077;&#1085;&#1080;&#1103;\Adecco\SpaceX.wmv" TargetMode="External"/><Relationship Id="rId6" Type="http://schemas.openxmlformats.org/officeDocument/2006/relationships/image" Target="../media/image12.gif"/><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file:///C:\Users\Denis%20Kaminsky\Dropbox\HR%20Marketing\&#1042;&#1099;&#1089;&#1090;&#1091;&#1087;&#1083;&#1077;&#1085;&#1080;&#1103;\Adecco\NewSkillsMP4.mp4" TargetMode="Externa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1"/>
          <p:cNvSpPr>
            <a:spLocks noGrp="1"/>
          </p:cNvSpPr>
          <p:nvPr>
            <p:ph type="ctrTitle"/>
          </p:nvPr>
        </p:nvSpPr>
        <p:spPr/>
        <p:txBody>
          <a:bodyPr/>
          <a:lstStyle/>
          <a:p>
            <a:endParaRPr lang="ru-RU" smtClean="0"/>
          </a:p>
        </p:txBody>
      </p:sp>
      <p:sp>
        <p:nvSpPr>
          <p:cNvPr id="3" name="Подзаголовок 2"/>
          <p:cNvSpPr>
            <a:spLocks noGrp="1"/>
          </p:cNvSpPr>
          <p:nvPr>
            <p:ph type="subTitle" idx="1"/>
          </p:nvPr>
        </p:nvSpPr>
        <p:spPr/>
        <p:txBody>
          <a:bodyPr/>
          <a:lstStyle/>
          <a:p>
            <a:pPr>
              <a:defRPr/>
            </a:pPr>
            <a:endParaRPr lang="ru-RU" dirty="0"/>
          </a:p>
        </p:txBody>
      </p:sp>
      <p:pic>
        <p:nvPicPr>
          <p:cNvPr id="16387" name="Picture 3" descr="C:\Users\d.zasypkin\Desktop\Presentation\cover.jpg"/>
          <p:cNvPicPr>
            <a:picLocks noChangeAspect="1" noChangeArrowheads="1"/>
          </p:cNvPicPr>
          <p:nvPr/>
        </p:nvPicPr>
        <p:blipFill>
          <a:blip r:embed="rId2"/>
          <a:srcRect/>
          <a:stretch>
            <a:fillRect/>
          </a:stretch>
        </p:blipFill>
        <p:spPr bwMode="auto">
          <a:xfrm>
            <a:off x="0" y="0"/>
            <a:ext cx="9188450" cy="6891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Заголовок 1"/>
          <p:cNvSpPr>
            <a:spLocks noGrp="1"/>
          </p:cNvSpPr>
          <p:nvPr>
            <p:ph type="title"/>
          </p:nvPr>
        </p:nvSpPr>
        <p:spPr/>
        <p:txBody>
          <a:bodyPr/>
          <a:lstStyle/>
          <a:p>
            <a:r>
              <a:rPr lang="ru-RU" smtClean="0"/>
              <a:t>Относительная востребованность различных</a:t>
            </a:r>
            <a:br>
              <a:rPr lang="ru-RU" smtClean="0"/>
            </a:br>
            <a:r>
              <a:rPr lang="ru-RU" smtClean="0"/>
              <a:t>отраслей, должностей и специализаций</a:t>
            </a:r>
          </a:p>
        </p:txBody>
      </p:sp>
      <p:sp>
        <p:nvSpPr>
          <p:cNvPr id="28674" name="Содержимое 2"/>
          <p:cNvSpPr>
            <a:spLocks noGrp="1"/>
          </p:cNvSpPr>
          <p:nvPr>
            <p:ph idx="1"/>
          </p:nvPr>
        </p:nvSpPr>
        <p:spPr>
          <a:xfrm>
            <a:off x="3132138" y="1268413"/>
            <a:ext cx="5800725" cy="5113337"/>
          </a:xfrm>
        </p:spPr>
        <p:txBody>
          <a:bodyPr/>
          <a:lstStyle/>
          <a:p>
            <a:pPr marL="0" indent="0">
              <a:buFont typeface="Arial" charset="0"/>
              <a:buNone/>
            </a:pPr>
            <a:r>
              <a:rPr lang="ru-RU" smtClean="0"/>
              <a:t>"Мы столько значения придаем вузовскому диплому. В Германии студенты в какой-то момент подходят к развилке и они должны выбрать - идут ли они в вуз или в профессиональное училище. Так вот, если ты работаешь авиамехаником в FedEx и чинишь Боинги 777, ты зарабатываешь более 100 000 долларов в год. Тебе не нужен вузовский диплом для этого. Ты не должен знать Чосера и "Кентерберийские рассказы". Ты можешь просто поехать в город Мемфис, штат Арканзас, где у нас есть партнерские отношения с местным училищем, и из тебя сделают профессионального механика с необходимой лицензией. После этого ты можешь придти к нам и работать на FedEx".</a:t>
            </a:r>
          </a:p>
        </p:txBody>
      </p:sp>
      <p:sp>
        <p:nvSpPr>
          <p:cNvPr id="4" name="Прямоугольник 3"/>
          <p:cNvSpPr/>
          <p:nvPr/>
        </p:nvSpPr>
        <p:spPr>
          <a:xfrm>
            <a:off x="179388" y="5211763"/>
            <a:ext cx="8713787" cy="1385887"/>
          </a:xfrm>
          <a:prstGeom prst="rect">
            <a:avLst/>
          </a:prstGeom>
        </p:spPr>
        <p:txBody>
          <a:bodyPr>
            <a:spAutoFit/>
          </a:bodyPr>
          <a:lstStyle/>
          <a:p>
            <a:pPr>
              <a:defRPr/>
            </a:pPr>
            <a:r>
              <a:rPr lang="en-US" sz="1400" dirty="0">
                <a:solidFill>
                  <a:schemeClr val="tx1">
                    <a:lumMod val="65000"/>
                    <a:lumOff val="35000"/>
                  </a:schemeClr>
                </a:solidFill>
                <a:latin typeface="+mn-lt"/>
              </a:rPr>
              <a:t>" We put so much emphasis on "college degrees." Well, in Germany students at some point come to a fork in the road, and they either go on to university or they go on to a trade school. Say you're a FedEx airplane mechanic working on one of our Boeing Triple Sevens. That's a $100,000-plus job. You don't have to have a college degree to get that job. You don't have to know Chaucer and The Canterbury Tales. You can go right to West Memphis, Ark., where we have a relationship with the community college, and be trained to be a licensed mechanic. Then you can come to work at FedEx.</a:t>
            </a:r>
            <a:endParaRPr lang="en-US" sz="1400" dirty="0">
              <a:solidFill>
                <a:schemeClr val="tx1">
                  <a:lumMod val="65000"/>
                  <a:lumOff val="35000"/>
                </a:schemeClr>
              </a:solidFill>
              <a:latin typeface="+mn-lt"/>
            </a:endParaRPr>
          </a:p>
        </p:txBody>
      </p:sp>
      <p:pic>
        <p:nvPicPr>
          <p:cNvPr id="28676" name="Picture 4"/>
          <p:cNvPicPr>
            <a:picLocks noChangeAspect="1" noChangeArrowheads="1"/>
          </p:cNvPicPr>
          <p:nvPr/>
        </p:nvPicPr>
        <p:blipFill>
          <a:blip r:embed="rId3"/>
          <a:srcRect/>
          <a:stretch>
            <a:fillRect/>
          </a:stretch>
        </p:blipFill>
        <p:spPr bwMode="auto">
          <a:xfrm>
            <a:off x="250825" y="1341438"/>
            <a:ext cx="2647950" cy="2419350"/>
          </a:xfrm>
          <a:prstGeom prst="rect">
            <a:avLst/>
          </a:prstGeom>
          <a:noFill/>
          <a:ln w="9525">
            <a:noFill/>
            <a:miter lim="800000"/>
            <a:headEnd/>
            <a:tailEnd/>
          </a:ln>
        </p:spPr>
      </p:pic>
      <p:sp>
        <p:nvSpPr>
          <p:cNvPr id="12" name="Прямоугольник 11"/>
          <p:cNvSpPr/>
          <p:nvPr/>
        </p:nvSpPr>
        <p:spPr>
          <a:xfrm>
            <a:off x="250825" y="3860800"/>
            <a:ext cx="2628900" cy="923925"/>
          </a:xfrm>
          <a:prstGeom prst="rect">
            <a:avLst/>
          </a:prstGeom>
        </p:spPr>
        <p:txBody>
          <a:bodyPr wrap="none">
            <a:spAutoFit/>
          </a:bodyPr>
          <a:lstStyle/>
          <a:p>
            <a:pPr>
              <a:defRPr/>
            </a:pPr>
            <a:r>
              <a:rPr lang="en-US" dirty="0">
                <a:latin typeface="+mn-lt"/>
              </a:rPr>
              <a:t>Fred Smith</a:t>
            </a:r>
            <a:r>
              <a:rPr lang="ru-RU" dirty="0">
                <a:latin typeface="+mn-lt"/>
              </a:rPr>
              <a:t>, </a:t>
            </a:r>
            <a:r>
              <a:rPr lang="en-US" dirty="0">
                <a:latin typeface="+mn-lt"/>
              </a:rPr>
              <a:t/>
            </a:r>
            <a:br>
              <a:rPr lang="en-US" dirty="0">
                <a:latin typeface="+mn-lt"/>
              </a:rPr>
            </a:br>
            <a:r>
              <a:rPr lang="en-US" dirty="0">
                <a:latin typeface="+mn-lt"/>
              </a:rPr>
              <a:t>Founder &amp; CEO of FedEx</a:t>
            </a:r>
          </a:p>
          <a:p>
            <a:pPr>
              <a:defRPr/>
            </a:pPr>
            <a:r>
              <a:rPr lang="en-US" dirty="0">
                <a:latin typeface="+mn-lt"/>
              </a:rPr>
              <a:t>Fortune, 11</a:t>
            </a:r>
            <a:r>
              <a:rPr lang="en-US" baseline="30000" dirty="0">
                <a:latin typeface="+mn-lt"/>
              </a:rPr>
              <a:t>th</a:t>
            </a:r>
            <a:r>
              <a:rPr lang="en-US" dirty="0">
                <a:latin typeface="+mn-lt"/>
              </a:rPr>
              <a:t> of May 2012</a:t>
            </a:r>
            <a:endParaRPr lang="ru-RU" dirty="0">
              <a:latin typeface="+mn-lt"/>
            </a:endParaRPr>
          </a:p>
        </p:txBody>
      </p:sp>
      <p:sp>
        <p:nvSpPr>
          <p:cNvPr id="13" name="Прямоугольник 12"/>
          <p:cNvSpPr/>
          <p:nvPr/>
        </p:nvSpPr>
        <p:spPr>
          <a:xfrm>
            <a:off x="7864475" y="115888"/>
            <a:ext cx="1279525" cy="307975"/>
          </a:xfrm>
          <a:prstGeom prst="rect">
            <a:avLst/>
          </a:prstGeom>
          <a:solidFill>
            <a:srgbClr val="FFEEDD"/>
          </a:solidFill>
        </p:spPr>
        <p:txBody>
          <a:bodyPr wrap="none">
            <a:spAutoFit/>
          </a:bodyPr>
          <a:lstStyle/>
          <a:p>
            <a:pPr algn="r">
              <a:defRPr/>
            </a:pPr>
            <a:r>
              <a:rPr lang="ru-RU" sz="1400" dirty="0">
                <a:latin typeface="+mn-lt"/>
              </a:rPr>
              <a:t>Спрос на труд </a:t>
            </a:r>
            <a:endParaRPr lang="ru-RU" sz="1400"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Заголовок 1"/>
          <p:cNvSpPr>
            <a:spLocks noGrp="1"/>
          </p:cNvSpPr>
          <p:nvPr>
            <p:ph type="title"/>
          </p:nvPr>
        </p:nvSpPr>
        <p:spPr/>
        <p:txBody>
          <a:bodyPr/>
          <a:lstStyle/>
          <a:p>
            <a:r>
              <a:rPr lang="ru-RU" smtClean="0"/>
              <a:t>Новые критерии и методы отбора</a:t>
            </a:r>
          </a:p>
        </p:txBody>
      </p:sp>
      <p:sp>
        <p:nvSpPr>
          <p:cNvPr id="30722" name="Содержимое 2"/>
          <p:cNvSpPr>
            <a:spLocks noGrp="1"/>
          </p:cNvSpPr>
          <p:nvPr>
            <p:ph idx="1"/>
          </p:nvPr>
        </p:nvSpPr>
        <p:spPr/>
        <p:txBody>
          <a:bodyPr/>
          <a:lstStyle/>
          <a:p>
            <a:r>
              <a:rPr lang="ru-RU" smtClean="0"/>
              <a:t>То, как организован процесс оценки и то, кто проводит оценку, влияет на результаты оценки. Появление и распространение новых подходов приводит к изменению профиля успешного кандидата. Развитие модели компетенций, методик тестирования, онлайн тестирования, автоматизированного матчинга дает кандидатам новые ориентиры: кто нужен компаниям. И кандидаты меняются.</a:t>
            </a:r>
          </a:p>
        </p:txBody>
      </p:sp>
      <p:pic>
        <p:nvPicPr>
          <p:cNvPr id="1028" name="Picture 4"/>
          <p:cNvPicPr>
            <a:picLocks noChangeAspect="1" noChangeArrowheads="1"/>
          </p:cNvPicPr>
          <p:nvPr/>
        </p:nvPicPr>
        <p:blipFill>
          <a:blip r:embed="rId3"/>
          <a:srcRect/>
          <a:stretch>
            <a:fillRect/>
          </a:stretch>
        </p:blipFill>
        <p:spPr bwMode="auto">
          <a:xfrm>
            <a:off x="395288" y="3151188"/>
            <a:ext cx="8348662" cy="2725737"/>
          </a:xfrm>
          <a:prstGeom prst="rect">
            <a:avLst/>
          </a:prstGeom>
          <a:noFill/>
          <a:ln w="9525">
            <a:noFill/>
            <a:miter lim="800000"/>
            <a:headEnd/>
            <a:tailEnd/>
          </a:ln>
        </p:spPr>
      </p:pic>
      <p:sp>
        <p:nvSpPr>
          <p:cNvPr id="8" name="Прямоугольник 7"/>
          <p:cNvSpPr/>
          <p:nvPr/>
        </p:nvSpPr>
        <p:spPr>
          <a:xfrm>
            <a:off x="7864475" y="115888"/>
            <a:ext cx="1279525" cy="307975"/>
          </a:xfrm>
          <a:prstGeom prst="rect">
            <a:avLst/>
          </a:prstGeom>
          <a:solidFill>
            <a:srgbClr val="FFEEDD"/>
          </a:solidFill>
        </p:spPr>
        <p:txBody>
          <a:bodyPr wrap="none">
            <a:spAutoFit/>
          </a:bodyPr>
          <a:lstStyle/>
          <a:p>
            <a:pPr algn="r">
              <a:defRPr/>
            </a:pPr>
            <a:r>
              <a:rPr lang="ru-RU" sz="1400" dirty="0">
                <a:latin typeface="+mn-lt"/>
              </a:rPr>
              <a:t>Спрос на труд </a:t>
            </a:r>
            <a:endParaRPr lang="ru-RU" sz="1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heckerboard(across)">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Заголовок 1"/>
          <p:cNvSpPr>
            <a:spLocks noGrp="1"/>
          </p:cNvSpPr>
          <p:nvPr>
            <p:ph type="title"/>
          </p:nvPr>
        </p:nvSpPr>
        <p:spPr/>
        <p:txBody>
          <a:bodyPr/>
          <a:lstStyle/>
          <a:p>
            <a:pPr eaLnBrk="1" hangingPunct="1"/>
            <a:r>
              <a:rPr lang="ru-RU" smtClean="0"/>
              <a:t>СОДЕРЖАНИЕ</a:t>
            </a:r>
          </a:p>
        </p:txBody>
      </p:sp>
      <p:sp>
        <p:nvSpPr>
          <p:cNvPr id="32770" name="Содержимое 2"/>
          <p:cNvSpPr>
            <a:spLocks noGrp="1"/>
          </p:cNvSpPr>
          <p:nvPr>
            <p:ph idx="1"/>
          </p:nvPr>
        </p:nvSpPr>
        <p:spPr/>
        <p:txBody>
          <a:bodyPr/>
          <a:lstStyle/>
          <a:p>
            <a:pPr eaLnBrk="1" hangingPunct="1"/>
            <a:r>
              <a:rPr lang="ru-RU" smtClean="0"/>
              <a:t>«</a:t>
            </a:r>
            <a:r>
              <a:rPr lang="en-US" smtClean="0"/>
              <a:t>The future is coming on…</a:t>
            </a:r>
            <a:r>
              <a:rPr lang="ru-RU" smtClean="0"/>
              <a:t>»</a:t>
            </a:r>
          </a:p>
          <a:p>
            <a:pPr eaLnBrk="1" hangingPunct="1"/>
            <a:r>
              <a:rPr lang="ru-RU" smtClean="0"/>
              <a:t>«Чтоб не пил, не курил…» (спрос на труд)</a:t>
            </a:r>
          </a:p>
          <a:p>
            <a:pPr eaLnBrk="1" hangingPunct="1"/>
            <a:r>
              <a:rPr lang="ru-RU" b="1" smtClean="0"/>
              <a:t>«Я – то, что надо!» (предложение труда)</a:t>
            </a:r>
          </a:p>
          <a:p>
            <a:pPr eaLnBrk="1" hangingPunct="1"/>
            <a:endParaRPr lang="ru-RU" smtClean="0"/>
          </a:p>
        </p:txBody>
      </p:sp>
      <p:sp>
        <p:nvSpPr>
          <p:cNvPr id="4" name="Прямоугольник 3"/>
          <p:cNvSpPr/>
          <p:nvPr/>
        </p:nvSpPr>
        <p:spPr>
          <a:xfrm>
            <a:off x="7419975" y="115888"/>
            <a:ext cx="1724025" cy="307975"/>
          </a:xfrm>
          <a:prstGeom prst="rect">
            <a:avLst/>
          </a:prstGeom>
          <a:solidFill>
            <a:srgbClr val="FFEEDD"/>
          </a:solidFill>
        </p:spPr>
        <p:txBody>
          <a:bodyPr wrap="none">
            <a:spAutoFit/>
          </a:bodyPr>
          <a:lstStyle/>
          <a:p>
            <a:pPr algn="r">
              <a:defRPr/>
            </a:pPr>
            <a:r>
              <a:rPr lang="ru-RU" sz="1400" dirty="0">
                <a:latin typeface="+mn-lt"/>
              </a:rPr>
              <a:t>Предложение труда</a:t>
            </a:r>
            <a:endParaRPr lang="ru-RU" sz="1400" dirty="0">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Заголовок 1"/>
          <p:cNvSpPr>
            <a:spLocks noGrp="1"/>
          </p:cNvSpPr>
          <p:nvPr>
            <p:ph type="title"/>
          </p:nvPr>
        </p:nvSpPr>
        <p:spPr/>
        <p:txBody>
          <a:bodyPr/>
          <a:lstStyle/>
          <a:p>
            <a:r>
              <a:rPr lang="ru-RU" smtClean="0"/>
              <a:t>Старение населения</a:t>
            </a:r>
          </a:p>
        </p:txBody>
      </p:sp>
      <p:sp>
        <p:nvSpPr>
          <p:cNvPr id="34818" name="Содержимое 2"/>
          <p:cNvSpPr>
            <a:spLocks noGrp="1"/>
          </p:cNvSpPr>
          <p:nvPr>
            <p:ph idx="1"/>
          </p:nvPr>
        </p:nvSpPr>
        <p:spPr>
          <a:xfrm>
            <a:off x="179388" y="1268413"/>
            <a:ext cx="2376487" cy="5113337"/>
          </a:xfrm>
        </p:spPr>
        <p:txBody>
          <a:bodyPr/>
          <a:lstStyle/>
          <a:p>
            <a:pPr marL="0" indent="0">
              <a:buFont typeface="Arial" charset="0"/>
              <a:buNone/>
            </a:pPr>
            <a:r>
              <a:rPr lang="ru-RU" smtClean="0"/>
              <a:t>Старение населения приводит к изменению структуры предложения труда и изменяет относительную ценность различных групп сотрудников.</a:t>
            </a:r>
          </a:p>
          <a:p>
            <a:pPr marL="0" indent="0">
              <a:buFont typeface="Arial" charset="0"/>
              <a:buNone/>
            </a:pPr>
            <a:endParaRPr lang="ru-RU" smtClean="0"/>
          </a:p>
          <a:p>
            <a:pPr marL="0" indent="0">
              <a:buFont typeface="Arial" charset="0"/>
              <a:buNone/>
            </a:pPr>
            <a:r>
              <a:rPr lang="ru-RU" smtClean="0"/>
              <a:t>Молодые выпускники ведущих вузов уже сейчас знают о своей востребованности. </a:t>
            </a:r>
          </a:p>
          <a:p>
            <a:pPr marL="0" indent="0">
              <a:buFont typeface="Arial" charset="0"/>
              <a:buNone/>
            </a:pPr>
            <a:endParaRPr lang="ru-RU" smtClean="0"/>
          </a:p>
          <a:p>
            <a:pPr marL="0" indent="0">
              <a:buFont typeface="Arial" charset="0"/>
              <a:buNone/>
            </a:pPr>
            <a:r>
              <a:rPr lang="ru-RU" smtClean="0"/>
              <a:t>Как это повлияет на их поведение в будущем?</a:t>
            </a:r>
          </a:p>
        </p:txBody>
      </p:sp>
      <p:sp>
        <p:nvSpPr>
          <p:cNvPr id="4" name="Прямоугольник 3"/>
          <p:cNvSpPr/>
          <p:nvPr/>
        </p:nvSpPr>
        <p:spPr>
          <a:xfrm>
            <a:off x="7419975" y="115888"/>
            <a:ext cx="1724025" cy="307975"/>
          </a:xfrm>
          <a:prstGeom prst="rect">
            <a:avLst/>
          </a:prstGeom>
          <a:solidFill>
            <a:srgbClr val="FFEEDD"/>
          </a:solidFill>
        </p:spPr>
        <p:txBody>
          <a:bodyPr wrap="none">
            <a:spAutoFit/>
          </a:bodyPr>
          <a:lstStyle/>
          <a:p>
            <a:pPr algn="r">
              <a:defRPr/>
            </a:pPr>
            <a:r>
              <a:rPr lang="ru-RU" sz="1400" dirty="0">
                <a:latin typeface="+mn-lt"/>
              </a:rPr>
              <a:t>Предложение труда</a:t>
            </a:r>
            <a:endParaRPr lang="ru-RU" sz="1400" dirty="0">
              <a:latin typeface="+mn-lt"/>
            </a:endParaRPr>
          </a:p>
        </p:txBody>
      </p:sp>
      <p:pic>
        <p:nvPicPr>
          <p:cNvPr id="34820" name="Picture 2"/>
          <p:cNvPicPr>
            <a:picLocks noChangeAspect="1" noChangeArrowheads="1"/>
          </p:cNvPicPr>
          <p:nvPr/>
        </p:nvPicPr>
        <p:blipFill>
          <a:blip r:embed="rId3"/>
          <a:srcRect/>
          <a:stretch>
            <a:fillRect/>
          </a:stretch>
        </p:blipFill>
        <p:spPr bwMode="auto">
          <a:xfrm>
            <a:off x="2771775" y="1268413"/>
            <a:ext cx="6121400" cy="2644775"/>
          </a:xfrm>
          <a:prstGeom prst="rect">
            <a:avLst/>
          </a:prstGeom>
          <a:noFill/>
          <a:ln w="9525">
            <a:noFill/>
            <a:miter lim="800000"/>
            <a:headEnd/>
            <a:tailEnd/>
          </a:ln>
        </p:spPr>
      </p:pic>
      <p:pic>
        <p:nvPicPr>
          <p:cNvPr id="34821" name="Picture 3"/>
          <p:cNvPicPr>
            <a:picLocks noChangeAspect="1" noChangeArrowheads="1"/>
          </p:cNvPicPr>
          <p:nvPr/>
        </p:nvPicPr>
        <p:blipFill>
          <a:blip r:embed="rId4"/>
          <a:srcRect/>
          <a:stretch>
            <a:fillRect/>
          </a:stretch>
        </p:blipFill>
        <p:spPr bwMode="auto">
          <a:xfrm>
            <a:off x="2771775" y="4260850"/>
            <a:ext cx="6121400" cy="2181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0" y="6237288"/>
            <a:ext cx="9144000" cy="620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149" name="Заголовок 1"/>
          <p:cNvSpPr>
            <a:spLocks noGrp="1"/>
          </p:cNvSpPr>
          <p:nvPr>
            <p:ph type="title"/>
          </p:nvPr>
        </p:nvSpPr>
        <p:spPr/>
        <p:txBody>
          <a:bodyPr/>
          <a:lstStyle/>
          <a:p>
            <a:r>
              <a:rPr lang="ru-RU" smtClean="0"/>
              <a:t>Рост благосостояния</a:t>
            </a:r>
          </a:p>
        </p:txBody>
      </p:sp>
      <p:sp>
        <p:nvSpPr>
          <p:cNvPr id="6150" name="Содержимое 2"/>
          <p:cNvSpPr>
            <a:spLocks noGrp="1"/>
          </p:cNvSpPr>
          <p:nvPr>
            <p:ph idx="1"/>
          </p:nvPr>
        </p:nvSpPr>
        <p:spPr>
          <a:xfrm>
            <a:off x="179388" y="1123950"/>
            <a:ext cx="8753475" cy="5113338"/>
          </a:xfrm>
        </p:spPr>
        <p:txBody>
          <a:bodyPr/>
          <a:lstStyle/>
          <a:p>
            <a:r>
              <a:rPr lang="ru-RU" smtClean="0"/>
              <a:t>Повышение благосостояния является одним из важных факторов изменения ценностей кандидатов. Рост ВВП на душу населения ведет к тому, что люди начинают больше ценить свое свободное время.</a:t>
            </a:r>
          </a:p>
          <a:p>
            <a:r>
              <a:rPr lang="ru-RU" smtClean="0"/>
              <a:t>Если в 1890 году американский рабочий в промышленности работал 60 часов в неделю (6 дней по 10 часов), то в 2007 году — около 40 часов. </a:t>
            </a:r>
          </a:p>
        </p:txBody>
      </p:sp>
      <p:sp>
        <p:nvSpPr>
          <p:cNvPr id="6" name="Прямоугольник 5"/>
          <p:cNvSpPr/>
          <p:nvPr/>
        </p:nvSpPr>
        <p:spPr>
          <a:xfrm>
            <a:off x="7419975" y="115888"/>
            <a:ext cx="1724025" cy="307975"/>
          </a:xfrm>
          <a:prstGeom prst="rect">
            <a:avLst/>
          </a:prstGeom>
          <a:solidFill>
            <a:srgbClr val="FFEEDD"/>
          </a:solidFill>
        </p:spPr>
        <p:txBody>
          <a:bodyPr wrap="none">
            <a:spAutoFit/>
          </a:bodyPr>
          <a:lstStyle/>
          <a:p>
            <a:pPr algn="r">
              <a:defRPr/>
            </a:pPr>
            <a:r>
              <a:rPr lang="ru-RU" sz="1400" dirty="0">
                <a:latin typeface="+mn-lt"/>
              </a:rPr>
              <a:t>Предложение труда</a:t>
            </a:r>
            <a:endParaRPr lang="ru-RU" sz="1400" dirty="0">
              <a:latin typeface="+mn-lt"/>
            </a:endParaRPr>
          </a:p>
        </p:txBody>
      </p:sp>
      <p:graphicFrame>
        <p:nvGraphicFramePr>
          <p:cNvPr id="6145" name="Object 1"/>
          <p:cNvGraphicFramePr>
            <a:graphicFrameLocks/>
          </p:cNvGraphicFramePr>
          <p:nvPr/>
        </p:nvGraphicFramePr>
        <p:xfrm>
          <a:off x="17463" y="3013075"/>
          <a:ext cx="9145587" cy="1801813"/>
        </p:xfrm>
        <a:graphic>
          <a:graphicData uri="http://schemas.openxmlformats.org/presentationml/2006/ole">
            <p:oleObj spid="_x0000_s6145" name="Worksheet" r:id="rId4" imgW="9143977" imgH="1800187" progId="Excel.Sheet.8">
              <p:embed/>
            </p:oleObj>
          </a:graphicData>
        </a:graphic>
      </p:graphicFrame>
      <p:sp>
        <p:nvSpPr>
          <p:cNvPr id="6152" name="TextBox 7"/>
          <p:cNvSpPr txBox="1">
            <a:spLocks noChangeArrowheads="1"/>
          </p:cNvSpPr>
          <p:nvPr/>
        </p:nvSpPr>
        <p:spPr bwMode="auto">
          <a:xfrm>
            <a:off x="1979613" y="2606675"/>
            <a:ext cx="6337300" cy="461963"/>
          </a:xfrm>
          <a:prstGeom prst="rect">
            <a:avLst/>
          </a:prstGeom>
          <a:noFill/>
          <a:ln w="9525">
            <a:noFill/>
            <a:miter lim="800000"/>
            <a:headEnd/>
            <a:tailEnd/>
          </a:ln>
        </p:spPr>
        <p:txBody>
          <a:bodyPr>
            <a:spAutoFit/>
          </a:bodyPr>
          <a:lstStyle/>
          <a:p>
            <a:pPr algn="ctr"/>
            <a:r>
              <a:rPr lang="ru-RU" sz="1200" b="1">
                <a:solidFill>
                  <a:schemeClr val="tx2"/>
                </a:solidFill>
              </a:rPr>
              <a:t>ВВП на душу населения в РФ</a:t>
            </a:r>
            <a:r>
              <a:rPr lang="en-US" sz="1200" b="1">
                <a:solidFill>
                  <a:schemeClr val="tx2"/>
                </a:solidFill>
              </a:rPr>
              <a:t>, </a:t>
            </a:r>
            <a:r>
              <a:rPr lang="ru-RU" sz="1200" b="1">
                <a:solidFill>
                  <a:schemeClr val="tx2"/>
                </a:solidFill>
              </a:rPr>
              <a:t> долл по паритету покупательной способности</a:t>
            </a:r>
            <a:br>
              <a:rPr lang="ru-RU" sz="1200" b="1">
                <a:solidFill>
                  <a:schemeClr val="tx2"/>
                </a:solidFill>
              </a:rPr>
            </a:br>
            <a:r>
              <a:rPr lang="en-US" sz="1200" i="1">
                <a:solidFill>
                  <a:schemeClr val="tx2"/>
                </a:solidFill>
              </a:rPr>
              <a:t>Source</a:t>
            </a:r>
            <a:r>
              <a:rPr lang="ru-RU" sz="1200" i="1">
                <a:solidFill>
                  <a:schemeClr val="tx2"/>
                </a:solidFill>
              </a:rPr>
              <a:t>:</a:t>
            </a:r>
            <a:r>
              <a:rPr lang="en-US" sz="1200" i="1">
                <a:solidFill>
                  <a:schemeClr val="tx2"/>
                </a:solidFill>
              </a:rPr>
              <a:t>Economist Intelligence Unit</a:t>
            </a:r>
            <a:endParaRPr lang="ru-RU" sz="1200" i="1">
              <a:solidFill>
                <a:schemeClr val="tx2"/>
              </a:solidFill>
            </a:endParaRPr>
          </a:p>
        </p:txBody>
      </p:sp>
      <p:graphicFrame>
        <p:nvGraphicFramePr>
          <p:cNvPr id="6147" name="Object 3"/>
          <p:cNvGraphicFramePr>
            <a:graphicFrameLocks/>
          </p:cNvGraphicFramePr>
          <p:nvPr/>
        </p:nvGraphicFramePr>
        <p:xfrm>
          <a:off x="0" y="5013325"/>
          <a:ext cx="9144000" cy="1773238"/>
        </p:xfrm>
        <a:graphic>
          <a:graphicData uri="http://schemas.openxmlformats.org/presentationml/2006/ole">
            <p:oleObj spid="_x0000_s6147" r:id="rId5" imgW="9650804" imgH="2377646" progId="Excel.Sheet.8">
              <p:embed/>
            </p:oleObj>
          </a:graphicData>
        </a:graphic>
      </p:graphicFrame>
      <p:sp>
        <p:nvSpPr>
          <p:cNvPr id="6153" name="Прямоугольник 13"/>
          <p:cNvSpPr>
            <a:spLocks noChangeArrowheads="1"/>
          </p:cNvSpPr>
          <p:nvPr/>
        </p:nvSpPr>
        <p:spPr bwMode="auto">
          <a:xfrm>
            <a:off x="2843213" y="4941888"/>
            <a:ext cx="3816350" cy="276225"/>
          </a:xfrm>
          <a:prstGeom prst="rect">
            <a:avLst/>
          </a:prstGeom>
          <a:noFill/>
          <a:ln w="9525">
            <a:noFill/>
            <a:miter lim="800000"/>
            <a:headEnd/>
            <a:tailEnd/>
          </a:ln>
        </p:spPr>
        <p:txBody>
          <a:bodyPr>
            <a:spAutoFit/>
          </a:bodyPr>
          <a:lstStyle/>
          <a:p>
            <a:pPr algn="ctr"/>
            <a:r>
              <a:rPr lang="ru-RU" sz="1200" b="1">
                <a:solidFill>
                  <a:schemeClr val="tx2"/>
                </a:solidFill>
              </a:rPr>
              <a:t>Личный располагаемый доход</a:t>
            </a:r>
            <a:r>
              <a:rPr lang="en-US" sz="1200" b="1">
                <a:solidFill>
                  <a:schemeClr val="tx2"/>
                </a:solidFill>
              </a:rPr>
              <a:t>, </a:t>
            </a:r>
            <a:r>
              <a:rPr lang="ru-RU" sz="1200" b="1">
                <a:solidFill>
                  <a:schemeClr val="tx2"/>
                </a:solidFill>
              </a:rPr>
              <a:t>РФ, млрд долл</a:t>
            </a:r>
            <a:endParaRPr lang="en-US" sz="1200" b="1">
              <a:solidFill>
                <a:schemeClr val="tx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Заголовок 1"/>
          <p:cNvSpPr>
            <a:spLocks noGrp="1"/>
          </p:cNvSpPr>
          <p:nvPr>
            <p:ph type="title"/>
          </p:nvPr>
        </p:nvSpPr>
        <p:spPr/>
        <p:txBody>
          <a:bodyPr/>
          <a:lstStyle/>
          <a:p>
            <a:r>
              <a:rPr lang="ru-RU" smtClean="0"/>
              <a:t>География распределения труда и мобильность</a:t>
            </a:r>
          </a:p>
        </p:txBody>
      </p:sp>
      <p:sp>
        <p:nvSpPr>
          <p:cNvPr id="17" name="Прямоугольник 16"/>
          <p:cNvSpPr/>
          <p:nvPr/>
        </p:nvSpPr>
        <p:spPr>
          <a:xfrm>
            <a:off x="7419975" y="115888"/>
            <a:ext cx="1724025" cy="307975"/>
          </a:xfrm>
          <a:prstGeom prst="rect">
            <a:avLst/>
          </a:prstGeom>
          <a:solidFill>
            <a:srgbClr val="FFEEDD"/>
          </a:solidFill>
        </p:spPr>
        <p:txBody>
          <a:bodyPr wrap="none">
            <a:spAutoFit/>
          </a:bodyPr>
          <a:lstStyle/>
          <a:p>
            <a:pPr algn="r">
              <a:defRPr/>
            </a:pPr>
            <a:r>
              <a:rPr lang="ru-RU" sz="1400" dirty="0">
                <a:latin typeface="+mn-lt"/>
              </a:rPr>
              <a:t>Предложение труда</a:t>
            </a:r>
            <a:endParaRPr lang="ru-RU" sz="1400" dirty="0">
              <a:latin typeface="+mn-lt"/>
            </a:endParaRPr>
          </a:p>
        </p:txBody>
      </p:sp>
      <p:sp>
        <p:nvSpPr>
          <p:cNvPr id="278" name="Text Box 68"/>
          <p:cNvSpPr txBox="1">
            <a:spLocks noChangeArrowheads="1"/>
          </p:cNvSpPr>
          <p:nvPr/>
        </p:nvSpPr>
        <p:spPr bwMode="auto">
          <a:xfrm>
            <a:off x="790575" y="1135063"/>
            <a:ext cx="7256463" cy="277812"/>
          </a:xfrm>
          <a:prstGeom prst="rect">
            <a:avLst/>
          </a:prstGeom>
          <a:noFill/>
          <a:ln w="9525">
            <a:noFill/>
            <a:miter lim="800000"/>
            <a:headEnd/>
            <a:tailEnd/>
          </a:ln>
        </p:spPr>
        <p:txBody>
          <a:bodyPr>
            <a:spAutoFit/>
          </a:bodyPr>
          <a:lstStyle/>
          <a:p>
            <a:pPr algn="ctr">
              <a:spcBef>
                <a:spcPct val="50000"/>
              </a:spcBef>
              <a:defRPr/>
            </a:pPr>
            <a:r>
              <a:rPr lang="ru-RU" sz="1200" b="1" dirty="0">
                <a:solidFill>
                  <a:schemeClr val="tx2">
                    <a:lumMod val="75000"/>
                  </a:schemeClr>
                </a:solidFill>
              </a:rPr>
              <a:t>Топ-10 регионов по уровню экономического развития</a:t>
            </a:r>
            <a:endParaRPr lang="ru-RU" sz="1200" b="1" dirty="0">
              <a:solidFill>
                <a:schemeClr val="tx2">
                  <a:lumMod val="75000"/>
                </a:schemeClr>
              </a:solidFill>
            </a:endParaRPr>
          </a:p>
        </p:txBody>
      </p:sp>
      <p:sp>
        <p:nvSpPr>
          <p:cNvPr id="279" name="Freeform 72"/>
          <p:cNvSpPr>
            <a:spLocks/>
          </p:cNvSpPr>
          <p:nvPr/>
        </p:nvSpPr>
        <p:spPr bwMode="auto">
          <a:xfrm>
            <a:off x="8312150" y="3435350"/>
            <a:ext cx="136525" cy="63500"/>
          </a:xfrm>
          <a:custGeom>
            <a:avLst/>
            <a:gdLst>
              <a:gd name="T0" fmla="*/ 46300 w 115"/>
              <a:gd name="T1" fmla="*/ 63500 h 69"/>
              <a:gd name="T2" fmla="*/ 39177 w 115"/>
              <a:gd name="T3" fmla="*/ 57978 h 69"/>
              <a:gd name="T4" fmla="*/ 34428 w 115"/>
              <a:gd name="T5" fmla="*/ 54297 h 69"/>
              <a:gd name="T6" fmla="*/ 27305 w 115"/>
              <a:gd name="T7" fmla="*/ 49696 h 69"/>
              <a:gd name="T8" fmla="*/ 22556 w 115"/>
              <a:gd name="T9" fmla="*/ 46014 h 69"/>
              <a:gd name="T10" fmla="*/ 16620 w 115"/>
              <a:gd name="T11" fmla="*/ 40493 h 69"/>
              <a:gd name="T12" fmla="*/ 11872 w 115"/>
              <a:gd name="T13" fmla="*/ 36812 h 69"/>
              <a:gd name="T14" fmla="*/ 4749 w 115"/>
              <a:gd name="T15" fmla="*/ 31290 h 69"/>
              <a:gd name="T16" fmla="*/ 0 w 115"/>
              <a:gd name="T17" fmla="*/ 26688 h 69"/>
              <a:gd name="T18" fmla="*/ 0 w 115"/>
              <a:gd name="T19" fmla="*/ 23007 h 69"/>
              <a:gd name="T20" fmla="*/ 0 w 115"/>
              <a:gd name="T21" fmla="*/ 17486 h 69"/>
              <a:gd name="T22" fmla="*/ 0 w 115"/>
              <a:gd name="T23" fmla="*/ 8283 h 69"/>
              <a:gd name="T24" fmla="*/ 0 w 115"/>
              <a:gd name="T25" fmla="*/ 0 h 69"/>
              <a:gd name="T26" fmla="*/ 4749 w 115"/>
              <a:gd name="T27" fmla="*/ 0 h 69"/>
              <a:gd name="T28" fmla="*/ 11872 w 115"/>
              <a:gd name="T29" fmla="*/ 0 h 69"/>
              <a:gd name="T30" fmla="*/ 16620 w 115"/>
              <a:gd name="T31" fmla="*/ 5522 h 69"/>
              <a:gd name="T32" fmla="*/ 22556 w 115"/>
              <a:gd name="T33" fmla="*/ 8283 h 69"/>
              <a:gd name="T34" fmla="*/ 27305 w 115"/>
              <a:gd name="T35" fmla="*/ 13804 h 69"/>
              <a:gd name="T36" fmla="*/ 34428 w 115"/>
              <a:gd name="T37" fmla="*/ 17486 h 69"/>
              <a:gd name="T38" fmla="*/ 46300 w 115"/>
              <a:gd name="T39" fmla="*/ 23007 h 69"/>
              <a:gd name="T40" fmla="*/ 56984 w 115"/>
              <a:gd name="T41" fmla="*/ 26688 h 69"/>
              <a:gd name="T42" fmla="*/ 84289 w 115"/>
              <a:gd name="T43" fmla="*/ 31290 h 69"/>
              <a:gd name="T44" fmla="*/ 113969 w 115"/>
              <a:gd name="T45" fmla="*/ 36812 h 69"/>
              <a:gd name="T46" fmla="*/ 125840 w 115"/>
              <a:gd name="T47" fmla="*/ 40493 h 69"/>
              <a:gd name="T48" fmla="*/ 136525 w 115"/>
              <a:gd name="T49" fmla="*/ 46014 h 69"/>
              <a:gd name="T50" fmla="*/ 136525 w 115"/>
              <a:gd name="T51" fmla="*/ 49696 h 69"/>
              <a:gd name="T52" fmla="*/ 136525 w 115"/>
              <a:gd name="T53" fmla="*/ 54297 h 69"/>
              <a:gd name="T54" fmla="*/ 113969 w 115"/>
              <a:gd name="T55" fmla="*/ 57978 h 69"/>
              <a:gd name="T56" fmla="*/ 91412 w 115"/>
              <a:gd name="T57" fmla="*/ 63500 h 69"/>
              <a:gd name="T58" fmla="*/ 68856 w 115"/>
              <a:gd name="T59" fmla="*/ 63500 h 69"/>
              <a:gd name="T60" fmla="*/ 46300 w 115"/>
              <a:gd name="T61" fmla="*/ 63500 h 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5"/>
              <a:gd name="T94" fmla="*/ 0 h 69"/>
              <a:gd name="T95" fmla="*/ 115 w 115"/>
              <a:gd name="T96" fmla="*/ 69 h 6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5" h="69">
                <a:moveTo>
                  <a:pt x="39" y="69"/>
                </a:moveTo>
                <a:lnTo>
                  <a:pt x="33" y="63"/>
                </a:lnTo>
                <a:lnTo>
                  <a:pt x="29" y="59"/>
                </a:lnTo>
                <a:lnTo>
                  <a:pt x="23" y="54"/>
                </a:lnTo>
                <a:lnTo>
                  <a:pt x="19" y="50"/>
                </a:lnTo>
                <a:lnTo>
                  <a:pt x="14" y="44"/>
                </a:lnTo>
                <a:lnTo>
                  <a:pt x="10" y="40"/>
                </a:lnTo>
                <a:lnTo>
                  <a:pt x="4" y="34"/>
                </a:lnTo>
                <a:lnTo>
                  <a:pt x="0" y="29"/>
                </a:lnTo>
                <a:lnTo>
                  <a:pt x="0" y="25"/>
                </a:lnTo>
                <a:lnTo>
                  <a:pt x="0" y="19"/>
                </a:lnTo>
                <a:lnTo>
                  <a:pt x="0" y="9"/>
                </a:lnTo>
                <a:lnTo>
                  <a:pt x="0" y="0"/>
                </a:lnTo>
                <a:lnTo>
                  <a:pt x="4" y="0"/>
                </a:lnTo>
                <a:lnTo>
                  <a:pt x="10" y="0"/>
                </a:lnTo>
                <a:lnTo>
                  <a:pt x="14" y="6"/>
                </a:lnTo>
                <a:lnTo>
                  <a:pt x="19" y="9"/>
                </a:lnTo>
                <a:lnTo>
                  <a:pt x="23" y="15"/>
                </a:lnTo>
                <a:lnTo>
                  <a:pt x="29" y="19"/>
                </a:lnTo>
                <a:lnTo>
                  <a:pt x="39" y="25"/>
                </a:lnTo>
                <a:lnTo>
                  <a:pt x="48" y="29"/>
                </a:lnTo>
                <a:lnTo>
                  <a:pt x="71" y="34"/>
                </a:lnTo>
                <a:lnTo>
                  <a:pt x="96" y="40"/>
                </a:lnTo>
                <a:lnTo>
                  <a:pt x="106" y="44"/>
                </a:lnTo>
                <a:lnTo>
                  <a:pt x="115" y="50"/>
                </a:lnTo>
                <a:lnTo>
                  <a:pt x="115" y="54"/>
                </a:lnTo>
                <a:lnTo>
                  <a:pt x="115" y="59"/>
                </a:lnTo>
                <a:lnTo>
                  <a:pt x="96" y="63"/>
                </a:lnTo>
                <a:lnTo>
                  <a:pt x="77" y="69"/>
                </a:lnTo>
                <a:lnTo>
                  <a:pt x="58" y="69"/>
                </a:lnTo>
                <a:lnTo>
                  <a:pt x="39" y="69"/>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280" name="Freeform 73"/>
          <p:cNvSpPr>
            <a:spLocks/>
          </p:cNvSpPr>
          <p:nvPr/>
        </p:nvSpPr>
        <p:spPr bwMode="auto">
          <a:xfrm>
            <a:off x="7939088" y="3086100"/>
            <a:ext cx="360362" cy="322263"/>
          </a:xfrm>
          <a:custGeom>
            <a:avLst/>
            <a:gdLst>
              <a:gd name="T0" fmla="*/ 295927 w 302"/>
              <a:gd name="T1" fmla="*/ 318448 h 338"/>
              <a:gd name="T2" fmla="*/ 288768 w 302"/>
              <a:gd name="T3" fmla="*/ 309867 h 338"/>
              <a:gd name="T4" fmla="*/ 283995 w 302"/>
              <a:gd name="T5" fmla="*/ 300333 h 338"/>
              <a:gd name="T6" fmla="*/ 278028 w 302"/>
              <a:gd name="T7" fmla="*/ 290799 h 338"/>
              <a:gd name="T8" fmla="*/ 278028 w 302"/>
              <a:gd name="T9" fmla="*/ 270776 h 338"/>
              <a:gd name="T10" fmla="*/ 266096 w 302"/>
              <a:gd name="T11" fmla="*/ 258382 h 338"/>
              <a:gd name="T12" fmla="*/ 256550 w 302"/>
              <a:gd name="T13" fmla="*/ 248847 h 338"/>
              <a:gd name="T14" fmla="*/ 254163 w 302"/>
              <a:gd name="T15" fmla="*/ 236453 h 338"/>
              <a:gd name="T16" fmla="*/ 238651 w 302"/>
              <a:gd name="T17" fmla="*/ 225011 h 338"/>
              <a:gd name="T18" fmla="*/ 215979 w 302"/>
              <a:gd name="T19" fmla="*/ 222151 h 338"/>
              <a:gd name="T20" fmla="*/ 208820 w 302"/>
              <a:gd name="T21" fmla="*/ 216430 h 338"/>
              <a:gd name="T22" fmla="*/ 211206 w 302"/>
              <a:gd name="T23" fmla="*/ 198315 h 338"/>
              <a:gd name="T24" fmla="*/ 183761 w 302"/>
              <a:gd name="T25" fmla="*/ 164945 h 338"/>
              <a:gd name="T26" fmla="*/ 89494 w 302"/>
              <a:gd name="T27" fmla="*/ 115366 h 338"/>
              <a:gd name="T28" fmla="*/ 64436 w 302"/>
              <a:gd name="T29" fmla="*/ 91530 h 338"/>
              <a:gd name="T30" fmla="*/ 41764 w 302"/>
              <a:gd name="T31" fmla="*/ 75322 h 338"/>
              <a:gd name="T32" fmla="*/ 7160 w 302"/>
              <a:gd name="T33" fmla="*/ 63880 h 338"/>
              <a:gd name="T34" fmla="*/ 0 w 302"/>
              <a:gd name="T35" fmla="*/ 49579 h 338"/>
              <a:gd name="T36" fmla="*/ 7160 w 302"/>
              <a:gd name="T37" fmla="*/ 31463 h 338"/>
              <a:gd name="T38" fmla="*/ 14319 w 302"/>
              <a:gd name="T39" fmla="*/ 21929 h 338"/>
              <a:gd name="T40" fmla="*/ 19092 w 302"/>
              <a:gd name="T41" fmla="*/ 9534 h 338"/>
              <a:gd name="T42" fmla="*/ 36991 w 302"/>
              <a:gd name="T43" fmla="*/ 3814 h 338"/>
              <a:gd name="T44" fmla="*/ 59663 w 302"/>
              <a:gd name="T45" fmla="*/ 13348 h 338"/>
              <a:gd name="T46" fmla="*/ 76368 w 302"/>
              <a:gd name="T47" fmla="*/ 21929 h 338"/>
              <a:gd name="T48" fmla="*/ 87108 w 302"/>
              <a:gd name="T49" fmla="*/ 31463 h 338"/>
              <a:gd name="T50" fmla="*/ 99040 w 302"/>
              <a:gd name="T51" fmla="*/ 40998 h 338"/>
              <a:gd name="T52" fmla="*/ 109779 w 302"/>
              <a:gd name="T53" fmla="*/ 49579 h 338"/>
              <a:gd name="T54" fmla="*/ 116939 w 302"/>
              <a:gd name="T55" fmla="*/ 59113 h 338"/>
              <a:gd name="T56" fmla="*/ 121712 w 302"/>
              <a:gd name="T57" fmla="*/ 69601 h 338"/>
              <a:gd name="T58" fmla="*/ 133645 w 302"/>
              <a:gd name="T59" fmla="*/ 79135 h 338"/>
              <a:gd name="T60" fmla="*/ 144384 w 302"/>
              <a:gd name="T61" fmla="*/ 87716 h 338"/>
              <a:gd name="T62" fmla="*/ 156316 w 302"/>
              <a:gd name="T63" fmla="*/ 101064 h 338"/>
              <a:gd name="T64" fmla="*/ 167056 w 302"/>
              <a:gd name="T65" fmla="*/ 115366 h 338"/>
              <a:gd name="T66" fmla="*/ 186148 w 302"/>
              <a:gd name="T67" fmla="*/ 124900 h 338"/>
              <a:gd name="T68" fmla="*/ 201660 w 302"/>
              <a:gd name="T69" fmla="*/ 133481 h 338"/>
              <a:gd name="T70" fmla="*/ 220752 w 302"/>
              <a:gd name="T71" fmla="*/ 143016 h 338"/>
              <a:gd name="T72" fmla="*/ 243424 w 302"/>
              <a:gd name="T73" fmla="*/ 152550 h 338"/>
              <a:gd name="T74" fmla="*/ 261323 w 302"/>
              <a:gd name="T75" fmla="*/ 161131 h 338"/>
              <a:gd name="T76" fmla="*/ 283995 w 302"/>
              <a:gd name="T77" fmla="*/ 170665 h 338"/>
              <a:gd name="T78" fmla="*/ 306667 w 302"/>
              <a:gd name="T79" fmla="*/ 179246 h 338"/>
              <a:gd name="T80" fmla="*/ 330532 w 302"/>
              <a:gd name="T81" fmla="*/ 188781 h 338"/>
              <a:gd name="T82" fmla="*/ 353203 w 302"/>
              <a:gd name="T83" fmla="*/ 198315 h 338"/>
              <a:gd name="T84" fmla="*/ 360363 w 302"/>
              <a:gd name="T85" fmla="*/ 206896 h 338"/>
              <a:gd name="T86" fmla="*/ 334111 w 302"/>
              <a:gd name="T87" fmla="*/ 216430 h 338"/>
              <a:gd name="T88" fmla="*/ 303087 w 302"/>
              <a:gd name="T89" fmla="*/ 232639 h 338"/>
              <a:gd name="T90" fmla="*/ 295927 w 302"/>
              <a:gd name="T91" fmla="*/ 254568 h 338"/>
              <a:gd name="T92" fmla="*/ 306667 w 302"/>
              <a:gd name="T93" fmla="*/ 286031 h 338"/>
              <a:gd name="T94" fmla="*/ 320986 w 302"/>
              <a:gd name="T95" fmla="*/ 311774 h 338"/>
              <a:gd name="T96" fmla="*/ 309053 w 302"/>
              <a:gd name="T97" fmla="*/ 318448 h 3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2"/>
              <a:gd name="T148" fmla="*/ 0 h 338"/>
              <a:gd name="T149" fmla="*/ 302 w 302"/>
              <a:gd name="T150" fmla="*/ 338 h 3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2" h="338">
                <a:moveTo>
                  <a:pt x="254" y="338"/>
                </a:moveTo>
                <a:lnTo>
                  <a:pt x="248" y="334"/>
                </a:lnTo>
                <a:lnTo>
                  <a:pt x="242" y="328"/>
                </a:lnTo>
                <a:lnTo>
                  <a:pt x="242" y="325"/>
                </a:lnTo>
                <a:lnTo>
                  <a:pt x="242" y="319"/>
                </a:lnTo>
                <a:lnTo>
                  <a:pt x="238" y="315"/>
                </a:lnTo>
                <a:lnTo>
                  <a:pt x="233" y="309"/>
                </a:lnTo>
                <a:lnTo>
                  <a:pt x="233" y="305"/>
                </a:lnTo>
                <a:lnTo>
                  <a:pt x="233" y="300"/>
                </a:lnTo>
                <a:lnTo>
                  <a:pt x="233" y="284"/>
                </a:lnTo>
                <a:lnTo>
                  <a:pt x="233" y="271"/>
                </a:lnTo>
                <a:lnTo>
                  <a:pt x="223" y="271"/>
                </a:lnTo>
                <a:lnTo>
                  <a:pt x="213" y="271"/>
                </a:lnTo>
                <a:lnTo>
                  <a:pt x="215" y="261"/>
                </a:lnTo>
                <a:lnTo>
                  <a:pt x="215" y="256"/>
                </a:lnTo>
                <a:lnTo>
                  <a:pt x="213" y="248"/>
                </a:lnTo>
                <a:lnTo>
                  <a:pt x="209" y="244"/>
                </a:lnTo>
                <a:lnTo>
                  <a:pt x="200" y="236"/>
                </a:lnTo>
                <a:lnTo>
                  <a:pt x="185" y="233"/>
                </a:lnTo>
                <a:lnTo>
                  <a:pt x="181" y="233"/>
                </a:lnTo>
                <a:lnTo>
                  <a:pt x="175" y="233"/>
                </a:lnTo>
                <a:lnTo>
                  <a:pt x="175" y="227"/>
                </a:lnTo>
                <a:lnTo>
                  <a:pt x="175" y="223"/>
                </a:lnTo>
                <a:lnTo>
                  <a:pt x="177" y="208"/>
                </a:lnTo>
                <a:lnTo>
                  <a:pt x="179" y="194"/>
                </a:lnTo>
                <a:lnTo>
                  <a:pt x="154" y="173"/>
                </a:lnTo>
                <a:lnTo>
                  <a:pt x="114" y="146"/>
                </a:lnTo>
                <a:lnTo>
                  <a:pt x="75" y="121"/>
                </a:lnTo>
                <a:lnTo>
                  <a:pt x="50" y="100"/>
                </a:lnTo>
                <a:lnTo>
                  <a:pt x="54" y="96"/>
                </a:lnTo>
                <a:lnTo>
                  <a:pt x="60" y="92"/>
                </a:lnTo>
                <a:lnTo>
                  <a:pt x="35" y="79"/>
                </a:lnTo>
                <a:lnTo>
                  <a:pt x="12" y="67"/>
                </a:lnTo>
                <a:lnTo>
                  <a:pt x="6" y="67"/>
                </a:lnTo>
                <a:lnTo>
                  <a:pt x="0" y="67"/>
                </a:lnTo>
                <a:lnTo>
                  <a:pt x="0" y="52"/>
                </a:lnTo>
                <a:lnTo>
                  <a:pt x="0" y="39"/>
                </a:lnTo>
                <a:lnTo>
                  <a:pt x="6" y="33"/>
                </a:lnTo>
                <a:lnTo>
                  <a:pt x="12" y="29"/>
                </a:lnTo>
                <a:lnTo>
                  <a:pt x="12" y="23"/>
                </a:lnTo>
                <a:lnTo>
                  <a:pt x="12" y="20"/>
                </a:lnTo>
                <a:lnTo>
                  <a:pt x="16" y="10"/>
                </a:lnTo>
                <a:lnTo>
                  <a:pt x="21" y="0"/>
                </a:lnTo>
                <a:lnTo>
                  <a:pt x="31" y="4"/>
                </a:lnTo>
                <a:lnTo>
                  <a:pt x="41" y="10"/>
                </a:lnTo>
                <a:lnTo>
                  <a:pt x="50" y="14"/>
                </a:lnTo>
                <a:lnTo>
                  <a:pt x="60" y="20"/>
                </a:lnTo>
                <a:lnTo>
                  <a:pt x="64" y="23"/>
                </a:lnTo>
                <a:lnTo>
                  <a:pt x="69" y="29"/>
                </a:lnTo>
                <a:lnTo>
                  <a:pt x="73" y="33"/>
                </a:lnTo>
                <a:lnTo>
                  <a:pt x="79" y="39"/>
                </a:lnTo>
                <a:lnTo>
                  <a:pt x="83" y="43"/>
                </a:lnTo>
                <a:lnTo>
                  <a:pt x="89" y="48"/>
                </a:lnTo>
                <a:lnTo>
                  <a:pt x="92" y="52"/>
                </a:lnTo>
                <a:lnTo>
                  <a:pt x="98" y="58"/>
                </a:lnTo>
                <a:lnTo>
                  <a:pt x="98" y="62"/>
                </a:lnTo>
                <a:lnTo>
                  <a:pt x="98" y="67"/>
                </a:lnTo>
                <a:lnTo>
                  <a:pt x="102" y="73"/>
                </a:lnTo>
                <a:lnTo>
                  <a:pt x="108" y="77"/>
                </a:lnTo>
                <a:lnTo>
                  <a:pt x="112" y="83"/>
                </a:lnTo>
                <a:lnTo>
                  <a:pt x="117" y="87"/>
                </a:lnTo>
                <a:lnTo>
                  <a:pt x="121" y="92"/>
                </a:lnTo>
                <a:lnTo>
                  <a:pt x="127" y="96"/>
                </a:lnTo>
                <a:lnTo>
                  <a:pt x="131" y="106"/>
                </a:lnTo>
                <a:lnTo>
                  <a:pt x="137" y="115"/>
                </a:lnTo>
                <a:lnTo>
                  <a:pt x="140" y="121"/>
                </a:lnTo>
                <a:lnTo>
                  <a:pt x="146" y="125"/>
                </a:lnTo>
                <a:lnTo>
                  <a:pt x="156" y="131"/>
                </a:lnTo>
                <a:lnTo>
                  <a:pt x="165" y="137"/>
                </a:lnTo>
                <a:lnTo>
                  <a:pt x="169" y="140"/>
                </a:lnTo>
                <a:lnTo>
                  <a:pt x="175" y="144"/>
                </a:lnTo>
                <a:lnTo>
                  <a:pt x="185" y="150"/>
                </a:lnTo>
                <a:lnTo>
                  <a:pt x="194" y="154"/>
                </a:lnTo>
                <a:lnTo>
                  <a:pt x="204" y="160"/>
                </a:lnTo>
                <a:lnTo>
                  <a:pt x="213" y="165"/>
                </a:lnTo>
                <a:lnTo>
                  <a:pt x="219" y="169"/>
                </a:lnTo>
                <a:lnTo>
                  <a:pt x="223" y="175"/>
                </a:lnTo>
                <a:lnTo>
                  <a:pt x="238" y="179"/>
                </a:lnTo>
                <a:lnTo>
                  <a:pt x="254" y="185"/>
                </a:lnTo>
                <a:lnTo>
                  <a:pt x="257" y="188"/>
                </a:lnTo>
                <a:lnTo>
                  <a:pt x="261" y="194"/>
                </a:lnTo>
                <a:lnTo>
                  <a:pt x="277" y="198"/>
                </a:lnTo>
                <a:lnTo>
                  <a:pt x="292" y="204"/>
                </a:lnTo>
                <a:lnTo>
                  <a:pt x="296" y="208"/>
                </a:lnTo>
                <a:lnTo>
                  <a:pt x="302" y="213"/>
                </a:lnTo>
                <a:lnTo>
                  <a:pt x="302" y="217"/>
                </a:lnTo>
                <a:lnTo>
                  <a:pt x="302" y="223"/>
                </a:lnTo>
                <a:lnTo>
                  <a:pt x="280" y="227"/>
                </a:lnTo>
                <a:lnTo>
                  <a:pt x="259" y="229"/>
                </a:lnTo>
                <a:lnTo>
                  <a:pt x="254" y="244"/>
                </a:lnTo>
                <a:lnTo>
                  <a:pt x="250" y="257"/>
                </a:lnTo>
                <a:lnTo>
                  <a:pt x="248" y="267"/>
                </a:lnTo>
                <a:lnTo>
                  <a:pt x="250" y="279"/>
                </a:lnTo>
                <a:lnTo>
                  <a:pt x="257" y="300"/>
                </a:lnTo>
                <a:lnTo>
                  <a:pt x="273" y="325"/>
                </a:lnTo>
                <a:lnTo>
                  <a:pt x="269" y="327"/>
                </a:lnTo>
                <a:lnTo>
                  <a:pt x="267" y="328"/>
                </a:lnTo>
                <a:lnTo>
                  <a:pt x="259" y="334"/>
                </a:lnTo>
                <a:lnTo>
                  <a:pt x="254" y="338"/>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281" name="Freeform 74"/>
          <p:cNvSpPr>
            <a:spLocks/>
          </p:cNvSpPr>
          <p:nvPr/>
        </p:nvSpPr>
        <p:spPr bwMode="auto">
          <a:xfrm>
            <a:off x="5006975" y="3846513"/>
            <a:ext cx="231775" cy="320675"/>
          </a:xfrm>
          <a:custGeom>
            <a:avLst/>
            <a:gdLst>
              <a:gd name="T0" fmla="*/ 0 w 193"/>
              <a:gd name="T1" fmla="*/ 279176 h 340"/>
              <a:gd name="T2" fmla="*/ 8406 w 193"/>
              <a:gd name="T3" fmla="*/ 271631 h 340"/>
              <a:gd name="T4" fmla="*/ 18014 w 193"/>
              <a:gd name="T5" fmla="*/ 265028 h 340"/>
              <a:gd name="T6" fmla="*/ 27621 w 193"/>
              <a:gd name="T7" fmla="*/ 259370 h 340"/>
              <a:gd name="T8" fmla="*/ 45634 w 193"/>
              <a:gd name="T9" fmla="*/ 251824 h 340"/>
              <a:gd name="T10" fmla="*/ 55242 w 193"/>
              <a:gd name="T11" fmla="*/ 244279 h 340"/>
              <a:gd name="T12" fmla="*/ 63648 w 193"/>
              <a:gd name="T13" fmla="*/ 237677 h 340"/>
              <a:gd name="T14" fmla="*/ 73255 w 193"/>
              <a:gd name="T15" fmla="*/ 220700 h 340"/>
              <a:gd name="T16" fmla="*/ 75657 w 193"/>
              <a:gd name="T17" fmla="*/ 200893 h 340"/>
              <a:gd name="T18" fmla="*/ 66050 w 193"/>
              <a:gd name="T19" fmla="*/ 181087 h 340"/>
              <a:gd name="T20" fmla="*/ 60045 w 193"/>
              <a:gd name="T21" fmla="*/ 159394 h 340"/>
              <a:gd name="T22" fmla="*/ 61246 w 193"/>
              <a:gd name="T23" fmla="*/ 149020 h 340"/>
              <a:gd name="T24" fmla="*/ 68452 w 193"/>
              <a:gd name="T25" fmla="*/ 141474 h 340"/>
              <a:gd name="T26" fmla="*/ 78059 w 193"/>
              <a:gd name="T27" fmla="*/ 133929 h 340"/>
              <a:gd name="T28" fmla="*/ 87666 w 193"/>
              <a:gd name="T29" fmla="*/ 129213 h 340"/>
              <a:gd name="T30" fmla="*/ 85264 w 193"/>
              <a:gd name="T31" fmla="*/ 98089 h 340"/>
              <a:gd name="T32" fmla="*/ 63648 w 193"/>
              <a:gd name="T33" fmla="*/ 92430 h 340"/>
              <a:gd name="T34" fmla="*/ 52840 w 193"/>
              <a:gd name="T35" fmla="*/ 68851 h 340"/>
              <a:gd name="T36" fmla="*/ 52840 w 193"/>
              <a:gd name="T37" fmla="*/ 45272 h 340"/>
              <a:gd name="T38" fmla="*/ 55242 w 193"/>
              <a:gd name="T39" fmla="*/ 31124 h 340"/>
              <a:gd name="T40" fmla="*/ 45634 w 193"/>
              <a:gd name="T41" fmla="*/ 23579 h 340"/>
              <a:gd name="T42" fmla="*/ 48036 w 193"/>
              <a:gd name="T43" fmla="*/ 1886 h 340"/>
              <a:gd name="T44" fmla="*/ 60045 w 193"/>
              <a:gd name="T45" fmla="*/ 5659 h 340"/>
              <a:gd name="T46" fmla="*/ 66050 w 193"/>
              <a:gd name="T47" fmla="*/ 19806 h 340"/>
              <a:gd name="T48" fmla="*/ 75657 w 193"/>
              <a:gd name="T49" fmla="*/ 27352 h 340"/>
              <a:gd name="T50" fmla="*/ 112885 w 193"/>
              <a:gd name="T51" fmla="*/ 34897 h 340"/>
              <a:gd name="T52" fmla="*/ 151314 w 193"/>
              <a:gd name="T53" fmla="*/ 42442 h 340"/>
              <a:gd name="T54" fmla="*/ 158520 w 193"/>
              <a:gd name="T55" fmla="*/ 49044 h 340"/>
              <a:gd name="T56" fmla="*/ 168127 w 193"/>
              <a:gd name="T57" fmla="*/ 54703 h 340"/>
              <a:gd name="T58" fmla="*/ 176533 w 193"/>
              <a:gd name="T59" fmla="*/ 62249 h 340"/>
              <a:gd name="T60" fmla="*/ 186141 w 193"/>
              <a:gd name="T61" fmla="*/ 68851 h 340"/>
              <a:gd name="T62" fmla="*/ 195748 w 193"/>
              <a:gd name="T63" fmla="*/ 103748 h 340"/>
              <a:gd name="T64" fmla="*/ 202953 w 193"/>
              <a:gd name="T65" fmla="*/ 110350 h 340"/>
              <a:gd name="T66" fmla="*/ 211360 w 193"/>
              <a:gd name="T67" fmla="*/ 125441 h 340"/>
              <a:gd name="T68" fmla="*/ 220967 w 193"/>
              <a:gd name="T69" fmla="*/ 141474 h 340"/>
              <a:gd name="T70" fmla="*/ 230574 w 193"/>
              <a:gd name="T71" fmla="*/ 157508 h 340"/>
              <a:gd name="T72" fmla="*/ 225770 w 193"/>
              <a:gd name="T73" fmla="*/ 165053 h 340"/>
              <a:gd name="T74" fmla="*/ 213761 w 193"/>
              <a:gd name="T75" fmla="*/ 190519 h 340"/>
              <a:gd name="T76" fmla="*/ 202953 w 193"/>
              <a:gd name="T77" fmla="*/ 219757 h 340"/>
              <a:gd name="T78" fmla="*/ 195748 w 193"/>
              <a:gd name="T79" fmla="*/ 226359 h 340"/>
              <a:gd name="T80" fmla="*/ 175332 w 193"/>
              <a:gd name="T81" fmla="*/ 233904 h 340"/>
              <a:gd name="T82" fmla="*/ 165725 w 193"/>
              <a:gd name="T83" fmla="*/ 244279 h 340"/>
              <a:gd name="T84" fmla="*/ 156118 w 193"/>
              <a:gd name="T85" fmla="*/ 255597 h 340"/>
              <a:gd name="T86" fmla="*/ 128497 w 193"/>
              <a:gd name="T87" fmla="*/ 263142 h 340"/>
              <a:gd name="T88" fmla="*/ 121292 w 193"/>
              <a:gd name="T89" fmla="*/ 273517 h 340"/>
              <a:gd name="T90" fmla="*/ 100876 w 193"/>
              <a:gd name="T91" fmla="*/ 298982 h 340"/>
              <a:gd name="T92" fmla="*/ 48036 w 193"/>
              <a:gd name="T93" fmla="*/ 309357 h 340"/>
              <a:gd name="T94" fmla="*/ 32424 w 193"/>
              <a:gd name="T95" fmla="*/ 316902 h 340"/>
              <a:gd name="T96" fmla="*/ 2402 w 193"/>
              <a:gd name="T97" fmla="*/ 302755 h 3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3"/>
              <a:gd name="T148" fmla="*/ 0 h 340"/>
              <a:gd name="T149" fmla="*/ 193 w 193"/>
              <a:gd name="T150" fmla="*/ 340 h 3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3" h="340">
                <a:moveTo>
                  <a:pt x="2" y="321"/>
                </a:moveTo>
                <a:lnTo>
                  <a:pt x="2" y="309"/>
                </a:lnTo>
                <a:lnTo>
                  <a:pt x="0" y="296"/>
                </a:lnTo>
                <a:lnTo>
                  <a:pt x="2" y="294"/>
                </a:lnTo>
                <a:lnTo>
                  <a:pt x="5" y="290"/>
                </a:lnTo>
                <a:lnTo>
                  <a:pt x="7" y="288"/>
                </a:lnTo>
                <a:lnTo>
                  <a:pt x="9" y="286"/>
                </a:lnTo>
                <a:lnTo>
                  <a:pt x="11" y="282"/>
                </a:lnTo>
                <a:lnTo>
                  <a:pt x="15" y="281"/>
                </a:lnTo>
                <a:lnTo>
                  <a:pt x="17" y="279"/>
                </a:lnTo>
                <a:lnTo>
                  <a:pt x="19" y="277"/>
                </a:lnTo>
                <a:lnTo>
                  <a:pt x="23" y="275"/>
                </a:lnTo>
                <a:lnTo>
                  <a:pt x="25" y="271"/>
                </a:lnTo>
                <a:lnTo>
                  <a:pt x="32" y="269"/>
                </a:lnTo>
                <a:lnTo>
                  <a:pt x="38" y="267"/>
                </a:lnTo>
                <a:lnTo>
                  <a:pt x="40" y="265"/>
                </a:lnTo>
                <a:lnTo>
                  <a:pt x="44" y="261"/>
                </a:lnTo>
                <a:lnTo>
                  <a:pt x="46" y="259"/>
                </a:lnTo>
                <a:lnTo>
                  <a:pt x="50" y="257"/>
                </a:lnTo>
                <a:lnTo>
                  <a:pt x="51" y="254"/>
                </a:lnTo>
                <a:lnTo>
                  <a:pt x="53" y="252"/>
                </a:lnTo>
                <a:lnTo>
                  <a:pt x="55" y="244"/>
                </a:lnTo>
                <a:lnTo>
                  <a:pt x="57" y="238"/>
                </a:lnTo>
                <a:lnTo>
                  <a:pt x="61" y="234"/>
                </a:lnTo>
                <a:lnTo>
                  <a:pt x="63" y="233"/>
                </a:lnTo>
                <a:lnTo>
                  <a:pt x="63" y="223"/>
                </a:lnTo>
                <a:lnTo>
                  <a:pt x="63" y="213"/>
                </a:lnTo>
                <a:lnTo>
                  <a:pt x="61" y="211"/>
                </a:lnTo>
                <a:lnTo>
                  <a:pt x="57" y="210"/>
                </a:lnTo>
                <a:lnTo>
                  <a:pt x="55" y="192"/>
                </a:lnTo>
                <a:lnTo>
                  <a:pt x="53" y="175"/>
                </a:lnTo>
                <a:lnTo>
                  <a:pt x="51" y="171"/>
                </a:lnTo>
                <a:lnTo>
                  <a:pt x="50" y="169"/>
                </a:lnTo>
                <a:lnTo>
                  <a:pt x="50" y="165"/>
                </a:lnTo>
                <a:lnTo>
                  <a:pt x="50" y="160"/>
                </a:lnTo>
                <a:lnTo>
                  <a:pt x="51" y="158"/>
                </a:lnTo>
                <a:lnTo>
                  <a:pt x="53" y="156"/>
                </a:lnTo>
                <a:lnTo>
                  <a:pt x="55" y="154"/>
                </a:lnTo>
                <a:lnTo>
                  <a:pt x="57" y="150"/>
                </a:lnTo>
                <a:lnTo>
                  <a:pt x="61" y="148"/>
                </a:lnTo>
                <a:lnTo>
                  <a:pt x="63" y="146"/>
                </a:lnTo>
                <a:lnTo>
                  <a:pt x="65" y="142"/>
                </a:lnTo>
                <a:lnTo>
                  <a:pt x="67" y="140"/>
                </a:lnTo>
                <a:lnTo>
                  <a:pt x="71" y="139"/>
                </a:lnTo>
                <a:lnTo>
                  <a:pt x="73" y="137"/>
                </a:lnTo>
                <a:lnTo>
                  <a:pt x="73" y="121"/>
                </a:lnTo>
                <a:lnTo>
                  <a:pt x="73" y="108"/>
                </a:lnTo>
                <a:lnTo>
                  <a:pt x="71" y="104"/>
                </a:lnTo>
                <a:lnTo>
                  <a:pt x="67" y="102"/>
                </a:lnTo>
                <a:lnTo>
                  <a:pt x="61" y="100"/>
                </a:lnTo>
                <a:lnTo>
                  <a:pt x="53" y="98"/>
                </a:lnTo>
                <a:lnTo>
                  <a:pt x="51" y="94"/>
                </a:lnTo>
                <a:lnTo>
                  <a:pt x="50" y="92"/>
                </a:lnTo>
                <a:lnTo>
                  <a:pt x="44" y="73"/>
                </a:lnTo>
                <a:lnTo>
                  <a:pt x="38" y="54"/>
                </a:lnTo>
                <a:lnTo>
                  <a:pt x="40" y="52"/>
                </a:lnTo>
                <a:lnTo>
                  <a:pt x="44" y="48"/>
                </a:lnTo>
                <a:lnTo>
                  <a:pt x="46" y="46"/>
                </a:lnTo>
                <a:lnTo>
                  <a:pt x="48" y="39"/>
                </a:lnTo>
                <a:lnTo>
                  <a:pt x="46" y="33"/>
                </a:lnTo>
                <a:lnTo>
                  <a:pt x="44" y="29"/>
                </a:lnTo>
                <a:lnTo>
                  <a:pt x="40" y="27"/>
                </a:lnTo>
                <a:lnTo>
                  <a:pt x="38" y="25"/>
                </a:lnTo>
                <a:lnTo>
                  <a:pt x="38" y="16"/>
                </a:lnTo>
                <a:lnTo>
                  <a:pt x="38" y="6"/>
                </a:lnTo>
                <a:lnTo>
                  <a:pt x="40" y="2"/>
                </a:lnTo>
                <a:lnTo>
                  <a:pt x="44" y="0"/>
                </a:lnTo>
                <a:lnTo>
                  <a:pt x="46" y="2"/>
                </a:lnTo>
                <a:lnTo>
                  <a:pt x="50" y="6"/>
                </a:lnTo>
                <a:lnTo>
                  <a:pt x="51" y="12"/>
                </a:lnTo>
                <a:lnTo>
                  <a:pt x="53" y="20"/>
                </a:lnTo>
                <a:lnTo>
                  <a:pt x="55" y="21"/>
                </a:lnTo>
                <a:lnTo>
                  <a:pt x="57" y="25"/>
                </a:lnTo>
                <a:lnTo>
                  <a:pt x="61" y="27"/>
                </a:lnTo>
                <a:lnTo>
                  <a:pt x="63" y="29"/>
                </a:lnTo>
                <a:lnTo>
                  <a:pt x="65" y="33"/>
                </a:lnTo>
                <a:lnTo>
                  <a:pt x="67" y="35"/>
                </a:lnTo>
                <a:lnTo>
                  <a:pt x="94" y="37"/>
                </a:lnTo>
                <a:lnTo>
                  <a:pt x="121" y="39"/>
                </a:lnTo>
                <a:lnTo>
                  <a:pt x="122" y="43"/>
                </a:lnTo>
                <a:lnTo>
                  <a:pt x="126" y="45"/>
                </a:lnTo>
                <a:lnTo>
                  <a:pt x="128" y="46"/>
                </a:lnTo>
                <a:lnTo>
                  <a:pt x="130" y="48"/>
                </a:lnTo>
                <a:lnTo>
                  <a:pt x="132" y="52"/>
                </a:lnTo>
                <a:lnTo>
                  <a:pt x="136" y="54"/>
                </a:lnTo>
                <a:lnTo>
                  <a:pt x="138" y="56"/>
                </a:lnTo>
                <a:lnTo>
                  <a:pt x="140" y="58"/>
                </a:lnTo>
                <a:lnTo>
                  <a:pt x="144" y="62"/>
                </a:lnTo>
                <a:lnTo>
                  <a:pt x="146" y="64"/>
                </a:lnTo>
                <a:lnTo>
                  <a:pt x="147" y="66"/>
                </a:lnTo>
                <a:lnTo>
                  <a:pt x="149" y="69"/>
                </a:lnTo>
                <a:lnTo>
                  <a:pt x="151" y="71"/>
                </a:lnTo>
                <a:lnTo>
                  <a:pt x="155" y="73"/>
                </a:lnTo>
                <a:lnTo>
                  <a:pt x="157" y="91"/>
                </a:lnTo>
                <a:lnTo>
                  <a:pt x="159" y="108"/>
                </a:lnTo>
                <a:lnTo>
                  <a:pt x="163" y="110"/>
                </a:lnTo>
                <a:lnTo>
                  <a:pt x="165" y="112"/>
                </a:lnTo>
                <a:lnTo>
                  <a:pt x="167" y="114"/>
                </a:lnTo>
                <a:lnTo>
                  <a:pt x="169" y="117"/>
                </a:lnTo>
                <a:lnTo>
                  <a:pt x="172" y="119"/>
                </a:lnTo>
                <a:lnTo>
                  <a:pt x="174" y="121"/>
                </a:lnTo>
                <a:lnTo>
                  <a:pt x="176" y="133"/>
                </a:lnTo>
                <a:lnTo>
                  <a:pt x="178" y="146"/>
                </a:lnTo>
                <a:lnTo>
                  <a:pt x="182" y="148"/>
                </a:lnTo>
                <a:lnTo>
                  <a:pt x="184" y="150"/>
                </a:lnTo>
                <a:lnTo>
                  <a:pt x="186" y="158"/>
                </a:lnTo>
                <a:lnTo>
                  <a:pt x="188" y="165"/>
                </a:lnTo>
                <a:lnTo>
                  <a:pt x="192" y="167"/>
                </a:lnTo>
                <a:lnTo>
                  <a:pt x="193" y="169"/>
                </a:lnTo>
                <a:lnTo>
                  <a:pt x="192" y="171"/>
                </a:lnTo>
                <a:lnTo>
                  <a:pt x="188" y="175"/>
                </a:lnTo>
                <a:lnTo>
                  <a:pt x="184" y="179"/>
                </a:lnTo>
                <a:lnTo>
                  <a:pt x="182" y="186"/>
                </a:lnTo>
                <a:lnTo>
                  <a:pt x="178" y="202"/>
                </a:lnTo>
                <a:lnTo>
                  <a:pt x="174" y="229"/>
                </a:lnTo>
                <a:lnTo>
                  <a:pt x="172" y="231"/>
                </a:lnTo>
                <a:lnTo>
                  <a:pt x="169" y="233"/>
                </a:lnTo>
                <a:lnTo>
                  <a:pt x="167" y="234"/>
                </a:lnTo>
                <a:lnTo>
                  <a:pt x="165" y="238"/>
                </a:lnTo>
                <a:lnTo>
                  <a:pt x="163" y="240"/>
                </a:lnTo>
                <a:lnTo>
                  <a:pt x="159" y="242"/>
                </a:lnTo>
                <a:lnTo>
                  <a:pt x="153" y="244"/>
                </a:lnTo>
                <a:lnTo>
                  <a:pt x="146" y="248"/>
                </a:lnTo>
                <a:lnTo>
                  <a:pt x="144" y="250"/>
                </a:lnTo>
                <a:lnTo>
                  <a:pt x="140" y="252"/>
                </a:lnTo>
                <a:lnTo>
                  <a:pt x="138" y="259"/>
                </a:lnTo>
                <a:lnTo>
                  <a:pt x="136" y="267"/>
                </a:lnTo>
                <a:lnTo>
                  <a:pt x="132" y="269"/>
                </a:lnTo>
                <a:lnTo>
                  <a:pt x="130" y="271"/>
                </a:lnTo>
                <a:lnTo>
                  <a:pt x="119" y="271"/>
                </a:lnTo>
                <a:lnTo>
                  <a:pt x="107" y="271"/>
                </a:lnTo>
                <a:lnTo>
                  <a:pt x="107" y="279"/>
                </a:lnTo>
                <a:lnTo>
                  <a:pt x="107" y="286"/>
                </a:lnTo>
                <a:lnTo>
                  <a:pt x="103" y="288"/>
                </a:lnTo>
                <a:lnTo>
                  <a:pt x="101" y="290"/>
                </a:lnTo>
                <a:lnTo>
                  <a:pt x="94" y="304"/>
                </a:lnTo>
                <a:lnTo>
                  <a:pt x="88" y="315"/>
                </a:lnTo>
                <a:lnTo>
                  <a:pt x="84" y="317"/>
                </a:lnTo>
                <a:lnTo>
                  <a:pt x="82" y="319"/>
                </a:lnTo>
                <a:lnTo>
                  <a:pt x="53" y="325"/>
                </a:lnTo>
                <a:lnTo>
                  <a:pt x="40" y="328"/>
                </a:lnTo>
                <a:lnTo>
                  <a:pt x="32" y="330"/>
                </a:lnTo>
                <a:lnTo>
                  <a:pt x="28" y="334"/>
                </a:lnTo>
                <a:lnTo>
                  <a:pt x="27" y="336"/>
                </a:lnTo>
                <a:lnTo>
                  <a:pt x="25" y="340"/>
                </a:lnTo>
                <a:lnTo>
                  <a:pt x="7" y="327"/>
                </a:lnTo>
                <a:lnTo>
                  <a:pt x="2" y="321"/>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282" name="Freeform 75"/>
          <p:cNvSpPr>
            <a:spLocks/>
          </p:cNvSpPr>
          <p:nvPr/>
        </p:nvSpPr>
        <p:spPr bwMode="auto">
          <a:xfrm>
            <a:off x="4773613" y="4067175"/>
            <a:ext cx="338137" cy="246063"/>
          </a:xfrm>
          <a:custGeom>
            <a:avLst/>
            <a:gdLst>
              <a:gd name="T0" fmla="*/ 238615 w 282"/>
              <a:gd name="T1" fmla="*/ 99371 h 260"/>
              <a:gd name="T2" fmla="*/ 260198 w 282"/>
              <a:gd name="T3" fmla="*/ 105050 h 260"/>
              <a:gd name="T4" fmla="*/ 268592 w 282"/>
              <a:gd name="T5" fmla="*/ 103157 h 260"/>
              <a:gd name="T6" fmla="*/ 278184 w 282"/>
              <a:gd name="T7" fmla="*/ 105050 h 260"/>
              <a:gd name="T8" fmla="*/ 287777 w 282"/>
              <a:gd name="T9" fmla="*/ 112621 h 260"/>
              <a:gd name="T10" fmla="*/ 293772 w 282"/>
              <a:gd name="T11" fmla="*/ 124924 h 260"/>
              <a:gd name="T12" fmla="*/ 298569 w 282"/>
              <a:gd name="T13" fmla="*/ 139120 h 260"/>
              <a:gd name="T14" fmla="*/ 305763 w 282"/>
              <a:gd name="T15" fmla="*/ 144798 h 260"/>
              <a:gd name="T16" fmla="*/ 310559 w 282"/>
              <a:gd name="T17" fmla="*/ 148584 h 260"/>
              <a:gd name="T18" fmla="*/ 317754 w 282"/>
              <a:gd name="T19" fmla="*/ 154262 h 260"/>
              <a:gd name="T20" fmla="*/ 322550 w 282"/>
              <a:gd name="T21" fmla="*/ 157101 h 260"/>
              <a:gd name="T22" fmla="*/ 328545 w 282"/>
              <a:gd name="T23" fmla="*/ 166565 h 260"/>
              <a:gd name="T24" fmla="*/ 333342 w 282"/>
              <a:gd name="T25" fmla="*/ 176029 h 260"/>
              <a:gd name="T26" fmla="*/ 330944 w 282"/>
              <a:gd name="T27" fmla="*/ 184546 h 260"/>
              <a:gd name="T28" fmla="*/ 320152 w 282"/>
              <a:gd name="T29" fmla="*/ 192118 h 260"/>
              <a:gd name="T30" fmla="*/ 308161 w 282"/>
              <a:gd name="T31" fmla="*/ 201582 h 260"/>
              <a:gd name="T32" fmla="*/ 290175 w 282"/>
              <a:gd name="T33" fmla="*/ 213885 h 260"/>
              <a:gd name="T34" fmla="*/ 245810 w 282"/>
              <a:gd name="T35" fmla="*/ 223349 h 260"/>
              <a:gd name="T36" fmla="*/ 193050 w 282"/>
              <a:gd name="T37" fmla="*/ 235652 h 260"/>
              <a:gd name="T38" fmla="*/ 155879 w 282"/>
              <a:gd name="T39" fmla="*/ 237544 h 260"/>
              <a:gd name="T40" fmla="*/ 145088 w 282"/>
              <a:gd name="T41" fmla="*/ 224295 h 260"/>
              <a:gd name="T42" fmla="*/ 117509 w 282"/>
              <a:gd name="T43" fmla="*/ 217670 h 260"/>
              <a:gd name="T44" fmla="*/ 68347 w 282"/>
              <a:gd name="T45" fmla="*/ 211992 h 260"/>
              <a:gd name="T46" fmla="*/ 45565 w 282"/>
              <a:gd name="T47" fmla="*/ 199689 h 260"/>
              <a:gd name="T48" fmla="*/ 40768 w 282"/>
              <a:gd name="T49" fmla="*/ 192118 h 260"/>
              <a:gd name="T50" fmla="*/ 34773 w 282"/>
              <a:gd name="T51" fmla="*/ 177922 h 260"/>
              <a:gd name="T52" fmla="*/ 17986 w 282"/>
              <a:gd name="T53" fmla="*/ 164672 h 260"/>
              <a:gd name="T54" fmla="*/ 0 w 282"/>
              <a:gd name="T55" fmla="*/ 160887 h 260"/>
              <a:gd name="T56" fmla="*/ 4796 w 282"/>
              <a:gd name="T57" fmla="*/ 157101 h 260"/>
              <a:gd name="T58" fmla="*/ 9593 w 282"/>
              <a:gd name="T59" fmla="*/ 150476 h 260"/>
              <a:gd name="T60" fmla="*/ 9593 w 282"/>
              <a:gd name="T61" fmla="*/ 124924 h 260"/>
              <a:gd name="T62" fmla="*/ 4796 w 282"/>
              <a:gd name="T63" fmla="*/ 115460 h 260"/>
              <a:gd name="T64" fmla="*/ 4796 w 282"/>
              <a:gd name="T65" fmla="*/ 112621 h 260"/>
              <a:gd name="T66" fmla="*/ 13190 w 282"/>
              <a:gd name="T67" fmla="*/ 106942 h 260"/>
              <a:gd name="T68" fmla="*/ 27579 w 282"/>
              <a:gd name="T69" fmla="*/ 103157 h 260"/>
              <a:gd name="T70" fmla="*/ 32375 w 282"/>
              <a:gd name="T71" fmla="*/ 97478 h 260"/>
              <a:gd name="T72" fmla="*/ 39569 w 282"/>
              <a:gd name="T73" fmla="*/ 93693 h 260"/>
              <a:gd name="T74" fmla="*/ 55157 w 282"/>
              <a:gd name="T75" fmla="*/ 88961 h 260"/>
              <a:gd name="T76" fmla="*/ 73143 w 282"/>
              <a:gd name="T77" fmla="*/ 85175 h 260"/>
              <a:gd name="T78" fmla="*/ 77940 w 282"/>
              <a:gd name="T79" fmla="*/ 79497 h 260"/>
              <a:gd name="T80" fmla="*/ 85134 w 282"/>
              <a:gd name="T81" fmla="*/ 75711 h 260"/>
              <a:gd name="T82" fmla="*/ 119907 w 282"/>
              <a:gd name="T83" fmla="*/ 70033 h 260"/>
              <a:gd name="T84" fmla="*/ 153481 w 282"/>
              <a:gd name="T85" fmla="*/ 67194 h 260"/>
              <a:gd name="T86" fmla="*/ 158277 w 282"/>
              <a:gd name="T87" fmla="*/ 41641 h 260"/>
              <a:gd name="T88" fmla="*/ 153481 w 282"/>
              <a:gd name="T89" fmla="*/ 16089 h 260"/>
              <a:gd name="T90" fmla="*/ 153481 w 282"/>
              <a:gd name="T91" fmla="*/ 10410 h 260"/>
              <a:gd name="T92" fmla="*/ 165472 w 282"/>
              <a:gd name="T93" fmla="*/ 6625 h 260"/>
              <a:gd name="T94" fmla="*/ 177462 w 282"/>
              <a:gd name="T95" fmla="*/ 946 h 260"/>
              <a:gd name="T96" fmla="*/ 183458 w 282"/>
              <a:gd name="T97" fmla="*/ 946 h 260"/>
              <a:gd name="T98" fmla="*/ 185856 w 282"/>
              <a:gd name="T99" fmla="*/ 10410 h 260"/>
              <a:gd name="T100" fmla="*/ 211036 w 282"/>
              <a:gd name="T101" fmla="*/ 17981 h 260"/>
              <a:gd name="T102" fmla="*/ 241013 w 282"/>
              <a:gd name="T103" fmla="*/ 19874 h 260"/>
              <a:gd name="T104" fmla="*/ 245810 w 282"/>
              <a:gd name="T105" fmla="*/ 24606 h 260"/>
              <a:gd name="T106" fmla="*/ 253004 w 282"/>
              <a:gd name="T107" fmla="*/ 30285 h 260"/>
              <a:gd name="T108" fmla="*/ 253004 w 282"/>
              <a:gd name="T109" fmla="*/ 34070 h 260"/>
              <a:gd name="T110" fmla="*/ 245810 w 282"/>
              <a:gd name="T111" fmla="*/ 39748 h 260"/>
              <a:gd name="T112" fmla="*/ 241013 w 282"/>
              <a:gd name="T113" fmla="*/ 43534 h 260"/>
              <a:gd name="T114" fmla="*/ 235018 w 282"/>
              <a:gd name="T115" fmla="*/ 46373 h 260"/>
              <a:gd name="T116" fmla="*/ 230222 w 282"/>
              <a:gd name="T117" fmla="*/ 52052 h 260"/>
              <a:gd name="T118" fmla="*/ 223027 w 282"/>
              <a:gd name="T119" fmla="*/ 63408 h 260"/>
              <a:gd name="T120" fmla="*/ 227823 w 282"/>
              <a:gd name="T121" fmla="*/ 85175 h 2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60"/>
              <a:gd name="T185" fmla="*/ 282 w 282"/>
              <a:gd name="T186" fmla="*/ 260 h 2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60">
                <a:moveTo>
                  <a:pt x="194" y="103"/>
                </a:moveTo>
                <a:lnTo>
                  <a:pt x="199" y="105"/>
                </a:lnTo>
                <a:lnTo>
                  <a:pt x="207" y="109"/>
                </a:lnTo>
                <a:lnTo>
                  <a:pt x="217" y="111"/>
                </a:lnTo>
                <a:lnTo>
                  <a:pt x="222" y="111"/>
                </a:lnTo>
                <a:lnTo>
                  <a:pt x="224" y="109"/>
                </a:lnTo>
                <a:lnTo>
                  <a:pt x="228" y="107"/>
                </a:lnTo>
                <a:lnTo>
                  <a:pt x="232" y="111"/>
                </a:lnTo>
                <a:lnTo>
                  <a:pt x="238" y="117"/>
                </a:lnTo>
                <a:lnTo>
                  <a:pt x="240" y="119"/>
                </a:lnTo>
                <a:lnTo>
                  <a:pt x="244" y="120"/>
                </a:lnTo>
                <a:lnTo>
                  <a:pt x="245" y="132"/>
                </a:lnTo>
                <a:lnTo>
                  <a:pt x="247" y="145"/>
                </a:lnTo>
                <a:lnTo>
                  <a:pt x="249" y="147"/>
                </a:lnTo>
                <a:lnTo>
                  <a:pt x="251" y="149"/>
                </a:lnTo>
                <a:lnTo>
                  <a:pt x="255" y="153"/>
                </a:lnTo>
                <a:lnTo>
                  <a:pt x="257" y="155"/>
                </a:lnTo>
                <a:lnTo>
                  <a:pt x="259" y="157"/>
                </a:lnTo>
                <a:lnTo>
                  <a:pt x="261" y="159"/>
                </a:lnTo>
                <a:lnTo>
                  <a:pt x="265" y="163"/>
                </a:lnTo>
                <a:lnTo>
                  <a:pt x="267" y="165"/>
                </a:lnTo>
                <a:lnTo>
                  <a:pt x="269" y="166"/>
                </a:lnTo>
                <a:lnTo>
                  <a:pt x="272" y="168"/>
                </a:lnTo>
                <a:lnTo>
                  <a:pt x="274" y="176"/>
                </a:lnTo>
                <a:lnTo>
                  <a:pt x="276" y="184"/>
                </a:lnTo>
                <a:lnTo>
                  <a:pt x="278" y="186"/>
                </a:lnTo>
                <a:lnTo>
                  <a:pt x="282" y="189"/>
                </a:lnTo>
                <a:lnTo>
                  <a:pt x="276" y="195"/>
                </a:lnTo>
                <a:lnTo>
                  <a:pt x="272" y="203"/>
                </a:lnTo>
                <a:lnTo>
                  <a:pt x="267" y="203"/>
                </a:lnTo>
                <a:lnTo>
                  <a:pt x="261" y="203"/>
                </a:lnTo>
                <a:lnTo>
                  <a:pt x="257" y="213"/>
                </a:lnTo>
                <a:lnTo>
                  <a:pt x="251" y="222"/>
                </a:lnTo>
                <a:lnTo>
                  <a:pt x="242" y="226"/>
                </a:lnTo>
                <a:lnTo>
                  <a:pt x="232" y="232"/>
                </a:lnTo>
                <a:lnTo>
                  <a:pt x="205" y="236"/>
                </a:lnTo>
                <a:lnTo>
                  <a:pt x="182" y="241"/>
                </a:lnTo>
                <a:lnTo>
                  <a:pt x="161" y="249"/>
                </a:lnTo>
                <a:lnTo>
                  <a:pt x="136" y="260"/>
                </a:lnTo>
                <a:lnTo>
                  <a:pt x="130" y="251"/>
                </a:lnTo>
                <a:lnTo>
                  <a:pt x="127" y="241"/>
                </a:lnTo>
                <a:lnTo>
                  <a:pt x="121" y="237"/>
                </a:lnTo>
                <a:lnTo>
                  <a:pt x="117" y="232"/>
                </a:lnTo>
                <a:lnTo>
                  <a:pt x="98" y="230"/>
                </a:lnTo>
                <a:lnTo>
                  <a:pt x="79" y="226"/>
                </a:lnTo>
                <a:lnTo>
                  <a:pt x="57" y="224"/>
                </a:lnTo>
                <a:lnTo>
                  <a:pt x="40" y="222"/>
                </a:lnTo>
                <a:lnTo>
                  <a:pt x="38" y="211"/>
                </a:lnTo>
                <a:lnTo>
                  <a:pt x="38" y="205"/>
                </a:lnTo>
                <a:lnTo>
                  <a:pt x="34" y="203"/>
                </a:lnTo>
                <a:lnTo>
                  <a:pt x="29" y="203"/>
                </a:lnTo>
                <a:lnTo>
                  <a:pt x="29" y="188"/>
                </a:lnTo>
                <a:lnTo>
                  <a:pt x="29" y="174"/>
                </a:lnTo>
                <a:lnTo>
                  <a:pt x="15" y="174"/>
                </a:lnTo>
                <a:lnTo>
                  <a:pt x="0" y="174"/>
                </a:lnTo>
                <a:lnTo>
                  <a:pt x="0" y="170"/>
                </a:lnTo>
                <a:lnTo>
                  <a:pt x="0" y="168"/>
                </a:lnTo>
                <a:lnTo>
                  <a:pt x="4" y="166"/>
                </a:lnTo>
                <a:lnTo>
                  <a:pt x="6" y="165"/>
                </a:lnTo>
                <a:lnTo>
                  <a:pt x="8" y="159"/>
                </a:lnTo>
                <a:lnTo>
                  <a:pt x="9" y="145"/>
                </a:lnTo>
                <a:lnTo>
                  <a:pt x="8" y="132"/>
                </a:lnTo>
                <a:lnTo>
                  <a:pt x="6" y="126"/>
                </a:lnTo>
                <a:lnTo>
                  <a:pt x="4" y="122"/>
                </a:lnTo>
                <a:lnTo>
                  <a:pt x="0" y="120"/>
                </a:lnTo>
                <a:lnTo>
                  <a:pt x="4" y="119"/>
                </a:lnTo>
                <a:lnTo>
                  <a:pt x="6" y="117"/>
                </a:lnTo>
                <a:lnTo>
                  <a:pt x="11" y="113"/>
                </a:lnTo>
                <a:lnTo>
                  <a:pt x="19" y="111"/>
                </a:lnTo>
                <a:lnTo>
                  <a:pt x="23" y="109"/>
                </a:lnTo>
                <a:lnTo>
                  <a:pt x="25" y="107"/>
                </a:lnTo>
                <a:lnTo>
                  <a:pt x="27" y="103"/>
                </a:lnTo>
                <a:lnTo>
                  <a:pt x="29" y="101"/>
                </a:lnTo>
                <a:lnTo>
                  <a:pt x="33" y="99"/>
                </a:lnTo>
                <a:lnTo>
                  <a:pt x="34" y="97"/>
                </a:lnTo>
                <a:lnTo>
                  <a:pt x="46" y="94"/>
                </a:lnTo>
                <a:lnTo>
                  <a:pt x="59" y="92"/>
                </a:lnTo>
                <a:lnTo>
                  <a:pt x="61" y="90"/>
                </a:lnTo>
                <a:lnTo>
                  <a:pt x="63" y="86"/>
                </a:lnTo>
                <a:lnTo>
                  <a:pt x="65" y="84"/>
                </a:lnTo>
                <a:lnTo>
                  <a:pt x="69" y="82"/>
                </a:lnTo>
                <a:lnTo>
                  <a:pt x="71" y="80"/>
                </a:lnTo>
                <a:lnTo>
                  <a:pt x="73" y="76"/>
                </a:lnTo>
                <a:lnTo>
                  <a:pt x="100" y="74"/>
                </a:lnTo>
                <a:lnTo>
                  <a:pt x="127" y="72"/>
                </a:lnTo>
                <a:lnTo>
                  <a:pt x="128" y="71"/>
                </a:lnTo>
                <a:lnTo>
                  <a:pt x="132" y="69"/>
                </a:lnTo>
                <a:lnTo>
                  <a:pt x="132" y="44"/>
                </a:lnTo>
                <a:lnTo>
                  <a:pt x="132" y="19"/>
                </a:lnTo>
                <a:lnTo>
                  <a:pt x="128" y="17"/>
                </a:lnTo>
                <a:lnTo>
                  <a:pt x="127" y="15"/>
                </a:lnTo>
                <a:lnTo>
                  <a:pt x="128" y="11"/>
                </a:lnTo>
                <a:lnTo>
                  <a:pt x="132" y="9"/>
                </a:lnTo>
                <a:lnTo>
                  <a:pt x="138" y="7"/>
                </a:lnTo>
                <a:lnTo>
                  <a:pt x="146" y="5"/>
                </a:lnTo>
                <a:lnTo>
                  <a:pt x="148" y="1"/>
                </a:lnTo>
                <a:lnTo>
                  <a:pt x="150" y="0"/>
                </a:lnTo>
                <a:lnTo>
                  <a:pt x="153" y="1"/>
                </a:lnTo>
                <a:lnTo>
                  <a:pt x="155" y="5"/>
                </a:lnTo>
                <a:lnTo>
                  <a:pt x="155" y="11"/>
                </a:lnTo>
                <a:lnTo>
                  <a:pt x="155" y="19"/>
                </a:lnTo>
                <a:lnTo>
                  <a:pt x="176" y="19"/>
                </a:lnTo>
                <a:lnTo>
                  <a:pt x="199" y="19"/>
                </a:lnTo>
                <a:lnTo>
                  <a:pt x="201" y="21"/>
                </a:lnTo>
                <a:lnTo>
                  <a:pt x="203" y="24"/>
                </a:lnTo>
                <a:lnTo>
                  <a:pt x="205" y="26"/>
                </a:lnTo>
                <a:lnTo>
                  <a:pt x="209" y="28"/>
                </a:lnTo>
                <a:lnTo>
                  <a:pt x="211" y="32"/>
                </a:lnTo>
                <a:lnTo>
                  <a:pt x="213" y="34"/>
                </a:lnTo>
                <a:lnTo>
                  <a:pt x="211" y="36"/>
                </a:lnTo>
                <a:lnTo>
                  <a:pt x="209" y="38"/>
                </a:lnTo>
                <a:lnTo>
                  <a:pt x="205" y="42"/>
                </a:lnTo>
                <a:lnTo>
                  <a:pt x="203" y="44"/>
                </a:lnTo>
                <a:lnTo>
                  <a:pt x="201" y="46"/>
                </a:lnTo>
                <a:lnTo>
                  <a:pt x="199" y="48"/>
                </a:lnTo>
                <a:lnTo>
                  <a:pt x="196" y="49"/>
                </a:lnTo>
                <a:lnTo>
                  <a:pt x="194" y="53"/>
                </a:lnTo>
                <a:lnTo>
                  <a:pt x="192" y="55"/>
                </a:lnTo>
                <a:lnTo>
                  <a:pt x="190" y="57"/>
                </a:lnTo>
                <a:lnTo>
                  <a:pt x="186" y="67"/>
                </a:lnTo>
                <a:lnTo>
                  <a:pt x="184" y="76"/>
                </a:lnTo>
                <a:lnTo>
                  <a:pt x="190" y="90"/>
                </a:lnTo>
                <a:lnTo>
                  <a:pt x="194" y="103"/>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283" name="Freeform 76"/>
          <p:cNvSpPr>
            <a:spLocks/>
          </p:cNvSpPr>
          <p:nvPr/>
        </p:nvSpPr>
        <p:spPr bwMode="auto">
          <a:xfrm>
            <a:off x="5067300" y="3975100"/>
            <a:ext cx="603250" cy="273050"/>
          </a:xfrm>
          <a:custGeom>
            <a:avLst/>
            <a:gdLst>
              <a:gd name="T0" fmla="*/ 359306 w 502"/>
              <a:gd name="T1" fmla="*/ 249430 h 289"/>
              <a:gd name="T2" fmla="*/ 308835 w 502"/>
              <a:gd name="T3" fmla="*/ 222975 h 289"/>
              <a:gd name="T4" fmla="*/ 251154 w 502"/>
              <a:gd name="T5" fmla="*/ 213527 h 289"/>
              <a:gd name="T6" fmla="*/ 170640 w 502"/>
              <a:gd name="T7" fmla="*/ 224865 h 289"/>
              <a:gd name="T8" fmla="*/ 57681 w 502"/>
              <a:gd name="T9" fmla="*/ 264547 h 289"/>
              <a:gd name="T10" fmla="*/ 48068 w 502"/>
              <a:gd name="T11" fmla="*/ 262657 h 289"/>
              <a:gd name="T12" fmla="*/ 38454 w 502"/>
              <a:gd name="T13" fmla="*/ 246595 h 289"/>
              <a:gd name="T14" fmla="*/ 30042 w 502"/>
              <a:gd name="T15" fmla="*/ 239037 h 289"/>
              <a:gd name="T16" fmla="*/ 20429 w 502"/>
              <a:gd name="T17" fmla="*/ 231478 h 289"/>
              <a:gd name="T18" fmla="*/ 13219 w 502"/>
              <a:gd name="T19" fmla="*/ 224865 h 289"/>
              <a:gd name="T20" fmla="*/ 3605 w 502"/>
              <a:gd name="T21" fmla="*/ 201244 h 289"/>
              <a:gd name="T22" fmla="*/ 0 w 502"/>
              <a:gd name="T23" fmla="*/ 188017 h 289"/>
              <a:gd name="T24" fmla="*/ 45664 w 502"/>
              <a:gd name="T25" fmla="*/ 177624 h 289"/>
              <a:gd name="T26" fmla="*/ 58883 w 502"/>
              <a:gd name="T27" fmla="*/ 171955 h 289"/>
              <a:gd name="T28" fmla="*/ 68497 w 502"/>
              <a:gd name="T29" fmla="*/ 150225 h 289"/>
              <a:gd name="T30" fmla="*/ 85320 w 502"/>
              <a:gd name="T31" fmla="*/ 140777 h 289"/>
              <a:gd name="T32" fmla="*/ 103346 w 502"/>
              <a:gd name="T33" fmla="*/ 140777 h 289"/>
              <a:gd name="T34" fmla="*/ 112959 w 502"/>
              <a:gd name="T35" fmla="*/ 148335 h 289"/>
              <a:gd name="T36" fmla="*/ 153817 w 502"/>
              <a:gd name="T37" fmla="*/ 155894 h 289"/>
              <a:gd name="T38" fmla="*/ 181456 w 502"/>
              <a:gd name="T39" fmla="*/ 158728 h 289"/>
              <a:gd name="T40" fmla="*/ 241540 w 502"/>
              <a:gd name="T41" fmla="*/ 158728 h 289"/>
              <a:gd name="T42" fmla="*/ 251154 w 502"/>
              <a:gd name="T43" fmla="*/ 152114 h 289"/>
              <a:gd name="T44" fmla="*/ 259566 w 502"/>
              <a:gd name="T45" fmla="*/ 144556 h 289"/>
              <a:gd name="T46" fmla="*/ 266776 w 502"/>
              <a:gd name="T47" fmla="*/ 136997 h 289"/>
              <a:gd name="T48" fmla="*/ 276389 w 502"/>
              <a:gd name="T49" fmla="*/ 132273 h 289"/>
              <a:gd name="T50" fmla="*/ 284801 w 502"/>
              <a:gd name="T51" fmla="*/ 119046 h 289"/>
              <a:gd name="T52" fmla="*/ 294415 w 502"/>
              <a:gd name="T53" fmla="*/ 108653 h 289"/>
              <a:gd name="T54" fmla="*/ 304028 w 502"/>
              <a:gd name="T55" fmla="*/ 91647 h 289"/>
              <a:gd name="T56" fmla="*/ 324457 w 502"/>
              <a:gd name="T57" fmla="*/ 77474 h 289"/>
              <a:gd name="T58" fmla="*/ 331667 w 502"/>
              <a:gd name="T59" fmla="*/ 61413 h 289"/>
              <a:gd name="T60" fmla="*/ 341281 w 502"/>
              <a:gd name="T61" fmla="*/ 45351 h 289"/>
              <a:gd name="T62" fmla="*/ 349693 w 502"/>
              <a:gd name="T63" fmla="*/ 28344 h 289"/>
              <a:gd name="T64" fmla="*/ 394155 w 502"/>
              <a:gd name="T65" fmla="*/ 21731 h 289"/>
              <a:gd name="T66" fmla="*/ 426601 w 502"/>
              <a:gd name="T67" fmla="*/ 17951 h 289"/>
              <a:gd name="T68" fmla="*/ 451837 w 502"/>
              <a:gd name="T69" fmla="*/ 0 h 289"/>
              <a:gd name="T70" fmla="*/ 472265 w 502"/>
              <a:gd name="T71" fmla="*/ 1890 h 289"/>
              <a:gd name="T72" fmla="*/ 492694 w 502"/>
              <a:gd name="T73" fmla="*/ 8503 h 289"/>
              <a:gd name="T74" fmla="*/ 499904 w 502"/>
              <a:gd name="T75" fmla="*/ 16062 h 289"/>
              <a:gd name="T76" fmla="*/ 509518 w 502"/>
              <a:gd name="T77" fmla="*/ 21731 h 289"/>
              <a:gd name="T78" fmla="*/ 529947 w 502"/>
              <a:gd name="T79" fmla="*/ 28344 h 289"/>
              <a:gd name="T80" fmla="*/ 596040 w 502"/>
              <a:gd name="T81" fmla="*/ 35903 h 289"/>
              <a:gd name="T82" fmla="*/ 596040 w 502"/>
              <a:gd name="T83" fmla="*/ 53854 h 289"/>
              <a:gd name="T84" fmla="*/ 585225 w 502"/>
              <a:gd name="T85" fmla="*/ 71806 h 289"/>
              <a:gd name="T86" fmla="*/ 564796 w 502"/>
              <a:gd name="T87" fmla="*/ 104874 h 289"/>
              <a:gd name="T88" fmla="*/ 529947 w 502"/>
              <a:gd name="T89" fmla="*/ 152114 h 289"/>
              <a:gd name="T90" fmla="*/ 525140 w 502"/>
              <a:gd name="T91" fmla="*/ 177624 h 289"/>
              <a:gd name="T92" fmla="*/ 532350 w 502"/>
              <a:gd name="T93" fmla="*/ 203134 h 289"/>
              <a:gd name="T94" fmla="*/ 550376 w 502"/>
              <a:gd name="T95" fmla="*/ 222975 h 289"/>
              <a:gd name="T96" fmla="*/ 543165 w 502"/>
              <a:gd name="T97" fmla="*/ 264547 h 289"/>
              <a:gd name="T98" fmla="*/ 451837 w 502"/>
              <a:gd name="T99" fmla="*/ 271160 h 289"/>
              <a:gd name="T100" fmla="*/ 347289 w 502"/>
              <a:gd name="T101" fmla="*/ 264547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2"/>
              <a:gd name="T154" fmla="*/ 0 h 289"/>
              <a:gd name="T155" fmla="*/ 502 w 502"/>
              <a:gd name="T156" fmla="*/ 289 h 2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2" h="289">
                <a:moveTo>
                  <a:pt x="289" y="280"/>
                </a:moveTo>
                <a:lnTo>
                  <a:pt x="293" y="272"/>
                </a:lnTo>
                <a:lnTo>
                  <a:pt x="299" y="264"/>
                </a:lnTo>
                <a:lnTo>
                  <a:pt x="285" y="253"/>
                </a:lnTo>
                <a:lnTo>
                  <a:pt x="270" y="243"/>
                </a:lnTo>
                <a:lnTo>
                  <a:pt x="257" y="236"/>
                </a:lnTo>
                <a:lnTo>
                  <a:pt x="239" y="230"/>
                </a:lnTo>
                <a:lnTo>
                  <a:pt x="224" y="228"/>
                </a:lnTo>
                <a:lnTo>
                  <a:pt x="209" y="226"/>
                </a:lnTo>
                <a:lnTo>
                  <a:pt x="191" y="228"/>
                </a:lnTo>
                <a:lnTo>
                  <a:pt x="174" y="230"/>
                </a:lnTo>
                <a:lnTo>
                  <a:pt x="142" y="238"/>
                </a:lnTo>
                <a:lnTo>
                  <a:pt x="109" y="251"/>
                </a:lnTo>
                <a:lnTo>
                  <a:pt x="76" y="264"/>
                </a:lnTo>
                <a:lnTo>
                  <a:pt x="48" y="280"/>
                </a:lnTo>
                <a:lnTo>
                  <a:pt x="44" y="280"/>
                </a:lnTo>
                <a:lnTo>
                  <a:pt x="42" y="280"/>
                </a:lnTo>
                <a:lnTo>
                  <a:pt x="40" y="278"/>
                </a:lnTo>
                <a:lnTo>
                  <a:pt x="38" y="274"/>
                </a:lnTo>
                <a:lnTo>
                  <a:pt x="34" y="268"/>
                </a:lnTo>
                <a:lnTo>
                  <a:pt x="32" y="261"/>
                </a:lnTo>
                <a:lnTo>
                  <a:pt x="30" y="259"/>
                </a:lnTo>
                <a:lnTo>
                  <a:pt x="28" y="255"/>
                </a:lnTo>
                <a:lnTo>
                  <a:pt x="25" y="253"/>
                </a:lnTo>
                <a:lnTo>
                  <a:pt x="23" y="251"/>
                </a:lnTo>
                <a:lnTo>
                  <a:pt x="21" y="249"/>
                </a:lnTo>
                <a:lnTo>
                  <a:pt x="17" y="245"/>
                </a:lnTo>
                <a:lnTo>
                  <a:pt x="15" y="243"/>
                </a:lnTo>
                <a:lnTo>
                  <a:pt x="13" y="241"/>
                </a:lnTo>
                <a:lnTo>
                  <a:pt x="11" y="238"/>
                </a:lnTo>
                <a:lnTo>
                  <a:pt x="7" y="236"/>
                </a:lnTo>
                <a:lnTo>
                  <a:pt x="5" y="224"/>
                </a:lnTo>
                <a:lnTo>
                  <a:pt x="3" y="213"/>
                </a:lnTo>
                <a:lnTo>
                  <a:pt x="1" y="209"/>
                </a:lnTo>
                <a:lnTo>
                  <a:pt x="0" y="207"/>
                </a:lnTo>
                <a:lnTo>
                  <a:pt x="0" y="199"/>
                </a:lnTo>
                <a:lnTo>
                  <a:pt x="0" y="193"/>
                </a:lnTo>
                <a:lnTo>
                  <a:pt x="17" y="190"/>
                </a:lnTo>
                <a:lnTo>
                  <a:pt x="38" y="188"/>
                </a:lnTo>
                <a:lnTo>
                  <a:pt x="40" y="186"/>
                </a:lnTo>
                <a:lnTo>
                  <a:pt x="42" y="182"/>
                </a:lnTo>
                <a:lnTo>
                  <a:pt x="49" y="182"/>
                </a:lnTo>
                <a:lnTo>
                  <a:pt x="57" y="182"/>
                </a:lnTo>
                <a:lnTo>
                  <a:pt x="57" y="170"/>
                </a:lnTo>
                <a:lnTo>
                  <a:pt x="57" y="159"/>
                </a:lnTo>
                <a:lnTo>
                  <a:pt x="59" y="157"/>
                </a:lnTo>
                <a:lnTo>
                  <a:pt x="61" y="153"/>
                </a:lnTo>
                <a:lnTo>
                  <a:pt x="71" y="149"/>
                </a:lnTo>
                <a:lnTo>
                  <a:pt x="80" y="144"/>
                </a:lnTo>
                <a:lnTo>
                  <a:pt x="82" y="145"/>
                </a:lnTo>
                <a:lnTo>
                  <a:pt x="86" y="149"/>
                </a:lnTo>
                <a:lnTo>
                  <a:pt x="88" y="151"/>
                </a:lnTo>
                <a:lnTo>
                  <a:pt x="90" y="153"/>
                </a:lnTo>
                <a:lnTo>
                  <a:pt x="94" y="157"/>
                </a:lnTo>
                <a:lnTo>
                  <a:pt x="96" y="159"/>
                </a:lnTo>
                <a:lnTo>
                  <a:pt x="113" y="161"/>
                </a:lnTo>
                <a:lnTo>
                  <a:pt x="128" y="165"/>
                </a:lnTo>
                <a:lnTo>
                  <a:pt x="132" y="167"/>
                </a:lnTo>
                <a:lnTo>
                  <a:pt x="134" y="168"/>
                </a:lnTo>
                <a:lnTo>
                  <a:pt x="151" y="168"/>
                </a:lnTo>
                <a:lnTo>
                  <a:pt x="168" y="168"/>
                </a:lnTo>
                <a:lnTo>
                  <a:pt x="184" y="168"/>
                </a:lnTo>
                <a:lnTo>
                  <a:pt x="201" y="168"/>
                </a:lnTo>
                <a:lnTo>
                  <a:pt x="205" y="167"/>
                </a:lnTo>
                <a:lnTo>
                  <a:pt x="207" y="165"/>
                </a:lnTo>
                <a:lnTo>
                  <a:pt x="209" y="161"/>
                </a:lnTo>
                <a:lnTo>
                  <a:pt x="211" y="159"/>
                </a:lnTo>
                <a:lnTo>
                  <a:pt x="213" y="157"/>
                </a:lnTo>
                <a:lnTo>
                  <a:pt x="216" y="153"/>
                </a:lnTo>
                <a:lnTo>
                  <a:pt x="218" y="151"/>
                </a:lnTo>
                <a:lnTo>
                  <a:pt x="220" y="149"/>
                </a:lnTo>
                <a:lnTo>
                  <a:pt x="222" y="145"/>
                </a:lnTo>
                <a:lnTo>
                  <a:pt x="226" y="144"/>
                </a:lnTo>
                <a:lnTo>
                  <a:pt x="228" y="142"/>
                </a:lnTo>
                <a:lnTo>
                  <a:pt x="230" y="140"/>
                </a:lnTo>
                <a:lnTo>
                  <a:pt x="234" y="138"/>
                </a:lnTo>
                <a:lnTo>
                  <a:pt x="236" y="134"/>
                </a:lnTo>
                <a:lnTo>
                  <a:pt x="237" y="126"/>
                </a:lnTo>
                <a:lnTo>
                  <a:pt x="239" y="120"/>
                </a:lnTo>
                <a:lnTo>
                  <a:pt x="243" y="117"/>
                </a:lnTo>
                <a:lnTo>
                  <a:pt x="245" y="115"/>
                </a:lnTo>
                <a:lnTo>
                  <a:pt x="247" y="107"/>
                </a:lnTo>
                <a:lnTo>
                  <a:pt x="249" y="101"/>
                </a:lnTo>
                <a:lnTo>
                  <a:pt x="253" y="97"/>
                </a:lnTo>
                <a:lnTo>
                  <a:pt x="255" y="96"/>
                </a:lnTo>
                <a:lnTo>
                  <a:pt x="262" y="88"/>
                </a:lnTo>
                <a:lnTo>
                  <a:pt x="270" y="82"/>
                </a:lnTo>
                <a:lnTo>
                  <a:pt x="272" y="78"/>
                </a:lnTo>
                <a:lnTo>
                  <a:pt x="274" y="76"/>
                </a:lnTo>
                <a:lnTo>
                  <a:pt x="276" y="65"/>
                </a:lnTo>
                <a:lnTo>
                  <a:pt x="280" y="53"/>
                </a:lnTo>
                <a:lnTo>
                  <a:pt x="282" y="49"/>
                </a:lnTo>
                <a:lnTo>
                  <a:pt x="284" y="48"/>
                </a:lnTo>
                <a:lnTo>
                  <a:pt x="285" y="40"/>
                </a:lnTo>
                <a:lnTo>
                  <a:pt x="289" y="32"/>
                </a:lnTo>
                <a:lnTo>
                  <a:pt x="291" y="30"/>
                </a:lnTo>
                <a:lnTo>
                  <a:pt x="293" y="28"/>
                </a:lnTo>
                <a:lnTo>
                  <a:pt x="310" y="26"/>
                </a:lnTo>
                <a:lnTo>
                  <a:pt x="328" y="23"/>
                </a:lnTo>
                <a:lnTo>
                  <a:pt x="330" y="21"/>
                </a:lnTo>
                <a:lnTo>
                  <a:pt x="331" y="19"/>
                </a:lnTo>
                <a:lnTo>
                  <a:pt x="355" y="19"/>
                </a:lnTo>
                <a:lnTo>
                  <a:pt x="376" y="19"/>
                </a:lnTo>
                <a:lnTo>
                  <a:pt x="376" y="9"/>
                </a:lnTo>
                <a:lnTo>
                  <a:pt x="376" y="0"/>
                </a:lnTo>
                <a:lnTo>
                  <a:pt x="383" y="0"/>
                </a:lnTo>
                <a:lnTo>
                  <a:pt x="391" y="0"/>
                </a:lnTo>
                <a:lnTo>
                  <a:pt x="393" y="2"/>
                </a:lnTo>
                <a:lnTo>
                  <a:pt x="395" y="3"/>
                </a:lnTo>
                <a:lnTo>
                  <a:pt x="402" y="5"/>
                </a:lnTo>
                <a:lnTo>
                  <a:pt x="410" y="9"/>
                </a:lnTo>
                <a:lnTo>
                  <a:pt x="412" y="11"/>
                </a:lnTo>
                <a:lnTo>
                  <a:pt x="414" y="13"/>
                </a:lnTo>
                <a:lnTo>
                  <a:pt x="416" y="17"/>
                </a:lnTo>
                <a:lnTo>
                  <a:pt x="420" y="19"/>
                </a:lnTo>
                <a:lnTo>
                  <a:pt x="422" y="21"/>
                </a:lnTo>
                <a:lnTo>
                  <a:pt x="424" y="23"/>
                </a:lnTo>
                <a:lnTo>
                  <a:pt x="431" y="26"/>
                </a:lnTo>
                <a:lnTo>
                  <a:pt x="439" y="28"/>
                </a:lnTo>
                <a:lnTo>
                  <a:pt x="441" y="30"/>
                </a:lnTo>
                <a:lnTo>
                  <a:pt x="443" y="32"/>
                </a:lnTo>
                <a:lnTo>
                  <a:pt x="470" y="34"/>
                </a:lnTo>
                <a:lnTo>
                  <a:pt x="496" y="38"/>
                </a:lnTo>
                <a:lnTo>
                  <a:pt x="498" y="40"/>
                </a:lnTo>
                <a:lnTo>
                  <a:pt x="502" y="44"/>
                </a:lnTo>
                <a:lnTo>
                  <a:pt x="496" y="57"/>
                </a:lnTo>
                <a:lnTo>
                  <a:pt x="491" y="73"/>
                </a:lnTo>
                <a:lnTo>
                  <a:pt x="489" y="74"/>
                </a:lnTo>
                <a:lnTo>
                  <a:pt x="487" y="76"/>
                </a:lnTo>
                <a:lnTo>
                  <a:pt x="485" y="86"/>
                </a:lnTo>
                <a:lnTo>
                  <a:pt x="481" y="96"/>
                </a:lnTo>
                <a:lnTo>
                  <a:pt x="470" y="111"/>
                </a:lnTo>
                <a:lnTo>
                  <a:pt x="458" y="126"/>
                </a:lnTo>
                <a:lnTo>
                  <a:pt x="449" y="144"/>
                </a:lnTo>
                <a:lnTo>
                  <a:pt x="441" y="161"/>
                </a:lnTo>
                <a:lnTo>
                  <a:pt x="439" y="168"/>
                </a:lnTo>
                <a:lnTo>
                  <a:pt x="437" y="178"/>
                </a:lnTo>
                <a:lnTo>
                  <a:pt x="437" y="188"/>
                </a:lnTo>
                <a:lnTo>
                  <a:pt x="437" y="195"/>
                </a:lnTo>
                <a:lnTo>
                  <a:pt x="439" y="205"/>
                </a:lnTo>
                <a:lnTo>
                  <a:pt x="443" y="215"/>
                </a:lnTo>
                <a:lnTo>
                  <a:pt x="447" y="222"/>
                </a:lnTo>
                <a:lnTo>
                  <a:pt x="452" y="232"/>
                </a:lnTo>
                <a:lnTo>
                  <a:pt x="458" y="236"/>
                </a:lnTo>
                <a:lnTo>
                  <a:pt x="462" y="241"/>
                </a:lnTo>
                <a:lnTo>
                  <a:pt x="458" y="261"/>
                </a:lnTo>
                <a:lnTo>
                  <a:pt x="452" y="280"/>
                </a:lnTo>
                <a:lnTo>
                  <a:pt x="429" y="284"/>
                </a:lnTo>
                <a:lnTo>
                  <a:pt x="404" y="289"/>
                </a:lnTo>
                <a:lnTo>
                  <a:pt x="376" y="287"/>
                </a:lnTo>
                <a:lnTo>
                  <a:pt x="347" y="284"/>
                </a:lnTo>
                <a:lnTo>
                  <a:pt x="318" y="282"/>
                </a:lnTo>
                <a:lnTo>
                  <a:pt x="289" y="280"/>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284" name="Freeform 77"/>
          <p:cNvSpPr>
            <a:spLocks/>
          </p:cNvSpPr>
          <p:nvPr/>
        </p:nvSpPr>
        <p:spPr bwMode="auto">
          <a:xfrm>
            <a:off x="5656263" y="3506788"/>
            <a:ext cx="966787" cy="669925"/>
          </a:xfrm>
          <a:custGeom>
            <a:avLst/>
            <a:gdLst>
              <a:gd name="T0" fmla="*/ 170751 w 804"/>
              <a:gd name="T1" fmla="*/ 580854 h 707"/>
              <a:gd name="T2" fmla="*/ 4810 w 804"/>
              <a:gd name="T3" fmla="*/ 542004 h 707"/>
              <a:gd name="T4" fmla="*/ 48099 w 804"/>
              <a:gd name="T5" fmla="*/ 496522 h 707"/>
              <a:gd name="T6" fmla="*/ 85376 w 804"/>
              <a:gd name="T7" fmla="*/ 492731 h 707"/>
              <a:gd name="T8" fmla="*/ 113032 w 804"/>
              <a:gd name="T9" fmla="*/ 511683 h 707"/>
              <a:gd name="T10" fmla="*/ 153917 w 804"/>
              <a:gd name="T11" fmla="*/ 529686 h 707"/>
              <a:gd name="T12" fmla="*/ 218850 w 804"/>
              <a:gd name="T13" fmla="*/ 547690 h 707"/>
              <a:gd name="T14" fmla="*/ 260937 w 804"/>
              <a:gd name="T15" fmla="*/ 565693 h 707"/>
              <a:gd name="T16" fmla="*/ 278974 w 804"/>
              <a:gd name="T17" fmla="*/ 587487 h 707"/>
              <a:gd name="T18" fmla="*/ 322263 w 804"/>
              <a:gd name="T19" fmla="*/ 605491 h 707"/>
              <a:gd name="T20" fmla="*/ 352325 w 804"/>
              <a:gd name="T21" fmla="*/ 616862 h 707"/>
              <a:gd name="T22" fmla="*/ 375171 w 804"/>
              <a:gd name="T23" fmla="*/ 598858 h 707"/>
              <a:gd name="T24" fmla="*/ 424473 w 804"/>
              <a:gd name="T25" fmla="*/ 563798 h 707"/>
              <a:gd name="T26" fmla="*/ 470167 w 804"/>
              <a:gd name="T27" fmla="*/ 489889 h 707"/>
              <a:gd name="T28" fmla="*/ 542315 w 804"/>
              <a:gd name="T29" fmla="*/ 444406 h 707"/>
              <a:gd name="T30" fmla="*/ 588009 w 804"/>
              <a:gd name="T31" fmla="*/ 383762 h 707"/>
              <a:gd name="T32" fmla="*/ 588009 w 804"/>
              <a:gd name="T33" fmla="*/ 338279 h 707"/>
              <a:gd name="T34" fmla="*/ 588009 w 804"/>
              <a:gd name="T35" fmla="*/ 292796 h 707"/>
              <a:gd name="T36" fmla="*/ 553137 w 804"/>
              <a:gd name="T37" fmla="*/ 189512 h 707"/>
              <a:gd name="T38" fmla="*/ 523076 w 804"/>
              <a:gd name="T39" fmla="*/ 218886 h 707"/>
              <a:gd name="T40" fmla="*/ 520671 w 804"/>
              <a:gd name="T41" fmla="*/ 242575 h 707"/>
              <a:gd name="T42" fmla="*/ 520671 w 804"/>
              <a:gd name="T43" fmla="*/ 193302 h 707"/>
              <a:gd name="T44" fmla="*/ 497824 w 804"/>
              <a:gd name="T45" fmla="*/ 162033 h 707"/>
              <a:gd name="T46" fmla="*/ 497824 w 804"/>
              <a:gd name="T47" fmla="*/ 134554 h 707"/>
              <a:gd name="T48" fmla="*/ 532695 w 804"/>
              <a:gd name="T49" fmla="*/ 108022 h 707"/>
              <a:gd name="T50" fmla="*/ 615666 w 804"/>
              <a:gd name="T51" fmla="*/ 76752 h 707"/>
              <a:gd name="T52" fmla="*/ 673385 w 804"/>
              <a:gd name="T53" fmla="*/ 71067 h 707"/>
              <a:gd name="T54" fmla="*/ 731103 w 804"/>
              <a:gd name="T55" fmla="*/ 74857 h 707"/>
              <a:gd name="T56" fmla="*/ 770785 w 804"/>
              <a:gd name="T57" fmla="*/ 56854 h 707"/>
              <a:gd name="T58" fmla="*/ 793632 w 804"/>
              <a:gd name="T59" fmla="*/ 29374 h 707"/>
              <a:gd name="T60" fmla="*/ 818884 w 804"/>
              <a:gd name="T61" fmla="*/ 1895 h 707"/>
              <a:gd name="T62" fmla="*/ 832111 w 804"/>
              <a:gd name="T63" fmla="*/ 27479 h 707"/>
              <a:gd name="T64" fmla="*/ 851351 w 804"/>
              <a:gd name="T65" fmla="*/ 66329 h 707"/>
              <a:gd name="T66" fmla="*/ 881412 w 804"/>
              <a:gd name="T67" fmla="*/ 111812 h 707"/>
              <a:gd name="T68" fmla="*/ 922297 w 804"/>
              <a:gd name="T69" fmla="*/ 134554 h 707"/>
              <a:gd name="T70" fmla="*/ 957168 w 804"/>
              <a:gd name="T71" fmla="*/ 153505 h 707"/>
              <a:gd name="T72" fmla="*/ 957168 w 804"/>
              <a:gd name="T73" fmla="*/ 177194 h 707"/>
              <a:gd name="T74" fmla="*/ 927106 w 804"/>
              <a:gd name="T75" fmla="*/ 193302 h 707"/>
              <a:gd name="T76" fmla="*/ 904259 w 804"/>
              <a:gd name="T77" fmla="*/ 225519 h 707"/>
              <a:gd name="T78" fmla="*/ 881412 w 804"/>
              <a:gd name="T79" fmla="*/ 264369 h 707"/>
              <a:gd name="T80" fmla="*/ 857363 w 804"/>
              <a:gd name="T81" fmla="*/ 320275 h 707"/>
              <a:gd name="T82" fmla="*/ 885020 w 804"/>
              <a:gd name="T83" fmla="*/ 347755 h 707"/>
              <a:gd name="T84" fmla="*/ 857363 w 804"/>
              <a:gd name="T85" fmla="*/ 387552 h 707"/>
              <a:gd name="T86" fmla="*/ 828504 w 804"/>
              <a:gd name="T87" fmla="*/ 405556 h 707"/>
              <a:gd name="T88" fmla="*/ 793632 w 804"/>
              <a:gd name="T89" fmla="*/ 424507 h 707"/>
              <a:gd name="T90" fmla="*/ 770785 w 804"/>
              <a:gd name="T91" fmla="*/ 454829 h 707"/>
              <a:gd name="T92" fmla="*/ 743128 w 804"/>
              <a:gd name="T93" fmla="*/ 484203 h 707"/>
              <a:gd name="T94" fmla="*/ 685409 w 804"/>
              <a:gd name="T95" fmla="*/ 511683 h 707"/>
              <a:gd name="T96" fmla="*/ 658955 w 804"/>
              <a:gd name="T97" fmla="*/ 529686 h 707"/>
              <a:gd name="T98" fmla="*/ 602439 w 804"/>
              <a:gd name="T99" fmla="*/ 551480 h 707"/>
              <a:gd name="T100" fmla="*/ 608451 w 804"/>
              <a:gd name="T101" fmla="*/ 569484 h 707"/>
              <a:gd name="T102" fmla="*/ 602439 w 804"/>
              <a:gd name="T103" fmla="*/ 605491 h 707"/>
              <a:gd name="T104" fmla="*/ 620476 w 804"/>
              <a:gd name="T105" fmla="*/ 626337 h 707"/>
              <a:gd name="T106" fmla="*/ 588009 w 804"/>
              <a:gd name="T107" fmla="*/ 640551 h 707"/>
              <a:gd name="T108" fmla="*/ 440105 w 804"/>
              <a:gd name="T109" fmla="*/ 626337 h 707"/>
              <a:gd name="T110" fmla="*/ 274164 w 804"/>
              <a:gd name="T111" fmla="*/ 669925 h 7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04"/>
              <a:gd name="T169" fmla="*/ 0 h 707"/>
              <a:gd name="T170" fmla="*/ 804 w 804"/>
              <a:gd name="T171" fmla="*/ 707 h 7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04" h="707">
                <a:moveTo>
                  <a:pt x="222" y="707"/>
                </a:moveTo>
                <a:lnTo>
                  <a:pt x="218" y="682"/>
                </a:lnTo>
                <a:lnTo>
                  <a:pt x="213" y="659"/>
                </a:lnTo>
                <a:lnTo>
                  <a:pt x="213" y="651"/>
                </a:lnTo>
                <a:lnTo>
                  <a:pt x="213" y="643"/>
                </a:lnTo>
                <a:lnTo>
                  <a:pt x="192" y="630"/>
                </a:lnTo>
                <a:lnTo>
                  <a:pt x="167" y="620"/>
                </a:lnTo>
                <a:lnTo>
                  <a:pt x="142" y="613"/>
                </a:lnTo>
                <a:lnTo>
                  <a:pt x="115" y="607"/>
                </a:lnTo>
                <a:lnTo>
                  <a:pt x="61" y="597"/>
                </a:lnTo>
                <a:lnTo>
                  <a:pt x="11" y="590"/>
                </a:lnTo>
                <a:lnTo>
                  <a:pt x="5" y="590"/>
                </a:lnTo>
                <a:lnTo>
                  <a:pt x="0" y="590"/>
                </a:lnTo>
                <a:lnTo>
                  <a:pt x="0" y="582"/>
                </a:lnTo>
                <a:lnTo>
                  <a:pt x="0" y="576"/>
                </a:lnTo>
                <a:lnTo>
                  <a:pt x="4" y="572"/>
                </a:lnTo>
                <a:lnTo>
                  <a:pt x="5" y="570"/>
                </a:lnTo>
                <a:lnTo>
                  <a:pt x="13" y="553"/>
                </a:lnTo>
                <a:lnTo>
                  <a:pt x="21" y="538"/>
                </a:lnTo>
                <a:lnTo>
                  <a:pt x="23" y="534"/>
                </a:lnTo>
                <a:lnTo>
                  <a:pt x="25" y="532"/>
                </a:lnTo>
                <a:lnTo>
                  <a:pt x="32" y="532"/>
                </a:lnTo>
                <a:lnTo>
                  <a:pt x="40" y="532"/>
                </a:lnTo>
                <a:lnTo>
                  <a:pt x="40" y="524"/>
                </a:lnTo>
                <a:lnTo>
                  <a:pt x="40" y="517"/>
                </a:lnTo>
                <a:lnTo>
                  <a:pt x="42" y="515"/>
                </a:lnTo>
                <a:lnTo>
                  <a:pt x="44" y="513"/>
                </a:lnTo>
                <a:lnTo>
                  <a:pt x="53" y="513"/>
                </a:lnTo>
                <a:lnTo>
                  <a:pt x="63" y="513"/>
                </a:lnTo>
                <a:lnTo>
                  <a:pt x="65" y="515"/>
                </a:lnTo>
                <a:lnTo>
                  <a:pt x="69" y="517"/>
                </a:lnTo>
                <a:lnTo>
                  <a:pt x="71" y="520"/>
                </a:lnTo>
                <a:lnTo>
                  <a:pt x="73" y="522"/>
                </a:lnTo>
                <a:lnTo>
                  <a:pt x="75" y="524"/>
                </a:lnTo>
                <a:lnTo>
                  <a:pt x="78" y="526"/>
                </a:lnTo>
                <a:lnTo>
                  <a:pt x="80" y="528"/>
                </a:lnTo>
                <a:lnTo>
                  <a:pt x="82" y="532"/>
                </a:lnTo>
                <a:lnTo>
                  <a:pt x="84" y="534"/>
                </a:lnTo>
                <a:lnTo>
                  <a:pt x="88" y="538"/>
                </a:lnTo>
                <a:lnTo>
                  <a:pt x="94" y="540"/>
                </a:lnTo>
                <a:lnTo>
                  <a:pt x="101" y="542"/>
                </a:lnTo>
                <a:lnTo>
                  <a:pt x="105" y="543"/>
                </a:lnTo>
                <a:lnTo>
                  <a:pt x="107" y="547"/>
                </a:lnTo>
                <a:lnTo>
                  <a:pt x="115" y="549"/>
                </a:lnTo>
                <a:lnTo>
                  <a:pt x="123" y="551"/>
                </a:lnTo>
                <a:lnTo>
                  <a:pt x="124" y="553"/>
                </a:lnTo>
                <a:lnTo>
                  <a:pt x="126" y="555"/>
                </a:lnTo>
                <a:lnTo>
                  <a:pt x="128" y="559"/>
                </a:lnTo>
                <a:lnTo>
                  <a:pt x="132" y="561"/>
                </a:lnTo>
                <a:lnTo>
                  <a:pt x="134" y="563"/>
                </a:lnTo>
                <a:lnTo>
                  <a:pt x="136" y="567"/>
                </a:lnTo>
                <a:lnTo>
                  <a:pt x="153" y="568"/>
                </a:lnTo>
                <a:lnTo>
                  <a:pt x="170" y="570"/>
                </a:lnTo>
                <a:lnTo>
                  <a:pt x="172" y="572"/>
                </a:lnTo>
                <a:lnTo>
                  <a:pt x="174" y="576"/>
                </a:lnTo>
                <a:lnTo>
                  <a:pt x="182" y="578"/>
                </a:lnTo>
                <a:lnTo>
                  <a:pt x="190" y="580"/>
                </a:lnTo>
                <a:lnTo>
                  <a:pt x="192" y="582"/>
                </a:lnTo>
                <a:lnTo>
                  <a:pt x="194" y="586"/>
                </a:lnTo>
                <a:lnTo>
                  <a:pt x="201" y="588"/>
                </a:lnTo>
                <a:lnTo>
                  <a:pt x="209" y="590"/>
                </a:lnTo>
                <a:lnTo>
                  <a:pt x="211" y="591"/>
                </a:lnTo>
                <a:lnTo>
                  <a:pt x="213" y="595"/>
                </a:lnTo>
                <a:lnTo>
                  <a:pt x="217" y="597"/>
                </a:lnTo>
                <a:lnTo>
                  <a:pt x="218" y="599"/>
                </a:lnTo>
                <a:lnTo>
                  <a:pt x="220" y="601"/>
                </a:lnTo>
                <a:lnTo>
                  <a:pt x="222" y="605"/>
                </a:lnTo>
                <a:lnTo>
                  <a:pt x="226" y="607"/>
                </a:lnTo>
                <a:lnTo>
                  <a:pt x="228" y="609"/>
                </a:lnTo>
                <a:lnTo>
                  <a:pt x="230" y="611"/>
                </a:lnTo>
                <a:lnTo>
                  <a:pt x="232" y="614"/>
                </a:lnTo>
                <a:lnTo>
                  <a:pt x="232" y="620"/>
                </a:lnTo>
                <a:lnTo>
                  <a:pt x="232" y="628"/>
                </a:lnTo>
                <a:lnTo>
                  <a:pt x="240" y="628"/>
                </a:lnTo>
                <a:lnTo>
                  <a:pt x="247" y="628"/>
                </a:lnTo>
                <a:lnTo>
                  <a:pt x="249" y="632"/>
                </a:lnTo>
                <a:lnTo>
                  <a:pt x="253" y="634"/>
                </a:lnTo>
                <a:lnTo>
                  <a:pt x="259" y="636"/>
                </a:lnTo>
                <a:lnTo>
                  <a:pt x="266" y="638"/>
                </a:lnTo>
                <a:lnTo>
                  <a:pt x="268" y="639"/>
                </a:lnTo>
                <a:lnTo>
                  <a:pt x="272" y="643"/>
                </a:lnTo>
                <a:lnTo>
                  <a:pt x="272" y="651"/>
                </a:lnTo>
                <a:lnTo>
                  <a:pt x="272" y="659"/>
                </a:lnTo>
                <a:lnTo>
                  <a:pt x="282" y="659"/>
                </a:lnTo>
                <a:lnTo>
                  <a:pt x="288" y="657"/>
                </a:lnTo>
                <a:lnTo>
                  <a:pt x="291" y="655"/>
                </a:lnTo>
                <a:lnTo>
                  <a:pt x="291" y="653"/>
                </a:lnTo>
                <a:lnTo>
                  <a:pt x="293" y="651"/>
                </a:lnTo>
                <a:lnTo>
                  <a:pt x="295" y="647"/>
                </a:lnTo>
                <a:lnTo>
                  <a:pt x="297" y="645"/>
                </a:lnTo>
                <a:lnTo>
                  <a:pt x="301" y="643"/>
                </a:lnTo>
                <a:lnTo>
                  <a:pt x="303" y="639"/>
                </a:lnTo>
                <a:lnTo>
                  <a:pt x="305" y="638"/>
                </a:lnTo>
                <a:lnTo>
                  <a:pt x="307" y="636"/>
                </a:lnTo>
                <a:lnTo>
                  <a:pt x="311" y="634"/>
                </a:lnTo>
                <a:lnTo>
                  <a:pt x="312" y="632"/>
                </a:lnTo>
                <a:lnTo>
                  <a:pt x="314" y="628"/>
                </a:lnTo>
                <a:lnTo>
                  <a:pt x="316" y="624"/>
                </a:lnTo>
                <a:lnTo>
                  <a:pt x="320" y="618"/>
                </a:lnTo>
                <a:lnTo>
                  <a:pt x="324" y="614"/>
                </a:lnTo>
                <a:lnTo>
                  <a:pt x="330" y="609"/>
                </a:lnTo>
                <a:lnTo>
                  <a:pt x="339" y="605"/>
                </a:lnTo>
                <a:lnTo>
                  <a:pt x="349" y="599"/>
                </a:lnTo>
                <a:lnTo>
                  <a:pt x="353" y="595"/>
                </a:lnTo>
                <a:lnTo>
                  <a:pt x="359" y="590"/>
                </a:lnTo>
                <a:lnTo>
                  <a:pt x="362" y="584"/>
                </a:lnTo>
                <a:lnTo>
                  <a:pt x="368" y="580"/>
                </a:lnTo>
                <a:lnTo>
                  <a:pt x="372" y="565"/>
                </a:lnTo>
                <a:lnTo>
                  <a:pt x="378" y="551"/>
                </a:lnTo>
                <a:lnTo>
                  <a:pt x="383" y="536"/>
                </a:lnTo>
                <a:lnTo>
                  <a:pt x="387" y="522"/>
                </a:lnTo>
                <a:lnTo>
                  <a:pt x="391" y="517"/>
                </a:lnTo>
                <a:lnTo>
                  <a:pt x="397" y="513"/>
                </a:lnTo>
                <a:lnTo>
                  <a:pt x="401" y="507"/>
                </a:lnTo>
                <a:lnTo>
                  <a:pt x="406" y="503"/>
                </a:lnTo>
                <a:lnTo>
                  <a:pt x="422" y="494"/>
                </a:lnTo>
                <a:lnTo>
                  <a:pt x="435" y="484"/>
                </a:lnTo>
                <a:lnTo>
                  <a:pt x="441" y="478"/>
                </a:lnTo>
                <a:lnTo>
                  <a:pt x="445" y="474"/>
                </a:lnTo>
                <a:lnTo>
                  <a:pt x="451" y="469"/>
                </a:lnTo>
                <a:lnTo>
                  <a:pt x="454" y="465"/>
                </a:lnTo>
                <a:lnTo>
                  <a:pt x="460" y="446"/>
                </a:lnTo>
                <a:lnTo>
                  <a:pt x="464" y="426"/>
                </a:lnTo>
                <a:lnTo>
                  <a:pt x="470" y="421"/>
                </a:lnTo>
                <a:lnTo>
                  <a:pt x="476" y="415"/>
                </a:lnTo>
                <a:lnTo>
                  <a:pt x="479" y="411"/>
                </a:lnTo>
                <a:lnTo>
                  <a:pt x="483" y="405"/>
                </a:lnTo>
                <a:lnTo>
                  <a:pt x="489" y="405"/>
                </a:lnTo>
                <a:lnTo>
                  <a:pt x="493" y="403"/>
                </a:lnTo>
                <a:lnTo>
                  <a:pt x="493" y="398"/>
                </a:lnTo>
                <a:lnTo>
                  <a:pt x="493" y="386"/>
                </a:lnTo>
                <a:lnTo>
                  <a:pt x="483" y="384"/>
                </a:lnTo>
                <a:lnTo>
                  <a:pt x="476" y="382"/>
                </a:lnTo>
                <a:lnTo>
                  <a:pt x="479" y="375"/>
                </a:lnTo>
                <a:lnTo>
                  <a:pt x="483" y="367"/>
                </a:lnTo>
                <a:lnTo>
                  <a:pt x="489" y="357"/>
                </a:lnTo>
                <a:lnTo>
                  <a:pt x="493" y="348"/>
                </a:lnTo>
                <a:lnTo>
                  <a:pt x="499" y="348"/>
                </a:lnTo>
                <a:lnTo>
                  <a:pt x="504" y="348"/>
                </a:lnTo>
                <a:lnTo>
                  <a:pt x="504" y="332"/>
                </a:lnTo>
                <a:lnTo>
                  <a:pt x="504" y="319"/>
                </a:lnTo>
                <a:lnTo>
                  <a:pt x="499" y="319"/>
                </a:lnTo>
                <a:lnTo>
                  <a:pt x="493" y="319"/>
                </a:lnTo>
                <a:lnTo>
                  <a:pt x="489" y="309"/>
                </a:lnTo>
                <a:lnTo>
                  <a:pt x="483" y="300"/>
                </a:lnTo>
                <a:lnTo>
                  <a:pt x="481" y="281"/>
                </a:lnTo>
                <a:lnTo>
                  <a:pt x="479" y="261"/>
                </a:lnTo>
                <a:lnTo>
                  <a:pt x="477" y="242"/>
                </a:lnTo>
                <a:lnTo>
                  <a:pt x="476" y="223"/>
                </a:lnTo>
                <a:lnTo>
                  <a:pt x="470" y="213"/>
                </a:lnTo>
                <a:lnTo>
                  <a:pt x="464" y="204"/>
                </a:lnTo>
                <a:lnTo>
                  <a:pt x="460" y="200"/>
                </a:lnTo>
                <a:lnTo>
                  <a:pt x="458" y="200"/>
                </a:lnTo>
                <a:lnTo>
                  <a:pt x="456" y="200"/>
                </a:lnTo>
                <a:lnTo>
                  <a:pt x="454" y="204"/>
                </a:lnTo>
                <a:lnTo>
                  <a:pt x="451" y="213"/>
                </a:lnTo>
                <a:lnTo>
                  <a:pt x="445" y="223"/>
                </a:lnTo>
                <a:lnTo>
                  <a:pt x="439" y="223"/>
                </a:lnTo>
                <a:lnTo>
                  <a:pt x="437" y="225"/>
                </a:lnTo>
                <a:lnTo>
                  <a:pt x="435" y="231"/>
                </a:lnTo>
                <a:lnTo>
                  <a:pt x="435" y="242"/>
                </a:lnTo>
                <a:lnTo>
                  <a:pt x="441" y="242"/>
                </a:lnTo>
                <a:lnTo>
                  <a:pt x="445" y="242"/>
                </a:lnTo>
                <a:lnTo>
                  <a:pt x="445" y="252"/>
                </a:lnTo>
                <a:lnTo>
                  <a:pt x="445" y="261"/>
                </a:lnTo>
                <a:lnTo>
                  <a:pt x="441" y="261"/>
                </a:lnTo>
                <a:lnTo>
                  <a:pt x="435" y="261"/>
                </a:lnTo>
                <a:lnTo>
                  <a:pt x="433" y="256"/>
                </a:lnTo>
                <a:lnTo>
                  <a:pt x="431" y="252"/>
                </a:lnTo>
                <a:lnTo>
                  <a:pt x="428" y="248"/>
                </a:lnTo>
                <a:lnTo>
                  <a:pt x="426" y="246"/>
                </a:lnTo>
                <a:lnTo>
                  <a:pt x="426" y="227"/>
                </a:lnTo>
                <a:lnTo>
                  <a:pt x="426" y="208"/>
                </a:lnTo>
                <a:lnTo>
                  <a:pt x="428" y="206"/>
                </a:lnTo>
                <a:lnTo>
                  <a:pt x="431" y="204"/>
                </a:lnTo>
                <a:lnTo>
                  <a:pt x="433" y="204"/>
                </a:lnTo>
                <a:lnTo>
                  <a:pt x="435" y="200"/>
                </a:lnTo>
                <a:lnTo>
                  <a:pt x="435" y="194"/>
                </a:lnTo>
                <a:lnTo>
                  <a:pt x="435" y="183"/>
                </a:lnTo>
                <a:lnTo>
                  <a:pt x="428" y="183"/>
                </a:lnTo>
                <a:lnTo>
                  <a:pt x="422" y="183"/>
                </a:lnTo>
                <a:lnTo>
                  <a:pt x="418" y="181"/>
                </a:lnTo>
                <a:lnTo>
                  <a:pt x="416" y="179"/>
                </a:lnTo>
                <a:lnTo>
                  <a:pt x="414" y="171"/>
                </a:lnTo>
                <a:lnTo>
                  <a:pt x="412" y="164"/>
                </a:lnTo>
                <a:lnTo>
                  <a:pt x="408" y="162"/>
                </a:lnTo>
                <a:lnTo>
                  <a:pt x="406" y="160"/>
                </a:lnTo>
                <a:lnTo>
                  <a:pt x="406" y="154"/>
                </a:lnTo>
                <a:lnTo>
                  <a:pt x="406" y="150"/>
                </a:lnTo>
                <a:lnTo>
                  <a:pt x="408" y="146"/>
                </a:lnTo>
                <a:lnTo>
                  <a:pt x="412" y="144"/>
                </a:lnTo>
                <a:lnTo>
                  <a:pt x="414" y="142"/>
                </a:lnTo>
                <a:lnTo>
                  <a:pt x="416" y="141"/>
                </a:lnTo>
                <a:lnTo>
                  <a:pt x="418" y="137"/>
                </a:lnTo>
                <a:lnTo>
                  <a:pt x="422" y="135"/>
                </a:lnTo>
                <a:lnTo>
                  <a:pt x="428" y="133"/>
                </a:lnTo>
                <a:lnTo>
                  <a:pt x="435" y="131"/>
                </a:lnTo>
                <a:lnTo>
                  <a:pt x="439" y="129"/>
                </a:lnTo>
                <a:lnTo>
                  <a:pt x="441" y="125"/>
                </a:lnTo>
                <a:lnTo>
                  <a:pt x="443" y="114"/>
                </a:lnTo>
                <a:lnTo>
                  <a:pt x="445" y="102"/>
                </a:lnTo>
                <a:lnTo>
                  <a:pt x="449" y="98"/>
                </a:lnTo>
                <a:lnTo>
                  <a:pt x="451" y="96"/>
                </a:lnTo>
                <a:lnTo>
                  <a:pt x="477" y="95"/>
                </a:lnTo>
                <a:lnTo>
                  <a:pt x="504" y="91"/>
                </a:lnTo>
                <a:lnTo>
                  <a:pt x="506" y="89"/>
                </a:lnTo>
                <a:lnTo>
                  <a:pt x="508" y="87"/>
                </a:lnTo>
                <a:lnTo>
                  <a:pt x="512" y="81"/>
                </a:lnTo>
                <a:lnTo>
                  <a:pt x="518" y="77"/>
                </a:lnTo>
                <a:lnTo>
                  <a:pt x="520" y="79"/>
                </a:lnTo>
                <a:lnTo>
                  <a:pt x="524" y="83"/>
                </a:lnTo>
                <a:lnTo>
                  <a:pt x="537" y="83"/>
                </a:lnTo>
                <a:lnTo>
                  <a:pt x="552" y="83"/>
                </a:lnTo>
                <a:lnTo>
                  <a:pt x="554" y="79"/>
                </a:lnTo>
                <a:lnTo>
                  <a:pt x="556" y="77"/>
                </a:lnTo>
                <a:lnTo>
                  <a:pt x="560" y="75"/>
                </a:lnTo>
                <a:lnTo>
                  <a:pt x="562" y="73"/>
                </a:lnTo>
                <a:lnTo>
                  <a:pt x="564" y="70"/>
                </a:lnTo>
                <a:lnTo>
                  <a:pt x="566" y="68"/>
                </a:lnTo>
                <a:lnTo>
                  <a:pt x="570" y="70"/>
                </a:lnTo>
                <a:lnTo>
                  <a:pt x="571" y="73"/>
                </a:lnTo>
                <a:lnTo>
                  <a:pt x="589" y="75"/>
                </a:lnTo>
                <a:lnTo>
                  <a:pt x="604" y="77"/>
                </a:lnTo>
                <a:lnTo>
                  <a:pt x="608" y="79"/>
                </a:lnTo>
                <a:lnTo>
                  <a:pt x="610" y="83"/>
                </a:lnTo>
                <a:lnTo>
                  <a:pt x="619" y="83"/>
                </a:lnTo>
                <a:lnTo>
                  <a:pt x="629" y="83"/>
                </a:lnTo>
                <a:lnTo>
                  <a:pt x="631" y="79"/>
                </a:lnTo>
                <a:lnTo>
                  <a:pt x="635" y="77"/>
                </a:lnTo>
                <a:lnTo>
                  <a:pt x="637" y="70"/>
                </a:lnTo>
                <a:lnTo>
                  <a:pt x="639" y="62"/>
                </a:lnTo>
                <a:lnTo>
                  <a:pt x="641" y="60"/>
                </a:lnTo>
                <a:lnTo>
                  <a:pt x="644" y="58"/>
                </a:lnTo>
                <a:lnTo>
                  <a:pt x="646" y="50"/>
                </a:lnTo>
                <a:lnTo>
                  <a:pt x="648" y="43"/>
                </a:lnTo>
                <a:lnTo>
                  <a:pt x="650" y="41"/>
                </a:lnTo>
                <a:lnTo>
                  <a:pt x="654" y="39"/>
                </a:lnTo>
                <a:lnTo>
                  <a:pt x="656" y="37"/>
                </a:lnTo>
                <a:lnTo>
                  <a:pt x="658" y="33"/>
                </a:lnTo>
                <a:lnTo>
                  <a:pt x="660" y="31"/>
                </a:lnTo>
                <a:lnTo>
                  <a:pt x="664" y="29"/>
                </a:lnTo>
                <a:lnTo>
                  <a:pt x="666" y="22"/>
                </a:lnTo>
                <a:lnTo>
                  <a:pt x="667" y="14"/>
                </a:lnTo>
                <a:lnTo>
                  <a:pt x="669" y="12"/>
                </a:lnTo>
                <a:lnTo>
                  <a:pt x="673" y="10"/>
                </a:lnTo>
                <a:lnTo>
                  <a:pt x="675" y="6"/>
                </a:lnTo>
                <a:lnTo>
                  <a:pt x="677" y="4"/>
                </a:lnTo>
                <a:lnTo>
                  <a:pt x="681" y="2"/>
                </a:lnTo>
                <a:lnTo>
                  <a:pt x="683" y="0"/>
                </a:lnTo>
                <a:lnTo>
                  <a:pt x="690" y="0"/>
                </a:lnTo>
                <a:lnTo>
                  <a:pt x="696" y="0"/>
                </a:lnTo>
                <a:lnTo>
                  <a:pt x="696" y="6"/>
                </a:lnTo>
                <a:lnTo>
                  <a:pt x="696" y="14"/>
                </a:lnTo>
                <a:lnTo>
                  <a:pt x="694" y="16"/>
                </a:lnTo>
                <a:lnTo>
                  <a:pt x="692" y="20"/>
                </a:lnTo>
                <a:lnTo>
                  <a:pt x="692" y="29"/>
                </a:lnTo>
                <a:lnTo>
                  <a:pt x="692" y="39"/>
                </a:lnTo>
                <a:lnTo>
                  <a:pt x="694" y="41"/>
                </a:lnTo>
                <a:lnTo>
                  <a:pt x="696" y="43"/>
                </a:lnTo>
                <a:lnTo>
                  <a:pt x="698" y="50"/>
                </a:lnTo>
                <a:lnTo>
                  <a:pt x="702" y="58"/>
                </a:lnTo>
                <a:lnTo>
                  <a:pt x="704" y="60"/>
                </a:lnTo>
                <a:lnTo>
                  <a:pt x="708" y="62"/>
                </a:lnTo>
                <a:lnTo>
                  <a:pt x="708" y="70"/>
                </a:lnTo>
                <a:lnTo>
                  <a:pt x="708" y="77"/>
                </a:lnTo>
                <a:lnTo>
                  <a:pt x="713" y="77"/>
                </a:lnTo>
                <a:lnTo>
                  <a:pt x="721" y="77"/>
                </a:lnTo>
                <a:lnTo>
                  <a:pt x="723" y="79"/>
                </a:lnTo>
                <a:lnTo>
                  <a:pt x="725" y="83"/>
                </a:lnTo>
                <a:lnTo>
                  <a:pt x="729" y="98"/>
                </a:lnTo>
                <a:lnTo>
                  <a:pt x="731" y="116"/>
                </a:lnTo>
                <a:lnTo>
                  <a:pt x="733" y="118"/>
                </a:lnTo>
                <a:lnTo>
                  <a:pt x="736" y="121"/>
                </a:lnTo>
                <a:lnTo>
                  <a:pt x="736" y="127"/>
                </a:lnTo>
                <a:lnTo>
                  <a:pt x="736" y="135"/>
                </a:lnTo>
                <a:lnTo>
                  <a:pt x="742" y="135"/>
                </a:lnTo>
                <a:lnTo>
                  <a:pt x="750" y="135"/>
                </a:lnTo>
                <a:lnTo>
                  <a:pt x="752" y="137"/>
                </a:lnTo>
                <a:lnTo>
                  <a:pt x="756" y="141"/>
                </a:lnTo>
                <a:lnTo>
                  <a:pt x="767" y="142"/>
                </a:lnTo>
                <a:lnTo>
                  <a:pt x="779" y="144"/>
                </a:lnTo>
                <a:lnTo>
                  <a:pt x="781" y="146"/>
                </a:lnTo>
                <a:lnTo>
                  <a:pt x="784" y="150"/>
                </a:lnTo>
                <a:lnTo>
                  <a:pt x="786" y="152"/>
                </a:lnTo>
                <a:lnTo>
                  <a:pt x="788" y="154"/>
                </a:lnTo>
                <a:lnTo>
                  <a:pt x="790" y="158"/>
                </a:lnTo>
                <a:lnTo>
                  <a:pt x="794" y="160"/>
                </a:lnTo>
                <a:lnTo>
                  <a:pt x="796" y="162"/>
                </a:lnTo>
                <a:lnTo>
                  <a:pt x="798" y="164"/>
                </a:lnTo>
                <a:lnTo>
                  <a:pt x="802" y="167"/>
                </a:lnTo>
                <a:lnTo>
                  <a:pt x="804" y="169"/>
                </a:lnTo>
                <a:lnTo>
                  <a:pt x="804" y="173"/>
                </a:lnTo>
                <a:lnTo>
                  <a:pt x="804" y="179"/>
                </a:lnTo>
                <a:lnTo>
                  <a:pt x="802" y="181"/>
                </a:lnTo>
                <a:lnTo>
                  <a:pt x="798" y="183"/>
                </a:lnTo>
                <a:lnTo>
                  <a:pt x="796" y="187"/>
                </a:lnTo>
                <a:lnTo>
                  <a:pt x="794" y="189"/>
                </a:lnTo>
                <a:lnTo>
                  <a:pt x="790" y="190"/>
                </a:lnTo>
                <a:lnTo>
                  <a:pt x="788" y="194"/>
                </a:lnTo>
                <a:lnTo>
                  <a:pt x="786" y="196"/>
                </a:lnTo>
                <a:lnTo>
                  <a:pt x="784" y="198"/>
                </a:lnTo>
                <a:lnTo>
                  <a:pt x="781" y="200"/>
                </a:lnTo>
                <a:lnTo>
                  <a:pt x="779" y="204"/>
                </a:lnTo>
                <a:lnTo>
                  <a:pt x="771" y="204"/>
                </a:lnTo>
                <a:lnTo>
                  <a:pt x="765" y="204"/>
                </a:lnTo>
                <a:lnTo>
                  <a:pt x="765" y="210"/>
                </a:lnTo>
                <a:lnTo>
                  <a:pt x="765" y="217"/>
                </a:lnTo>
                <a:lnTo>
                  <a:pt x="761" y="219"/>
                </a:lnTo>
                <a:lnTo>
                  <a:pt x="760" y="223"/>
                </a:lnTo>
                <a:lnTo>
                  <a:pt x="758" y="229"/>
                </a:lnTo>
                <a:lnTo>
                  <a:pt x="756" y="236"/>
                </a:lnTo>
                <a:lnTo>
                  <a:pt x="752" y="238"/>
                </a:lnTo>
                <a:lnTo>
                  <a:pt x="750" y="242"/>
                </a:lnTo>
                <a:lnTo>
                  <a:pt x="748" y="248"/>
                </a:lnTo>
                <a:lnTo>
                  <a:pt x="746" y="256"/>
                </a:lnTo>
                <a:lnTo>
                  <a:pt x="742" y="258"/>
                </a:lnTo>
                <a:lnTo>
                  <a:pt x="740" y="261"/>
                </a:lnTo>
                <a:lnTo>
                  <a:pt x="738" y="267"/>
                </a:lnTo>
                <a:lnTo>
                  <a:pt x="736" y="275"/>
                </a:lnTo>
                <a:lnTo>
                  <a:pt x="733" y="279"/>
                </a:lnTo>
                <a:lnTo>
                  <a:pt x="731" y="281"/>
                </a:lnTo>
                <a:lnTo>
                  <a:pt x="723" y="288"/>
                </a:lnTo>
                <a:lnTo>
                  <a:pt x="715" y="294"/>
                </a:lnTo>
                <a:lnTo>
                  <a:pt x="713" y="298"/>
                </a:lnTo>
                <a:lnTo>
                  <a:pt x="712" y="300"/>
                </a:lnTo>
                <a:lnTo>
                  <a:pt x="710" y="319"/>
                </a:lnTo>
                <a:lnTo>
                  <a:pt x="708" y="338"/>
                </a:lnTo>
                <a:lnTo>
                  <a:pt x="713" y="338"/>
                </a:lnTo>
                <a:lnTo>
                  <a:pt x="721" y="338"/>
                </a:lnTo>
                <a:lnTo>
                  <a:pt x="723" y="340"/>
                </a:lnTo>
                <a:lnTo>
                  <a:pt x="725" y="344"/>
                </a:lnTo>
                <a:lnTo>
                  <a:pt x="729" y="346"/>
                </a:lnTo>
                <a:lnTo>
                  <a:pt x="731" y="348"/>
                </a:lnTo>
                <a:lnTo>
                  <a:pt x="733" y="350"/>
                </a:lnTo>
                <a:lnTo>
                  <a:pt x="736" y="354"/>
                </a:lnTo>
                <a:lnTo>
                  <a:pt x="736" y="367"/>
                </a:lnTo>
                <a:lnTo>
                  <a:pt x="736" y="382"/>
                </a:lnTo>
                <a:lnTo>
                  <a:pt x="733" y="384"/>
                </a:lnTo>
                <a:lnTo>
                  <a:pt x="731" y="386"/>
                </a:lnTo>
                <a:lnTo>
                  <a:pt x="729" y="394"/>
                </a:lnTo>
                <a:lnTo>
                  <a:pt x="725" y="402"/>
                </a:lnTo>
                <a:lnTo>
                  <a:pt x="723" y="403"/>
                </a:lnTo>
                <a:lnTo>
                  <a:pt x="721" y="405"/>
                </a:lnTo>
                <a:lnTo>
                  <a:pt x="713" y="409"/>
                </a:lnTo>
                <a:lnTo>
                  <a:pt x="708" y="411"/>
                </a:lnTo>
                <a:lnTo>
                  <a:pt x="704" y="413"/>
                </a:lnTo>
                <a:lnTo>
                  <a:pt x="702" y="415"/>
                </a:lnTo>
                <a:lnTo>
                  <a:pt x="698" y="419"/>
                </a:lnTo>
                <a:lnTo>
                  <a:pt x="696" y="421"/>
                </a:lnTo>
                <a:lnTo>
                  <a:pt x="694" y="423"/>
                </a:lnTo>
                <a:lnTo>
                  <a:pt x="692" y="426"/>
                </a:lnTo>
                <a:lnTo>
                  <a:pt x="689" y="428"/>
                </a:lnTo>
                <a:lnTo>
                  <a:pt x="687" y="430"/>
                </a:lnTo>
                <a:lnTo>
                  <a:pt x="685" y="432"/>
                </a:lnTo>
                <a:lnTo>
                  <a:pt x="683" y="434"/>
                </a:lnTo>
                <a:lnTo>
                  <a:pt x="675" y="438"/>
                </a:lnTo>
                <a:lnTo>
                  <a:pt x="667" y="440"/>
                </a:lnTo>
                <a:lnTo>
                  <a:pt x="666" y="442"/>
                </a:lnTo>
                <a:lnTo>
                  <a:pt x="664" y="444"/>
                </a:lnTo>
                <a:lnTo>
                  <a:pt x="660" y="448"/>
                </a:lnTo>
                <a:lnTo>
                  <a:pt x="658" y="449"/>
                </a:lnTo>
                <a:lnTo>
                  <a:pt x="656" y="451"/>
                </a:lnTo>
                <a:lnTo>
                  <a:pt x="654" y="455"/>
                </a:lnTo>
                <a:lnTo>
                  <a:pt x="650" y="461"/>
                </a:lnTo>
                <a:lnTo>
                  <a:pt x="648" y="469"/>
                </a:lnTo>
                <a:lnTo>
                  <a:pt x="646" y="471"/>
                </a:lnTo>
                <a:lnTo>
                  <a:pt x="644" y="474"/>
                </a:lnTo>
                <a:lnTo>
                  <a:pt x="641" y="480"/>
                </a:lnTo>
                <a:lnTo>
                  <a:pt x="639" y="488"/>
                </a:lnTo>
                <a:lnTo>
                  <a:pt x="637" y="490"/>
                </a:lnTo>
                <a:lnTo>
                  <a:pt x="635" y="494"/>
                </a:lnTo>
                <a:lnTo>
                  <a:pt x="627" y="494"/>
                </a:lnTo>
                <a:lnTo>
                  <a:pt x="619" y="494"/>
                </a:lnTo>
                <a:lnTo>
                  <a:pt x="619" y="499"/>
                </a:lnTo>
                <a:lnTo>
                  <a:pt x="619" y="507"/>
                </a:lnTo>
                <a:lnTo>
                  <a:pt x="618" y="511"/>
                </a:lnTo>
                <a:lnTo>
                  <a:pt x="614" y="513"/>
                </a:lnTo>
                <a:lnTo>
                  <a:pt x="612" y="520"/>
                </a:lnTo>
                <a:lnTo>
                  <a:pt x="610" y="526"/>
                </a:lnTo>
                <a:lnTo>
                  <a:pt x="608" y="528"/>
                </a:lnTo>
                <a:lnTo>
                  <a:pt x="604" y="532"/>
                </a:lnTo>
                <a:lnTo>
                  <a:pt x="589" y="534"/>
                </a:lnTo>
                <a:lnTo>
                  <a:pt x="571" y="538"/>
                </a:lnTo>
                <a:lnTo>
                  <a:pt x="570" y="540"/>
                </a:lnTo>
                <a:lnTo>
                  <a:pt x="566" y="542"/>
                </a:lnTo>
                <a:lnTo>
                  <a:pt x="564" y="543"/>
                </a:lnTo>
                <a:lnTo>
                  <a:pt x="562" y="547"/>
                </a:lnTo>
                <a:lnTo>
                  <a:pt x="560" y="549"/>
                </a:lnTo>
                <a:lnTo>
                  <a:pt x="556" y="551"/>
                </a:lnTo>
                <a:lnTo>
                  <a:pt x="554" y="553"/>
                </a:lnTo>
                <a:lnTo>
                  <a:pt x="552" y="555"/>
                </a:lnTo>
                <a:lnTo>
                  <a:pt x="548" y="559"/>
                </a:lnTo>
                <a:lnTo>
                  <a:pt x="547" y="561"/>
                </a:lnTo>
                <a:lnTo>
                  <a:pt x="525" y="563"/>
                </a:lnTo>
                <a:lnTo>
                  <a:pt x="504" y="567"/>
                </a:lnTo>
                <a:lnTo>
                  <a:pt x="501" y="568"/>
                </a:lnTo>
                <a:lnTo>
                  <a:pt x="499" y="570"/>
                </a:lnTo>
                <a:lnTo>
                  <a:pt x="499" y="576"/>
                </a:lnTo>
                <a:lnTo>
                  <a:pt x="499" y="580"/>
                </a:lnTo>
                <a:lnTo>
                  <a:pt x="501" y="582"/>
                </a:lnTo>
                <a:lnTo>
                  <a:pt x="504" y="586"/>
                </a:lnTo>
                <a:lnTo>
                  <a:pt x="506" y="588"/>
                </a:lnTo>
                <a:lnTo>
                  <a:pt x="508" y="590"/>
                </a:lnTo>
                <a:lnTo>
                  <a:pt x="510" y="591"/>
                </a:lnTo>
                <a:lnTo>
                  <a:pt x="514" y="595"/>
                </a:lnTo>
                <a:lnTo>
                  <a:pt x="510" y="597"/>
                </a:lnTo>
                <a:lnTo>
                  <a:pt x="508" y="599"/>
                </a:lnTo>
                <a:lnTo>
                  <a:pt x="506" y="601"/>
                </a:lnTo>
                <a:lnTo>
                  <a:pt x="504" y="605"/>
                </a:lnTo>
                <a:lnTo>
                  <a:pt x="501" y="607"/>
                </a:lnTo>
                <a:lnTo>
                  <a:pt x="499" y="609"/>
                </a:lnTo>
                <a:lnTo>
                  <a:pt x="497" y="614"/>
                </a:lnTo>
                <a:lnTo>
                  <a:pt x="495" y="624"/>
                </a:lnTo>
                <a:lnTo>
                  <a:pt x="497" y="634"/>
                </a:lnTo>
                <a:lnTo>
                  <a:pt x="499" y="638"/>
                </a:lnTo>
                <a:lnTo>
                  <a:pt x="501" y="639"/>
                </a:lnTo>
                <a:lnTo>
                  <a:pt x="504" y="643"/>
                </a:lnTo>
                <a:lnTo>
                  <a:pt x="510" y="645"/>
                </a:lnTo>
                <a:lnTo>
                  <a:pt x="518" y="647"/>
                </a:lnTo>
                <a:lnTo>
                  <a:pt x="520" y="651"/>
                </a:lnTo>
                <a:lnTo>
                  <a:pt x="524" y="653"/>
                </a:lnTo>
                <a:lnTo>
                  <a:pt x="520" y="655"/>
                </a:lnTo>
                <a:lnTo>
                  <a:pt x="518" y="659"/>
                </a:lnTo>
                <a:lnTo>
                  <a:pt x="516" y="661"/>
                </a:lnTo>
                <a:lnTo>
                  <a:pt x="514" y="662"/>
                </a:lnTo>
                <a:lnTo>
                  <a:pt x="510" y="664"/>
                </a:lnTo>
                <a:lnTo>
                  <a:pt x="508" y="666"/>
                </a:lnTo>
                <a:lnTo>
                  <a:pt x="506" y="666"/>
                </a:lnTo>
                <a:lnTo>
                  <a:pt x="504" y="666"/>
                </a:lnTo>
                <a:lnTo>
                  <a:pt x="499" y="672"/>
                </a:lnTo>
                <a:lnTo>
                  <a:pt x="493" y="676"/>
                </a:lnTo>
                <a:lnTo>
                  <a:pt x="489" y="676"/>
                </a:lnTo>
                <a:lnTo>
                  <a:pt x="483" y="676"/>
                </a:lnTo>
                <a:lnTo>
                  <a:pt x="466" y="668"/>
                </a:lnTo>
                <a:lnTo>
                  <a:pt x="449" y="662"/>
                </a:lnTo>
                <a:lnTo>
                  <a:pt x="433" y="659"/>
                </a:lnTo>
                <a:lnTo>
                  <a:pt x="416" y="657"/>
                </a:lnTo>
                <a:lnTo>
                  <a:pt x="401" y="657"/>
                </a:lnTo>
                <a:lnTo>
                  <a:pt x="383" y="657"/>
                </a:lnTo>
                <a:lnTo>
                  <a:pt x="366" y="661"/>
                </a:lnTo>
                <a:lnTo>
                  <a:pt x="349" y="666"/>
                </a:lnTo>
                <a:lnTo>
                  <a:pt x="336" y="664"/>
                </a:lnTo>
                <a:lnTo>
                  <a:pt x="322" y="666"/>
                </a:lnTo>
                <a:lnTo>
                  <a:pt x="307" y="672"/>
                </a:lnTo>
                <a:lnTo>
                  <a:pt x="289" y="678"/>
                </a:lnTo>
                <a:lnTo>
                  <a:pt x="259" y="693"/>
                </a:lnTo>
                <a:lnTo>
                  <a:pt x="232" y="707"/>
                </a:lnTo>
                <a:lnTo>
                  <a:pt x="228" y="707"/>
                </a:lnTo>
                <a:lnTo>
                  <a:pt x="222" y="707"/>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285" name="Freeform 78"/>
          <p:cNvSpPr>
            <a:spLocks/>
          </p:cNvSpPr>
          <p:nvPr/>
        </p:nvSpPr>
        <p:spPr bwMode="auto">
          <a:xfrm>
            <a:off x="6264275" y="3368675"/>
            <a:ext cx="661988" cy="808038"/>
          </a:xfrm>
          <a:custGeom>
            <a:avLst/>
            <a:gdLst>
              <a:gd name="T0" fmla="*/ 24029 w 551"/>
              <a:gd name="T1" fmla="*/ 765359 h 852"/>
              <a:gd name="T2" fmla="*/ 14417 w 551"/>
              <a:gd name="T3" fmla="*/ 743546 h 852"/>
              <a:gd name="T4" fmla="*/ 4806 w 551"/>
              <a:gd name="T5" fmla="*/ 715094 h 852"/>
              <a:gd name="T6" fmla="*/ 14417 w 551"/>
              <a:gd name="T7" fmla="*/ 695177 h 852"/>
              <a:gd name="T8" fmla="*/ 4806 w 551"/>
              <a:gd name="T9" fmla="*/ 678106 h 852"/>
              <a:gd name="T10" fmla="*/ 72086 w 551"/>
              <a:gd name="T11" fmla="*/ 661983 h 852"/>
              <a:gd name="T12" fmla="*/ 127351 w 551"/>
              <a:gd name="T13" fmla="*/ 647757 h 852"/>
              <a:gd name="T14" fmla="*/ 152581 w 551"/>
              <a:gd name="T15" fmla="*/ 616460 h 852"/>
              <a:gd name="T16" fmla="*/ 180214 w 551"/>
              <a:gd name="T17" fmla="*/ 587060 h 852"/>
              <a:gd name="T18" fmla="*/ 198236 w 551"/>
              <a:gd name="T19" fmla="*/ 562401 h 852"/>
              <a:gd name="T20" fmla="*/ 230674 w 551"/>
              <a:gd name="T21" fmla="*/ 545330 h 852"/>
              <a:gd name="T22" fmla="*/ 258307 w 551"/>
              <a:gd name="T23" fmla="*/ 529207 h 852"/>
              <a:gd name="T24" fmla="*/ 283537 w 551"/>
              <a:gd name="T25" fmla="*/ 503601 h 852"/>
              <a:gd name="T26" fmla="*/ 275127 w 551"/>
              <a:gd name="T27" fmla="*/ 459974 h 852"/>
              <a:gd name="T28" fmla="*/ 260710 w 551"/>
              <a:gd name="T29" fmla="*/ 422038 h 852"/>
              <a:gd name="T30" fmla="*/ 285940 w 551"/>
              <a:gd name="T31" fmla="*/ 396431 h 852"/>
              <a:gd name="T32" fmla="*/ 307566 w 551"/>
              <a:gd name="T33" fmla="*/ 367031 h 852"/>
              <a:gd name="T34" fmla="*/ 338803 w 551"/>
              <a:gd name="T35" fmla="*/ 332889 h 852"/>
              <a:gd name="T36" fmla="*/ 360428 w 551"/>
              <a:gd name="T37" fmla="*/ 316766 h 852"/>
              <a:gd name="T38" fmla="*/ 358026 w 551"/>
              <a:gd name="T39" fmla="*/ 287365 h 852"/>
              <a:gd name="T40" fmla="*/ 336400 w 551"/>
              <a:gd name="T41" fmla="*/ 271243 h 852"/>
              <a:gd name="T42" fmla="*/ 281134 w 551"/>
              <a:gd name="T43" fmla="*/ 245636 h 852"/>
              <a:gd name="T44" fmla="*/ 249897 w 551"/>
              <a:gd name="T45" fmla="*/ 192525 h 852"/>
              <a:gd name="T46" fmla="*/ 230674 w 551"/>
              <a:gd name="T47" fmla="*/ 165022 h 852"/>
              <a:gd name="T48" fmla="*/ 278731 w 551"/>
              <a:gd name="T49" fmla="*/ 160280 h 852"/>
              <a:gd name="T50" fmla="*/ 297954 w 551"/>
              <a:gd name="T51" fmla="*/ 143208 h 852"/>
              <a:gd name="T52" fmla="*/ 318379 w 551"/>
              <a:gd name="T53" fmla="*/ 128982 h 852"/>
              <a:gd name="T54" fmla="*/ 305163 w 551"/>
              <a:gd name="T55" fmla="*/ 89150 h 852"/>
              <a:gd name="T56" fmla="*/ 278731 w 551"/>
              <a:gd name="T57" fmla="*/ 41730 h 852"/>
              <a:gd name="T58" fmla="*/ 338803 w 551"/>
              <a:gd name="T59" fmla="*/ 1897 h 852"/>
              <a:gd name="T60" fmla="*/ 360428 w 551"/>
              <a:gd name="T61" fmla="*/ 14226 h 852"/>
              <a:gd name="T62" fmla="*/ 380853 w 551"/>
              <a:gd name="T63" fmla="*/ 39833 h 852"/>
              <a:gd name="T64" fmla="*/ 398874 w 551"/>
              <a:gd name="T65" fmla="*/ 63543 h 852"/>
              <a:gd name="T66" fmla="*/ 426507 w 551"/>
              <a:gd name="T67" fmla="*/ 85356 h 852"/>
              <a:gd name="T68" fmla="*/ 451737 w 551"/>
              <a:gd name="T69" fmla="*/ 114756 h 852"/>
              <a:gd name="T70" fmla="*/ 484176 w 551"/>
              <a:gd name="T71" fmla="*/ 148899 h 852"/>
              <a:gd name="T72" fmla="*/ 521420 w 551"/>
              <a:gd name="T73" fmla="*/ 141312 h 852"/>
              <a:gd name="T74" fmla="*/ 549053 w 551"/>
              <a:gd name="T75" fmla="*/ 143208 h 852"/>
              <a:gd name="T76" fmla="*/ 604318 w 551"/>
              <a:gd name="T77" fmla="*/ 160280 h 852"/>
              <a:gd name="T78" fmla="*/ 622340 w 551"/>
              <a:gd name="T79" fmla="*/ 212442 h 852"/>
              <a:gd name="T80" fmla="*/ 631951 w 551"/>
              <a:gd name="T81" fmla="*/ 247533 h 852"/>
              <a:gd name="T82" fmla="*/ 652376 w 551"/>
              <a:gd name="T83" fmla="*/ 263655 h 852"/>
              <a:gd name="T84" fmla="*/ 619937 w 551"/>
              <a:gd name="T85" fmla="*/ 295901 h 852"/>
              <a:gd name="T86" fmla="*/ 604318 w 551"/>
              <a:gd name="T87" fmla="*/ 394535 h 852"/>
              <a:gd name="T88" fmla="*/ 661987 w 551"/>
              <a:gd name="T89" fmla="*/ 412554 h 852"/>
              <a:gd name="T90" fmla="*/ 636757 w 551"/>
              <a:gd name="T91" fmla="*/ 477994 h 852"/>
              <a:gd name="T92" fmla="*/ 649973 w 551"/>
              <a:gd name="T93" fmla="*/ 569040 h 852"/>
              <a:gd name="T94" fmla="*/ 537038 w 551"/>
              <a:gd name="T95" fmla="*/ 632583 h 852"/>
              <a:gd name="T96" fmla="*/ 440924 w 551"/>
              <a:gd name="T97" fmla="*/ 608873 h 852"/>
              <a:gd name="T98" fmla="*/ 431313 w 551"/>
              <a:gd name="T99" fmla="*/ 574731 h 852"/>
              <a:gd name="T100" fmla="*/ 388061 w 551"/>
              <a:gd name="T101" fmla="*/ 560505 h 852"/>
              <a:gd name="T102" fmla="*/ 358026 w 551"/>
              <a:gd name="T103" fmla="*/ 574731 h 852"/>
              <a:gd name="T104" fmla="*/ 313573 w 551"/>
              <a:gd name="T105" fmla="*/ 596544 h 852"/>
              <a:gd name="T106" fmla="*/ 285940 w 551"/>
              <a:gd name="T107" fmla="*/ 638273 h 852"/>
              <a:gd name="T108" fmla="*/ 253501 w 551"/>
              <a:gd name="T109" fmla="*/ 636377 h 852"/>
              <a:gd name="T110" fmla="*/ 258307 w 551"/>
              <a:gd name="T111" fmla="*/ 676209 h 852"/>
              <a:gd name="T112" fmla="*/ 270321 w 551"/>
              <a:gd name="T113" fmla="*/ 727423 h 852"/>
              <a:gd name="T114" fmla="*/ 142970 w 551"/>
              <a:gd name="T115" fmla="*/ 796656 h 852"/>
              <a:gd name="T116" fmla="*/ 12014 w 551"/>
              <a:gd name="T117" fmla="*/ 778637 h 8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51"/>
              <a:gd name="T178" fmla="*/ 0 h 852"/>
              <a:gd name="T179" fmla="*/ 551 w 551"/>
              <a:gd name="T180" fmla="*/ 852 h 8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51" h="852">
                <a:moveTo>
                  <a:pt x="10" y="821"/>
                </a:moveTo>
                <a:lnTo>
                  <a:pt x="10" y="819"/>
                </a:lnTo>
                <a:lnTo>
                  <a:pt x="10" y="817"/>
                </a:lnTo>
                <a:lnTo>
                  <a:pt x="12" y="815"/>
                </a:lnTo>
                <a:lnTo>
                  <a:pt x="14" y="811"/>
                </a:lnTo>
                <a:lnTo>
                  <a:pt x="16" y="809"/>
                </a:lnTo>
                <a:lnTo>
                  <a:pt x="20" y="807"/>
                </a:lnTo>
                <a:lnTo>
                  <a:pt x="21" y="806"/>
                </a:lnTo>
                <a:lnTo>
                  <a:pt x="23" y="804"/>
                </a:lnTo>
                <a:lnTo>
                  <a:pt x="23" y="798"/>
                </a:lnTo>
                <a:lnTo>
                  <a:pt x="23" y="792"/>
                </a:lnTo>
                <a:lnTo>
                  <a:pt x="21" y="790"/>
                </a:lnTo>
                <a:lnTo>
                  <a:pt x="20" y="788"/>
                </a:lnTo>
                <a:lnTo>
                  <a:pt x="12" y="784"/>
                </a:lnTo>
                <a:lnTo>
                  <a:pt x="4" y="783"/>
                </a:lnTo>
                <a:lnTo>
                  <a:pt x="2" y="781"/>
                </a:lnTo>
                <a:lnTo>
                  <a:pt x="0" y="779"/>
                </a:lnTo>
                <a:lnTo>
                  <a:pt x="0" y="769"/>
                </a:lnTo>
                <a:lnTo>
                  <a:pt x="0" y="759"/>
                </a:lnTo>
                <a:lnTo>
                  <a:pt x="2" y="756"/>
                </a:lnTo>
                <a:lnTo>
                  <a:pt x="4" y="754"/>
                </a:lnTo>
                <a:lnTo>
                  <a:pt x="6" y="752"/>
                </a:lnTo>
                <a:lnTo>
                  <a:pt x="10" y="750"/>
                </a:lnTo>
                <a:lnTo>
                  <a:pt x="12" y="746"/>
                </a:lnTo>
                <a:lnTo>
                  <a:pt x="14" y="744"/>
                </a:lnTo>
                <a:lnTo>
                  <a:pt x="14" y="740"/>
                </a:lnTo>
                <a:lnTo>
                  <a:pt x="14" y="735"/>
                </a:lnTo>
                <a:lnTo>
                  <a:pt x="12" y="733"/>
                </a:lnTo>
                <a:lnTo>
                  <a:pt x="10" y="731"/>
                </a:lnTo>
                <a:lnTo>
                  <a:pt x="6" y="727"/>
                </a:lnTo>
                <a:lnTo>
                  <a:pt x="4" y="725"/>
                </a:lnTo>
                <a:lnTo>
                  <a:pt x="2" y="723"/>
                </a:lnTo>
                <a:lnTo>
                  <a:pt x="0" y="721"/>
                </a:lnTo>
                <a:lnTo>
                  <a:pt x="2" y="717"/>
                </a:lnTo>
                <a:lnTo>
                  <a:pt x="4" y="715"/>
                </a:lnTo>
                <a:lnTo>
                  <a:pt x="25" y="713"/>
                </a:lnTo>
                <a:lnTo>
                  <a:pt x="48" y="712"/>
                </a:lnTo>
                <a:lnTo>
                  <a:pt x="50" y="708"/>
                </a:lnTo>
                <a:lnTo>
                  <a:pt x="52" y="706"/>
                </a:lnTo>
                <a:lnTo>
                  <a:pt x="56" y="704"/>
                </a:lnTo>
                <a:lnTo>
                  <a:pt x="58" y="700"/>
                </a:lnTo>
                <a:lnTo>
                  <a:pt x="60" y="698"/>
                </a:lnTo>
                <a:lnTo>
                  <a:pt x="62" y="696"/>
                </a:lnTo>
                <a:lnTo>
                  <a:pt x="66" y="694"/>
                </a:lnTo>
                <a:lnTo>
                  <a:pt x="67" y="692"/>
                </a:lnTo>
                <a:lnTo>
                  <a:pt x="69" y="688"/>
                </a:lnTo>
                <a:lnTo>
                  <a:pt x="71" y="687"/>
                </a:lnTo>
                <a:lnTo>
                  <a:pt x="89" y="685"/>
                </a:lnTo>
                <a:lnTo>
                  <a:pt x="106" y="683"/>
                </a:lnTo>
                <a:lnTo>
                  <a:pt x="108" y="679"/>
                </a:lnTo>
                <a:lnTo>
                  <a:pt x="110" y="677"/>
                </a:lnTo>
                <a:lnTo>
                  <a:pt x="114" y="669"/>
                </a:lnTo>
                <a:lnTo>
                  <a:pt x="115" y="662"/>
                </a:lnTo>
                <a:lnTo>
                  <a:pt x="117" y="660"/>
                </a:lnTo>
                <a:lnTo>
                  <a:pt x="121" y="658"/>
                </a:lnTo>
                <a:lnTo>
                  <a:pt x="127" y="650"/>
                </a:lnTo>
                <a:lnTo>
                  <a:pt x="135" y="642"/>
                </a:lnTo>
                <a:lnTo>
                  <a:pt x="137" y="641"/>
                </a:lnTo>
                <a:lnTo>
                  <a:pt x="140" y="639"/>
                </a:lnTo>
                <a:lnTo>
                  <a:pt x="142" y="631"/>
                </a:lnTo>
                <a:lnTo>
                  <a:pt x="144" y="623"/>
                </a:lnTo>
                <a:lnTo>
                  <a:pt x="146" y="621"/>
                </a:lnTo>
                <a:lnTo>
                  <a:pt x="150" y="619"/>
                </a:lnTo>
                <a:lnTo>
                  <a:pt x="152" y="612"/>
                </a:lnTo>
                <a:lnTo>
                  <a:pt x="154" y="604"/>
                </a:lnTo>
                <a:lnTo>
                  <a:pt x="156" y="602"/>
                </a:lnTo>
                <a:lnTo>
                  <a:pt x="160" y="600"/>
                </a:lnTo>
                <a:lnTo>
                  <a:pt x="162" y="596"/>
                </a:lnTo>
                <a:lnTo>
                  <a:pt x="163" y="594"/>
                </a:lnTo>
                <a:lnTo>
                  <a:pt x="165" y="593"/>
                </a:lnTo>
                <a:lnTo>
                  <a:pt x="169" y="589"/>
                </a:lnTo>
                <a:lnTo>
                  <a:pt x="175" y="587"/>
                </a:lnTo>
                <a:lnTo>
                  <a:pt x="183" y="585"/>
                </a:lnTo>
                <a:lnTo>
                  <a:pt x="185" y="583"/>
                </a:lnTo>
                <a:lnTo>
                  <a:pt x="188" y="579"/>
                </a:lnTo>
                <a:lnTo>
                  <a:pt x="190" y="577"/>
                </a:lnTo>
                <a:lnTo>
                  <a:pt x="192" y="575"/>
                </a:lnTo>
                <a:lnTo>
                  <a:pt x="194" y="573"/>
                </a:lnTo>
                <a:lnTo>
                  <a:pt x="198" y="571"/>
                </a:lnTo>
                <a:lnTo>
                  <a:pt x="200" y="568"/>
                </a:lnTo>
                <a:lnTo>
                  <a:pt x="204" y="566"/>
                </a:lnTo>
                <a:lnTo>
                  <a:pt x="206" y="564"/>
                </a:lnTo>
                <a:lnTo>
                  <a:pt x="208" y="560"/>
                </a:lnTo>
                <a:lnTo>
                  <a:pt x="215" y="558"/>
                </a:lnTo>
                <a:lnTo>
                  <a:pt x="221" y="556"/>
                </a:lnTo>
                <a:lnTo>
                  <a:pt x="225" y="554"/>
                </a:lnTo>
                <a:lnTo>
                  <a:pt x="227" y="550"/>
                </a:lnTo>
                <a:lnTo>
                  <a:pt x="229" y="543"/>
                </a:lnTo>
                <a:lnTo>
                  <a:pt x="232" y="537"/>
                </a:lnTo>
                <a:lnTo>
                  <a:pt x="234" y="535"/>
                </a:lnTo>
                <a:lnTo>
                  <a:pt x="236" y="531"/>
                </a:lnTo>
                <a:lnTo>
                  <a:pt x="238" y="525"/>
                </a:lnTo>
                <a:lnTo>
                  <a:pt x="240" y="512"/>
                </a:lnTo>
                <a:lnTo>
                  <a:pt x="238" y="499"/>
                </a:lnTo>
                <a:lnTo>
                  <a:pt x="236" y="493"/>
                </a:lnTo>
                <a:lnTo>
                  <a:pt x="234" y="491"/>
                </a:lnTo>
                <a:lnTo>
                  <a:pt x="232" y="489"/>
                </a:lnTo>
                <a:lnTo>
                  <a:pt x="229" y="485"/>
                </a:lnTo>
                <a:lnTo>
                  <a:pt x="227" y="483"/>
                </a:lnTo>
                <a:lnTo>
                  <a:pt x="225" y="481"/>
                </a:lnTo>
                <a:lnTo>
                  <a:pt x="221" y="479"/>
                </a:lnTo>
                <a:lnTo>
                  <a:pt x="217" y="464"/>
                </a:lnTo>
                <a:lnTo>
                  <a:pt x="211" y="451"/>
                </a:lnTo>
                <a:lnTo>
                  <a:pt x="215" y="447"/>
                </a:lnTo>
                <a:lnTo>
                  <a:pt x="217" y="445"/>
                </a:lnTo>
                <a:lnTo>
                  <a:pt x="225" y="445"/>
                </a:lnTo>
                <a:lnTo>
                  <a:pt x="232" y="445"/>
                </a:lnTo>
                <a:lnTo>
                  <a:pt x="232" y="437"/>
                </a:lnTo>
                <a:lnTo>
                  <a:pt x="232" y="429"/>
                </a:lnTo>
                <a:lnTo>
                  <a:pt x="234" y="428"/>
                </a:lnTo>
                <a:lnTo>
                  <a:pt x="236" y="426"/>
                </a:lnTo>
                <a:lnTo>
                  <a:pt x="238" y="418"/>
                </a:lnTo>
                <a:lnTo>
                  <a:pt x="242" y="410"/>
                </a:lnTo>
                <a:lnTo>
                  <a:pt x="244" y="408"/>
                </a:lnTo>
                <a:lnTo>
                  <a:pt x="246" y="406"/>
                </a:lnTo>
                <a:lnTo>
                  <a:pt x="248" y="399"/>
                </a:lnTo>
                <a:lnTo>
                  <a:pt x="252" y="391"/>
                </a:lnTo>
                <a:lnTo>
                  <a:pt x="254" y="389"/>
                </a:lnTo>
                <a:lnTo>
                  <a:pt x="256" y="387"/>
                </a:lnTo>
                <a:lnTo>
                  <a:pt x="257" y="380"/>
                </a:lnTo>
                <a:lnTo>
                  <a:pt x="261" y="372"/>
                </a:lnTo>
                <a:lnTo>
                  <a:pt x="263" y="370"/>
                </a:lnTo>
                <a:lnTo>
                  <a:pt x="265" y="368"/>
                </a:lnTo>
                <a:lnTo>
                  <a:pt x="273" y="360"/>
                </a:lnTo>
                <a:lnTo>
                  <a:pt x="280" y="353"/>
                </a:lnTo>
                <a:lnTo>
                  <a:pt x="282" y="351"/>
                </a:lnTo>
                <a:lnTo>
                  <a:pt x="284" y="349"/>
                </a:lnTo>
                <a:lnTo>
                  <a:pt x="286" y="345"/>
                </a:lnTo>
                <a:lnTo>
                  <a:pt x="290" y="343"/>
                </a:lnTo>
                <a:lnTo>
                  <a:pt x="292" y="341"/>
                </a:lnTo>
                <a:lnTo>
                  <a:pt x="294" y="339"/>
                </a:lnTo>
                <a:lnTo>
                  <a:pt x="298" y="335"/>
                </a:lnTo>
                <a:lnTo>
                  <a:pt x="300" y="334"/>
                </a:lnTo>
                <a:lnTo>
                  <a:pt x="302" y="332"/>
                </a:lnTo>
                <a:lnTo>
                  <a:pt x="303" y="328"/>
                </a:lnTo>
                <a:lnTo>
                  <a:pt x="303" y="318"/>
                </a:lnTo>
                <a:lnTo>
                  <a:pt x="303" y="309"/>
                </a:lnTo>
                <a:lnTo>
                  <a:pt x="302" y="307"/>
                </a:lnTo>
                <a:lnTo>
                  <a:pt x="300" y="305"/>
                </a:lnTo>
                <a:lnTo>
                  <a:pt x="298" y="303"/>
                </a:lnTo>
                <a:lnTo>
                  <a:pt x="294" y="299"/>
                </a:lnTo>
                <a:lnTo>
                  <a:pt x="292" y="297"/>
                </a:lnTo>
                <a:lnTo>
                  <a:pt x="290" y="295"/>
                </a:lnTo>
                <a:lnTo>
                  <a:pt x="286" y="291"/>
                </a:lnTo>
                <a:lnTo>
                  <a:pt x="284" y="289"/>
                </a:lnTo>
                <a:lnTo>
                  <a:pt x="282" y="287"/>
                </a:lnTo>
                <a:lnTo>
                  <a:pt x="280" y="286"/>
                </a:lnTo>
                <a:lnTo>
                  <a:pt x="267" y="282"/>
                </a:lnTo>
                <a:lnTo>
                  <a:pt x="256" y="280"/>
                </a:lnTo>
                <a:lnTo>
                  <a:pt x="254" y="278"/>
                </a:lnTo>
                <a:lnTo>
                  <a:pt x="252" y="276"/>
                </a:lnTo>
                <a:lnTo>
                  <a:pt x="244" y="268"/>
                </a:lnTo>
                <a:lnTo>
                  <a:pt x="236" y="261"/>
                </a:lnTo>
                <a:lnTo>
                  <a:pt x="234" y="259"/>
                </a:lnTo>
                <a:lnTo>
                  <a:pt x="232" y="257"/>
                </a:lnTo>
                <a:lnTo>
                  <a:pt x="229" y="240"/>
                </a:lnTo>
                <a:lnTo>
                  <a:pt x="227" y="222"/>
                </a:lnTo>
                <a:lnTo>
                  <a:pt x="225" y="220"/>
                </a:lnTo>
                <a:lnTo>
                  <a:pt x="221" y="218"/>
                </a:lnTo>
                <a:lnTo>
                  <a:pt x="215" y="211"/>
                </a:lnTo>
                <a:lnTo>
                  <a:pt x="208" y="203"/>
                </a:lnTo>
                <a:lnTo>
                  <a:pt x="206" y="201"/>
                </a:lnTo>
                <a:lnTo>
                  <a:pt x="204" y="197"/>
                </a:lnTo>
                <a:lnTo>
                  <a:pt x="200" y="190"/>
                </a:lnTo>
                <a:lnTo>
                  <a:pt x="198" y="184"/>
                </a:lnTo>
                <a:lnTo>
                  <a:pt x="194" y="182"/>
                </a:lnTo>
                <a:lnTo>
                  <a:pt x="192" y="178"/>
                </a:lnTo>
                <a:lnTo>
                  <a:pt x="192" y="174"/>
                </a:lnTo>
                <a:lnTo>
                  <a:pt x="192" y="169"/>
                </a:lnTo>
                <a:lnTo>
                  <a:pt x="194" y="167"/>
                </a:lnTo>
                <a:lnTo>
                  <a:pt x="198" y="165"/>
                </a:lnTo>
                <a:lnTo>
                  <a:pt x="200" y="167"/>
                </a:lnTo>
                <a:lnTo>
                  <a:pt x="204" y="169"/>
                </a:lnTo>
                <a:lnTo>
                  <a:pt x="217" y="169"/>
                </a:lnTo>
                <a:lnTo>
                  <a:pt x="232" y="169"/>
                </a:lnTo>
                <a:lnTo>
                  <a:pt x="234" y="167"/>
                </a:lnTo>
                <a:lnTo>
                  <a:pt x="236" y="165"/>
                </a:lnTo>
                <a:lnTo>
                  <a:pt x="238" y="161"/>
                </a:lnTo>
                <a:lnTo>
                  <a:pt x="242" y="159"/>
                </a:lnTo>
                <a:lnTo>
                  <a:pt x="244" y="157"/>
                </a:lnTo>
                <a:lnTo>
                  <a:pt x="246" y="155"/>
                </a:lnTo>
                <a:lnTo>
                  <a:pt x="248" y="151"/>
                </a:lnTo>
                <a:lnTo>
                  <a:pt x="252" y="149"/>
                </a:lnTo>
                <a:lnTo>
                  <a:pt x="254" y="147"/>
                </a:lnTo>
                <a:lnTo>
                  <a:pt x="256" y="145"/>
                </a:lnTo>
                <a:lnTo>
                  <a:pt x="257" y="142"/>
                </a:lnTo>
                <a:lnTo>
                  <a:pt x="261" y="140"/>
                </a:lnTo>
                <a:lnTo>
                  <a:pt x="263" y="138"/>
                </a:lnTo>
                <a:lnTo>
                  <a:pt x="265" y="136"/>
                </a:lnTo>
                <a:lnTo>
                  <a:pt x="265" y="126"/>
                </a:lnTo>
                <a:lnTo>
                  <a:pt x="265" y="117"/>
                </a:lnTo>
                <a:lnTo>
                  <a:pt x="263" y="113"/>
                </a:lnTo>
                <a:lnTo>
                  <a:pt x="261" y="111"/>
                </a:lnTo>
                <a:lnTo>
                  <a:pt x="257" y="103"/>
                </a:lnTo>
                <a:lnTo>
                  <a:pt x="256" y="96"/>
                </a:lnTo>
                <a:lnTo>
                  <a:pt x="254" y="94"/>
                </a:lnTo>
                <a:lnTo>
                  <a:pt x="252" y="92"/>
                </a:lnTo>
                <a:lnTo>
                  <a:pt x="244" y="84"/>
                </a:lnTo>
                <a:lnTo>
                  <a:pt x="236" y="76"/>
                </a:lnTo>
                <a:lnTo>
                  <a:pt x="234" y="74"/>
                </a:lnTo>
                <a:lnTo>
                  <a:pt x="232" y="73"/>
                </a:lnTo>
                <a:lnTo>
                  <a:pt x="232" y="57"/>
                </a:lnTo>
                <a:lnTo>
                  <a:pt x="232" y="44"/>
                </a:lnTo>
                <a:lnTo>
                  <a:pt x="232" y="28"/>
                </a:lnTo>
                <a:lnTo>
                  <a:pt x="232" y="15"/>
                </a:lnTo>
                <a:lnTo>
                  <a:pt x="234" y="11"/>
                </a:lnTo>
                <a:lnTo>
                  <a:pt x="236" y="9"/>
                </a:lnTo>
                <a:lnTo>
                  <a:pt x="257" y="7"/>
                </a:lnTo>
                <a:lnTo>
                  <a:pt x="280" y="3"/>
                </a:lnTo>
                <a:lnTo>
                  <a:pt x="282" y="2"/>
                </a:lnTo>
                <a:lnTo>
                  <a:pt x="284" y="0"/>
                </a:lnTo>
                <a:lnTo>
                  <a:pt x="286" y="2"/>
                </a:lnTo>
                <a:lnTo>
                  <a:pt x="290" y="3"/>
                </a:lnTo>
                <a:lnTo>
                  <a:pt x="292" y="7"/>
                </a:lnTo>
                <a:lnTo>
                  <a:pt x="294" y="9"/>
                </a:lnTo>
                <a:lnTo>
                  <a:pt x="298" y="11"/>
                </a:lnTo>
                <a:lnTo>
                  <a:pt x="300" y="15"/>
                </a:lnTo>
                <a:lnTo>
                  <a:pt x="302" y="21"/>
                </a:lnTo>
                <a:lnTo>
                  <a:pt x="303" y="28"/>
                </a:lnTo>
                <a:lnTo>
                  <a:pt x="305" y="30"/>
                </a:lnTo>
                <a:lnTo>
                  <a:pt x="309" y="34"/>
                </a:lnTo>
                <a:lnTo>
                  <a:pt x="311" y="36"/>
                </a:lnTo>
                <a:lnTo>
                  <a:pt x="313" y="38"/>
                </a:lnTo>
                <a:lnTo>
                  <a:pt x="317" y="42"/>
                </a:lnTo>
                <a:lnTo>
                  <a:pt x="319" y="44"/>
                </a:lnTo>
                <a:lnTo>
                  <a:pt x="321" y="51"/>
                </a:lnTo>
                <a:lnTo>
                  <a:pt x="325" y="57"/>
                </a:lnTo>
                <a:lnTo>
                  <a:pt x="327" y="59"/>
                </a:lnTo>
                <a:lnTo>
                  <a:pt x="328" y="63"/>
                </a:lnTo>
                <a:lnTo>
                  <a:pt x="330" y="65"/>
                </a:lnTo>
                <a:lnTo>
                  <a:pt x="332" y="67"/>
                </a:lnTo>
                <a:lnTo>
                  <a:pt x="336" y="71"/>
                </a:lnTo>
                <a:lnTo>
                  <a:pt x="338" y="73"/>
                </a:lnTo>
                <a:lnTo>
                  <a:pt x="340" y="74"/>
                </a:lnTo>
                <a:lnTo>
                  <a:pt x="342" y="76"/>
                </a:lnTo>
                <a:lnTo>
                  <a:pt x="346" y="80"/>
                </a:lnTo>
                <a:lnTo>
                  <a:pt x="348" y="82"/>
                </a:lnTo>
                <a:lnTo>
                  <a:pt x="355" y="90"/>
                </a:lnTo>
                <a:lnTo>
                  <a:pt x="363" y="96"/>
                </a:lnTo>
                <a:lnTo>
                  <a:pt x="365" y="99"/>
                </a:lnTo>
                <a:lnTo>
                  <a:pt x="367" y="101"/>
                </a:lnTo>
                <a:lnTo>
                  <a:pt x="369" y="109"/>
                </a:lnTo>
                <a:lnTo>
                  <a:pt x="373" y="117"/>
                </a:lnTo>
                <a:lnTo>
                  <a:pt x="374" y="119"/>
                </a:lnTo>
                <a:lnTo>
                  <a:pt x="376" y="121"/>
                </a:lnTo>
                <a:lnTo>
                  <a:pt x="384" y="122"/>
                </a:lnTo>
                <a:lnTo>
                  <a:pt x="392" y="126"/>
                </a:lnTo>
                <a:lnTo>
                  <a:pt x="394" y="128"/>
                </a:lnTo>
                <a:lnTo>
                  <a:pt x="396" y="130"/>
                </a:lnTo>
                <a:lnTo>
                  <a:pt x="398" y="144"/>
                </a:lnTo>
                <a:lnTo>
                  <a:pt x="401" y="155"/>
                </a:lnTo>
                <a:lnTo>
                  <a:pt x="403" y="157"/>
                </a:lnTo>
                <a:lnTo>
                  <a:pt x="405" y="159"/>
                </a:lnTo>
                <a:lnTo>
                  <a:pt x="415" y="159"/>
                </a:lnTo>
                <a:lnTo>
                  <a:pt x="424" y="159"/>
                </a:lnTo>
                <a:lnTo>
                  <a:pt x="426" y="157"/>
                </a:lnTo>
                <a:lnTo>
                  <a:pt x="430" y="155"/>
                </a:lnTo>
                <a:lnTo>
                  <a:pt x="432" y="151"/>
                </a:lnTo>
                <a:lnTo>
                  <a:pt x="434" y="149"/>
                </a:lnTo>
                <a:lnTo>
                  <a:pt x="438" y="147"/>
                </a:lnTo>
                <a:lnTo>
                  <a:pt x="440" y="145"/>
                </a:lnTo>
                <a:lnTo>
                  <a:pt x="444" y="145"/>
                </a:lnTo>
                <a:lnTo>
                  <a:pt x="449" y="145"/>
                </a:lnTo>
                <a:lnTo>
                  <a:pt x="451" y="147"/>
                </a:lnTo>
                <a:lnTo>
                  <a:pt x="453" y="149"/>
                </a:lnTo>
                <a:lnTo>
                  <a:pt x="457" y="151"/>
                </a:lnTo>
                <a:lnTo>
                  <a:pt x="459" y="155"/>
                </a:lnTo>
                <a:lnTo>
                  <a:pt x="461" y="157"/>
                </a:lnTo>
                <a:lnTo>
                  <a:pt x="463" y="159"/>
                </a:lnTo>
                <a:lnTo>
                  <a:pt x="480" y="161"/>
                </a:lnTo>
                <a:lnTo>
                  <a:pt x="497" y="165"/>
                </a:lnTo>
                <a:lnTo>
                  <a:pt x="499" y="167"/>
                </a:lnTo>
                <a:lnTo>
                  <a:pt x="503" y="169"/>
                </a:lnTo>
                <a:lnTo>
                  <a:pt x="505" y="176"/>
                </a:lnTo>
                <a:lnTo>
                  <a:pt x="507" y="184"/>
                </a:lnTo>
                <a:lnTo>
                  <a:pt x="509" y="186"/>
                </a:lnTo>
                <a:lnTo>
                  <a:pt x="513" y="188"/>
                </a:lnTo>
                <a:lnTo>
                  <a:pt x="515" y="205"/>
                </a:lnTo>
                <a:lnTo>
                  <a:pt x="516" y="222"/>
                </a:lnTo>
                <a:lnTo>
                  <a:pt x="518" y="224"/>
                </a:lnTo>
                <a:lnTo>
                  <a:pt x="522" y="228"/>
                </a:lnTo>
                <a:lnTo>
                  <a:pt x="526" y="232"/>
                </a:lnTo>
                <a:lnTo>
                  <a:pt x="532" y="236"/>
                </a:lnTo>
                <a:lnTo>
                  <a:pt x="530" y="240"/>
                </a:lnTo>
                <a:lnTo>
                  <a:pt x="526" y="241"/>
                </a:lnTo>
                <a:lnTo>
                  <a:pt x="526" y="251"/>
                </a:lnTo>
                <a:lnTo>
                  <a:pt x="526" y="261"/>
                </a:lnTo>
                <a:lnTo>
                  <a:pt x="530" y="263"/>
                </a:lnTo>
                <a:lnTo>
                  <a:pt x="532" y="266"/>
                </a:lnTo>
                <a:lnTo>
                  <a:pt x="534" y="268"/>
                </a:lnTo>
                <a:lnTo>
                  <a:pt x="536" y="270"/>
                </a:lnTo>
                <a:lnTo>
                  <a:pt x="538" y="274"/>
                </a:lnTo>
                <a:lnTo>
                  <a:pt x="541" y="276"/>
                </a:lnTo>
                <a:lnTo>
                  <a:pt x="543" y="278"/>
                </a:lnTo>
                <a:lnTo>
                  <a:pt x="545" y="280"/>
                </a:lnTo>
                <a:lnTo>
                  <a:pt x="549" y="282"/>
                </a:lnTo>
                <a:lnTo>
                  <a:pt x="551" y="286"/>
                </a:lnTo>
                <a:lnTo>
                  <a:pt x="551" y="287"/>
                </a:lnTo>
                <a:lnTo>
                  <a:pt x="551" y="289"/>
                </a:lnTo>
                <a:lnTo>
                  <a:pt x="532" y="301"/>
                </a:lnTo>
                <a:lnTo>
                  <a:pt x="516" y="312"/>
                </a:lnTo>
                <a:lnTo>
                  <a:pt x="505" y="324"/>
                </a:lnTo>
                <a:lnTo>
                  <a:pt x="497" y="339"/>
                </a:lnTo>
                <a:lnTo>
                  <a:pt x="493" y="353"/>
                </a:lnTo>
                <a:lnTo>
                  <a:pt x="493" y="370"/>
                </a:lnTo>
                <a:lnTo>
                  <a:pt x="495" y="387"/>
                </a:lnTo>
                <a:lnTo>
                  <a:pt x="503" y="406"/>
                </a:lnTo>
                <a:lnTo>
                  <a:pt x="503" y="416"/>
                </a:lnTo>
                <a:lnTo>
                  <a:pt x="503" y="426"/>
                </a:lnTo>
                <a:lnTo>
                  <a:pt x="528" y="422"/>
                </a:lnTo>
                <a:lnTo>
                  <a:pt x="541" y="422"/>
                </a:lnTo>
                <a:lnTo>
                  <a:pt x="547" y="422"/>
                </a:lnTo>
                <a:lnTo>
                  <a:pt x="551" y="426"/>
                </a:lnTo>
                <a:lnTo>
                  <a:pt x="551" y="429"/>
                </a:lnTo>
                <a:lnTo>
                  <a:pt x="551" y="435"/>
                </a:lnTo>
                <a:lnTo>
                  <a:pt x="536" y="443"/>
                </a:lnTo>
                <a:lnTo>
                  <a:pt x="522" y="449"/>
                </a:lnTo>
                <a:lnTo>
                  <a:pt x="526" y="458"/>
                </a:lnTo>
                <a:lnTo>
                  <a:pt x="528" y="466"/>
                </a:lnTo>
                <a:lnTo>
                  <a:pt x="530" y="476"/>
                </a:lnTo>
                <a:lnTo>
                  <a:pt x="530" y="485"/>
                </a:lnTo>
                <a:lnTo>
                  <a:pt x="530" y="504"/>
                </a:lnTo>
                <a:lnTo>
                  <a:pt x="528" y="523"/>
                </a:lnTo>
                <a:lnTo>
                  <a:pt x="526" y="543"/>
                </a:lnTo>
                <a:lnTo>
                  <a:pt x="526" y="562"/>
                </a:lnTo>
                <a:lnTo>
                  <a:pt x="528" y="571"/>
                </a:lnTo>
                <a:lnTo>
                  <a:pt x="532" y="581"/>
                </a:lnTo>
                <a:lnTo>
                  <a:pt x="536" y="591"/>
                </a:lnTo>
                <a:lnTo>
                  <a:pt x="541" y="600"/>
                </a:lnTo>
                <a:lnTo>
                  <a:pt x="528" y="619"/>
                </a:lnTo>
                <a:lnTo>
                  <a:pt x="516" y="639"/>
                </a:lnTo>
                <a:lnTo>
                  <a:pt x="505" y="658"/>
                </a:lnTo>
                <a:lnTo>
                  <a:pt x="493" y="677"/>
                </a:lnTo>
                <a:lnTo>
                  <a:pt x="476" y="673"/>
                </a:lnTo>
                <a:lnTo>
                  <a:pt x="461" y="669"/>
                </a:lnTo>
                <a:lnTo>
                  <a:pt x="447" y="667"/>
                </a:lnTo>
                <a:lnTo>
                  <a:pt x="434" y="667"/>
                </a:lnTo>
                <a:lnTo>
                  <a:pt x="409" y="669"/>
                </a:lnTo>
                <a:lnTo>
                  <a:pt x="376" y="677"/>
                </a:lnTo>
                <a:lnTo>
                  <a:pt x="374" y="662"/>
                </a:lnTo>
                <a:lnTo>
                  <a:pt x="373" y="648"/>
                </a:lnTo>
                <a:lnTo>
                  <a:pt x="369" y="644"/>
                </a:lnTo>
                <a:lnTo>
                  <a:pt x="367" y="642"/>
                </a:lnTo>
                <a:lnTo>
                  <a:pt x="361" y="639"/>
                </a:lnTo>
                <a:lnTo>
                  <a:pt x="357" y="633"/>
                </a:lnTo>
                <a:lnTo>
                  <a:pt x="359" y="631"/>
                </a:lnTo>
                <a:lnTo>
                  <a:pt x="363" y="629"/>
                </a:lnTo>
                <a:lnTo>
                  <a:pt x="363" y="619"/>
                </a:lnTo>
                <a:lnTo>
                  <a:pt x="363" y="610"/>
                </a:lnTo>
                <a:lnTo>
                  <a:pt x="359" y="606"/>
                </a:lnTo>
                <a:lnTo>
                  <a:pt x="357" y="604"/>
                </a:lnTo>
                <a:lnTo>
                  <a:pt x="350" y="602"/>
                </a:lnTo>
                <a:lnTo>
                  <a:pt x="342" y="600"/>
                </a:lnTo>
                <a:lnTo>
                  <a:pt x="340" y="596"/>
                </a:lnTo>
                <a:lnTo>
                  <a:pt x="338" y="594"/>
                </a:lnTo>
                <a:lnTo>
                  <a:pt x="334" y="593"/>
                </a:lnTo>
                <a:lnTo>
                  <a:pt x="323" y="591"/>
                </a:lnTo>
                <a:lnTo>
                  <a:pt x="313" y="593"/>
                </a:lnTo>
                <a:lnTo>
                  <a:pt x="309" y="594"/>
                </a:lnTo>
                <a:lnTo>
                  <a:pt x="305" y="596"/>
                </a:lnTo>
                <a:lnTo>
                  <a:pt x="303" y="600"/>
                </a:lnTo>
                <a:lnTo>
                  <a:pt x="302" y="602"/>
                </a:lnTo>
                <a:lnTo>
                  <a:pt x="300" y="604"/>
                </a:lnTo>
                <a:lnTo>
                  <a:pt x="298" y="606"/>
                </a:lnTo>
                <a:lnTo>
                  <a:pt x="294" y="610"/>
                </a:lnTo>
                <a:lnTo>
                  <a:pt x="292" y="616"/>
                </a:lnTo>
                <a:lnTo>
                  <a:pt x="290" y="623"/>
                </a:lnTo>
                <a:lnTo>
                  <a:pt x="286" y="625"/>
                </a:lnTo>
                <a:lnTo>
                  <a:pt x="284" y="629"/>
                </a:lnTo>
                <a:lnTo>
                  <a:pt x="273" y="629"/>
                </a:lnTo>
                <a:lnTo>
                  <a:pt x="261" y="629"/>
                </a:lnTo>
                <a:lnTo>
                  <a:pt x="261" y="644"/>
                </a:lnTo>
                <a:lnTo>
                  <a:pt x="261" y="662"/>
                </a:lnTo>
                <a:lnTo>
                  <a:pt x="257" y="665"/>
                </a:lnTo>
                <a:lnTo>
                  <a:pt x="256" y="667"/>
                </a:lnTo>
                <a:lnTo>
                  <a:pt x="248" y="669"/>
                </a:lnTo>
                <a:lnTo>
                  <a:pt x="242" y="671"/>
                </a:lnTo>
                <a:lnTo>
                  <a:pt x="238" y="673"/>
                </a:lnTo>
                <a:lnTo>
                  <a:pt x="236" y="677"/>
                </a:lnTo>
                <a:lnTo>
                  <a:pt x="231" y="677"/>
                </a:lnTo>
                <a:lnTo>
                  <a:pt x="227" y="677"/>
                </a:lnTo>
                <a:lnTo>
                  <a:pt x="225" y="673"/>
                </a:lnTo>
                <a:lnTo>
                  <a:pt x="221" y="671"/>
                </a:lnTo>
                <a:lnTo>
                  <a:pt x="217" y="671"/>
                </a:lnTo>
                <a:lnTo>
                  <a:pt x="211" y="671"/>
                </a:lnTo>
                <a:lnTo>
                  <a:pt x="209" y="673"/>
                </a:lnTo>
                <a:lnTo>
                  <a:pt x="208" y="677"/>
                </a:lnTo>
                <a:lnTo>
                  <a:pt x="208" y="690"/>
                </a:lnTo>
                <a:lnTo>
                  <a:pt x="208" y="706"/>
                </a:lnTo>
                <a:lnTo>
                  <a:pt x="209" y="708"/>
                </a:lnTo>
                <a:lnTo>
                  <a:pt x="211" y="712"/>
                </a:lnTo>
                <a:lnTo>
                  <a:pt x="215" y="713"/>
                </a:lnTo>
                <a:lnTo>
                  <a:pt x="217" y="715"/>
                </a:lnTo>
                <a:lnTo>
                  <a:pt x="219" y="717"/>
                </a:lnTo>
                <a:lnTo>
                  <a:pt x="221" y="721"/>
                </a:lnTo>
                <a:lnTo>
                  <a:pt x="231" y="723"/>
                </a:lnTo>
                <a:lnTo>
                  <a:pt x="242" y="725"/>
                </a:lnTo>
                <a:lnTo>
                  <a:pt x="232" y="746"/>
                </a:lnTo>
                <a:lnTo>
                  <a:pt x="225" y="767"/>
                </a:lnTo>
                <a:lnTo>
                  <a:pt x="209" y="773"/>
                </a:lnTo>
                <a:lnTo>
                  <a:pt x="200" y="781"/>
                </a:lnTo>
                <a:lnTo>
                  <a:pt x="192" y="790"/>
                </a:lnTo>
                <a:lnTo>
                  <a:pt x="186" y="806"/>
                </a:lnTo>
                <a:lnTo>
                  <a:pt x="163" y="817"/>
                </a:lnTo>
                <a:lnTo>
                  <a:pt x="140" y="829"/>
                </a:lnTo>
                <a:lnTo>
                  <a:pt x="119" y="840"/>
                </a:lnTo>
                <a:lnTo>
                  <a:pt x="96" y="852"/>
                </a:lnTo>
                <a:lnTo>
                  <a:pt x="73" y="850"/>
                </a:lnTo>
                <a:lnTo>
                  <a:pt x="48" y="846"/>
                </a:lnTo>
                <a:lnTo>
                  <a:pt x="37" y="842"/>
                </a:lnTo>
                <a:lnTo>
                  <a:pt x="25" y="838"/>
                </a:lnTo>
                <a:lnTo>
                  <a:pt x="16" y="830"/>
                </a:lnTo>
                <a:lnTo>
                  <a:pt x="10" y="821"/>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286" name="Freeform 79"/>
          <p:cNvSpPr>
            <a:spLocks/>
          </p:cNvSpPr>
          <p:nvPr/>
        </p:nvSpPr>
        <p:spPr bwMode="auto">
          <a:xfrm>
            <a:off x="5464175" y="3068638"/>
            <a:ext cx="1135063" cy="1052512"/>
          </a:xfrm>
          <a:custGeom>
            <a:avLst/>
            <a:gdLst>
              <a:gd name="T0" fmla="*/ 473442 w 947"/>
              <a:gd name="T1" fmla="*/ 1012724 h 1111"/>
              <a:gd name="T2" fmla="*/ 429094 w 947"/>
              <a:gd name="T3" fmla="*/ 987145 h 1111"/>
              <a:gd name="T4" fmla="*/ 353583 w 947"/>
              <a:gd name="T5" fmla="*/ 961567 h 1111"/>
              <a:gd name="T6" fmla="*/ 296051 w 947"/>
              <a:gd name="T7" fmla="*/ 935988 h 1111"/>
              <a:gd name="T8" fmla="*/ 236122 w 947"/>
              <a:gd name="T9" fmla="*/ 925567 h 1111"/>
              <a:gd name="T10" fmla="*/ 128249 w 947"/>
              <a:gd name="T11" fmla="*/ 927462 h 1111"/>
              <a:gd name="T12" fmla="*/ 80305 w 947"/>
              <a:gd name="T13" fmla="*/ 901883 h 1111"/>
              <a:gd name="T14" fmla="*/ 13184 w 947"/>
              <a:gd name="T15" fmla="*/ 866831 h 1111"/>
              <a:gd name="T16" fmla="*/ 27568 w 947"/>
              <a:gd name="T17" fmla="*/ 843147 h 1111"/>
              <a:gd name="T18" fmla="*/ 65922 w 947"/>
              <a:gd name="T19" fmla="*/ 712412 h 1111"/>
              <a:gd name="T20" fmla="*/ 98284 w 947"/>
              <a:gd name="T21" fmla="*/ 678307 h 1111"/>
              <a:gd name="T22" fmla="*/ 80305 w 947"/>
              <a:gd name="T23" fmla="*/ 609150 h 1111"/>
              <a:gd name="T24" fmla="*/ 110270 w 947"/>
              <a:gd name="T25" fmla="*/ 567466 h 1111"/>
              <a:gd name="T26" fmla="*/ 188178 w 947"/>
              <a:gd name="T27" fmla="*/ 541888 h 1111"/>
              <a:gd name="T28" fmla="*/ 220540 w 947"/>
              <a:gd name="T29" fmla="*/ 581677 h 1111"/>
              <a:gd name="T30" fmla="*/ 268484 w 947"/>
              <a:gd name="T31" fmla="*/ 514415 h 1111"/>
              <a:gd name="T32" fmla="*/ 300845 w 947"/>
              <a:gd name="T33" fmla="*/ 470836 h 1111"/>
              <a:gd name="T34" fmla="*/ 338002 w 947"/>
              <a:gd name="T35" fmla="*/ 436731 h 1111"/>
              <a:gd name="T36" fmla="*/ 393137 w 947"/>
              <a:gd name="T37" fmla="*/ 462310 h 1111"/>
              <a:gd name="T38" fmla="*/ 443477 w 947"/>
              <a:gd name="T39" fmla="*/ 423468 h 1111"/>
              <a:gd name="T40" fmla="*/ 411115 w 947"/>
              <a:gd name="T41" fmla="*/ 383679 h 1111"/>
              <a:gd name="T42" fmla="*/ 429094 w 947"/>
              <a:gd name="T43" fmla="*/ 349574 h 1111"/>
              <a:gd name="T44" fmla="*/ 381151 w 947"/>
              <a:gd name="T45" fmla="*/ 316417 h 1111"/>
              <a:gd name="T46" fmla="*/ 390739 w 947"/>
              <a:gd name="T47" fmla="*/ 225471 h 1111"/>
              <a:gd name="T48" fmla="*/ 423101 w 947"/>
              <a:gd name="T49" fmla="*/ 193261 h 1111"/>
              <a:gd name="T50" fmla="*/ 403924 w 947"/>
              <a:gd name="T51" fmla="*/ 81473 h 1111"/>
              <a:gd name="T52" fmla="*/ 427896 w 947"/>
              <a:gd name="T53" fmla="*/ 13263 h 1111"/>
              <a:gd name="T54" fmla="*/ 471045 w 947"/>
              <a:gd name="T55" fmla="*/ 5684 h 1111"/>
              <a:gd name="T56" fmla="*/ 508201 w 947"/>
              <a:gd name="T57" fmla="*/ 39789 h 1111"/>
              <a:gd name="T58" fmla="*/ 540563 w 947"/>
              <a:gd name="T59" fmla="*/ 92841 h 1111"/>
              <a:gd name="T60" fmla="*/ 583712 w 947"/>
              <a:gd name="T61" fmla="*/ 174314 h 1111"/>
              <a:gd name="T62" fmla="*/ 623265 w 947"/>
              <a:gd name="T63" fmla="*/ 197997 h 1111"/>
              <a:gd name="T64" fmla="*/ 631656 w 947"/>
              <a:gd name="T65" fmla="*/ 365680 h 1111"/>
              <a:gd name="T66" fmla="*/ 684393 w 947"/>
              <a:gd name="T67" fmla="*/ 372311 h 1111"/>
              <a:gd name="T68" fmla="*/ 723947 w 947"/>
              <a:gd name="T69" fmla="*/ 347680 h 1111"/>
              <a:gd name="T70" fmla="*/ 767096 w 947"/>
              <a:gd name="T71" fmla="*/ 322101 h 1111"/>
              <a:gd name="T72" fmla="*/ 816238 w 947"/>
              <a:gd name="T73" fmla="*/ 328733 h 1111"/>
              <a:gd name="T74" fmla="*/ 848600 w 947"/>
              <a:gd name="T75" fmla="*/ 285154 h 1111"/>
              <a:gd name="T76" fmla="*/ 879763 w 947"/>
              <a:gd name="T77" fmla="*/ 196103 h 1111"/>
              <a:gd name="T78" fmla="*/ 946884 w 947"/>
              <a:gd name="T79" fmla="*/ 189471 h 1111"/>
              <a:gd name="T80" fmla="*/ 984040 w 947"/>
              <a:gd name="T81" fmla="*/ 215050 h 1111"/>
              <a:gd name="T82" fmla="*/ 1031984 w 947"/>
              <a:gd name="T83" fmla="*/ 239681 h 1111"/>
              <a:gd name="T84" fmla="*/ 1064345 w 947"/>
              <a:gd name="T85" fmla="*/ 223576 h 1111"/>
              <a:gd name="T86" fmla="*/ 1096707 w 947"/>
              <a:gd name="T87" fmla="*/ 267155 h 1111"/>
              <a:gd name="T88" fmla="*/ 1135062 w 947"/>
              <a:gd name="T89" fmla="*/ 298417 h 1111"/>
              <a:gd name="T90" fmla="*/ 1073934 w 947"/>
              <a:gd name="T91" fmla="*/ 377995 h 1111"/>
              <a:gd name="T92" fmla="*/ 1112289 w 947"/>
              <a:gd name="T93" fmla="*/ 416837 h 1111"/>
              <a:gd name="T94" fmla="*/ 1084721 w 947"/>
              <a:gd name="T95" fmla="*/ 445257 h 1111"/>
              <a:gd name="T96" fmla="*/ 1043969 w 947"/>
              <a:gd name="T97" fmla="*/ 431047 h 1111"/>
              <a:gd name="T98" fmla="*/ 986437 w 947"/>
              <a:gd name="T99" fmla="*/ 454731 h 1111"/>
              <a:gd name="T100" fmla="*/ 956473 w 947"/>
              <a:gd name="T101" fmla="*/ 494520 h 1111"/>
              <a:gd name="T102" fmla="*/ 882160 w 947"/>
              <a:gd name="T103" fmla="*/ 502099 h 1111"/>
              <a:gd name="T104" fmla="*/ 827025 w 947"/>
              <a:gd name="T105" fmla="*/ 512520 h 1111"/>
              <a:gd name="T106" fmla="*/ 761103 w 947"/>
              <a:gd name="T107" fmla="*/ 523888 h 1111"/>
              <a:gd name="T108" fmla="*/ 689188 w 947"/>
              <a:gd name="T109" fmla="*/ 567466 h 1111"/>
              <a:gd name="T110" fmla="*/ 684393 w 947"/>
              <a:gd name="T111" fmla="*/ 607255 h 1111"/>
              <a:gd name="T112" fmla="*/ 705968 w 947"/>
              <a:gd name="T113" fmla="*/ 682097 h 1111"/>
              <a:gd name="T114" fmla="*/ 689188 w 947"/>
              <a:gd name="T115" fmla="*/ 823253 h 1111"/>
              <a:gd name="T116" fmla="*/ 625663 w 947"/>
              <a:gd name="T117" fmla="*/ 916094 h 1111"/>
              <a:gd name="T118" fmla="*/ 560939 w 947"/>
              <a:gd name="T119" fmla="*/ 985251 h 1111"/>
              <a:gd name="T120" fmla="*/ 568130 w 947"/>
              <a:gd name="T121" fmla="*/ 1025040 h 1111"/>
              <a:gd name="T122" fmla="*/ 540563 w 947"/>
              <a:gd name="T123" fmla="*/ 1050618 h 11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47"/>
              <a:gd name="T187" fmla="*/ 0 h 1111"/>
              <a:gd name="T188" fmla="*/ 947 w 947"/>
              <a:gd name="T189" fmla="*/ 1111 h 111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47" h="1111">
                <a:moveTo>
                  <a:pt x="439" y="1102"/>
                </a:moveTo>
                <a:lnTo>
                  <a:pt x="437" y="1100"/>
                </a:lnTo>
                <a:lnTo>
                  <a:pt x="435" y="1098"/>
                </a:lnTo>
                <a:lnTo>
                  <a:pt x="428" y="1096"/>
                </a:lnTo>
                <a:lnTo>
                  <a:pt x="420" y="1092"/>
                </a:lnTo>
                <a:lnTo>
                  <a:pt x="418" y="1090"/>
                </a:lnTo>
                <a:lnTo>
                  <a:pt x="416" y="1088"/>
                </a:lnTo>
                <a:lnTo>
                  <a:pt x="408" y="1080"/>
                </a:lnTo>
                <a:lnTo>
                  <a:pt x="401" y="1073"/>
                </a:lnTo>
                <a:lnTo>
                  <a:pt x="399" y="1071"/>
                </a:lnTo>
                <a:lnTo>
                  <a:pt x="395" y="1069"/>
                </a:lnTo>
                <a:lnTo>
                  <a:pt x="393" y="1065"/>
                </a:lnTo>
                <a:lnTo>
                  <a:pt x="391" y="1063"/>
                </a:lnTo>
                <a:lnTo>
                  <a:pt x="389" y="1061"/>
                </a:lnTo>
                <a:lnTo>
                  <a:pt x="385" y="1059"/>
                </a:lnTo>
                <a:lnTo>
                  <a:pt x="383" y="1055"/>
                </a:lnTo>
                <a:lnTo>
                  <a:pt x="381" y="1054"/>
                </a:lnTo>
                <a:lnTo>
                  <a:pt x="380" y="1052"/>
                </a:lnTo>
                <a:lnTo>
                  <a:pt x="376" y="1050"/>
                </a:lnTo>
                <a:lnTo>
                  <a:pt x="368" y="1046"/>
                </a:lnTo>
                <a:lnTo>
                  <a:pt x="362" y="1044"/>
                </a:lnTo>
                <a:lnTo>
                  <a:pt x="358" y="1042"/>
                </a:lnTo>
                <a:lnTo>
                  <a:pt x="357" y="1040"/>
                </a:lnTo>
                <a:lnTo>
                  <a:pt x="349" y="1036"/>
                </a:lnTo>
                <a:lnTo>
                  <a:pt x="343" y="1034"/>
                </a:lnTo>
                <a:lnTo>
                  <a:pt x="339" y="1032"/>
                </a:lnTo>
                <a:lnTo>
                  <a:pt x="337" y="1031"/>
                </a:lnTo>
                <a:lnTo>
                  <a:pt x="320" y="1027"/>
                </a:lnTo>
                <a:lnTo>
                  <a:pt x="303" y="1025"/>
                </a:lnTo>
                <a:lnTo>
                  <a:pt x="301" y="1023"/>
                </a:lnTo>
                <a:lnTo>
                  <a:pt x="299" y="1019"/>
                </a:lnTo>
                <a:lnTo>
                  <a:pt x="297" y="1017"/>
                </a:lnTo>
                <a:lnTo>
                  <a:pt x="295" y="1015"/>
                </a:lnTo>
                <a:lnTo>
                  <a:pt x="291" y="1013"/>
                </a:lnTo>
                <a:lnTo>
                  <a:pt x="289" y="1011"/>
                </a:lnTo>
                <a:lnTo>
                  <a:pt x="282" y="1007"/>
                </a:lnTo>
                <a:lnTo>
                  <a:pt x="274" y="1006"/>
                </a:lnTo>
                <a:lnTo>
                  <a:pt x="272" y="1004"/>
                </a:lnTo>
                <a:lnTo>
                  <a:pt x="270" y="1002"/>
                </a:lnTo>
                <a:lnTo>
                  <a:pt x="263" y="998"/>
                </a:lnTo>
                <a:lnTo>
                  <a:pt x="255" y="996"/>
                </a:lnTo>
                <a:lnTo>
                  <a:pt x="253" y="992"/>
                </a:lnTo>
                <a:lnTo>
                  <a:pt x="251" y="990"/>
                </a:lnTo>
                <a:lnTo>
                  <a:pt x="247" y="988"/>
                </a:lnTo>
                <a:lnTo>
                  <a:pt x="245" y="986"/>
                </a:lnTo>
                <a:lnTo>
                  <a:pt x="243" y="984"/>
                </a:lnTo>
                <a:lnTo>
                  <a:pt x="241" y="981"/>
                </a:lnTo>
                <a:lnTo>
                  <a:pt x="238" y="979"/>
                </a:lnTo>
                <a:lnTo>
                  <a:pt x="236" y="977"/>
                </a:lnTo>
                <a:lnTo>
                  <a:pt x="234" y="975"/>
                </a:lnTo>
                <a:lnTo>
                  <a:pt x="232" y="971"/>
                </a:lnTo>
                <a:lnTo>
                  <a:pt x="216" y="971"/>
                </a:lnTo>
                <a:lnTo>
                  <a:pt x="203" y="971"/>
                </a:lnTo>
                <a:lnTo>
                  <a:pt x="199" y="975"/>
                </a:lnTo>
                <a:lnTo>
                  <a:pt x="197" y="977"/>
                </a:lnTo>
                <a:lnTo>
                  <a:pt x="190" y="984"/>
                </a:lnTo>
                <a:lnTo>
                  <a:pt x="184" y="990"/>
                </a:lnTo>
                <a:lnTo>
                  <a:pt x="180" y="992"/>
                </a:lnTo>
                <a:lnTo>
                  <a:pt x="178" y="996"/>
                </a:lnTo>
                <a:lnTo>
                  <a:pt x="176" y="992"/>
                </a:lnTo>
                <a:lnTo>
                  <a:pt x="174" y="990"/>
                </a:lnTo>
                <a:lnTo>
                  <a:pt x="147" y="988"/>
                </a:lnTo>
                <a:lnTo>
                  <a:pt x="121" y="986"/>
                </a:lnTo>
                <a:lnTo>
                  <a:pt x="117" y="984"/>
                </a:lnTo>
                <a:lnTo>
                  <a:pt x="115" y="981"/>
                </a:lnTo>
                <a:lnTo>
                  <a:pt x="107" y="979"/>
                </a:lnTo>
                <a:lnTo>
                  <a:pt x="101" y="977"/>
                </a:lnTo>
                <a:lnTo>
                  <a:pt x="98" y="975"/>
                </a:lnTo>
                <a:lnTo>
                  <a:pt x="96" y="971"/>
                </a:lnTo>
                <a:lnTo>
                  <a:pt x="94" y="969"/>
                </a:lnTo>
                <a:lnTo>
                  <a:pt x="92" y="967"/>
                </a:lnTo>
                <a:lnTo>
                  <a:pt x="88" y="963"/>
                </a:lnTo>
                <a:lnTo>
                  <a:pt x="86" y="961"/>
                </a:lnTo>
                <a:lnTo>
                  <a:pt x="78" y="960"/>
                </a:lnTo>
                <a:lnTo>
                  <a:pt x="71" y="958"/>
                </a:lnTo>
                <a:lnTo>
                  <a:pt x="69" y="954"/>
                </a:lnTo>
                <a:lnTo>
                  <a:pt x="67" y="952"/>
                </a:lnTo>
                <a:lnTo>
                  <a:pt x="50" y="950"/>
                </a:lnTo>
                <a:lnTo>
                  <a:pt x="32" y="948"/>
                </a:lnTo>
                <a:lnTo>
                  <a:pt x="30" y="944"/>
                </a:lnTo>
                <a:lnTo>
                  <a:pt x="28" y="942"/>
                </a:lnTo>
                <a:lnTo>
                  <a:pt x="27" y="935"/>
                </a:lnTo>
                <a:lnTo>
                  <a:pt x="23" y="929"/>
                </a:lnTo>
                <a:lnTo>
                  <a:pt x="21" y="925"/>
                </a:lnTo>
                <a:lnTo>
                  <a:pt x="19" y="923"/>
                </a:lnTo>
                <a:lnTo>
                  <a:pt x="17" y="921"/>
                </a:lnTo>
                <a:lnTo>
                  <a:pt x="13" y="919"/>
                </a:lnTo>
                <a:lnTo>
                  <a:pt x="11" y="915"/>
                </a:lnTo>
                <a:lnTo>
                  <a:pt x="9" y="913"/>
                </a:lnTo>
                <a:lnTo>
                  <a:pt x="5" y="912"/>
                </a:lnTo>
                <a:lnTo>
                  <a:pt x="3" y="908"/>
                </a:lnTo>
                <a:lnTo>
                  <a:pt x="2" y="906"/>
                </a:lnTo>
                <a:lnTo>
                  <a:pt x="0" y="904"/>
                </a:lnTo>
                <a:lnTo>
                  <a:pt x="2" y="902"/>
                </a:lnTo>
                <a:lnTo>
                  <a:pt x="3" y="898"/>
                </a:lnTo>
                <a:lnTo>
                  <a:pt x="11" y="896"/>
                </a:lnTo>
                <a:lnTo>
                  <a:pt x="19" y="894"/>
                </a:lnTo>
                <a:lnTo>
                  <a:pt x="21" y="892"/>
                </a:lnTo>
                <a:lnTo>
                  <a:pt x="23" y="890"/>
                </a:lnTo>
                <a:lnTo>
                  <a:pt x="30" y="887"/>
                </a:lnTo>
                <a:lnTo>
                  <a:pt x="38" y="885"/>
                </a:lnTo>
                <a:lnTo>
                  <a:pt x="40" y="883"/>
                </a:lnTo>
                <a:lnTo>
                  <a:pt x="42" y="879"/>
                </a:lnTo>
                <a:lnTo>
                  <a:pt x="44" y="850"/>
                </a:lnTo>
                <a:lnTo>
                  <a:pt x="46" y="819"/>
                </a:lnTo>
                <a:lnTo>
                  <a:pt x="46" y="789"/>
                </a:lnTo>
                <a:lnTo>
                  <a:pt x="48" y="758"/>
                </a:lnTo>
                <a:lnTo>
                  <a:pt x="50" y="756"/>
                </a:lnTo>
                <a:lnTo>
                  <a:pt x="53" y="754"/>
                </a:lnTo>
                <a:lnTo>
                  <a:pt x="55" y="752"/>
                </a:lnTo>
                <a:lnTo>
                  <a:pt x="57" y="748"/>
                </a:lnTo>
                <a:lnTo>
                  <a:pt x="59" y="747"/>
                </a:lnTo>
                <a:lnTo>
                  <a:pt x="63" y="745"/>
                </a:lnTo>
                <a:lnTo>
                  <a:pt x="65" y="743"/>
                </a:lnTo>
                <a:lnTo>
                  <a:pt x="67" y="739"/>
                </a:lnTo>
                <a:lnTo>
                  <a:pt x="69" y="737"/>
                </a:lnTo>
                <a:lnTo>
                  <a:pt x="71" y="735"/>
                </a:lnTo>
                <a:lnTo>
                  <a:pt x="74" y="727"/>
                </a:lnTo>
                <a:lnTo>
                  <a:pt x="76" y="720"/>
                </a:lnTo>
                <a:lnTo>
                  <a:pt x="78" y="718"/>
                </a:lnTo>
                <a:lnTo>
                  <a:pt x="82" y="716"/>
                </a:lnTo>
                <a:lnTo>
                  <a:pt x="84" y="710"/>
                </a:lnTo>
                <a:lnTo>
                  <a:pt x="86" y="700"/>
                </a:lnTo>
                <a:lnTo>
                  <a:pt x="84" y="691"/>
                </a:lnTo>
                <a:lnTo>
                  <a:pt x="82" y="687"/>
                </a:lnTo>
                <a:lnTo>
                  <a:pt x="78" y="683"/>
                </a:lnTo>
                <a:lnTo>
                  <a:pt x="76" y="681"/>
                </a:lnTo>
                <a:lnTo>
                  <a:pt x="74" y="674"/>
                </a:lnTo>
                <a:lnTo>
                  <a:pt x="71" y="668"/>
                </a:lnTo>
                <a:lnTo>
                  <a:pt x="69" y="664"/>
                </a:lnTo>
                <a:lnTo>
                  <a:pt x="67" y="662"/>
                </a:lnTo>
                <a:lnTo>
                  <a:pt x="67" y="643"/>
                </a:lnTo>
                <a:lnTo>
                  <a:pt x="67" y="624"/>
                </a:lnTo>
                <a:lnTo>
                  <a:pt x="69" y="622"/>
                </a:lnTo>
                <a:lnTo>
                  <a:pt x="71" y="618"/>
                </a:lnTo>
                <a:lnTo>
                  <a:pt x="74" y="616"/>
                </a:lnTo>
                <a:lnTo>
                  <a:pt x="76" y="614"/>
                </a:lnTo>
                <a:lnTo>
                  <a:pt x="78" y="610"/>
                </a:lnTo>
                <a:lnTo>
                  <a:pt x="82" y="608"/>
                </a:lnTo>
                <a:lnTo>
                  <a:pt x="84" y="606"/>
                </a:lnTo>
                <a:lnTo>
                  <a:pt x="86" y="605"/>
                </a:lnTo>
                <a:lnTo>
                  <a:pt x="88" y="601"/>
                </a:lnTo>
                <a:lnTo>
                  <a:pt x="92" y="599"/>
                </a:lnTo>
                <a:lnTo>
                  <a:pt x="113" y="597"/>
                </a:lnTo>
                <a:lnTo>
                  <a:pt x="134" y="595"/>
                </a:lnTo>
                <a:lnTo>
                  <a:pt x="138" y="593"/>
                </a:lnTo>
                <a:lnTo>
                  <a:pt x="140" y="589"/>
                </a:lnTo>
                <a:lnTo>
                  <a:pt x="142" y="587"/>
                </a:lnTo>
                <a:lnTo>
                  <a:pt x="144" y="585"/>
                </a:lnTo>
                <a:lnTo>
                  <a:pt x="147" y="582"/>
                </a:lnTo>
                <a:lnTo>
                  <a:pt x="149" y="580"/>
                </a:lnTo>
                <a:lnTo>
                  <a:pt x="151" y="578"/>
                </a:lnTo>
                <a:lnTo>
                  <a:pt x="153" y="576"/>
                </a:lnTo>
                <a:lnTo>
                  <a:pt x="157" y="572"/>
                </a:lnTo>
                <a:lnTo>
                  <a:pt x="159" y="570"/>
                </a:lnTo>
                <a:lnTo>
                  <a:pt x="161" y="572"/>
                </a:lnTo>
                <a:lnTo>
                  <a:pt x="163" y="576"/>
                </a:lnTo>
                <a:lnTo>
                  <a:pt x="167" y="578"/>
                </a:lnTo>
                <a:lnTo>
                  <a:pt x="168" y="580"/>
                </a:lnTo>
                <a:lnTo>
                  <a:pt x="170" y="582"/>
                </a:lnTo>
                <a:lnTo>
                  <a:pt x="174" y="585"/>
                </a:lnTo>
                <a:lnTo>
                  <a:pt x="176" y="597"/>
                </a:lnTo>
                <a:lnTo>
                  <a:pt x="178" y="608"/>
                </a:lnTo>
                <a:lnTo>
                  <a:pt x="180" y="610"/>
                </a:lnTo>
                <a:lnTo>
                  <a:pt x="184" y="614"/>
                </a:lnTo>
                <a:lnTo>
                  <a:pt x="186" y="616"/>
                </a:lnTo>
                <a:lnTo>
                  <a:pt x="193" y="618"/>
                </a:lnTo>
                <a:lnTo>
                  <a:pt x="199" y="616"/>
                </a:lnTo>
                <a:lnTo>
                  <a:pt x="203" y="614"/>
                </a:lnTo>
                <a:lnTo>
                  <a:pt x="205" y="610"/>
                </a:lnTo>
                <a:lnTo>
                  <a:pt x="207" y="608"/>
                </a:lnTo>
                <a:lnTo>
                  <a:pt x="211" y="593"/>
                </a:lnTo>
                <a:lnTo>
                  <a:pt x="215" y="578"/>
                </a:lnTo>
                <a:lnTo>
                  <a:pt x="218" y="562"/>
                </a:lnTo>
                <a:lnTo>
                  <a:pt x="222" y="547"/>
                </a:lnTo>
                <a:lnTo>
                  <a:pt x="224" y="543"/>
                </a:lnTo>
                <a:lnTo>
                  <a:pt x="226" y="541"/>
                </a:lnTo>
                <a:lnTo>
                  <a:pt x="228" y="534"/>
                </a:lnTo>
                <a:lnTo>
                  <a:pt x="232" y="526"/>
                </a:lnTo>
                <a:lnTo>
                  <a:pt x="234" y="524"/>
                </a:lnTo>
                <a:lnTo>
                  <a:pt x="236" y="522"/>
                </a:lnTo>
                <a:lnTo>
                  <a:pt x="238" y="520"/>
                </a:lnTo>
                <a:lnTo>
                  <a:pt x="241" y="516"/>
                </a:lnTo>
                <a:lnTo>
                  <a:pt x="243" y="514"/>
                </a:lnTo>
                <a:lnTo>
                  <a:pt x="245" y="512"/>
                </a:lnTo>
                <a:lnTo>
                  <a:pt x="247" y="505"/>
                </a:lnTo>
                <a:lnTo>
                  <a:pt x="251" y="497"/>
                </a:lnTo>
                <a:lnTo>
                  <a:pt x="253" y="495"/>
                </a:lnTo>
                <a:lnTo>
                  <a:pt x="255" y="493"/>
                </a:lnTo>
                <a:lnTo>
                  <a:pt x="259" y="491"/>
                </a:lnTo>
                <a:lnTo>
                  <a:pt x="261" y="488"/>
                </a:lnTo>
                <a:lnTo>
                  <a:pt x="261" y="476"/>
                </a:lnTo>
                <a:lnTo>
                  <a:pt x="261" y="455"/>
                </a:lnTo>
                <a:lnTo>
                  <a:pt x="268" y="455"/>
                </a:lnTo>
                <a:lnTo>
                  <a:pt x="274" y="455"/>
                </a:lnTo>
                <a:lnTo>
                  <a:pt x="276" y="457"/>
                </a:lnTo>
                <a:lnTo>
                  <a:pt x="280" y="459"/>
                </a:lnTo>
                <a:lnTo>
                  <a:pt x="282" y="461"/>
                </a:lnTo>
                <a:lnTo>
                  <a:pt x="286" y="464"/>
                </a:lnTo>
                <a:lnTo>
                  <a:pt x="287" y="466"/>
                </a:lnTo>
                <a:lnTo>
                  <a:pt x="289" y="468"/>
                </a:lnTo>
                <a:lnTo>
                  <a:pt x="297" y="470"/>
                </a:lnTo>
                <a:lnTo>
                  <a:pt x="303" y="474"/>
                </a:lnTo>
                <a:lnTo>
                  <a:pt x="307" y="476"/>
                </a:lnTo>
                <a:lnTo>
                  <a:pt x="309" y="478"/>
                </a:lnTo>
                <a:lnTo>
                  <a:pt x="316" y="480"/>
                </a:lnTo>
                <a:lnTo>
                  <a:pt x="324" y="484"/>
                </a:lnTo>
                <a:lnTo>
                  <a:pt x="326" y="486"/>
                </a:lnTo>
                <a:lnTo>
                  <a:pt x="328" y="488"/>
                </a:lnTo>
                <a:lnTo>
                  <a:pt x="337" y="488"/>
                </a:lnTo>
                <a:lnTo>
                  <a:pt x="347" y="488"/>
                </a:lnTo>
                <a:lnTo>
                  <a:pt x="349" y="486"/>
                </a:lnTo>
                <a:lnTo>
                  <a:pt x="353" y="484"/>
                </a:lnTo>
                <a:lnTo>
                  <a:pt x="355" y="470"/>
                </a:lnTo>
                <a:lnTo>
                  <a:pt x="357" y="459"/>
                </a:lnTo>
                <a:lnTo>
                  <a:pt x="358" y="457"/>
                </a:lnTo>
                <a:lnTo>
                  <a:pt x="362" y="455"/>
                </a:lnTo>
                <a:lnTo>
                  <a:pt x="364" y="451"/>
                </a:lnTo>
                <a:lnTo>
                  <a:pt x="366" y="449"/>
                </a:lnTo>
                <a:lnTo>
                  <a:pt x="370" y="447"/>
                </a:lnTo>
                <a:lnTo>
                  <a:pt x="372" y="445"/>
                </a:lnTo>
                <a:lnTo>
                  <a:pt x="372" y="436"/>
                </a:lnTo>
                <a:lnTo>
                  <a:pt x="372" y="426"/>
                </a:lnTo>
                <a:lnTo>
                  <a:pt x="370" y="422"/>
                </a:lnTo>
                <a:lnTo>
                  <a:pt x="366" y="420"/>
                </a:lnTo>
                <a:lnTo>
                  <a:pt x="364" y="418"/>
                </a:lnTo>
                <a:lnTo>
                  <a:pt x="362" y="415"/>
                </a:lnTo>
                <a:lnTo>
                  <a:pt x="358" y="413"/>
                </a:lnTo>
                <a:lnTo>
                  <a:pt x="357" y="411"/>
                </a:lnTo>
                <a:lnTo>
                  <a:pt x="349" y="409"/>
                </a:lnTo>
                <a:lnTo>
                  <a:pt x="343" y="405"/>
                </a:lnTo>
                <a:lnTo>
                  <a:pt x="339" y="403"/>
                </a:lnTo>
                <a:lnTo>
                  <a:pt x="337" y="401"/>
                </a:lnTo>
                <a:lnTo>
                  <a:pt x="339" y="399"/>
                </a:lnTo>
                <a:lnTo>
                  <a:pt x="343" y="395"/>
                </a:lnTo>
                <a:lnTo>
                  <a:pt x="345" y="388"/>
                </a:lnTo>
                <a:lnTo>
                  <a:pt x="347" y="382"/>
                </a:lnTo>
                <a:lnTo>
                  <a:pt x="349" y="378"/>
                </a:lnTo>
                <a:lnTo>
                  <a:pt x="353" y="376"/>
                </a:lnTo>
                <a:lnTo>
                  <a:pt x="355" y="374"/>
                </a:lnTo>
                <a:lnTo>
                  <a:pt x="357" y="372"/>
                </a:lnTo>
                <a:lnTo>
                  <a:pt x="358" y="369"/>
                </a:lnTo>
                <a:lnTo>
                  <a:pt x="362" y="367"/>
                </a:lnTo>
                <a:lnTo>
                  <a:pt x="364" y="365"/>
                </a:lnTo>
                <a:lnTo>
                  <a:pt x="366" y="357"/>
                </a:lnTo>
                <a:lnTo>
                  <a:pt x="364" y="351"/>
                </a:lnTo>
                <a:lnTo>
                  <a:pt x="362" y="347"/>
                </a:lnTo>
                <a:lnTo>
                  <a:pt x="358" y="346"/>
                </a:lnTo>
                <a:lnTo>
                  <a:pt x="357" y="344"/>
                </a:lnTo>
                <a:lnTo>
                  <a:pt x="339" y="340"/>
                </a:lnTo>
                <a:lnTo>
                  <a:pt x="324" y="338"/>
                </a:lnTo>
                <a:lnTo>
                  <a:pt x="320" y="336"/>
                </a:lnTo>
                <a:lnTo>
                  <a:pt x="318" y="334"/>
                </a:lnTo>
                <a:lnTo>
                  <a:pt x="316" y="321"/>
                </a:lnTo>
                <a:lnTo>
                  <a:pt x="314" y="309"/>
                </a:lnTo>
                <a:lnTo>
                  <a:pt x="310" y="307"/>
                </a:lnTo>
                <a:lnTo>
                  <a:pt x="309" y="305"/>
                </a:lnTo>
                <a:lnTo>
                  <a:pt x="310" y="290"/>
                </a:lnTo>
                <a:lnTo>
                  <a:pt x="314" y="275"/>
                </a:lnTo>
                <a:lnTo>
                  <a:pt x="316" y="261"/>
                </a:lnTo>
                <a:lnTo>
                  <a:pt x="318" y="246"/>
                </a:lnTo>
                <a:lnTo>
                  <a:pt x="320" y="244"/>
                </a:lnTo>
                <a:lnTo>
                  <a:pt x="324" y="242"/>
                </a:lnTo>
                <a:lnTo>
                  <a:pt x="326" y="238"/>
                </a:lnTo>
                <a:lnTo>
                  <a:pt x="328" y="236"/>
                </a:lnTo>
                <a:lnTo>
                  <a:pt x="330" y="234"/>
                </a:lnTo>
                <a:lnTo>
                  <a:pt x="333" y="232"/>
                </a:lnTo>
                <a:lnTo>
                  <a:pt x="335" y="225"/>
                </a:lnTo>
                <a:lnTo>
                  <a:pt x="337" y="217"/>
                </a:lnTo>
                <a:lnTo>
                  <a:pt x="339" y="215"/>
                </a:lnTo>
                <a:lnTo>
                  <a:pt x="343" y="213"/>
                </a:lnTo>
                <a:lnTo>
                  <a:pt x="345" y="209"/>
                </a:lnTo>
                <a:lnTo>
                  <a:pt x="347" y="207"/>
                </a:lnTo>
                <a:lnTo>
                  <a:pt x="349" y="205"/>
                </a:lnTo>
                <a:lnTo>
                  <a:pt x="353" y="204"/>
                </a:lnTo>
                <a:lnTo>
                  <a:pt x="355" y="190"/>
                </a:lnTo>
                <a:lnTo>
                  <a:pt x="357" y="163"/>
                </a:lnTo>
                <a:lnTo>
                  <a:pt x="355" y="138"/>
                </a:lnTo>
                <a:lnTo>
                  <a:pt x="353" y="125"/>
                </a:lnTo>
                <a:lnTo>
                  <a:pt x="349" y="123"/>
                </a:lnTo>
                <a:lnTo>
                  <a:pt x="347" y="121"/>
                </a:lnTo>
                <a:lnTo>
                  <a:pt x="345" y="113"/>
                </a:lnTo>
                <a:lnTo>
                  <a:pt x="343" y="106"/>
                </a:lnTo>
                <a:lnTo>
                  <a:pt x="339" y="104"/>
                </a:lnTo>
                <a:lnTo>
                  <a:pt x="337" y="102"/>
                </a:lnTo>
                <a:lnTo>
                  <a:pt x="337" y="86"/>
                </a:lnTo>
                <a:lnTo>
                  <a:pt x="337" y="73"/>
                </a:lnTo>
                <a:lnTo>
                  <a:pt x="339" y="69"/>
                </a:lnTo>
                <a:lnTo>
                  <a:pt x="343" y="67"/>
                </a:lnTo>
                <a:lnTo>
                  <a:pt x="343" y="62"/>
                </a:lnTo>
                <a:lnTo>
                  <a:pt x="343" y="58"/>
                </a:lnTo>
                <a:lnTo>
                  <a:pt x="339" y="56"/>
                </a:lnTo>
                <a:lnTo>
                  <a:pt x="337" y="52"/>
                </a:lnTo>
                <a:lnTo>
                  <a:pt x="341" y="39"/>
                </a:lnTo>
                <a:lnTo>
                  <a:pt x="343" y="29"/>
                </a:lnTo>
                <a:lnTo>
                  <a:pt x="349" y="23"/>
                </a:lnTo>
                <a:lnTo>
                  <a:pt x="357" y="14"/>
                </a:lnTo>
                <a:lnTo>
                  <a:pt x="358" y="12"/>
                </a:lnTo>
                <a:lnTo>
                  <a:pt x="362" y="10"/>
                </a:lnTo>
                <a:lnTo>
                  <a:pt x="368" y="6"/>
                </a:lnTo>
                <a:lnTo>
                  <a:pt x="376" y="4"/>
                </a:lnTo>
                <a:lnTo>
                  <a:pt x="380" y="2"/>
                </a:lnTo>
                <a:lnTo>
                  <a:pt x="381" y="0"/>
                </a:lnTo>
                <a:lnTo>
                  <a:pt x="385" y="0"/>
                </a:lnTo>
                <a:lnTo>
                  <a:pt x="391" y="0"/>
                </a:lnTo>
                <a:lnTo>
                  <a:pt x="393" y="2"/>
                </a:lnTo>
                <a:lnTo>
                  <a:pt x="395" y="4"/>
                </a:lnTo>
                <a:lnTo>
                  <a:pt x="393" y="6"/>
                </a:lnTo>
                <a:lnTo>
                  <a:pt x="391" y="10"/>
                </a:lnTo>
                <a:lnTo>
                  <a:pt x="389" y="12"/>
                </a:lnTo>
                <a:lnTo>
                  <a:pt x="387" y="19"/>
                </a:lnTo>
                <a:lnTo>
                  <a:pt x="389" y="25"/>
                </a:lnTo>
                <a:lnTo>
                  <a:pt x="391" y="29"/>
                </a:lnTo>
                <a:lnTo>
                  <a:pt x="393" y="31"/>
                </a:lnTo>
                <a:lnTo>
                  <a:pt x="395" y="33"/>
                </a:lnTo>
                <a:lnTo>
                  <a:pt x="408" y="37"/>
                </a:lnTo>
                <a:lnTo>
                  <a:pt x="420" y="39"/>
                </a:lnTo>
                <a:lnTo>
                  <a:pt x="422" y="40"/>
                </a:lnTo>
                <a:lnTo>
                  <a:pt x="424" y="42"/>
                </a:lnTo>
                <a:lnTo>
                  <a:pt x="428" y="46"/>
                </a:lnTo>
                <a:lnTo>
                  <a:pt x="429" y="48"/>
                </a:lnTo>
                <a:lnTo>
                  <a:pt x="431" y="50"/>
                </a:lnTo>
                <a:lnTo>
                  <a:pt x="435" y="52"/>
                </a:lnTo>
                <a:lnTo>
                  <a:pt x="437" y="60"/>
                </a:lnTo>
                <a:lnTo>
                  <a:pt x="439" y="67"/>
                </a:lnTo>
                <a:lnTo>
                  <a:pt x="441" y="69"/>
                </a:lnTo>
                <a:lnTo>
                  <a:pt x="445" y="73"/>
                </a:lnTo>
                <a:lnTo>
                  <a:pt x="447" y="85"/>
                </a:lnTo>
                <a:lnTo>
                  <a:pt x="449" y="96"/>
                </a:lnTo>
                <a:lnTo>
                  <a:pt x="451" y="98"/>
                </a:lnTo>
                <a:lnTo>
                  <a:pt x="454" y="102"/>
                </a:lnTo>
                <a:lnTo>
                  <a:pt x="456" y="108"/>
                </a:lnTo>
                <a:lnTo>
                  <a:pt x="458" y="115"/>
                </a:lnTo>
                <a:lnTo>
                  <a:pt x="460" y="117"/>
                </a:lnTo>
                <a:lnTo>
                  <a:pt x="464" y="121"/>
                </a:lnTo>
                <a:lnTo>
                  <a:pt x="470" y="123"/>
                </a:lnTo>
                <a:lnTo>
                  <a:pt x="477" y="125"/>
                </a:lnTo>
                <a:lnTo>
                  <a:pt x="479" y="129"/>
                </a:lnTo>
                <a:lnTo>
                  <a:pt x="483" y="131"/>
                </a:lnTo>
                <a:lnTo>
                  <a:pt x="485" y="157"/>
                </a:lnTo>
                <a:lnTo>
                  <a:pt x="487" y="184"/>
                </a:lnTo>
                <a:lnTo>
                  <a:pt x="491" y="186"/>
                </a:lnTo>
                <a:lnTo>
                  <a:pt x="493" y="188"/>
                </a:lnTo>
                <a:lnTo>
                  <a:pt x="495" y="190"/>
                </a:lnTo>
                <a:lnTo>
                  <a:pt x="497" y="194"/>
                </a:lnTo>
                <a:lnTo>
                  <a:pt x="500" y="196"/>
                </a:lnTo>
                <a:lnTo>
                  <a:pt x="502" y="198"/>
                </a:lnTo>
                <a:lnTo>
                  <a:pt x="504" y="200"/>
                </a:lnTo>
                <a:lnTo>
                  <a:pt x="506" y="204"/>
                </a:lnTo>
                <a:lnTo>
                  <a:pt x="508" y="205"/>
                </a:lnTo>
                <a:lnTo>
                  <a:pt x="512" y="207"/>
                </a:lnTo>
                <a:lnTo>
                  <a:pt x="520" y="209"/>
                </a:lnTo>
                <a:lnTo>
                  <a:pt x="527" y="213"/>
                </a:lnTo>
                <a:lnTo>
                  <a:pt x="529" y="215"/>
                </a:lnTo>
                <a:lnTo>
                  <a:pt x="531" y="217"/>
                </a:lnTo>
                <a:lnTo>
                  <a:pt x="531" y="232"/>
                </a:lnTo>
                <a:lnTo>
                  <a:pt x="531" y="246"/>
                </a:lnTo>
                <a:lnTo>
                  <a:pt x="529" y="248"/>
                </a:lnTo>
                <a:lnTo>
                  <a:pt x="527" y="252"/>
                </a:lnTo>
                <a:lnTo>
                  <a:pt x="523" y="273"/>
                </a:lnTo>
                <a:lnTo>
                  <a:pt x="523" y="319"/>
                </a:lnTo>
                <a:lnTo>
                  <a:pt x="523" y="365"/>
                </a:lnTo>
                <a:lnTo>
                  <a:pt x="527" y="386"/>
                </a:lnTo>
                <a:lnTo>
                  <a:pt x="529" y="390"/>
                </a:lnTo>
                <a:lnTo>
                  <a:pt x="531" y="392"/>
                </a:lnTo>
                <a:lnTo>
                  <a:pt x="533" y="393"/>
                </a:lnTo>
                <a:lnTo>
                  <a:pt x="535" y="395"/>
                </a:lnTo>
                <a:lnTo>
                  <a:pt x="539" y="399"/>
                </a:lnTo>
                <a:lnTo>
                  <a:pt x="541" y="401"/>
                </a:lnTo>
                <a:lnTo>
                  <a:pt x="550" y="401"/>
                </a:lnTo>
                <a:lnTo>
                  <a:pt x="560" y="401"/>
                </a:lnTo>
                <a:lnTo>
                  <a:pt x="562" y="399"/>
                </a:lnTo>
                <a:lnTo>
                  <a:pt x="566" y="395"/>
                </a:lnTo>
                <a:lnTo>
                  <a:pt x="571" y="393"/>
                </a:lnTo>
                <a:lnTo>
                  <a:pt x="579" y="392"/>
                </a:lnTo>
                <a:lnTo>
                  <a:pt x="581" y="390"/>
                </a:lnTo>
                <a:lnTo>
                  <a:pt x="585" y="386"/>
                </a:lnTo>
                <a:lnTo>
                  <a:pt x="587" y="384"/>
                </a:lnTo>
                <a:lnTo>
                  <a:pt x="589" y="382"/>
                </a:lnTo>
                <a:lnTo>
                  <a:pt x="591" y="378"/>
                </a:lnTo>
                <a:lnTo>
                  <a:pt x="594" y="376"/>
                </a:lnTo>
                <a:lnTo>
                  <a:pt x="596" y="374"/>
                </a:lnTo>
                <a:lnTo>
                  <a:pt x="598" y="372"/>
                </a:lnTo>
                <a:lnTo>
                  <a:pt x="602" y="369"/>
                </a:lnTo>
                <a:lnTo>
                  <a:pt x="604" y="367"/>
                </a:lnTo>
                <a:lnTo>
                  <a:pt x="606" y="365"/>
                </a:lnTo>
                <a:lnTo>
                  <a:pt x="608" y="363"/>
                </a:lnTo>
                <a:lnTo>
                  <a:pt x="612" y="361"/>
                </a:lnTo>
                <a:lnTo>
                  <a:pt x="614" y="357"/>
                </a:lnTo>
                <a:lnTo>
                  <a:pt x="616" y="355"/>
                </a:lnTo>
                <a:lnTo>
                  <a:pt x="617" y="353"/>
                </a:lnTo>
                <a:lnTo>
                  <a:pt x="621" y="349"/>
                </a:lnTo>
                <a:lnTo>
                  <a:pt x="623" y="347"/>
                </a:lnTo>
                <a:lnTo>
                  <a:pt x="631" y="346"/>
                </a:lnTo>
                <a:lnTo>
                  <a:pt x="639" y="344"/>
                </a:lnTo>
                <a:lnTo>
                  <a:pt x="640" y="340"/>
                </a:lnTo>
                <a:lnTo>
                  <a:pt x="642" y="338"/>
                </a:lnTo>
                <a:lnTo>
                  <a:pt x="644" y="340"/>
                </a:lnTo>
                <a:lnTo>
                  <a:pt x="646" y="344"/>
                </a:lnTo>
                <a:lnTo>
                  <a:pt x="650" y="346"/>
                </a:lnTo>
                <a:lnTo>
                  <a:pt x="652" y="347"/>
                </a:lnTo>
                <a:lnTo>
                  <a:pt x="654" y="349"/>
                </a:lnTo>
                <a:lnTo>
                  <a:pt x="656" y="353"/>
                </a:lnTo>
                <a:lnTo>
                  <a:pt x="665" y="353"/>
                </a:lnTo>
                <a:lnTo>
                  <a:pt x="677" y="353"/>
                </a:lnTo>
                <a:lnTo>
                  <a:pt x="679" y="349"/>
                </a:lnTo>
                <a:lnTo>
                  <a:pt x="681" y="347"/>
                </a:lnTo>
                <a:lnTo>
                  <a:pt x="683" y="346"/>
                </a:lnTo>
                <a:lnTo>
                  <a:pt x="687" y="344"/>
                </a:lnTo>
                <a:lnTo>
                  <a:pt x="688" y="340"/>
                </a:lnTo>
                <a:lnTo>
                  <a:pt x="690" y="338"/>
                </a:lnTo>
                <a:lnTo>
                  <a:pt x="692" y="330"/>
                </a:lnTo>
                <a:lnTo>
                  <a:pt x="696" y="322"/>
                </a:lnTo>
                <a:lnTo>
                  <a:pt x="698" y="321"/>
                </a:lnTo>
                <a:lnTo>
                  <a:pt x="700" y="319"/>
                </a:lnTo>
                <a:lnTo>
                  <a:pt x="702" y="311"/>
                </a:lnTo>
                <a:lnTo>
                  <a:pt x="706" y="305"/>
                </a:lnTo>
                <a:lnTo>
                  <a:pt x="708" y="301"/>
                </a:lnTo>
                <a:lnTo>
                  <a:pt x="710" y="299"/>
                </a:lnTo>
                <a:lnTo>
                  <a:pt x="711" y="292"/>
                </a:lnTo>
                <a:lnTo>
                  <a:pt x="715" y="284"/>
                </a:lnTo>
                <a:lnTo>
                  <a:pt x="717" y="282"/>
                </a:lnTo>
                <a:lnTo>
                  <a:pt x="719" y="280"/>
                </a:lnTo>
                <a:lnTo>
                  <a:pt x="723" y="257"/>
                </a:lnTo>
                <a:lnTo>
                  <a:pt x="725" y="236"/>
                </a:lnTo>
                <a:lnTo>
                  <a:pt x="727" y="234"/>
                </a:lnTo>
                <a:lnTo>
                  <a:pt x="729" y="232"/>
                </a:lnTo>
                <a:lnTo>
                  <a:pt x="733" y="219"/>
                </a:lnTo>
                <a:lnTo>
                  <a:pt x="734" y="207"/>
                </a:lnTo>
                <a:lnTo>
                  <a:pt x="736" y="205"/>
                </a:lnTo>
                <a:lnTo>
                  <a:pt x="738" y="204"/>
                </a:lnTo>
                <a:lnTo>
                  <a:pt x="752" y="200"/>
                </a:lnTo>
                <a:lnTo>
                  <a:pt x="763" y="198"/>
                </a:lnTo>
                <a:lnTo>
                  <a:pt x="765" y="196"/>
                </a:lnTo>
                <a:lnTo>
                  <a:pt x="767" y="194"/>
                </a:lnTo>
                <a:lnTo>
                  <a:pt x="773" y="194"/>
                </a:lnTo>
                <a:lnTo>
                  <a:pt x="777" y="194"/>
                </a:lnTo>
                <a:lnTo>
                  <a:pt x="781" y="196"/>
                </a:lnTo>
                <a:lnTo>
                  <a:pt x="782" y="198"/>
                </a:lnTo>
                <a:lnTo>
                  <a:pt x="790" y="200"/>
                </a:lnTo>
                <a:lnTo>
                  <a:pt x="798" y="204"/>
                </a:lnTo>
                <a:lnTo>
                  <a:pt x="800" y="205"/>
                </a:lnTo>
                <a:lnTo>
                  <a:pt x="802" y="207"/>
                </a:lnTo>
                <a:lnTo>
                  <a:pt x="804" y="209"/>
                </a:lnTo>
                <a:lnTo>
                  <a:pt x="807" y="213"/>
                </a:lnTo>
                <a:lnTo>
                  <a:pt x="809" y="215"/>
                </a:lnTo>
                <a:lnTo>
                  <a:pt x="811" y="217"/>
                </a:lnTo>
                <a:lnTo>
                  <a:pt x="813" y="219"/>
                </a:lnTo>
                <a:lnTo>
                  <a:pt x="817" y="223"/>
                </a:lnTo>
                <a:lnTo>
                  <a:pt x="819" y="225"/>
                </a:lnTo>
                <a:lnTo>
                  <a:pt x="821" y="227"/>
                </a:lnTo>
                <a:lnTo>
                  <a:pt x="823" y="234"/>
                </a:lnTo>
                <a:lnTo>
                  <a:pt x="827" y="242"/>
                </a:lnTo>
                <a:lnTo>
                  <a:pt x="829" y="244"/>
                </a:lnTo>
                <a:lnTo>
                  <a:pt x="830" y="246"/>
                </a:lnTo>
                <a:lnTo>
                  <a:pt x="832" y="248"/>
                </a:lnTo>
                <a:lnTo>
                  <a:pt x="836" y="252"/>
                </a:lnTo>
                <a:lnTo>
                  <a:pt x="838" y="253"/>
                </a:lnTo>
                <a:lnTo>
                  <a:pt x="840" y="255"/>
                </a:lnTo>
                <a:lnTo>
                  <a:pt x="850" y="255"/>
                </a:lnTo>
                <a:lnTo>
                  <a:pt x="859" y="255"/>
                </a:lnTo>
                <a:lnTo>
                  <a:pt x="861" y="253"/>
                </a:lnTo>
                <a:lnTo>
                  <a:pt x="865" y="252"/>
                </a:lnTo>
                <a:lnTo>
                  <a:pt x="867" y="248"/>
                </a:lnTo>
                <a:lnTo>
                  <a:pt x="871" y="246"/>
                </a:lnTo>
                <a:lnTo>
                  <a:pt x="873" y="244"/>
                </a:lnTo>
                <a:lnTo>
                  <a:pt x="875" y="242"/>
                </a:lnTo>
                <a:lnTo>
                  <a:pt x="876" y="238"/>
                </a:lnTo>
                <a:lnTo>
                  <a:pt x="878" y="236"/>
                </a:lnTo>
                <a:lnTo>
                  <a:pt x="882" y="234"/>
                </a:lnTo>
                <a:lnTo>
                  <a:pt x="884" y="232"/>
                </a:lnTo>
                <a:lnTo>
                  <a:pt x="886" y="234"/>
                </a:lnTo>
                <a:lnTo>
                  <a:pt x="888" y="236"/>
                </a:lnTo>
                <a:lnTo>
                  <a:pt x="892" y="248"/>
                </a:lnTo>
                <a:lnTo>
                  <a:pt x="894" y="261"/>
                </a:lnTo>
                <a:lnTo>
                  <a:pt x="896" y="263"/>
                </a:lnTo>
                <a:lnTo>
                  <a:pt x="899" y="265"/>
                </a:lnTo>
                <a:lnTo>
                  <a:pt x="901" y="269"/>
                </a:lnTo>
                <a:lnTo>
                  <a:pt x="903" y="271"/>
                </a:lnTo>
                <a:lnTo>
                  <a:pt x="905" y="273"/>
                </a:lnTo>
                <a:lnTo>
                  <a:pt x="909" y="275"/>
                </a:lnTo>
                <a:lnTo>
                  <a:pt x="911" y="278"/>
                </a:lnTo>
                <a:lnTo>
                  <a:pt x="913" y="280"/>
                </a:lnTo>
                <a:lnTo>
                  <a:pt x="915" y="282"/>
                </a:lnTo>
                <a:lnTo>
                  <a:pt x="919" y="284"/>
                </a:lnTo>
                <a:lnTo>
                  <a:pt x="921" y="288"/>
                </a:lnTo>
                <a:lnTo>
                  <a:pt x="923" y="290"/>
                </a:lnTo>
                <a:lnTo>
                  <a:pt x="924" y="292"/>
                </a:lnTo>
                <a:lnTo>
                  <a:pt x="928" y="294"/>
                </a:lnTo>
                <a:lnTo>
                  <a:pt x="928" y="301"/>
                </a:lnTo>
                <a:lnTo>
                  <a:pt x="928" y="309"/>
                </a:lnTo>
                <a:lnTo>
                  <a:pt x="934" y="309"/>
                </a:lnTo>
                <a:lnTo>
                  <a:pt x="942" y="309"/>
                </a:lnTo>
                <a:lnTo>
                  <a:pt x="944" y="311"/>
                </a:lnTo>
                <a:lnTo>
                  <a:pt x="947" y="315"/>
                </a:lnTo>
                <a:lnTo>
                  <a:pt x="944" y="317"/>
                </a:lnTo>
                <a:lnTo>
                  <a:pt x="942" y="319"/>
                </a:lnTo>
                <a:lnTo>
                  <a:pt x="921" y="321"/>
                </a:lnTo>
                <a:lnTo>
                  <a:pt x="899" y="322"/>
                </a:lnTo>
                <a:lnTo>
                  <a:pt x="896" y="326"/>
                </a:lnTo>
                <a:lnTo>
                  <a:pt x="894" y="328"/>
                </a:lnTo>
                <a:lnTo>
                  <a:pt x="892" y="340"/>
                </a:lnTo>
                <a:lnTo>
                  <a:pt x="890" y="363"/>
                </a:lnTo>
                <a:lnTo>
                  <a:pt x="892" y="386"/>
                </a:lnTo>
                <a:lnTo>
                  <a:pt x="894" y="395"/>
                </a:lnTo>
                <a:lnTo>
                  <a:pt x="896" y="399"/>
                </a:lnTo>
                <a:lnTo>
                  <a:pt x="899" y="401"/>
                </a:lnTo>
                <a:lnTo>
                  <a:pt x="899" y="409"/>
                </a:lnTo>
                <a:lnTo>
                  <a:pt x="899" y="415"/>
                </a:lnTo>
                <a:lnTo>
                  <a:pt x="905" y="415"/>
                </a:lnTo>
                <a:lnTo>
                  <a:pt x="913" y="415"/>
                </a:lnTo>
                <a:lnTo>
                  <a:pt x="915" y="418"/>
                </a:lnTo>
                <a:lnTo>
                  <a:pt x="919" y="420"/>
                </a:lnTo>
                <a:lnTo>
                  <a:pt x="921" y="428"/>
                </a:lnTo>
                <a:lnTo>
                  <a:pt x="923" y="436"/>
                </a:lnTo>
                <a:lnTo>
                  <a:pt x="924" y="438"/>
                </a:lnTo>
                <a:lnTo>
                  <a:pt x="928" y="440"/>
                </a:lnTo>
                <a:lnTo>
                  <a:pt x="928" y="445"/>
                </a:lnTo>
                <a:lnTo>
                  <a:pt x="928" y="449"/>
                </a:lnTo>
                <a:lnTo>
                  <a:pt x="924" y="451"/>
                </a:lnTo>
                <a:lnTo>
                  <a:pt x="923" y="455"/>
                </a:lnTo>
                <a:lnTo>
                  <a:pt x="921" y="457"/>
                </a:lnTo>
                <a:lnTo>
                  <a:pt x="919" y="459"/>
                </a:lnTo>
                <a:lnTo>
                  <a:pt x="915" y="461"/>
                </a:lnTo>
                <a:lnTo>
                  <a:pt x="913" y="464"/>
                </a:lnTo>
                <a:lnTo>
                  <a:pt x="911" y="466"/>
                </a:lnTo>
                <a:lnTo>
                  <a:pt x="909" y="468"/>
                </a:lnTo>
                <a:lnTo>
                  <a:pt x="905" y="470"/>
                </a:lnTo>
                <a:lnTo>
                  <a:pt x="903" y="474"/>
                </a:lnTo>
                <a:lnTo>
                  <a:pt x="901" y="476"/>
                </a:lnTo>
                <a:lnTo>
                  <a:pt x="899" y="478"/>
                </a:lnTo>
                <a:lnTo>
                  <a:pt x="896" y="480"/>
                </a:lnTo>
                <a:lnTo>
                  <a:pt x="894" y="484"/>
                </a:lnTo>
                <a:lnTo>
                  <a:pt x="884" y="484"/>
                </a:lnTo>
                <a:lnTo>
                  <a:pt x="875" y="484"/>
                </a:lnTo>
                <a:lnTo>
                  <a:pt x="873" y="480"/>
                </a:lnTo>
                <a:lnTo>
                  <a:pt x="871" y="478"/>
                </a:lnTo>
                <a:lnTo>
                  <a:pt x="871" y="466"/>
                </a:lnTo>
                <a:lnTo>
                  <a:pt x="871" y="455"/>
                </a:lnTo>
                <a:lnTo>
                  <a:pt x="853" y="455"/>
                </a:lnTo>
                <a:lnTo>
                  <a:pt x="844" y="455"/>
                </a:lnTo>
                <a:lnTo>
                  <a:pt x="840" y="457"/>
                </a:lnTo>
                <a:lnTo>
                  <a:pt x="840" y="459"/>
                </a:lnTo>
                <a:lnTo>
                  <a:pt x="838" y="461"/>
                </a:lnTo>
                <a:lnTo>
                  <a:pt x="836" y="464"/>
                </a:lnTo>
                <a:lnTo>
                  <a:pt x="832" y="466"/>
                </a:lnTo>
                <a:lnTo>
                  <a:pt x="830" y="468"/>
                </a:lnTo>
                <a:lnTo>
                  <a:pt x="829" y="470"/>
                </a:lnTo>
                <a:lnTo>
                  <a:pt x="827" y="474"/>
                </a:lnTo>
                <a:lnTo>
                  <a:pt x="823" y="480"/>
                </a:lnTo>
                <a:lnTo>
                  <a:pt x="821" y="488"/>
                </a:lnTo>
                <a:lnTo>
                  <a:pt x="819" y="489"/>
                </a:lnTo>
                <a:lnTo>
                  <a:pt x="817" y="493"/>
                </a:lnTo>
                <a:lnTo>
                  <a:pt x="813" y="495"/>
                </a:lnTo>
                <a:lnTo>
                  <a:pt x="811" y="497"/>
                </a:lnTo>
                <a:lnTo>
                  <a:pt x="809" y="501"/>
                </a:lnTo>
                <a:lnTo>
                  <a:pt x="807" y="503"/>
                </a:lnTo>
                <a:lnTo>
                  <a:pt x="804" y="509"/>
                </a:lnTo>
                <a:lnTo>
                  <a:pt x="802" y="516"/>
                </a:lnTo>
                <a:lnTo>
                  <a:pt x="800" y="520"/>
                </a:lnTo>
                <a:lnTo>
                  <a:pt x="798" y="522"/>
                </a:lnTo>
                <a:lnTo>
                  <a:pt x="794" y="530"/>
                </a:lnTo>
                <a:lnTo>
                  <a:pt x="792" y="537"/>
                </a:lnTo>
                <a:lnTo>
                  <a:pt x="790" y="539"/>
                </a:lnTo>
                <a:lnTo>
                  <a:pt x="788" y="541"/>
                </a:lnTo>
                <a:lnTo>
                  <a:pt x="782" y="541"/>
                </a:lnTo>
                <a:lnTo>
                  <a:pt x="777" y="541"/>
                </a:lnTo>
                <a:lnTo>
                  <a:pt x="775" y="539"/>
                </a:lnTo>
                <a:lnTo>
                  <a:pt x="773" y="537"/>
                </a:lnTo>
                <a:lnTo>
                  <a:pt x="756" y="534"/>
                </a:lnTo>
                <a:lnTo>
                  <a:pt x="738" y="532"/>
                </a:lnTo>
                <a:lnTo>
                  <a:pt x="736" y="530"/>
                </a:lnTo>
                <a:lnTo>
                  <a:pt x="734" y="526"/>
                </a:lnTo>
                <a:lnTo>
                  <a:pt x="729" y="526"/>
                </a:lnTo>
                <a:lnTo>
                  <a:pt x="725" y="526"/>
                </a:lnTo>
                <a:lnTo>
                  <a:pt x="723" y="530"/>
                </a:lnTo>
                <a:lnTo>
                  <a:pt x="719" y="532"/>
                </a:lnTo>
                <a:lnTo>
                  <a:pt x="717" y="534"/>
                </a:lnTo>
                <a:lnTo>
                  <a:pt x="715" y="537"/>
                </a:lnTo>
                <a:lnTo>
                  <a:pt x="711" y="539"/>
                </a:lnTo>
                <a:lnTo>
                  <a:pt x="710" y="541"/>
                </a:lnTo>
                <a:lnTo>
                  <a:pt x="700" y="541"/>
                </a:lnTo>
                <a:lnTo>
                  <a:pt x="690" y="541"/>
                </a:lnTo>
                <a:lnTo>
                  <a:pt x="688" y="539"/>
                </a:lnTo>
                <a:lnTo>
                  <a:pt x="687" y="537"/>
                </a:lnTo>
                <a:lnTo>
                  <a:pt x="687" y="534"/>
                </a:lnTo>
                <a:lnTo>
                  <a:pt x="683" y="532"/>
                </a:lnTo>
                <a:lnTo>
                  <a:pt x="677" y="532"/>
                </a:lnTo>
                <a:lnTo>
                  <a:pt x="667" y="532"/>
                </a:lnTo>
                <a:lnTo>
                  <a:pt x="667" y="539"/>
                </a:lnTo>
                <a:lnTo>
                  <a:pt x="667" y="547"/>
                </a:lnTo>
                <a:lnTo>
                  <a:pt x="664" y="549"/>
                </a:lnTo>
                <a:lnTo>
                  <a:pt x="662" y="551"/>
                </a:lnTo>
                <a:lnTo>
                  <a:pt x="635" y="553"/>
                </a:lnTo>
                <a:lnTo>
                  <a:pt x="608" y="555"/>
                </a:lnTo>
                <a:lnTo>
                  <a:pt x="606" y="559"/>
                </a:lnTo>
                <a:lnTo>
                  <a:pt x="604" y="560"/>
                </a:lnTo>
                <a:lnTo>
                  <a:pt x="602" y="572"/>
                </a:lnTo>
                <a:lnTo>
                  <a:pt x="598" y="585"/>
                </a:lnTo>
                <a:lnTo>
                  <a:pt x="596" y="587"/>
                </a:lnTo>
                <a:lnTo>
                  <a:pt x="594" y="589"/>
                </a:lnTo>
                <a:lnTo>
                  <a:pt x="587" y="593"/>
                </a:lnTo>
                <a:lnTo>
                  <a:pt x="579" y="595"/>
                </a:lnTo>
                <a:lnTo>
                  <a:pt x="577" y="597"/>
                </a:lnTo>
                <a:lnTo>
                  <a:pt x="575" y="599"/>
                </a:lnTo>
                <a:lnTo>
                  <a:pt x="571" y="601"/>
                </a:lnTo>
                <a:lnTo>
                  <a:pt x="569" y="605"/>
                </a:lnTo>
                <a:lnTo>
                  <a:pt x="568" y="606"/>
                </a:lnTo>
                <a:lnTo>
                  <a:pt x="566" y="608"/>
                </a:lnTo>
                <a:lnTo>
                  <a:pt x="562" y="612"/>
                </a:lnTo>
                <a:lnTo>
                  <a:pt x="562" y="618"/>
                </a:lnTo>
                <a:lnTo>
                  <a:pt x="562" y="626"/>
                </a:lnTo>
                <a:lnTo>
                  <a:pt x="566" y="628"/>
                </a:lnTo>
                <a:lnTo>
                  <a:pt x="568" y="631"/>
                </a:lnTo>
                <a:lnTo>
                  <a:pt x="569" y="633"/>
                </a:lnTo>
                <a:lnTo>
                  <a:pt x="571" y="641"/>
                </a:lnTo>
                <a:lnTo>
                  <a:pt x="575" y="647"/>
                </a:lnTo>
                <a:lnTo>
                  <a:pt x="577" y="651"/>
                </a:lnTo>
                <a:lnTo>
                  <a:pt x="579" y="653"/>
                </a:lnTo>
                <a:lnTo>
                  <a:pt x="585" y="656"/>
                </a:lnTo>
                <a:lnTo>
                  <a:pt x="589" y="662"/>
                </a:lnTo>
                <a:lnTo>
                  <a:pt x="587" y="664"/>
                </a:lnTo>
                <a:lnTo>
                  <a:pt x="585" y="668"/>
                </a:lnTo>
                <a:lnTo>
                  <a:pt x="585" y="691"/>
                </a:lnTo>
                <a:lnTo>
                  <a:pt x="585" y="716"/>
                </a:lnTo>
                <a:lnTo>
                  <a:pt x="587" y="718"/>
                </a:lnTo>
                <a:lnTo>
                  <a:pt x="589" y="720"/>
                </a:lnTo>
                <a:lnTo>
                  <a:pt x="594" y="722"/>
                </a:lnTo>
                <a:lnTo>
                  <a:pt x="598" y="725"/>
                </a:lnTo>
                <a:lnTo>
                  <a:pt x="598" y="750"/>
                </a:lnTo>
                <a:lnTo>
                  <a:pt x="598" y="777"/>
                </a:lnTo>
                <a:lnTo>
                  <a:pt x="598" y="804"/>
                </a:lnTo>
                <a:lnTo>
                  <a:pt x="598" y="831"/>
                </a:lnTo>
                <a:lnTo>
                  <a:pt x="594" y="837"/>
                </a:lnTo>
                <a:lnTo>
                  <a:pt x="589" y="841"/>
                </a:lnTo>
                <a:lnTo>
                  <a:pt x="585" y="846"/>
                </a:lnTo>
                <a:lnTo>
                  <a:pt x="579" y="850"/>
                </a:lnTo>
                <a:lnTo>
                  <a:pt x="575" y="869"/>
                </a:lnTo>
                <a:lnTo>
                  <a:pt x="569" y="890"/>
                </a:lnTo>
                <a:lnTo>
                  <a:pt x="564" y="894"/>
                </a:lnTo>
                <a:lnTo>
                  <a:pt x="560" y="898"/>
                </a:lnTo>
                <a:lnTo>
                  <a:pt x="554" y="904"/>
                </a:lnTo>
                <a:lnTo>
                  <a:pt x="550" y="908"/>
                </a:lnTo>
                <a:lnTo>
                  <a:pt x="546" y="927"/>
                </a:lnTo>
                <a:lnTo>
                  <a:pt x="541" y="948"/>
                </a:lnTo>
                <a:lnTo>
                  <a:pt x="535" y="952"/>
                </a:lnTo>
                <a:lnTo>
                  <a:pt x="531" y="958"/>
                </a:lnTo>
                <a:lnTo>
                  <a:pt x="525" y="961"/>
                </a:lnTo>
                <a:lnTo>
                  <a:pt x="522" y="967"/>
                </a:lnTo>
                <a:lnTo>
                  <a:pt x="516" y="977"/>
                </a:lnTo>
                <a:lnTo>
                  <a:pt x="512" y="986"/>
                </a:lnTo>
                <a:lnTo>
                  <a:pt x="506" y="990"/>
                </a:lnTo>
                <a:lnTo>
                  <a:pt x="502" y="996"/>
                </a:lnTo>
                <a:lnTo>
                  <a:pt x="497" y="1000"/>
                </a:lnTo>
                <a:lnTo>
                  <a:pt x="493" y="1006"/>
                </a:lnTo>
                <a:lnTo>
                  <a:pt x="487" y="1009"/>
                </a:lnTo>
                <a:lnTo>
                  <a:pt x="483" y="1015"/>
                </a:lnTo>
                <a:lnTo>
                  <a:pt x="477" y="1025"/>
                </a:lnTo>
                <a:lnTo>
                  <a:pt x="474" y="1034"/>
                </a:lnTo>
                <a:lnTo>
                  <a:pt x="468" y="1040"/>
                </a:lnTo>
                <a:lnTo>
                  <a:pt x="464" y="1044"/>
                </a:lnTo>
                <a:lnTo>
                  <a:pt x="458" y="1048"/>
                </a:lnTo>
                <a:lnTo>
                  <a:pt x="454" y="1054"/>
                </a:lnTo>
                <a:lnTo>
                  <a:pt x="445" y="1059"/>
                </a:lnTo>
                <a:lnTo>
                  <a:pt x="435" y="1063"/>
                </a:lnTo>
                <a:lnTo>
                  <a:pt x="429" y="1063"/>
                </a:lnTo>
                <a:lnTo>
                  <a:pt x="426" y="1067"/>
                </a:lnTo>
                <a:lnTo>
                  <a:pt x="426" y="1073"/>
                </a:lnTo>
                <a:lnTo>
                  <a:pt x="424" y="1082"/>
                </a:lnTo>
                <a:lnTo>
                  <a:pt x="449" y="1082"/>
                </a:lnTo>
                <a:lnTo>
                  <a:pt x="474" y="1082"/>
                </a:lnTo>
                <a:lnTo>
                  <a:pt x="474" y="1086"/>
                </a:lnTo>
                <a:lnTo>
                  <a:pt x="474" y="1088"/>
                </a:lnTo>
                <a:lnTo>
                  <a:pt x="470" y="1090"/>
                </a:lnTo>
                <a:lnTo>
                  <a:pt x="468" y="1092"/>
                </a:lnTo>
                <a:lnTo>
                  <a:pt x="466" y="1096"/>
                </a:lnTo>
                <a:lnTo>
                  <a:pt x="464" y="1098"/>
                </a:lnTo>
                <a:lnTo>
                  <a:pt x="460" y="1100"/>
                </a:lnTo>
                <a:lnTo>
                  <a:pt x="458" y="1102"/>
                </a:lnTo>
                <a:lnTo>
                  <a:pt x="456" y="1103"/>
                </a:lnTo>
                <a:lnTo>
                  <a:pt x="454" y="1107"/>
                </a:lnTo>
                <a:lnTo>
                  <a:pt x="451" y="1109"/>
                </a:lnTo>
                <a:lnTo>
                  <a:pt x="449" y="1111"/>
                </a:lnTo>
                <a:lnTo>
                  <a:pt x="443" y="1107"/>
                </a:lnTo>
                <a:lnTo>
                  <a:pt x="439" y="1102"/>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287" name="Freeform 80"/>
          <p:cNvSpPr>
            <a:spLocks/>
          </p:cNvSpPr>
          <p:nvPr/>
        </p:nvSpPr>
        <p:spPr bwMode="auto">
          <a:xfrm>
            <a:off x="4832350" y="3746500"/>
            <a:ext cx="252413" cy="349250"/>
          </a:xfrm>
          <a:custGeom>
            <a:avLst/>
            <a:gdLst>
              <a:gd name="T0" fmla="*/ 194991 w 211"/>
              <a:gd name="T1" fmla="*/ 345433 h 366"/>
              <a:gd name="T2" fmla="*/ 185421 w 211"/>
              <a:gd name="T3" fmla="*/ 338753 h 366"/>
              <a:gd name="T4" fmla="*/ 132785 w 211"/>
              <a:gd name="T5" fmla="*/ 322531 h 366"/>
              <a:gd name="T6" fmla="*/ 123215 w 211"/>
              <a:gd name="T7" fmla="*/ 314898 h 366"/>
              <a:gd name="T8" fmla="*/ 114841 w 211"/>
              <a:gd name="T9" fmla="*/ 309172 h 366"/>
              <a:gd name="T10" fmla="*/ 119627 w 211"/>
              <a:gd name="T11" fmla="*/ 294859 h 366"/>
              <a:gd name="T12" fmla="*/ 114841 w 211"/>
              <a:gd name="T13" fmla="*/ 281499 h 366"/>
              <a:gd name="T14" fmla="*/ 105271 w 211"/>
              <a:gd name="T15" fmla="*/ 249055 h 366"/>
              <a:gd name="T16" fmla="*/ 92112 w 211"/>
              <a:gd name="T17" fmla="*/ 243330 h 366"/>
              <a:gd name="T18" fmla="*/ 82542 w 211"/>
              <a:gd name="T19" fmla="*/ 227108 h 366"/>
              <a:gd name="T20" fmla="*/ 72972 w 211"/>
              <a:gd name="T21" fmla="*/ 221382 h 366"/>
              <a:gd name="T22" fmla="*/ 65795 w 211"/>
              <a:gd name="T23" fmla="*/ 213749 h 366"/>
              <a:gd name="T24" fmla="*/ 57421 w 211"/>
              <a:gd name="T25" fmla="*/ 207069 h 366"/>
              <a:gd name="T26" fmla="*/ 47851 w 211"/>
              <a:gd name="T27" fmla="*/ 199435 h 366"/>
              <a:gd name="T28" fmla="*/ 38281 w 211"/>
              <a:gd name="T29" fmla="*/ 193710 h 366"/>
              <a:gd name="T30" fmla="*/ 29907 w 211"/>
              <a:gd name="T31" fmla="*/ 187030 h 366"/>
              <a:gd name="T32" fmla="*/ 22729 w 211"/>
              <a:gd name="T33" fmla="*/ 179396 h 366"/>
              <a:gd name="T34" fmla="*/ 13159 w 211"/>
              <a:gd name="T35" fmla="*/ 171762 h 366"/>
              <a:gd name="T36" fmla="*/ 10766 w 211"/>
              <a:gd name="T37" fmla="*/ 143135 h 366"/>
              <a:gd name="T38" fmla="*/ 15551 w 211"/>
              <a:gd name="T39" fmla="*/ 127868 h 366"/>
              <a:gd name="T40" fmla="*/ 10766 w 211"/>
              <a:gd name="T41" fmla="*/ 115462 h 366"/>
              <a:gd name="T42" fmla="*/ 2393 w 211"/>
              <a:gd name="T43" fmla="*/ 98286 h 366"/>
              <a:gd name="T44" fmla="*/ 0 w 211"/>
              <a:gd name="T45" fmla="*/ 67751 h 366"/>
              <a:gd name="T46" fmla="*/ 2393 w 211"/>
              <a:gd name="T47" fmla="*/ 38169 h 366"/>
              <a:gd name="T48" fmla="*/ 34692 w 211"/>
              <a:gd name="T49" fmla="*/ 30536 h 366"/>
              <a:gd name="T50" fmla="*/ 47851 w 211"/>
              <a:gd name="T51" fmla="*/ 25764 h 366"/>
              <a:gd name="T52" fmla="*/ 62206 w 211"/>
              <a:gd name="T53" fmla="*/ 18130 h 366"/>
              <a:gd name="T54" fmla="*/ 70580 w 211"/>
              <a:gd name="T55" fmla="*/ 10497 h 366"/>
              <a:gd name="T56" fmla="*/ 102879 w 211"/>
              <a:gd name="T57" fmla="*/ 3817 h 366"/>
              <a:gd name="T58" fmla="*/ 112449 w 211"/>
              <a:gd name="T59" fmla="*/ 1908 h 366"/>
              <a:gd name="T60" fmla="*/ 153122 w 211"/>
              <a:gd name="T61" fmla="*/ 0 h 366"/>
              <a:gd name="T62" fmla="*/ 172262 w 211"/>
              <a:gd name="T63" fmla="*/ 3817 h 366"/>
              <a:gd name="T64" fmla="*/ 190206 w 211"/>
              <a:gd name="T65" fmla="*/ 0 h 366"/>
              <a:gd name="T66" fmla="*/ 227290 w 211"/>
              <a:gd name="T67" fmla="*/ 10497 h 366"/>
              <a:gd name="T68" fmla="*/ 235664 w 211"/>
              <a:gd name="T69" fmla="*/ 45803 h 366"/>
              <a:gd name="T70" fmla="*/ 245234 w 211"/>
              <a:gd name="T71" fmla="*/ 56300 h 366"/>
              <a:gd name="T72" fmla="*/ 252412 w 211"/>
              <a:gd name="T73" fmla="*/ 67751 h 366"/>
              <a:gd name="T74" fmla="*/ 245234 w 211"/>
              <a:gd name="T75" fmla="*/ 75385 h 366"/>
              <a:gd name="T76" fmla="*/ 235664 w 211"/>
              <a:gd name="T77" fmla="*/ 82064 h 366"/>
              <a:gd name="T78" fmla="*/ 227290 w 211"/>
              <a:gd name="T79" fmla="*/ 89698 h 366"/>
              <a:gd name="T80" fmla="*/ 217720 w 211"/>
              <a:gd name="T81" fmla="*/ 97332 h 366"/>
              <a:gd name="T82" fmla="*/ 212935 w 211"/>
              <a:gd name="T83" fmla="*/ 115462 h 366"/>
              <a:gd name="T84" fmla="*/ 217720 w 211"/>
              <a:gd name="T85" fmla="*/ 133593 h 366"/>
              <a:gd name="T86" fmla="*/ 215328 w 211"/>
              <a:gd name="T87" fmla="*/ 144089 h 366"/>
              <a:gd name="T88" fmla="*/ 205758 w 211"/>
              <a:gd name="T89" fmla="*/ 193710 h 366"/>
              <a:gd name="T90" fmla="*/ 227290 w 211"/>
              <a:gd name="T91" fmla="*/ 195618 h 366"/>
              <a:gd name="T92" fmla="*/ 247627 w 211"/>
              <a:gd name="T93" fmla="*/ 203252 h 366"/>
              <a:gd name="T94" fmla="*/ 252412 w 211"/>
              <a:gd name="T95" fmla="*/ 215657 h 366"/>
              <a:gd name="T96" fmla="*/ 247627 w 211"/>
              <a:gd name="T97" fmla="*/ 230925 h 366"/>
              <a:gd name="T98" fmla="*/ 238057 w 211"/>
              <a:gd name="T99" fmla="*/ 235696 h 366"/>
              <a:gd name="T100" fmla="*/ 232075 w 211"/>
              <a:gd name="T101" fmla="*/ 243330 h 366"/>
              <a:gd name="T102" fmla="*/ 224898 w 211"/>
              <a:gd name="T103" fmla="*/ 257643 h 366"/>
              <a:gd name="T104" fmla="*/ 232075 w 211"/>
              <a:gd name="T105" fmla="*/ 272911 h 366"/>
              <a:gd name="T106" fmla="*/ 238057 w 211"/>
              <a:gd name="T107" fmla="*/ 305355 h 366"/>
              <a:gd name="T108" fmla="*/ 240449 w 211"/>
              <a:gd name="T109" fmla="*/ 318714 h 366"/>
              <a:gd name="T110" fmla="*/ 233272 w 211"/>
              <a:gd name="T111" fmla="*/ 329211 h 366"/>
              <a:gd name="T112" fmla="*/ 224898 w 211"/>
              <a:gd name="T113" fmla="*/ 340662 h 366"/>
              <a:gd name="T114" fmla="*/ 215328 w 211"/>
              <a:gd name="T115" fmla="*/ 347342 h 366"/>
              <a:gd name="T116" fmla="*/ 202169 w 211"/>
              <a:gd name="T117" fmla="*/ 349250 h 36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1"/>
              <a:gd name="T178" fmla="*/ 0 h 366"/>
              <a:gd name="T179" fmla="*/ 211 w 211"/>
              <a:gd name="T180" fmla="*/ 366 h 36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1" h="366">
                <a:moveTo>
                  <a:pt x="169" y="366"/>
                </a:moveTo>
                <a:lnTo>
                  <a:pt x="167" y="364"/>
                </a:lnTo>
                <a:lnTo>
                  <a:pt x="163" y="362"/>
                </a:lnTo>
                <a:lnTo>
                  <a:pt x="161" y="359"/>
                </a:lnTo>
                <a:lnTo>
                  <a:pt x="159" y="357"/>
                </a:lnTo>
                <a:lnTo>
                  <a:pt x="155" y="355"/>
                </a:lnTo>
                <a:lnTo>
                  <a:pt x="153" y="353"/>
                </a:lnTo>
                <a:lnTo>
                  <a:pt x="132" y="345"/>
                </a:lnTo>
                <a:lnTo>
                  <a:pt x="111" y="338"/>
                </a:lnTo>
                <a:lnTo>
                  <a:pt x="107" y="336"/>
                </a:lnTo>
                <a:lnTo>
                  <a:pt x="105" y="334"/>
                </a:lnTo>
                <a:lnTo>
                  <a:pt x="103" y="330"/>
                </a:lnTo>
                <a:lnTo>
                  <a:pt x="100" y="328"/>
                </a:lnTo>
                <a:lnTo>
                  <a:pt x="98" y="326"/>
                </a:lnTo>
                <a:lnTo>
                  <a:pt x="96" y="324"/>
                </a:lnTo>
                <a:lnTo>
                  <a:pt x="98" y="320"/>
                </a:lnTo>
                <a:lnTo>
                  <a:pt x="100" y="318"/>
                </a:lnTo>
                <a:lnTo>
                  <a:pt x="100" y="309"/>
                </a:lnTo>
                <a:lnTo>
                  <a:pt x="100" y="299"/>
                </a:lnTo>
                <a:lnTo>
                  <a:pt x="98" y="297"/>
                </a:lnTo>
                <a:lnTo>
                  <a:pt x="96" y="295"/>
                </a:lnTo>
                <a:lnTo>
                  <a:pt x="96" y="278"/>
                </a:lnTo>
                <a:lnTo>
                  <a:pt x="96" y="261"/>
                </a:lnTo>
                <a:lnTo>
                  <a:pt x="88" y="261"/>
                </a:lnTo>
                <a:lnTo>
                  <a:pt x="82" y="261"/>
                </a:lnTo>
                <a:lnTo>
                  <a:pt x="78" y="259"/>
                </a:lnTo>
                <a:lnTo>
                  <a:pt x="77" y="255"/>
                </a:lnTo>
                <a:lnTo>
                  <a:pt x="75" y="247"/>
                </a:lnTo>
                <a:lnTo>
                  <a:pt x="71" y="242"/>
                </a:lnTo>
                <a:lnTo>
                  <a:pt x="69" y="238"/>
                </a:lnTo>
                <a:lnTo>
                  <a:pt x="67" y="236"/>
                </a:lnTo>
                <a:lnTo>
                  <a:pt x="63" y="234"/>
                </a:lnTo>
                <a:lnTo>
                  <a:pt x="61" y="232"/>
                </a:lnTo>
                <a:lnTo>
                  <a:pt x="59" y="228"/>
                </a:lnTo>
                <a:lnTo>
                  <a:pt x="57" y="226"/>
                </a:lnTo>
                <a:lnTo>
                  <a:pt x="55" y="224"/>
                </a:lnTo>
                <a:lnTo>
                  <a:pt x="52" y="222"/>
                </a:lnTo>
                <a:lnTo>
                  <a:pt x="50" y="219"/>
                </a:lnTo>
                <a:lnTo>
                  <a:pt x="48" y="217"/>
                </a:lnTo>
                <a:lnTo>
                  <a:pt x="46" y="215"/>
                </a:lnTo>
                <a:lnTo>
                  <a:pt x="42" y="213"/>
                </a:lnTo>
                <a:lnTo>
                  <a:pt x="40" y="209"/>
                </a:lnTo>
                <a:lnTo>
                  <a:pt x="38" y="207"/>
                </a:lnTo>
                <a:lnTo>
                  <a:pt x="34" y="205"/>
                </a:lnTo>
                <a:lnTo>
                  <a:pt x="32" y="203"/>
                </a:lnTo>
                <a:lnTo>
                  <a:pt x="30" y="199"/>
                </a:lnTo>
                <a:lnTo>
                  <a:pt x="29" y="197"/>
                </a:lnTo>
                <a:lnTo>
                  <a:pt x="25" y="196"/>
                </a:lnTo>
                <a:lnTo>
                  <a:pt x="23" y="192"/>
                </a:lnTo>
                <a:lnTo>
                  <a:pt x="21" y="190"/>
                </a:lnTo>
                <a:lnTo>
                  <a:pt x="19" y="188"/>
                </a:lnTo>
                <a:lnTo>
                  <a:pt x="15" y="186"/>
                </a:lnTo>
                <a:lnTo>
                  <a:pt x="13" y="182"/>
                </a:lnTo>
                <a:lnTo>
                  <a:pt x="11" y="180"/>
                </a:lnTo>
                <a:lnTo>
                  <a:pt x="9" y="178"/>
                </a:lnTo>
                <a:lnTo>
                  <a:pt x="9" y="163"/>
                </a:lnTo>
                <a:lnTo>
                  <a:pt x="9" y="150"/>
                </a:lnTo>
                <a:lnTo>
                  <a:pt x="11" y="148"/>
                </a:lnTo>
                <a:lnTo>
                  <a:pt x="13" y="144"/>
                </a:lnTo>
                <a:lnTo>
                  <a:pt x="13" y="134"/>
                </a:lnTo>
                <a:lnTo>
                  <a:pt x="13" y="125"/>
                </a:lnTo>
                <a:lnTo>
                  <a:pt x="11" y="123"/>
                </a:lnTo>
                <a:lnTo>
                  <a:pt x="9" y="121"/>
                </a:lnTo>
                <a:lnTo>
                  <a:pt x="6" y="113"/>
                </a:lnTo>
                <a:lnTo>
                  <a:pt x="4" y="105"/>
                </a:lnTo>
                <a:lnTo>
                  <a:pt x="2" y="103"/>
                </a:lnTo>
                <a:lnTo>
                  <a:pt x="0" y="102"/>
                </a:lnTo>
                <a:lnTo>
                  <a:pt x="0" y="86"/>
                </a:lnTo>
                <a:lnTo>
                  <a:pt x="0" y="71"/>
                </a:lnTo>
                <a:lnTo>
                  <a:pt x="0" y="57"/>
                </a:lnTo>
                <a:lnTo>
                  <a:pt x="0" y="42"/>
                </a:lnTo>
                <a:lnTo>
                  <a:pt x="2" y="40"/>
                </a:lnTo>
                <a:lnTo>
                  <a:pt x="4" y="38"/>
                </a:lnTo>
                <a:lnTo>
                  <a:pt x="15" y="36"/>
                </a:lnTo>
                <a:lnTo>
                  <a:pt x="29" y="32"/>
                </a:lnTo>
                <a:lnTo>
                  <a:pt x="30" y="31"/>
                </a:lnTo>
                <a:lnTo>
                  <a:pt x="32" y="29"/>
                </a:lnTo>
                <a:lnTo>
                  <a:pt x="40" y="27"/>
                </a:lnTo>
                <a:lnTo>
                  <a:pt x="48" y="23"/>
                </a:lnTo>
                <a:lnTo>
                  <a:pt x="50" y="21"/>
                </a:lnTo>
                <a:lnTo>
                  <a:pt x="52" y="19"/>
                </a:lnTo>
                <a:lnTo>
                  <a:pt x="55" y="17"/>
                </a:lnTo>
                <a:lnTo>
                  <a:pt x="57" y="13"/>
                </a:lnTo>
                <a:lnTo>
                  <a:pt x="59" y="11"/>
                </a:lnTo>
                <a:lnTo>
                  <a:pt x="61" y="9"/>
                </a:lnTo>
                <a:lnTo>
                  <a:pt x="75" y="6"/>
                </a:lnTo>
                <a:lnTo>
                  <a:pt x="86" y="4"/>
                </a:lnTo>
                <a:lnTo>
                  <a:pt x="88" y="2"/>
                </a:lnTo>
                <a:lnTo>
                  <a:pt x="90" y="0"/>
                </a:lnTo>
                <a:lnTo>
                  <a:pt x="94" y="2"/>
                </a:lnTo>
                <a:lnTo>
                  <a:pt x="96" y="4"/>
                </a:lnTo>
                <a:lnTo>
                  <a:pt x="113" y="2"/>
                </a:lnTo>
                <a:lnTo>
                  <a:pt x="128" y="0"/>
                </a:lnTo>
                <a:lnTo>
                  <a:pt x="132" y="2"/>
                </a:lnTo>
                <a:lnTo>
                  <a:pt x="134" y="4"/>
                </a:lnTo>
                <a:lnTo>
                  <a:pt x="144" y="4"/>
                </a:lnTo>
                <a:lnTo>
                  <a:pt x="153" y="4"/>
                </a:lnTo>
                <a:lnTo>
                  <a:pt x="155" y="2"/>
                </a:lnTo>
                <a:lnTo>
                  <a:pt x="159" y="0"/>
                </a:lnTo>
                <a:lnTo>
                  <a:pt x="172" y="4"/>
                </a:lnTo>
                <a:lnTo>
                  <a:pt x="188" y="9"/>
                </a:lnTo>
                <a:lnTo>
                  <a:pt x="190" y="11"/>
                </a:lnTo>
                <a:lnTo>
                  <a:pt x="194" y="13"/>
                </a:lnTo>
                <a:lnTo>
                  <a:pt x="195" y="31"/>
                </a:lnTo>
                <a:lnTo>
                  <a:pt x="197" y="48"/>
                </a:lnTo>
                <a:lnTo>
                  <a:pt x="199" y="50"/>
                </a:lnTo>
                <a:lnTo>
                  <a:pt x="201" y="54"/>
                </a:lnTo>
                <a:lnTo>
                  <a:pt x="205" y="59"/>
                </a:lnTo>
                <a:lnTo>
                  <a:pt x="207" y="67"/>
                </a:lnTo>
                <a:lnTo>
                  <a:pt x="209" y="69"/>
                </a:lnTo>
                <a:lnTo>
                  <a:pt x="211" y="71"/>
                </a:lnTo>
                <a:lnTo>
                  <a:pt x="209" y="75"/>
                </a:lnTo>
                <a:lnTo>
                  <a:pt x="207" y="77"/>
                </a:lnTo>
                <a:lnTo>
                  <a:pt x="205" y="79"/>
                </a:lnTo>
                <a:lnTo>
                  <a:pt x="201" y="82"/>
                </a:lnTo>
                <a:lnTo>
                  <a:pt x="199" y="84"/>
                </a:lnTo>
                <a:lnTo>
                  <a:pt x="197" y="86"/>
                </a:lnTo>
                <a:lnTo>
                  <a:pt x="195" y="88"/>
                </a:lnTo>
                <a:lnTo>
                  <a:pt x="194" y="92"/>
                </a:lnTo>
                <a:lnTo>
                  <a:pt x="190" y="94"/>
                </a:lnTo>
                <a:lnTo>
                  <a:pt x="188" y="96"/>
                </a:lnTo>
                <a:lnTo>
                  <a:pt x="184" y="98"/>
                </a:lnTo>
                <a:lnTo>
                  <a:pt x="182" y="102"/>
                </a:lnTo>
                <a:lnTo>
                  <a:pt x="180" y="103"/>
                </a:lnTo>
                <a:lnTo>
                  <a:pt x="178" y="105"/>
                </a:lnTo>
                <a:lnTo>
                  <a:pt x="178" y="121"/>
                </a:lnTo>
                <a:lnTo>
                  <a:pt x="178" y="134"/>
                </a:lnTo>
                <a:lnTo>
                  <a:pt x="180" y="138"/>
                </a:lnTo>
                <a:lnTo>
                  <a:pt x="182" y="140"/>
                </a:lnTo>
                <a:lnTo>
                  <a:pt x="182" y="144"/>
                </a:lnTo>
                <a:lnTo>
                  <a:pt x="182" y="150"/>
                </a:lnTo>
                <a:lnTo>
                  <a:pt x="180" y="151"/>
                </a:lnTo>
                <a:lnTo>
                  <a:pt x="178" y="153"/>
                </a:lnTo>
                <a:lnTo>
                  <a:pt x="174" y="178"/>
                </a:lnTo>
                <a:lnTo>
                  <a:pt x="172" y="203"/>
                </a:lnTo>
                <a:lnTo>
                  <a:pt x="180" y="203"/>
                </a:lnTo>
                <a:lnTo>
                  <a:pt x="188" y="203"/>
                </a:lnTo>
                <a:lnTo>
                  <a:pt x="190" y="205"/>
                </a:lnTo>
                <a:lnTo>
                  <a:pt x="194" y="207"/>
                </a:lnTo>
                <a:lnTo>
                  <a:pt x="199" y="209"/>
                </a:lnTo>
                <a:lnTo>
                  <a:pt x="207" y="213"/>
                </a:lnTo>
                <a:lnTo>
                  <a:pt x="209" y="215"/>
                </a:lnTo>
                <a:lnTo>
                  <a:pt x="211" y="217"/>
                </a:lnTo>
                <a:lnTo>
                  <a:pt x="211" y="226"/>
                </a:lnTo>
                <a:lnTo>
                  <a:pt x="211" y="236"/>
                </a:lnTo>
                <a:lnTo>
                  <a:pt x="209" y="238"/>
                </a:lnTo>
                <a:lnTo>
                  <a:pt x="207" y="242"/>
                </a:lnTo>
                <a:lnTo>
                  <a:pt x="205" y="244"/>
                </a:lnTo>
                <a:lnTo>
                  <a:pt x="201" y="245"/>
                </a:lnTo>
                <a:lnTo>
                  <a:pt x="199" y="247"/>
                </a:lnTo>
                <a:lnTo>
                  <a:pt x="197" y="251"/>
                </a:lnTo>
                <a:lnTo>
                  <a:pt x="195" y="253"/>
                </a:lnTo>
                <a:lnTo>
                  <a:pt x="194" y="255"/>
                </a:lnTo>
                <a:lnTo>
                  <a:pt x="190" y="259"/>
                </a:lnTo>
                <a:lnTo>
                  <a:pt x="188" y="261"/>
                </a:lnTo>
                <a:lnTo>
                  <a:pt x="188" y="270"/>
                </a:lnTo>
                <a:lnTo>
                  <a:pt x="188" y="280"/>
                </a:lnTo>
                <a:lnTo>
                  <a:pt x="190" y="282"/>
                </a:lnTo>
                <a:lnTo>
                  <a:pt x="194" y="286"/>
                </a:lnTo>
                <a:lnTo>
                  <a:pt x="195" y="301"/>
                </a:lnTo>
                <a:lnTo>
                  <a:pt x="197" y="318"/>
                </a:lnTo>
                <a:lnTo>
                  <a:pt x="199" y="320"/>
                </a:lnTo>
                <a:lnTo>
                  <a:pt x="201" y="324"/>
                </a:lnTo>
                <a:lnTo>
                  <a:pt x="201" y="328"/>
                </a:lnTo>
                <a:lnTo>
                  <a:pt x="201" y="334"/>
                </a:lnTo>
                <a:lnTo>
                  <a:pt x="199" y="336"/>
                </a:lnTo>
                <a:lnTo>
                  <a:pt x="197" y="338"/>
                </a:lnTo>
                <a:lnTo>
                  <a:pt x="195" y="345"/>
                </a:lnTo>
                <a:lnTo>
                  <a:pt x="194" y="353"/>
                </a:lnTo>
                <a:lnTo>
                  <a:pt x="190" y="355"/>
                </a:lnTo>
                <a:lnTo>
                  <a:pt x="188" y="357"/>
                </a:lnTo>
                <a:lnTo>
                  <a:pt x="184" y="359"/>
                </a:lnTo>
                <a:lnTo>
                  <a:pt x="182" y="362"/>
                </a:lnTo>
                <a:lnTo>
                  <a:pt x="180" y="364"/>
                </a:lnTo>
                <a:lnTo>
                  <a:pt x="178" y="366"/>
                </a:lnTo>
                <a:lnTo>
                  <a:pt x="172" y="366"/>
                </a:lnTo>
                <a:lnTo>
                  <a:pt x="169" y="366"/>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288" name="Freeform 81"/>
          <p:cNvSpPr>
            <a:spLocks/>
          </p:cNvSpPr>
          <p:nvPr/>
        </p:nvSpPr>
        <p:spPr bwMode="auto">
          <a:xfrm>
            <a:off x="6516688" y="3940175"/>
            <a:ext cx="187325" cy="107950"/>
          </a:xfrm>
          <a:custGeom>
            <a:avLst/>
            <a:gdLst>
              <a:gd name="T0" fmla="*/ 16811 w 156"/>
              <a:gd name="T1" fmla="*/ 106073 h 115"/>
              <a:gd name="T2" fmla="*/ 9606 w 156"/>
              <a:gd name="T3" fmla="*/ 101379 h 115"/>
              <a:gd name="T4" fmla="*/ 4803 w 156"/>
              <a:gd name="T5" fmla="*/ 97624 h 115"/>
              <a:gd name="T6" fmla="*/ 0 w 156"/>
              <a:gd name="T7" fmla="*/ 84483 h 115"/>
              <a:gd name="T8" fmla="*/ 4803 w 156"/>
              <a:gd name="T9" fmla="*/ 74157 h 115"/>
              <a:gd name="T10" fmla="*/ 9606 w 156"/>
              <a:gd name="T11" fmla="*/ 74157 h 115"/>
              <a:gd name="T12" fmla="*/ 24016 w 156"/>
              <a:gd name="T13" fmla="*/ 77912 h 115"/>
              <a:gd name="T14" fmla="*/ 39626 w 156"/>
              <a:gd name="T15" fmla="*/ 74157 h 115"/>
              <a:gd name="T16" fmla="*/ 51634 w 156"/>
              <a:gd name="T17" fmla="*/ 68525 h 115"/>
              <a:gd name="T18" fmla="*/ 62442 w 156"/>
              <a:gd name="T19" fmla="*/ 64770 h 115"/>
              <a:gd name="T20" fmla="*/ 67245 w 156"/>
              <a:gd name="T21" fmla="*/ 48812 h 115"/>
              <a:gd name="T22" fmla="*/ 82855 w 156"/>
              <a:gd name="T23" fmla="*/ 32854 h 115"/>
              <a:gd name="T24" fmla="*/ 97265 w 156"/>
              <a:gd name="T25" fmla="*/ 29100 h 115"/>
              <a:gd name="T26" fmla="*/ 104470 w 156"/>
              <a:gd name="T27" fmla="*/ 19713 h 115"/>
              <a:gd name="T28" fmla="*/ 109273 w 156"/>
              <a:gd name="T29" fmla="*/ 11264 h 115"/>
              <a:gd name="T30" fmla="*/ 112875 w 156"/>
              <a:gd name="T31" fmla="*/ 5632 h 115"/>
              <a:gd name="T32" fmla="*/ 120080 w 156"/>
              <a:gd name="T33" fmla="*/ 1877 h 115"/>
              <a:gd name="T34" fmla="*/ 134490 w 156"/>
              <a:gd name="T35" fmla="*/ 0 h 115"/>
              <a:gd name="T36" fmla="*/ 150100 w 156"/>
              <a:gd name="T37" fmla="*/ 1877 h 115"/>
              <a:gd name="T38" fmla="*/ 162108 w 156"/>
              <a:gd name="T39" fmla="*/ 5632 h 115"/>
              <a:gd name="T40" fmla="*/ 172915 w 156"/>
              <a:gd name="T41" fmla="*/ 11264 h 115"/>
              <a:gd name="T42" fmla="*/ 175317 w 156"/>
              <a:gd name="T43" fmla="*/ 17835 h 115"/>
              <a:gd name="T44" fmla="*/ 172915 w 156"/>
              <a:gd name="T45" fmla="*/ 23467 h 115"/>
              <a:gd name="T46" fmla="*/ 166911 w 156"/>
              <a:gd name="T47" fmla="*/ 36609 h 115"/>
              <a:gd name="T48" fmla="*/ 172915 w 156"/>
              <a:gd name="T49" fmla="*/ 45057 h 115"/>
              <a:gd name="T50" fmla="*/ 184923 w 156"/>
              <a:gd name="T51" fmla="*/ 46935 h 115"/>
              <a:gd name="T52" fmla="*/ 187325 w 156"/>
              <a:gd name="T53" fmla="*/ 61015 h 115"/>
              <a:gd name="T54" fmla="*/ 168112 w 156"/>
              <a:gd name="T55" fmla="*/ 72280 h 115"/>
              <a:gd name="T56" fmla="*/ 110474 w 156"/>
              <a:gd name="T57" fmla="*/ 79789 h 115"/>
              <a:gd name="T58" fmla="*/ 74450 w 156"/>
              <a:gd name="T59" fmla="*/ 90115 h 115"/>
              <a:gd name="T60" fmla="*/ 60040 w 156"/>
              <a:gd name="T61" fmla="*/ 105134 h 115"/>
              <a:gd name="T62" fmla="*/ 39626 w 156"/>
              <a:gd name="T63" fmla="*/ 107950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6"/>
              <a:gd name="T97" fmla="*/ 0 h 115"/>
              <a:gd name="T98" fmla="*/ 156 w 156"/>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6" h="115">
                <a:moveTo>
                  <a:pt x="16" y="115"/>
                </a:moveTo>
                <a:lnTo>
                  <a:pt x="14" y="113"/>
                </a:lnTo>
                <a:lnTo>
                  <a:pt x="10" y="112"/>
                </a:lnTo>
                <a:lnTo>
                  <a:pt x="8" y="108"/>
                </a:lnTo>
                <a:lnTo>
                  <a:pt x="6" y="106"/>
                </a:lnTo>
                <a:lnTo>
                  <a:pt x="4" y="104"/>
                </a:lnTo>
                <a:lnTo>
                  <a:pt x="0" y="100"/>
                </a:lnTo>
                <a:lnTo>
                  <a:pt x="0" y="90"/>
                </a:lnTo>
                <a:lnTo>
                  <a:pt x="0" y="83"/>
                </a:lnTo>
                <a:lnTo>
                  <a:pt x="4" y="79"/>
                </a:lnTo>
                <a:lnTo>
                  <a:pt x="6" y="77"/>
                </a:lnTo>
                <a:lnTo>
                  <a:pt x="8" y="79"/>
                </a:lnTo>
                <a:lnTo>
                  <a:pt x="10" y="83"/>
                </a:lnTo>
                <a:lnTo>
                  <a:pt x="20" y="83"/>
                </a:lnTo>
                <a:lnTo>
                  <a:pt x="31" y="83"/>
                </a:lnTo>
                <a:lnTo>
                  <a:pt x="33" y="79"/>
                </a:lnTo>
                <a:lnTo>
                  <a:pt x="35" y="77"/>
                </a:lnTo>
                <a:lnTo>
                  <a:pt x="43" y="73"/>
                </a:lnTo>
                <a:lnTo>
                  <a:pt x="50" y="71"/>
                </a:lnTo>
                <a:lnTo>
                  <a:pt x="52" y="69"/>
                </a:lnTo>
                <a:lnTo>
                  <a:pt x="54" y="67"/>
                </a:lnTo>
                <a:lnTo>
                  <a:pt x="56" y="52"/>
                </a:lnTo>
                <a:lnTo>
                  <a:pt x="60" y="39"/>
                </a:lnTo>
                <a:lnTo>
                  <a:pt x="69" y="35"/>
                </a:lnTo>
                <a:lnTo>
                  <a:pt x="79" y="33"/>
                </a:lnTo>
                <a:lnTo>
                  <a:pt x="81" y="31"/>
                </a:lnTo>
                <a:lnTo>
                  <a:pt x="83" y="29"/>
                </a:lnTo>
                <a:lnTo>
                  <a:pt x="87" y="21"/>
                </a:lnTo>
                <a:lnTo>
                  <a:pt x="89" y="14"/>
                </a:lnTo>
                <a:lnTo>
                  <a:pt x="91" y="12"/>
                </a:lnTo>
                <a:lnTo>
                  <a:pt x="92" y="10"/>
                </a:lnTo>
                <a:lnTo>
                  <a:pt x="94" y="6"/>
                </a:lnTo>
                <a:lnTo>
                  <a:pt x="98" y="4"/>
                </a:lnTo>
                <a:lnTo>
                  <a:pt x="100" y="2"/>
                </a:lnTo>
                <a:lnTo>
                  <a:pt x="102" y="0"/>
                </a:lnTo>
                <a:lnTo>
                  <a:pt x="112" y="0"/>
                </a:lnTo>
                <a:lnTo>
                  <a:pt x="121" y="0"/>
                </a:lnTo>
                <a:lnTo>
                  <a:pt x="125" y="2"/>
                </a:lnTo>
                <a:lnTo>
                  <a:pt x="127" y="4"/>
                </a:lnTo>
                <a:lnTo>
                  <a:pt x="135" y="6"/>
                </a:lnTo>
                <a:lnTo>
                  <a:pt x="142" y="10"/>
                </a:lnTo>
                <a:lnTo>
                  <a:pt x="144" y="12"/>
                </a:lnTo>
                <a:lnTo>
                  <a:pt x="146" y="14"/>
                </a:lnTo>
                <a:lnTo>
                  <a:pt x="146" y="19"/>
                </a:lnTo>
                <a:lnTo>
                  <a:pt x="146" y="23"/>
                </a:lnTo>
                <a:lnTo>
                  <a:pt x="144" y="25"/>
                </a:lnTo>
                <a:lnTo>
                  <a:pt x="142" y="29"/>
                </a:lnTo>
                <a:lnTo>
                  <a:pt x="139" y="39"/>
                </a:lnTo>
                <a:lnTo>
                  <a:pt x="137" y="48"/>
                </a:lnTo>
                <a:lnTo>
                  <a:pt x="144" y="48"/>
                </a:lnTo>
                <a:lnTo>
                  <a:pt x="152" y="48"/>
                </a:lnTo>
                <a:lnTo>
                  <a:pt x="154" y="50"/>
                </a:lnTo>
                <a:lnTo>
                  <a:pt x="156" y="52"/>
                </a:lnTo>
                <a:lnTo>
                  <a:pt x="156" y="65"/>
                </a:lnTo>
                <a:lnTo>
                  <a:pt x="156" y="77"/>
                </a:lnTo>
                <a:lnTo>
                  <a:pt x="140" y="77"/>
                </a:lnTo>
                <a:lnTo>
                  <a:pt x="127" y="77"/>
                </a:lnTo>
                <a:lnTo>
                  <a:pt x="92" y="85"/>
                </a:lnTo>
                <a:lnTo>
                  <a:pt x="73" y="90"/>
                </a:lnTo>
                <a:lnTo>
                  <a:pt x="62" y="96"/>
                </a:lnTo>
                <a:lnTo>
                  <a:pt x="50" y="106"/>
                </a:lnTo>
                <a:lnTo>
                  <a:pt x="50" y="112"/>
                </a:lnTo>
                <a:lnTo>
                  <a:pt x="50" y="115"/>
                </a:lnTo>
                <a:lnTo>
                  <a:pt x="33" y="115"/>
                </a:lnTo>
                <a:lnTo>
                  <a:pt x="16" y="115"/>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289" name="Freeform 82"/>
          <p:cNvSpPr>
            <a:spLocks/>
          </p:cNvSpPr>
          <p:nvPr/>
        </p:nvSpPr>
        <p:spPr bwMode="auto">
          <a:xfrm>
            <a:off x="5854700" y="3900488"/>
            <a:ext cx="209550" cy="112712"/>
          </a:xfrm>
          <a:custGeom>
            <a:avLst/>
            <a:gdLst>
              <a:gd name="T0" fmla="*/ 163786 w 174"/>
              <a:gd name="T1" fmla="*/ 106933 h 117"/>
              <a:gd name="T2" fmla="*/ 154152 w 174"/>
              <a:gd name="T3" fmla="*/ 101153 h 117"/>
              <a:gd name="T4" fmla="*/ 145722 w 174"/>
              <a:gd name="T5" fmla="*/ 94409 h 117"/>
              <a:gd name="T6" fmla="*/ 136087 w 174"/>
              <a:gd name="T7" fmla="*/ 86702 h 117"/>
              <a:gd name="T8" fmla="*/ 128861 w 174"/>
              <a:gd name="T9" fmla="*/ 78995 h 117"/>
              <a:gd name="T10" fmla="*/ 108388 w 174"/>
              <a:gd name="T11" fmla="*/ 78032 h 117"/>
              <a:gd name="T12" fmla="*/ 98753 w 174"/>
              <a:gd name="T13" fmla="*/ 84776 h 117"/>
              <a:gd name="T14" fmla="*/ 85506 w 174"/>
              <a:gd name="T15" fmla="*/ 80922 h 117"/>
              <a:gd name="T16" fmla="*/ 75872 w 174"/>
              <a:gd name="T17" fmla="*/ 76105 h 117"/>
              <a:gd name="T18" fmla="*/ 66237 w 174"/>
              <a:gd name="T19" fmla="*/ 68398 h 117"/>
              <a:gd name="T20" fmla="*/ 57807 w 174"/>
              <a:gd name="T21" fmla="*/ 60692 h 117"/>
              <a:gd name="T22" fmla="*/ 43355 w 174"/>
              <a:gd name="T23" fmla="*/ 62618 h 117"/>
              <a:gd name="T24" fmla="*/ 34925 w 174"/>
              <a:gd name="T25" fmla="*/ 70325 h 117"/>
              <a:gd name="T26" fmla="*/ 25291 w 174"/>
              <a:gd name="T27" fmla="*/ 78032 h 117"/>
              <a:gd name="T28" fmla="*/ 18065 w 174"/>
              <a:gd name="T29" fmla="*/ 84776 h 117"/>
              <a:gd name="T30" fmla="*/ 8430 w 174"/>
              <a:gd name="T31" fmla="*/ 78032 h 117"/>
              <a:gd name="T32" fmla="*/ 0 w 174"/>
              <a:gd name="T33" fmla="*/ 70325 h 117"/>
              <a:gd name="T34" fmla="*/ 6022 w 174"/>
              <a:gd name="T35" fmla="*/ 52021 h 117"/>
              <a:gd name="T36" fmla="*/ 0 w 174"/>
              <a:gd name="T37" fmla="*/ 32754 h 117"/>
              <a:gd name="T38" fmla="*/ 2409 w 174"/>
              <a:gd name="T39" fmla="*/ 22157 h 117"/>
              <a:gd name="T40" fmla="*/ 18065 w 174"/>
              <a:gd name="T41" fmla="*/ 18304 h 117"/>
              <a:gd name="T42" fmla="*/ 32516 w 174"/>
              <a:gd name="T43" fmla="*/ 26011 h 117"/>
              <a:gd name="T44" fmla="*/ 45764 w 174"/>
              <a:gd name="T45" fmla="*/ 32754 h 117"/>
              <a:gd name="T46" fmla="*/ 73463 w 174"/>
              <a:gd name="T47" fmla="*/ 31791 h 117"/>
              <a:gd name="T48" fmla="*/ 80689 w 174"/>
              <a:gd name="T49" fmla="*/ 14450 h 117"/>
              <a:gd name="T50" fmla="*/ 90323 w 174"/>
              <a:gd name="T51" fmla="*/ 7707 h 117"/>
              <a:gd name="T52" fmla="*/ 98753 w 174"/>
              <a:gd name="T53" fmla="*/ 0 h 117"/>
              <a:gd name="T54" fmla="*/ 108388 w 174"/>
              <a:gd name="T55" fmla="*/ 7707 h 117"/>
              <a:gd name="T56" fmla="*/ 115614 w 174"/>
              <a:gd name="T57" fmla="*/ 14450 h 117"/>
              <a:gd name="T58" fmla="*/ 124044 w 174"/>
              <a:gd name="T59" fmla="*/ 22157 h 117"/>
              <a:gd name="T60" fmla="*/ 133678 w 174"/>
              <a:gd name="T61" fmla="*/ 27937 h 117"/>
              <a:gd name="T62" fmla="*/ 151743 w 174"/>
              <a:gd name="T63" fmla="*/ 32754 h 117"/>
              <a:gd name="T64" fmla="*/ 168603 w 174"/>
              <a:gd name="T65" fmla="*/ 27937 h 117"/>
              <a:gd name="T66" fmla="*/ 177034 w 174"/>
              <a:gd name="T67" fmla="*/ 22157 h 117"/>
              <a:gd name="T68" fmla="*/ 186668 w 174"/>
              <a:gd name="T69" fmla="*/ 24084 h 117"/>
              <a:gd name="T70" fmla="*/ 196303 w 174"/>
              <a:gd name="T71" fmla="*/ 31791 h 117"/>
              <a:gd name="T72" fmla="*/ 203528 w 174"/>
              <a:gd name="T73" fmla="*/ 38534 h 117"/>
              <a:gd name="T74" fmla="*/ 209550 w 174"/>
              <a:gd name="T75" fmla="*/ 46241 h 117"/>
              <a:gd name="T76" fmla="*/ 203528 w 174"/>
              <a:gd name="T77" fmla="*/ 56838 h 117"/>
              <a:gd name="T78" fmla="*/ 196303 w 174"/>
              <a:gd name="T79" fmla="*/ 72252 h 117"/>
              <a:gd name="T80" fmla="*/ 186668 w 174"/>
              <a:gd name="T81" fmla="*/ 88629 h 117"/>
              <a:gd name="T82" fmla="*/ 177034 w 174"/>
              <a:gd name="T83" fmla="*/ 101153 h 117"/>
              <a:gd name="T84" fmla="*/ 168603 w 174"/>
              <a:gd name="T85" fmla="*/ 112713 h 1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4"/>
              <a:gd name="T130" fmla="*/ 0 h 117"/>
              <a:gd name="T131" fmla="*/ 174 w 174"/>
              <a:gd name="T132" fmla="*/ 117 h 1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4" h="117">
                <a:moveTo>
                  <a:pt x="140" y="117"/>
                </a:moveTo>
                <a:lnTo>
                  <a:pt x="138" y="113"/>
                </a:lnTo>
                <a:lnTo>
                  <a:pt x="136" y="111"/>
                </a:lnTo>
                <a:lnTo>
                  <a:pt x="132" y="109"/>
                </a:lnTo>
                <a:lnTo>
                  <a:pt x="130" y="107"/>
                </a:lnTo>
                <a:lnTo>
                  <a:pt x="128" y="105"/>
                </a:lnTo>
                <a:lnTo>
                  <a:pt x="126" y="102"/>
                </a:lnTo>
                <a:lnTo>
                  <a:pt x="123" y="100"/>
                </a:lnTo>
                <a:lnTo>
                  <a:pt x="121" y="98"/>
                </a:lnTo>
                <a:lnTo>
                  <a:pt x="119" y="96"/>
                </a:lnTo>
                <a:lnTo>
                  <a:pt x="117" y="92"/>
                </a:lnTo>
                <a:lnTo>
                  <a:pt x="113" y="90"/>
                </a:lnTo>
                <a:lnTo>
                  <a:pt x="111" y="88"/>
                </a:lnTo>
                <a:lnTo>
                  <a:pt x="109" y="84"/>
                </a:lnTo>
                <a:lnTo>
                  <a:pt x="107" y="82"/>
                </a:lnTo>
                <a:lnTo>
                  <a:pt x="103" y="81"/>
                </a:lnTo>
                <a:lnTo>
                  <a:pt x="98" y="79"/>
                </a:lnTo>
                <a:lnTo>
                  <a:pt x="90" y="81"/>
                </a:lnTo>
                <a:lnTo>
                  <a:pt x="88" y="82"/>
                </a:lnTo>
                <a:lnTo>
                  <a:pt x="84" y="84"/>
                </a:lnTo>
                <a:lnTo>
                  <a:pt x="82" y="88"/>
                </a:lnTo>
                <a:lnTo>
                  <a:pt x="76" y="88"/>
                </a:lnTo>
                <a:lnTo>
                  <a:pt x="73" y="88"/>
                </a:lnTo>
                <a:lnTo>
                  <a:pt x="71" y="84"/>
                </a:lnTo>
                <a:lnTo>
                  <a:pt x="67" y="82"/>
                </a:lnTo>
                <a:lnTo>
                  <a:pt x="65" y="81"/>
                </a:lnTo>
                <a:lnTo>
                  <a:pt x="63" y="79"/>
                </a:lnTo>
                <a:lnTo>
                  <a:pt x="61" y="75"/>
                </a:lnTo>
                <a:lnTo>
                  <a:pt x="57" y="73"/>
                </a:lnTo>
                <a:lnTo>
                  <a:pt x="55" y="71"/>
                </a:lnTo>
                <a:lnTo>
                  <a:pt x="53" y="69"/>
                </a:lnTo>
                <a:lnTo>
                  <a:pt x="52" y="65"/>
                </a:lnTo>
                <a:lnTo>
                  <a:pt x="48" y="63"/>
                </a:lnTo>
                <a:lnTo>
                  <a:pt x="44" y="63"/>
                </a:lnTo>
                <a:lnTo>
                  <a:pt x="38" y="63"/>
                </a:lnTo>
                <a:lnTo>
                  <a:pt x="36" y="65"/>
                </a:lnTo>
                <a:lnTo>
                  <a:pt x="34" y="69"/>
                </a:lnTo>
                <a:lnTo>
                  <a:pt x="30" y="71"/>
                </a:lnTo>
                <a:lnTo>
                  <a:pt x="29" y="73"/>
                </a:lnTo>
                <a:lnTo>
                  <a:pt x="27" y="75"/>
                </a:lnTo>
                <a:lnTo>
                  <a:pt x="25" y="79"/>
                </a:lnTo>
                <a:lnTo>
                  <a:pt x="21" y="81"/>
                </a:lnTo>
                <a:lnTo>
                  <a:pt x="19" y="82"/>
                </a:lnTo>
                <a:lnTo>
                  <a:pt x="17" y="84"/>
                </a:lnTo>
                <a:lnTo>
                  <a:pt x="15" y="88"/>
                </a:lnTo>
                <a:lnTo>
                  <a:pt x="11" y="84"/>
                </a:lnTo>
                <a:lnTo>
                  <a:pt x="9" y="82"/>
                </a:lnTo>
                <a:lnTo>
                  <a:pt x="7" y="81"/>
                </a:lnTo>
                <a:lnTo>
                  <a:pt x="5" y="79"/>
                </a:lnTo>
                <a:lnTo>
                  <a:pt x="2" y="75"/>
                </a:lnTo>
                <a:lnTo>
                  <a:pt x="0" y="73"/>
                </a:lnTo>
                <a:lnTo>
                  <a:pt x="2" y="71"/>
                </a:lnTo>
                <a:lnTo>
                  <a:pt x="5" y="69"/>
                </a:lnTo>
                <a:lnTo>
                  <a:pt x="5" y="54"/>
                </a:lnTo>
                <a:lnTo>
                  <a:pt x="5" y="40"/>
                </a:lnTo>
                <a:lnTo>
                  <a:pt x="2" y="36"/>
                </a:lnTo>
                <a:lnTo>
                  <a:pt x="0" y="34"/>
                </a:lnTo>
                <a:lnTo>
                  <a:pt x="0" y="31"/>
                </a:lnTo>
                <a:lnTo>
                  <a:pt x="0" y="25"/>
                </a:lnTo>
                <a:lnTo>
                  <a:pt x="2" y="23"/>
                </a:lnTo>
                <a:lnTo>
                  <a:pt x="5" y="19"/>
                </a:lnTo>
                <a:lnTo>
                  <a:pt x="9" y="19"/>
                </a:lnTo>
                <a:lnTo>
                  <a:pt x="15" y="19"/>
                </a:lnTo>
                <a:lnTo>
                  <a:pt x="17" y="23"/>
                </a:lnTo>
                <a:lnTo>
                  <a:pt x="19" y="25"/>
                </a:lnTo>
                <a:lnTo>
                  <a:pt x="27" y="27"/>
                </a:lnTo>
                <a:lnTo>
                  <a:pt x="34" y="29"/>
                </a:lnTo>
                <a:lnTo>
                  <a:pt x="36" y="33"/>
                </a:lnTo>
                <a:lnTo>
                  <a:pt x="38" y="34"/>
                </a:lnTo>
                <a:lnTo>
                  <a:pt x="48" y="34"/>
                </a:lnTo>
                <a:lnTo>
                  <a:pt x="57" y="34"/>
                </a:lnTo>
                <a:lnTo>
                  <a:pt x="61" y="33"/>
                </a:lnTo>
                <a:lnTo>
                  <a:pt x="63" y="29"/>
                </a:lnTo>
                <a:lnTo>
                  <a:pt x="65" y="23"/>
                </a:lnTo>
                <a:lnTo>
                  <a:pt x="67" y="15"/>
                </a:lnTo>
                <a:lnTo>
                  <a:pt x="71" y="13"/>
                </a:lnTo>
                <a:lnTo>
                  <a:pt x="73" y="11"/>
                </a:lnTo>
                <a:lnTo>
                  <a:pt x="75" y="8"/>
                </a:lnTo>
                <a:lnTo>
                  <a:pt x="78" y="6"/>
                </a:lnTo>
                <a:lnTo>
                  <a:pt x="80" y="4"/>
                </a:lnTo>
                <a:lnTo>
                  <a:pt x="82" y="0"/>
                </a:lnTo>
                <a:lnTo>
                  <a:pt x="84" y="4"/>
                </a:lnTo>
                <a:lnTo>
                  <a:pt x="88" y="6"/>
                </a:lnTo>
                <a:lnTo>
                  <a:pt x="90" y="8"/>
                </a:lnTo>
                <a:lnTo>
                  <a:pt x="92" y="11"/>
                </a:lnTo>
                <a:lnTo>
                  <a:pt x="94" y="13"/>
                </a:lnTo>
                <a:lnTo>
                  <a:pt x="96" y="15"/>
                </a:lnTo>
                <a:lnTo>
                  <a:pt x="100" y="17"/>
                </a:lnTo>
                <a:lnTo>
                  <a:pt x="101" y="19"/>
                </a:lnTo>
                <a:lnTo>
                  <a:pt x="103" y="23"/>
                </a:lnTo>
                <a:lnTo>
                  <a:pt x="107" y="25"/>
                </a:lnTo>
                <a:lnTo>
                  <a:pt x="109" y="27"/>
                </a:lnTo>
                <a:lnTo>
                  <a:pt x="111" y="29"/>
                </a:lnTo>
                <a:lnTo>
                  <a:pt x="113" y="33"/>
                </a:lnTo>
                <a:lnTo>
                  <a:pt x="117" y="34"/>
                </a:lnTo>
                <a:lnTo>
                  <a:pt x="126" y="34"/>
                </a:lnTo>
                <a:lnTo>
                  <a:pt x="136" y="34"/>
                </a:lnTo>
                <a:lnTo>
                  <a:pt x="138" y="33"/>
                </a:lnTo>
                <a:lnTo>
                  <a:pt x="140" y="29"/>
                </a:lnTo>
                <a:lnTo>
                  <a:pt x="142" y="27"/>
                </a:lnTo>
                <a:lnTo>
                  <a:pt x="146" y="25"/>
                </a:lnTo>
                <a:lnTo>
                  <a:pt x="147" y="23"/>
                </a:lnTo>
                <a:lnTo>
                  <a:pt x="149" y="19"/>
                </a:lnTo>
                <a:lnTo>
                  <a:pt x="151" y="23"/>
                </a:lnTo>
                <a:lnTo>
                  <a:pt x="155" y="25"/>
                </a:lnTo>
                <a:lnTo>
                  <a:pt x="157" y="27"/>
                </a:lnTo>
                <a:lnTo>
                  <a:pt x="159" y="29"/>
                </a:lnTo>
                <a:lnTo>
                  <a:pt x="163" y="33"/>
                </a:lnTo>
                <a:lnTo>
                  <a:pt x="165" y="34"/>
                </a:lnTo>
                <a:lnTo>
                  <a:pt x="167" y="36"/>
                </a:lnTo>
                <a:lnTo>
                  <a:pt x="169" y="40"/>
                </a:lnTo>
                <a:lnTo>
                  <a:pt x="172" y="42"/>
                </a:lnTo>
                <a:lnTo>
                  <a:pt x="174" y="44"/>
                </a:lnTo>
                <a:lnTo>
                  <a:pt x="174" y="48"/>
                </a:lnTo>
                <a:lnTo>
                  <a:pt x="174" y="54"/>
                </a:lnTo>
                <a:lnTo>
                  <a:pt x="172" y="56"/>
                </a:lnTo>
                <a:lnTo>
                  <a:pt x="169" y="59"/>
                </a:lnTo>
                <a:lnTo>
                  <a:pt x="167" y="65"/>
                </a:lnTo>
                <a:lnTo>
                  <a:pt x="165" y="73"/>
                </a:lnTo>
                <a:lnTo>
                  <a:pt x="163" y="75"/>
                </a:lnTo>
                <a:lnTo>
                  <a:pt x="159" y="79"/>
                </a:lnTo>
                <a:lnTo>
                  <a:pt x="157" y="84"/>
                </a:lnTo>
                <a:lnTo>
                  <a:pt x="155" y="92"/>
                </a:lnTo>
                <a:lnTo>
                  <a:pt x="151" y="96"/>
                </a:lnTo>
                <a:lnTo>
                  <a:pt x="149" y="98"/>
                </a:lnTo>
                <a:lnTo>
                  <a:pt x="147" y="105"/>
                </a:lnTo>
                <a:lnTo>
                  <a:pt x="146" y="111"/>
                </a:lnTo>
                <a:lnTo>
                  <a:pt x="142" y="113"/>
                </a:lnTo>
                <a:lnTo>
                  <a:pt x="140" y="117"/>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290" name="Freeform 83"/>
          <p:cNvSpPr>
            <a:spLocks/>
          </p:cNvSpPr>
          <p:nvPr/>
        </p:nvSpPr>
        <p:spPr bwMode="auto">
          <a:xfrm>
            <a:off x="7672388" y="3679825"/>
            <a:ext cx="136525" cy="120650"/>
          </a:xfrm>
          <a:custGeom>
            <a:avLst/>
            <a:gdLst>
              <a:gd name="T0" fmla="*/ 20182 w 115"/>
              <a:gd name="T1" fmla="*/ 120650 h 126"/>
              <a:gd name="T2" fmla="*/ 17808 w 115"/>
              <a:gd name="T3" fmla="*/ 104372 h 126"/>
              <a:gd name="T4" fmla="*/ 13059 w 115"/>
              <a:gd name="T5" fmla="*/ 95754 h 126"/>
              <a:gd name="T6" fmla="*/ 8310 w 115"/>
              <a:gd name="T7" fmla="*/ 86179 h 126"/>
              <a:gd name="T8" fmla="*/ 0 w 115"/>
              <a:gd name="T9" fmla="*/ 74688 h 126"/>
              <a:gd name="T10" fmla="*/ 0 w 115"/>
              <a:gd name="T11" fmla="*/ 56495 h 126"/>
              <a:gd name="T12" fmla="*/ 0 w 115"/>
              <a:gd name="T13" fmla="*/ 38302 h 126"/>
              <a:gd name="T14" fmla="*/ 15433 w 115"/>
              <a:gd name="T15" fmla="*/ 38302 h 126"/>
              <a:gd name="T16" fmla="*/ 33241 w 115"/>
              <a:gd name="T17" fmla="*/ 38302 h 126"/>
              <a:gd name="T18" fmla="*/ 33241 w 115"/>
              <a:gd name="T19" fmla="*/ 25854 h 126"/>
              <a:gd name="T20" fmla="*/ 33241 w 115"/>
              <a:gd name="T21" fmla="*/ 14363 h 126"/>
              <a:gd name="T22" fmla="*/ 35615 w 115"/>
              <a:gd name="T23" fmla="*/ 12448 h 126"/>
              <a:gd name="T24" fmla="*/ 37990 w 115"/>
              <a:gd name="T25" fmla="*/ 10533 h 126"/>
              <a:gd name="T26" fmla="*/ 54610 w 115"/>
              <a:gd name="T27" fmla="*/ 6703 h 126"/>
              <a:gd name="T28" fmla="*/ 67669 w 115"/>
              <a:gd name="T29" fmla="*/ 5745 h 126"/>
              <a:gd name="T30" fmla="*/ 70043 w 115"/>
              <a:gd name="T31" fmla="*/ 3830 h 126"/>
              <a:gd name="T32" fmla="*/ 72418 w 115"/>
              <a:gd name="T33" fmla="*/ 0 h 126"/>
              <a:gd name="T34" fmla="*/ 90225 w 115"/>
              <a:gd name="T35" fmla="*/ 0 h 126"/>
              <a:gd name="T36" fmla="*/ 106846 w 115"/>
              <a:gd name="T37" fmla="*/ 0 h 126"/>
              <a:gd name="T38" fmla="*/ 111594 w 115"/>
              <a:gd name="T39" fmla="*/ 3830 h 126"/>
              <a:gd name="T40" fmla="*/ 113969 w 115"/>
              <a:gd name="T41" fmla="*/ 5745 h 126"/>
              <a:gd name="T42" fmla="*/ 124653 w 115"/>
              <a:gd name="T43" fmla="*/ 6703 h 126"/>
              <a:gd name="T44" fmla="*/ 136525 w 115"/>
              <a:gd name="T45" fmla="*/ 10533 h 126"/>
              <a:gd name="T46" fmla="*/ 127028 w 115"/>
              <a:gd name="T47" fmla="*/ 27769 h 126"/>
              <a:gd name="T48" fmla="*/ 117530 w 115"/>
              <a:gd name="T49" fmla="*/ 45962 h 126"/>
              <a:gd name="T50" fmla="*/ 106846 w 115"/>
              <a:gd name="T51" fmla="*/ 62240 h 126"/>
              <a:gd name="T52" fmla="*/ 94974 w 115"/>
              <a:gd name="T53" fmla="*/ 78518 h 126"/>
              <a:gd name="T54" fmla="*/ 81915 w 115"/>
              <a:gd name="T55" fmla="*/ 93839 h 126"/>
              <a:gd name="T56" fmla="*/ 62920 w 115"/>
              <a:gd name="T57" fmla="*/ 106287 h 126"/>
              <a:gd name="T58" fmla="*/ 54610 w 115"/>
              <a:gd name="T59" fmla="*/ 112032 h 126"/>
              <a:gd name="T60" fmla="*/ 45113 w 115"/>
              <a:gd name="T61" fmla="*/ 115862 h 126"/>
              <a:gd name="T62" fmla="*/ 33241 w 115"/>
              <a:gd name="T63" fmla="*/ 118735 h 126"/>
              <a:gd name="T64" fmla="*/ 20182 w 115"/>
              <a:gd name="T65" fmla="*/ 120650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5"/>
              <a:gd name="T100" fmla="*/ 0 h 126"/>
              <a:gd name="T101" fmla="*/ 115 w 115"/>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5" h="126">
                <a:moveTo>
                  <a:pt x="17" y="126"/>
                </a:moveTo>
                <a:lnTo>
                  <a:pt x="15" y="109"/>
                </a:lnTo>
                <a:lnTo>
                  <a:pt x="11" y="100"/>
                </a:lnTo>
                <a:lnTo>
                  <a:pt x="7" y="90"/>
                </a:lnTo>
                <a:lnTo>
                  <a:pt x="0" y="78"/>
                </a:lnTo>
                <a:lnTo>
                  <a:pt x="0" y="59"/>
                </a:lnTo>
                <a:lnTo>
                  <a:pt x="0" y="40"/>
                </a:lnTo>
                <a:lnTo>
                  <a:pt x="13" y="40"/>
                </a:lnTo>
                <a:lnTo>
                  <a:pt x="28" y="40"/>
                </a:lnTo>
                <a:lnTo>
                  <a:pt x="28" y="27"/>
                </a:lnTo>
                <a:lnTo>
                  <a:pt x="28" y="15"/>
                </a:lnTo>
                <a:lnTo>
                  <a:pt x="30" y="13"/>
                </a:lnTo>
                <a:lnTo>
                  <a:pt x="32" y="11"/>
                </a:lnTo>
                <a:lnTo>
                  <a:pt x="46" y="7"/>
                </a:lnTo>
                <a:lnTo>
                  <a:pt x="57" y="6"/>
                </a:lnTo>
                <a:lnTo>
                  <a:pt x="59" y="4"/>
                </a:lnTo>
                <a:lnTo>
                  <a:pt x="61" y="0"/>
                </a:lnTo>
                <a:lnTo>
                  <a:pt x="76" y="0"/>
                </a:lnTo>
                <a:lnTo>
                  <a:pt x="90" y="0"/>
                </a:lnTo>
                <a:lnTo>
                  <a:pt x="94" y="4"/>
                </a:lnTo>
                <a:lnTo>
                  <a:pt x="96" y="6"/>
                </a:lnTo>
                <a:lnTo>
                  <a:pt x="105" y="7"/>
                </a:lnTo>
                <a:lnTo>
                  <a:pt x="115" y="11"/>
                </a:lnTo>
                <a:lnTo>
                  <a:pt x="107" y="29"/>
                </a:lnTo>
                <a:lnTo>
                  <a:pt x="99" y="48"/>
                </a:lnTo>
                <a:lnTo>
                  <a:pt x="90" y="65"/>
                </a:lnTo>
                <a:lnTo>
                  <a:pt x="80" y="82"/>
                </a:lnTo>
                <a:lnTo>
                  <a:pt x="69" y="98"/>
                </a:lnTo>
                <a:lnTo>
                  <a:pt x="53" y="111"/>
                </a:lnTo>
                <a:lnTo>
                  <a:pt x="46" y="117"/>
                </a:lnTo>
                <a:lnTo>
                  <a:pt x="38" y="121"/>
                </a:lnTo>
                <a:lnTo>
                  <a:pt x="28" y="124"/>
                </a:lnTo>
                <a:lnTo>
                  <a:pt x="17" y="126"/>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291" name="Freeform 84"/>
          <p:cNvSpPr>
            <a:spLocks/>
          </p:cNvSpPr>
          <p:nvPr/>
        </p:nvSpPr>
        <p:spPr bwMode="auto">
          <a:xfrm>
            <a:off x="4413250" y="3921125"/>
            <a:ext cx="536575" cy="266700"/>
          </a:xfrm>
          <a:custGeom>
            <a:avLst/>
            <a:gdLst>
              <a:gd name="T0" fmla="*/ 163987 w 445"/>
              <a:gd name="T1" fmla="*/ 248731 h 282"/>
              <a:gd name="T2" fmla="*/ 163987 w 445"/>
              <a:gd name="T3" fmla="*/ 234545 h 282"/>
              <a:gd name="T4" fmla="*/ 163987 w 445"/>
              <a:gd name="T5" fmla="*/ 212793 h 282"/>
              <a:gd name="T6" fmla="*/ 110932 w 445"/>
              <a:gd name="T7" fmla="*/ 210901 h 282"/>
              <a:gd name="T8" fmla="*/ 80788 w 445"/>
              <a:gd name="T9" fmla="*/ 219413 h 282"/>
              <a:gd name="T10" fmla="*/ 43408 w 445"/>
              <a:gd name="T11" fmla="*/ 169288 h 282"/>
              <a:gd name="T12" fmla="*/ 0 w 445"/>
              <a:gd name="T13" fmla="*/ 37830 h 282"/>
              <a:gd name="T14" fmla="*/ 20498 w 445"/>
              <a:gd name="T15" fmla="*/ 39721 h 282"/>
              <a:gd name="T16" fmla="*/ 45820 w 445"/>
              <a:gd name="T17" fmla="*/ 41613 h 282"/>
              <a:gd name="T18" fmla="*/ 55466 w 445"/>
              <a:gd name="T19" fmla="*/ 34993 h 282"/>
              <a:gd name="T20" fmla="*/ 63907 w 445"/>
              <a:gd name="T21" fmla="*/ 29318 h 282"/>
              <a:gd name="T22" fmla="*/ 131431 w 445"/>
              <a:gd name="T23" fmla="*/ 21752 h 282"/>
              <a:gd name="T24" fmla="*/ 151929 w 445"/>
              <a:gd name="T25" fmla="*/ 14186 h 282"/>
              <a:gd name="T26" fmla="*/ 166399 w 445"/>
              <a:gd name="T27" fmla="*/ 7566 h 282"/>
              <a:gd name="T28" fmla="*/ 179662 w 445"/>
              <a:gd name="T29" fmla="*/ 0 h 282"/>
              <a:gd name="T30" fmla="*/ 196543 w 445"/>
              <a:gd name="T31" fmla="*/ 3783 h 282"/>
              <a:gd name="T32" fmla="*/ 214630 w 445"/>
              <a:gd name="T33" fmla="*/ 9457 h 282"/>
              <a:gd name="T34" fmla="*/ 224276 w 445"/>
              <a:gd name="T35" fmla="*/ 16078 h 282"/>
              <a:gd name="T36" fmla="*/ 232717 w 445"/>
              <a:gd name="T37" fmla="*/ 23644 h 282"/>
              <a:gd name="T38" fmla="*/ 242363 w 445"/>
              <a:gd name="T39" fmla="*/ 49179 h 282"/>
              <a:gd name="T40" fmla="*/ 249598 w 445"/>
              <a:gd name="T41" fmla="*/ 56745 h 282"/>
              <a:gd name="T42" fmla="*/ 267685 w 445"/>
              <a:gd name="T43" fmla="*/ 59582 h 282"/>
              <a:gd name="T44" fmla="*/ 286977 w 445"/>
              <a:gd name="T45" fmla="*/ 56745 h 282"/>
              <a:gd name="T46" fmla="*/ 293006 w 445"/>
              <a:gd name="T47" fmla="*/ 49179 h 282"/>
              <a:gd name="T48" fmla="*/ 302652 w 445"/>
              <a:gd name="T49" fmla="*/ 41613 h 282"/>
              <a:gd name="T50" fmla="*/ 327974 w 445"/>
              <a:gd name="T51" fmla="*/ 31210 h 282"/>
              <a:gd name="T52" fmla="*/ 355707 w 445"/>
              <a:gd name="T53" fmla="*/ 19861 h 282"/>
              <a:gd name="T54" fmla="*/ 408762 w 445"/>
              <a:gd name="T55" fmla="*/ 13240 h 282"/>
              <a:gd name="T56" fmla="*/ 413585 w 445"/>
              <a:gd name="T57" fmla="*/ 0 h 282"/>
              <a:gd name="T58" fmla="*/ 428054 w 445"/>
              <a:gd name="T59" fmla="*/ 3783 h 282"/>
              <a:gd name="T60" fmla="*/ 436495 w 445"/>
              <a:gd name="T61" fmla="*/ 9457 h 282"/>
              <a:gd name="T62" fmla="*/ 446141 w 445"/>
              <a:gd name="T63" fmla="*/ 16078 h 282"/>
              <a:gd name="T64" fmla="*/ 455787 w 445"/>
              <a:gd name="T65" fmla="*/ 23644 h 282"/>
              <a:gd name="T66" fmla="*/ 461816 w 445"/>
              <a:gd name="T67" fmla="*/ 31210 h 282"/>
              <a:gd name="T68" fmla="*/ 471463 w 445"/>
              <a:gd name="T69" fmla="*/ 37830 h 282"/>
              <a:gd name="T70" fmla="*/ 481109 w 445"/>
              <a:gd name="T71" fmla="*/ 43504 h 282"/>
              <a:gd name="T72" fmla="*/ 489549 w 445"/>
              <a:gd name="T73" fmla="*/ 51070 h 282"/>
              <a:gd name="T74" fmla="*/ 496784 w 445"/>
              <a:gd name="T75" fmla="*/ 58636 h 282"/>
              <a:gd name="T76" fmla="*/ 506430 w 445"/>
              <a:gd name="T77" fmla="*/ 74714 h 282"/>
              <a:gd name="T78" fmla="*/ 522106 w 445"/>
              <a:gd name="T79" fmla="*/ 94574 h 282"/>
              <a:gd name="T80" fmla="*/ 536575 w 445"/>
              <a:gd name="T81" fmla="*/ 114435 h 282"/>
              <a:gd name="T82" fmla="*/ 534163 w 445"/>
              <a:gd name="T83" fmla="*/ 126730 h 282"/>
              <a:gd name="T84" fmla="*/ 529340 w 445"/>
              <a:gd name="T85" fmla="*/ 138079 h 282"/>
              <a:gd name="T86" fmla="*/ 534163 w 445"/>
              <a:gd name="T87" fmla="*/ 145645 h 282"/>
              <a:gd name="T88" fmla="*/ 513665 w 445"/>
              <a:gd name="T89" fmla="*/ 152265 h 282"/>
              <a:gd name="T90" fmla="*/ 506430 w 445"/>
              <a:gd name="T91" fmla="*/ 161722 h 282"/>
              <a:gd name="T92" fmla="*/ 513665 w 445"/>
              <a:gd name="T93" fmla="*/ 170234 h 282"/>
              <a:gd name="T94" fmla="*/ 511253 w 445"/>
              <a:gd name="T95" fmla="*/ 209010 h 282"/>
              <a:gd name="T96" fmla="*/ 443729 w 445"/>
              <a:gd name="T97" fmla="*/ 215630 h 282"/>
              <a:gd name="T98" fmla="*/ 434083 w 445"/>
              <a:gd name="T99" fmla="*/ 223196 h 282"/>
              <a:gd name="T100" fmla="*/ 425643 w 445"/>
              <a:gd name="T101" fmla="*/ 228870 h 282"/>
              <a:gd name="T102" fmla="*/ 393086 w 445"/>
              <a:gd name="T103" fmla="*/ 236436 h 282"/>
              <a:gd name="T104" fmla="*/ 383440 w 445"/>
              <a:gd name="T105" fmla="*/ 243056 h 282"/>
              <a:gd name="T106" fmla="*/ 370177 w 445"/>
              <a:gd name="T107" fmla="*/ 250622 h 282"/>
              <a:gd name="T108" fmla="*/ 355707 w 445"/>
              <a:gd name="T109" fmla="*/ 258188 h 282"/>
              <a:gd name="T110" fmla="*/ 330386 w 445"/>
              <a:gd name="T111" fmla="*/ 256297 h 282"/>
              <a:gd name="T112" fmla="*/ 265273 w 445"/>
              <a:gd name="T113" fmla="*/ 244948 h 2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45"/>
              <a:gd name="T172" fmla="*/ 0 h 282"/>
              <a:gd name="T173" fmla="*/ 445 w 445"/>
              <a:gd name="T174" fmla="*/ 282 h 2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45" h="282">
                <a:moveTo>
                  <a:pt x="145" y="263"/>
                </a:moveTo>
                <a:lnTo>
                  <a:pt x="140" y="263"/>
                </a:lnTo>
                <a:lnTo>
                  <a:pt x="136" y="263"/>
                </a:lnTo>
                <a:lnTo>
                  <a:pt x="136" y="257"/>
                </a:lnTo>
                <a:lnTo>
                  <a:pt x="136" y="253"/>
                </a:lnTo>
                <a:lnTo>
                  <a:pt x="136" y="248"/>
                </a:lnTo>
                <a:lnTo>
                  <a:pt x="136" y="242"/>
                </a:lnTo>
                <a:lnTo>
                  <a:pt x="136" y="234"/>
                </a:lnTo>
                <a:lnTo>
                  <a:pt x="136" y="225"/>
                </a:lnTo>
                <a:lnTo>
                  <a:pt x="115" y="221"/>
                </a:lnTo>
                <a:lnTo>
                  <a:pt x="99" y="221"/>
                </a:lnTo>
                <a:lnTo>
                  <a:pt x="92" y="223"/>
                </a:lnTo>
                <a:lnTo>
                  <a:pt x="84" y="225"/>
                </a:lnTo>
                <a:lnTo>
                  <a:pt x="76" y="228"/>
                </a:lnTo>
                <a:lnTo>
                  <a:pt x="67" y="232"/>
                </a:lnTo>
                <a:lnTo>
                  <a:pt x="57" y="228"/>
                </a:lnTo>
                <a:lnTo>
                  <a:pt x="48" y="225"/>
                </a:lnTo>
                <a:lnTo>
                  <a:pt x="36" y="179"/>
                </a:lnTo>
                <a:lnTo>
                  <a:pt x="25" y="133"/>
                </a:lnTo>
                <a:lnTo>
                  <a:pt x="11" y="86"/>
                </a:lnTo>
                <a:lnTo>
                  <a:pt x="0" y="40"/>
                </a:lnTo>
                <a:lnTo>
                  <a:pt x="7" y="40"/>
                </a:lnTo>
                <a:lnTo>
                  <a:pt x="15" y="40"/>
                </a:lnTo>
                <a:lnTo>
                  <a:pt x="17" y="42"/>
                </a:lnTo>
                <a:lnTo>
                  <a:pt x="19" y="44"/>
                </a:lnTo>
                <a:lnTo>
                  <a:pt x="28" y="44"/>
                </a:lnTo>
                <a:lnTo>
                  <a:pt x="38" y="44"/>
                </a:lnTo>
                <a:lnTo>
                  <a:pt x="40" y="42"/>
                </a:lnTo>
                <a:lnTo>
                  <a:pt x="44" y="40"/>
                </a:lnTo>
                <a:lnTo>
                  <a:pt x="46" y="37"/>
                </a:lnTo>
                <a:lnTo>
                  <a:pt x="48" y="35"/>
                </a:lnTo>
                <a:lnTo>
                  <a:pt x="51" y="33"/>
                </a:lnTo>
                <a:lnTo>
                  <a:pt x="53" y="31"/>
                </a:lnTo>
                <a:lnTo>
                  <a:pt x="80" y="27"/>
                </a:lnTo>
                <a:lnTo>
                  <a:pt x="107" y="25"/>
                </a:lnTo>
                <a:lnTo>
                  <a:pt x="109" y="23"/>
                </a:lnTo>
                <a:lnTo>
                  <a:pt x="111" y="21"/>
                </a:lnTo>
                <a:lnTo>
                  <a:pt x="119" y="17"/>
                </a:lnTo>
                <a:lnTo>
                  <a:pt x="126" y="15"/>
                </a:lnTo>
                <a:lnTo>
                  <a:pt x="128" y="14"/>
                </a:lnTo>
                <a:lnTo>
                  <a:pt x="130" y="10"/>
                </a:lnTo>
                <a:lnTo>
                  <a:pt x="138" y="8"/>
                </a:lnTo>
                <a:lnTo>
                  <a:pt x="145" y="6"/>
                </a:lnTo>
                <a:lnTo>
                  <a:pt x="147" y="4"/>
                </a:lnTo>
                <a:lnTo>
                  <a:pt x="149" y="0"/>
                </a:lnTo>
                <a:lnTo>
                  <a:pt x="155" y="0"/>
                </a:lnTo>
                <a:lnTo>
                  <a:pt x="159" y="0"/>
                </a:lnTo>
                <a:lnTo>
                  <a:pt x="163" y="4"/>
                </a:lnTo>
                <a:lnTo>
                  <a:pt x="165" y="6"/>
                </a:lnTo>
                <a:lnTo>
                  <a:pt x="172" y="8"/>
                </a:lnTo>
                <a:lnTo>
                  <a:pt x="178" y="10"/>
                </a:lnTo>
                <a:lnTo>
                  <a:pt x="180" y="14"/>
                </a:lnTo>
                <a:lnTo>
                  <a:pt x="184" y="15"/>
                </a:lnTo>
                <a:lnTo>
                  <a:pt x="186" y="17"/>
                </a:lnTo>
                <a:lnTo>
                  <a:pt x="188" y="21"/>
                </a:lnTo>
                <a:lnTo>
                  <a:pt x="191" y="23"/>
                </a:lnTo>
                <a:lnTo>
                  <a:pt x="193" y="25"/>
                </a:lnTo>
                <a:lnTo>
                  <a:pt x="195" y="37"/>
                </a:lnTo>
                <a:lnTo>
                  <a:pt x="199" y="50"/>
                </a:lnTo>
                <a:lnTo>
                  <a:pt x="201" y="52"/>
                </a:lnTo>
                <a:lnTo>
                  <a:pt x="203" y="54"/>
                </a:lnTo>
                <a:lnTo>
                  <a:pt x="205" y="56"/>
                </a:lnTo>
                <a:lnTo>
                  <a:pt x="207" y="60"/>
                </a:lnTo>
                <a:lnTo>
                  <a:pt x="211" y="62"/>
                </a:lnTo>
                <a:lnTo>
                  <a:pt x="213" y="63"/>
                </a:lnTo>
                <a:lnTo>
                  <a:pt x="222" y="63"/>
                </a:lnTo>
                <a:lnTo>
                  <a:pt x="232" y="63"/>
                </a:lnTo>
                <a:lnTo>
                  <a:pt x="234" y="62"/>
                </a:lnTo>
                <a:lnTo>
                  <a:pt x="238" y="60"/>
                </a:lnTo>
                <a:lnTo>
                  <a:pt x="239" y="56"/>
                </a:lnTo>
                <a:lnTo>
                  <a:pt x="241" y="54"/>
                </a:lnTo>
                <a:lnTo>
                  <a:pt x="243" y="52"/>
                </a:lnTo>
                <a:lnTo>
                  <a:pt x="247" y="50"/>
                </a:lnTo>
                <a:lnTo>
                  <a:pt x="249" y="46"/>
                </a:lnTo>
                <a:lnTo>
                  <a:pt x="251" y="44"/>
                </a:lnTo>
                <a:lnTo>
                  <a:pt x="253" y="42"/>
                </a:lnTo>
                <a:lnTo>
                  <a:pt x="257" y="40"/>
                </a:lnTo>
                <a:lnTo>
                  <a:pt x="272" y="33"/>
                </a:lnTo>
                <a:lnTo>
                  <a:pt x="289" y="25"/>
                </a:lnTo>
                <a:lnTo>
                  <a:pt x="291" y="23"/>
                </a:lnTo>
                <a:lnTo>
                  <a:pt x="295" y="21"/>
                </a:lnTo>
                <a:lnTo>
                  <a:pt x="316" y="21"/>
                </a:lnTo>
                <a:lnTo>
                  <a:pt x="339" y="21"/>
                </a:lnTo>
                <a:lnTo>
                  <a:pt x="339" y="14"/>
                </a:lnTo>
                <a:lnTo>
                  <a:pt x="339" y="6"/>
                </a:lnTo>
                <a:lnTo>
                  <a:pt x="341" y="4"/>
                </a:lnTo>
                <a:lnTo>
                  <a:pt x="343" y="0"/>
                </a:lnTo>
                <a:lnTo>
                  <a:pt x="347" y="0"/>
                </a:lnTo>
                <a:lnTo>
                  <a:pt x="353" y="0"/>
                </a:lnTo>
                <a:lnTo>
                  <a:pt x="355" y="4"/>
                </a:lnTo>
                <a:lnTo>
                  <a:pt x="358" y="6"/>
                </a:lnTo>
                <a:lnTo>
                  <a:pt x="360" y="8"/>
                </a:lnTo>
                <a:lnTo>
                  <a:pt x="362" y="10"/>
                </a:lnTo>
                <a:lnTo>
                  <a:pt x="364" y="14"/>
                </a:lnTo>
                <a:lnTo>
                  <a:pt x="368" y="15"/>
                </a:lnTo>
                <a:lnTo>
                  <a:pt x="370" y="17"/>
                </a:lnTo>
                <a:lnTo>
                  <a:pt x="372" y="21"/>
                </a:lnTo>
                <a:lnTo>
                  <a:pt x="374" y="23"/>
                </a:lnTo>
                <a:lnTo>
                  <a:pt x="378" y="25"/>
                </a:lnTo>
                <a:lnTo>
                  <a:pt x="379" y="27"/>
                </a:lnTo>
                <a:lnTo>
                  <a:pt x="381" y="31"/>
                </a:lnTo>
                <a:lnTo>
                  <a:pt x="383" y="33"/>
                </a:lnTo>
                <a:lnTo>
                  <a:pt x="387" y="35"/>
                </a:lnTo>
                <a:lnTo>
                  <a:pt x="389" y="37"/>
                </a:lnTo>
                <a:lnTo>
                  <a:pt x="391" y="40"/>
                </a:lnTo>
                <a:lnTo>
                  <a:pt x="395" y="42"/>
                </a:lnTo>
                <a:lnTo>
                  <a:pt x="397" y="44"/>
                </a:lnTo>
                <a:lnTo>
                  <a:pt x="399" y="46"/>
                </a:lnTo>
                <a:lnTo>
                  <a:pt x="401" y="50"/>
                </a:lnTo>
                <a:lnTo>
                  <a:pt x="404" y="52"/>
                </a:lnTo>
                <a:lnTo>
                  <a:pt x="406" y="54"/>
                </a:lnTo>
                <a:lnTo>
                  <a:pt x="408" y="56"/>
                </a:lnTo>
                <a:lnTo>
                  <a:pt x="410" y="60"/>
                </a:lnTo>
                <a:lnTo>
                  <a:pt x="412" y="62"/>
                </a:lnTo>
                <a:lnTo>
                  <a:pt x="416" y="63"/>
                </a:lnTo>
                <a:lnTo>
                  <a:pt x="418" y="71"/>
                </a:lnTo>
                <a:lnTo>
                  <a:pt x="420" y="79"/>
                </a:lnTo>
                <a:lnTo>
                  <a:pt x="424" y="81"/>
                </a:lnTo>
                <a:lnTo>
                  <a:pt x="426" y="83"/>
                </a:lnTo>
                <a:lnTo>
                  <a:pt x="433" y="100"/>
                </a:lnTo>
                <a:lnTo>
                  <a:pt x="439" y="117"/>
                </a:lnTo>
                <a:lnTo>
                  <a:pt x="443" y="119"/>
                </a:lnTo>
                <a:lnTo>
                  <a:pt x="445" y="121"/>
                </a:lnTo>
                <a:lnTo>
                  <a:pt x="445" y="127"/>
                </a:lnTo>
                <a:lnTo>
                  <a:pt x="445" y="133"/>
                </a:lnTo>
                <a:lnTo>
                  <a:pt x="443" y="134"/>
                </a:lnTo>
                <a:lnTo>
                  <a:pt x="439" y="136"/>
                </a:lnTo>
                <a:lnTo>
                  <a:pt x="439" y="142"/>
                </a:lnTo>
                <a:lnTo>
                  <a:pt x="439" y="146"/>
                </a:lnTo>
                <a:lnTo>
                  <a:pt x="443" y="148"/>
                </a:lnTo>
                <a:lnTo>
                  <a:pt x="445" y="152"/>
                </a:lnTo>
                <a:lnTo>
                  <a:pt x="443" y="154"/>
                </a:lnTo>
                <a:lnTo>
                  <a:pt x="439" y="156"/>
                </a:lnTo>
                <a:lnTo>
                  <a:pt x="433" y="157"/>
                </a:lnTo>
                <a:lnTo>
                  <a:pt x="426" y="161"/>
                </a:lnTo>
                <a:lnTo>
                  <a:pt x="424" y="163"/>
                </a:lnTo>
                <a:lnTo>
                  <a:pt x="420" y="165"/>
                </a:lnTo>
                <a:lnTo>
                  <a:pt x="420" y="171"/>
                </a:lnTo>
                <a:lnTo>
                  <a:pt x="420" y="175"/>
                </a:lnTo>
                <a:lnTo>
                  <a:pt x="424" y="177"/>
                </a:lnTo>
                <a:lnTo>
                  <a:pt x="426" y="180"/>
                </a:lnTo>
                <a:lnTo>
                  <a:pt x="426" y="200"/>
                </a:lnTo>
                <a:lnTo>
                  <a:pt x="426" y="219"/>
                </a:lnTo>
                <a:lnTo>
                  <a:pt x="424" y="221"/>
                </a:lnTo>
                <a:lnTo>
                  <a:pt x="420" y="225"/>
                </a:lnTo>
                <a:lnTo>
                  <a:pt x="395" y="227"/>
                </a:lnTo>
                <a:lnTo>
                  <a:pt x="368" y="228"/>
                </a:lnTo>
                <a:lnTo>
                  <a:pt x="364" y="230"/>
                </a:lnTo>
                <a:lnTo>
                  <a:pt x="362" y="232"/>
                </a:lnTo>
                <a:lnTo>
                  <a:pt x="360" y="236"/>
                </a:lnTo>
                <a:lnTo>
                  <a:pt x="358" y="238"/>
                </a:lnTo>
                <a:lnTo>
                  <a:pt x="355" y="240"/>
                </a:lnTo>
                <a:lnTo>
                  <a:pt x="353" y="242"/>
                </a:lnTo>
                <a:lnTo>
                  <a:pt x="341" y="246"/>
                </a:lnTo>
                <a:lnTo>
                  <a:pt x="328" y="248"/>
                </a:lnTo>
                <a:lnTo>
                  <a:pt x="326" y="250"/>
                </a:lnTo>
                <a:lnTo>
                  <a:pt x="324" y="253"/>
                </a:lnTo>
                <a:lnTo>
                  <a:pt x="322" y="255"/>
                </a:lnTo>
                <a:lnTo>
                  <a:pt x="318" y="257"/>
                </a:lnTo>
                <a:lnTo>
                  <a:pt x="316" y="259"/>
                </a:lnTo>
                <a:lnTo>
                  <a:pt x="314" y="263"/>
                </a:lnTo>
                <a:lnTo>
                  <a:pt x="307" y="265"/>
                </a:lnTo>
                <a:lnTo>
                  <a:pt x="299" y="267"/>
                </a:lnTo>
                <a:lnTo>
                  <a:pt x="297" y="269"/>
                </a:lnTo>
                <a:lnTo>
                  <a:pt x="295" y="273"/>
                </a:lnTo>
                <a:lnTo>
                  <a:pt x="291" y="276"/>
                </a:lnTo>
                <a:lnTo>
                  <a:pt x="289" y="282"/>
                </a:lnTo>
                <a:lnTo>
                  <a:pt x="274" y="271"/>
                </a:lnTo>
                <a:lnTo>
                  <a:pt x="257" y="265"/>
                </a:lnTo>
                <a:lnTo>
                  <a:pt x="239" y="261"/>
                </a:lnTo>
                <a:lnTo>
                  <a:pt x="220" y="259"/>
                </a:lnTo>
                <a:lnTo>
                  <a:pt x="182" y="259"/>
                </a:lnTo>
                <a:lnTo>
                  <a:pt x="145" y="263"/>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292" name="Freeform 85"/>
          <p:cNvSpPr>
            <a:spLocks/>
          </p:cNvSpPr>
          <p:nvPr/>
        </p:nvSpPr>
        <p:spPr bwMode="auto">
          <a:xfrm>
            <a:off x="4297363" y="3654425"/>
            <a:ext cx="546100" cy="320675"/>
          </a:xfrm>
          <a:custGeom>
            <a:avLst/>
            <a:gdLst>
              <a:gd name="T0" fmla="*/ 371685 w 454"/>
              <a:gd name="T1" fmla="*/ 315016 h 340"/>
              <a:gd name="T2" fmla="*/ 362062 w 454"/>
              <a:gd name="T3" fmla="*/ 307471 h 340"/>
              <a:gd name="T4" fmla="*/ 354845 w 454"/>
              <a:gd name="T5" fmla="*/ 283892 h 340"/>
              <a:gd name="T6" fmla="*/ 345222 w 454"/>
              <a:gd name="T7" fmla="*/ 277290 h 340"/>
              <a:gd name="T8" fmla="*/ 336802 w 454"/>
              <a:gd name="T9" fmla="*/ 269744 h 340"/>
              <a:gd name="T10" fmla="*/ 316353 w 454"/>
              <a:gd name="T11" fmla="*/ 262199 h 340"/>
              <a:gd name="T12" fmla="*/ 289890 w 454"/>
              <a:gd name="T13" fmla="*/ 260313 h 340"/>
              <a:gd name="T14" fmla="*/ 274253 w 454"/>
              <a:gd name="T15" fmla="*/ 267858 h 340"/>
              <a:gd name="T16" fmla="*/ 259819 w 454"/>
              <a:gd name="T17" fmla="*/ 273517 h 340"/>
              <a:gd name="T18" fmla="*/ 239370 w 454"/>
              <a:gd name="T19" fmla="*/ 280119 h 340"/>
              <a:gd name="T20" fmla="*/ 173212 w 454"/>
              <a:gd name="T21" fmla="*/ 287664 h 340"/>
              <a:gd name="T22" fmla="*/ 163589 w 454"/>
              <a:gd name="T23" fmla="*/ 295210 h 340"/>
              <a:gd name="T24" fmla="*/ 156372 w 454"/>
              <a:gd name="T25" fmla="*/ 301812 h 340"/>
              <a:gd name="T26" fmla="*/ 140735 w 454"/>
              <a:gd name="T27" fmla="*/ 298982 h 340"/>
              <a:gd name="T28" fmla="*/ 115475 w 454"/>
              <a:gd name="T29" fmla="*/ 293323 h 340"/>
              <a:gd name="T30" fmla="*/ 101041 w 454"/>
              <a:gd name="T31" fmla="*/ 278233 h 340"/>
              <a:gd name="T32" fmla="*/ 57737 w 454"/>
              <a:gd name="T33" fmla="*/ 246165 h 340"/>
              <a:gd name="T34" fmla="*/ 68563 w 454"/>
              <a:gd name="T35" fmla="*/ 218814 h 340"/>
              <a:gd name="T36" fmla="*/ 45709 w 454"/>
              <a:gd name="T37" fmla="*/ 200893 h 340"/>
              <a:gd name="T38" fmla="*/ 18043 w 454"/>
              <a:gd name="T39" fmla="*/ 182973 h 340"/>
              <a:gd name="T40" fmla="*/ 10826 w 454"/>
              <a:gd name="T41" fmla="*/ 169769 h 340"/>
              <a:gd name="T42" fmla="*/ 2406 w 454"/>
              <a:gd name="T43" fmla="*/ 135815 h 340"/>
              <a:gd name="T44" fmla="*/ 0 w 454"/>
              <a:gd name="T45" fmla="*/ 114123 h 340"/>
              <a:gd name="T46" fmla="*/ 6014 w 454"/>
              <a:gd name="T47" fmla="*/ 108464 h 340"/>
              <a:gd name="T48" fmla="*/ 15637 w 454"/>
              <a:gd name="T49" fmla="*/ 100918 h 340"/>
              <a:gd name="T50" fmla="*/ 25260 w 454"/>
              <a:gd name="T51" fmla="*/ 76396 h 340"/>
              <a:gd name="T52" fmla="*/ 68563 w 454"/>
              <a:gd name="T53" fmla="*/ 68851 h 340"/>
              <a:gd name="T54" fmla="*/ 78186 w 454"/>
              <a:gd name="T55" fmla="*/ 39613 h 340"/>
              <a:gd name="T56" fmla="*/ 85403 w 454"/>
              <a:gd name="T57" fmla="*/ 9432 h 340"/>
              <a:gd name="T58" fmla="*/ 138329 w 454"/>
              <a:gd name="T59" fmla="*/ 3773 h 340"/>
              <a:gd name="T60" fmla="*/ 161184 w 454"/>
              <a:gd name="T61" fmla="*/ 5659 h 340"/>
              <a:gd name="T62" fmla="*/ 181632 w 454"/>
              <a:gd name="T63" fmla="*/ 12261 h 340"/>
              <a:gd name="T64" fmla="*/ 214110 w 454"/>
              <a:gd name="T65" fmla="*/ 17920 h 340"/>
              <a:gd name="T66" fmla="*/ 228544 w 454"/>
              <a:gd name="T67" fmla="*/ 25465 h 340"/>
              <a:gd name="T68" fmla="*/ 244181 w 454"/>
              <a:gd name="T69" fmla="*/ 33011 h 340"/>
              <a:gd name="T70" fmla="*/ 262224 w 454"/>
              <a:gd name="T71" fmla="*/ 39613 h 340"/>
              <a:gd name="T72" fmla="*/ 283876 w 454"/>
              <a:gd name="T73" fmla="*/ 74510 h 340"/>
              <a:gd name="T74" fmla="*/ 316353 w 454"/>
              <a:gd name="T75" fmla="*/ 79226 h 340"/>
              <a:gd name="T76" fmla="*/ 347628 w 454"/>
              <a:gd name="T77" fmla="*/ 86771 h 340"/>
              <a:gd name="T78" fmla="*/ 369279 w 454"/>
              <a:gd name="T79" fmla="*/ 94316 h 340"/>
              <a:gd name="T80" fmla="*/ 407771 w 454"/>
              <a:gd name="T81" fmla="*/ 98089 h 340"/>
              <a:gd name="T82" fmla="*/ 449871 w 454"/>
              <a:gd name="T83" fmla="*/ 102805 h 340"/>
              <a:gd name="T84" fmla="*/ 447465 w 454"/>
              <a:gd name="T85" fmla="*/ 110350 h 340"/>
              <a:gd name="T86" fmla="*/ 449871 w 454"/>
              <a:gd name="T87" fmla="*/ 121668 h 340"/>
              <a:gd name="T88" fmla="*/ 452277 w 454"/>
              <a:gd name="T89" fmla="*/ 165053 h 340"/>
              <a:gd name="T90" fmla="*/ 475131 w 454"/>
              <a:gd name="T91" fmla="*/ 163167 h 340"/>
              <a:gd name="T92" fmla="*/ 482348 w 454"/>
              <a:gd name="T93" fmla="*/ 155622 h 340"/>
              <a:gd name="T94" fmla="*/ 490768 w 454"/>
              <a:gd name="T95" fmla="*/ 139588 h 340"/>
              <a:gd name="T96" fmla="*/ 523246 w 454"/>
              <a:gd name="T97" fmla="*/ 137702 h 340"/>
              <a:gd name="T98" fmla="*/ 525651 w 454"/>
              <a:gd name="T99" fmla="*/ 177314 h 340"/>
              <a:gd name="T100" fmla="*/ 535274 w 454"/>
              <a:gd name="T101" fmla="*/ 197121 h 340"/>
              <a:gd name="T102" fmla="*/ 542491 w 454"/>
              <a:gd name="T103" fmla="*/ 211268 h 340"/>
              <a:gd name="T104" fmla="*/ 546100 w 454"/>
              <a:gd name="T105" fmla="*/ 224472 h 340"/>
              <a:gd name="T106" fmla="*/ 530463 w 454"/>
              <a:gd name="T107" fmla="*/ 244279 h 340"/>
              <a:gd name="T108" fmla="*/ 516028 w 454"/>
              <a:gd name="T109" fmla="*/ 264085 h 340"/>
              <a:gd name="T110" fmla="*/ 460697 w 454"/>
              <a:gd name="T111" fmla="*/ 280119 h 340"/>
              <a:gd name="T112" fmla="*/ 417394 w 454"/>
              <a:gd name="T113" fmla="*/ 283892 h 340"/>
              <a:gd name="T114" fmla="*/ 414988 w 454"/>
              <a:gd name="T115" fmla="*/ 298982 h 340"/>
              <a:gd name="T116" fmla="*/ 405365 w 454"/>
              <a:gd name="T117" fmla="*/ 305584 h 340"/>
              <a:gd name="T118" fmla="*/ 396945 w 454"/>
              <a:gd name="T119" fmla="*/ 313130 h 340"/>
              <a:gd name="T120" fmla="*/ 389728 w 454"/>
              <a:gd name="T121" fmla="*/ 32067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4"/>
              <a:gd name="T184" fmla="*/ 0 h 340"/>
              <a:gd name="T185" fmla="*/ 454 w 454"/>
              <a:gd name="T186" fmla="*/ 340 h 3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4" h="340">
                <a:moveTo>
                  <a:pt x="312" y="340"/>
                </a:moveTo>
                <a:lnTo>
                  <a:pt x="310" y="336"/>
                </a:lnTo>
                <a:lnTo>
                  <a:pt x="309" y="334"/>
                </a:lnTo>
                <a:lnTo>
                  <a:pt x="307" y="332"/>
                </a:lnTo>
                <a:lnTo>
                  <a:pt x="303" y="330"/>
                </a:lnTo>
                <a:lnTo>
                  <a:pt x="301" y="326"/>
                </a:lnTo>
                <a:lnTo>
                  <a:pt x="299" y="324"/>
                </a:lnTo>
                <a:lnTo>
                  <a:pt x="297" y="313"/>
                </a:lnTo>
                <a:lnTo>
                  <a:pt x="295" y="301"/>
                </a:lnTo>
                <a:lnTo>
                  <a:pt x="291" y="297"/>
                </a:lnTo>
                <a:lnTo>
                  <a:pt x="289" y="295"/>
                </a:lnTo>
                <a:lnTo>
                  <a:pt x="287" y="294"/>
                </a:lnTo>
                <a:lnTo>
                  <a:pt x="284" y="290"/>
                </a:lnTo>
                <a:lnTo>
                  <a:pt x="282" y="288"/>
                </a:lnTo>
                <a:lnTo>
                  <a:pt x="280" y="286"/>
                </a:lnTo>
                <a:lnTo>
                  <a:pt x="272" y="284"/>
                </a:lnTo>
                <a:lnTo>
                  <a:pt x="264" y="280"/>
                </a:lnTo>
                <a:lnTo>
                  <a:pt x="263" y="278"/>
                </a:lnTo>
                <a:lnTo>
                  <a:pt x="261" y="276"/>
                </a:lnTo>
                <a:lnTo>
                  <a:pt x="251" y="276"/>
                </a:lnTo>
                <a:lnTo>
                  <a:pt x="241" y="276"/>
                </a:lnTo>
                <a:lnTo>
                  <a:pt x="238" y="278"/>
                </a:lnTo>
                <a:lnTo>
                  <a:pt x="236" y="280"/>
                </a:lnTo>
                <a:lnTo>
                  <a:pt x="228" y="284"/>
                </a:lnTo>
                <a:lnTo>
                  <a:pt x="222" y="286"/>
                </a:lnTo>
                <a:lnTo>
                  <a:pt x="218" y="288"/>
                </a:lnTo>
                <a:lnTo>
                  <a:pt x="216" y="290"/>
                </a:lnTo>
                <a:lnTo>
                  <a:pt x="209" y="294"/>
                </a:lnTo>
                <a:lnTo>
                  <a:pt x="203" y="295"/>
                </a:lnTo>
                <a:lnTo>
                  <a:pt x="199" y="297"/>
                </a:lnTo>
                <a:lnTo>
                  <a:pt x="197" y="301"/>
                </a:lnTo>
                <a:lnTo>
                  <a:pt x="170" y="303"/>
                </a:lnTo>
                <a:lnTo>
                  <a:pt x="144" y="305"/>
                </a:lnTo>
                <a:lnTo>
                  <a:pt x="142" y="307"/>
                </a:lnTo>
                <a:lnTo>
                  <a:pt x="140" y="311"/>
                </a:lnTo>
                <a:lnTo>
                  <a:pt x="136" y="313"/>
                </a:lnTo>
                <a:lnTo>
                  <a:pt x="134" y="315"/>
                </a:lnTo>
                <a:lnTo>
                  <a:pt x="132" y="317"/>
                </a:lnTo>
                <a:lnTo>
                  <a:pt x="130" y="320"/>
                </a:lnTo>
                <a:lnTo>
                  <a:pt x="124" y="320"/>
                </a:lnTo>
                <a:lnTo>
                  <a:pt x="121" y="320"/>
                </a:lnTo>
                <a:lnTo>
                  <a:pt x="117" y="317"/>
                </a:lnTo>
                <a:lnTo>
                  <a:pt x="115" y="315"/>
                </a:lnTo>
                <a:lnTo>
                  <a:pt x="105" y="313"/>
                </a:lnTo>
                <a:lnTo>
                  <a:pt x="96" y="311"/>
                </a:lnTo>
                <a:lnTo>
                  <a:pt x="92" y="311"/>
                </a:lnTo>
                <a:lnTo>
                  <a:pt x="86" y="311"/>
                </a:lnTo>
                <a:lnTo>
                  <a:pt x="84" y="295"/>
                </a:lnTo>
                <a:lnTo>
                  <a:pt x="82" y="280"/>
                </a:lnTo>
                <a:lnTo>
                  <a:pt x="65" y="271"/>
                </a:lnTo>
                <a:lnTo>
                  <a:pt x="48" y="261"/>
                </a:lnTo>
                <a:lnTo>
                  <a:pt x="48" y="257"/>
                </a:lnTo>
                <a:lnTo>
                  <a:pt x="48" y="251"/>
                </a:lnTo>
                <a:lnTo>
                  <a:pt x="57" y="232"/>
                </a:lnTo>
                <a:lnTo>
                  <a:pt x="67" y="213"/>
                </a:lnTo>
                <a:lnTo>
                  <a:pt x="51" y="213"/>
                </a:lnTo>
                <a:lnTo>
                  <a:pt x="38" y="213"/>
                </a:lnTo>
                <a:lnTo>
                  <a:pt x="28" y="209"/>
                </a:lnTo>
                <a:lnTo>
                  <a:pt x="19" y="203"/>
                </a:lnTo>
                <a:lnTo>
                  <a:pt x="15" y="194"/>
                </a:lnTo>
                <a:lnTo>
                  <a:pt x="13" y="184"/>
                </a:lnTo>
                <a:lnTo>
                  <a:pt x="11" y="182"/>
                </a:lnTo>
                <a:lnTo>
                  <a:pt x="9" y="180"/>
                </a:lnTo>
                <a:lnTo>
                  <a:pt x="5" y="163"/>
                </a:lnTo>
                <a:lnTo>
                  <a:pt x="3" y="146"/>
                </a:lnTo>
                <a:lnTo>
                  <a:pt x="2" y="144"/>
                </a:lnTo>
                <a:lnTo>
                  <a:pt x="0" y="140"/>
                </a:lnTo>
                <a:lnTo>
                  <a:pt x="0" y="130"/>
                </a:lnTo>
                <a:lnTo>
                  <a:pt x="0" y="121"/>
                </a:lnTo>
                <a:lnTo>
                  <a:pt x="2" y="119"/>
                </a:lnTo>
                <a:lnTo>
                  <a:pt x="3" y="117"/>
                </a:lnTo>
                <a:lnTo>
                  <a:pt x="5" y="115"/>
                </a:lnTo>
                <a:lnTo>
                  <a:pt x="9" y="111"/>
                </a:lnTo>
                <a:lnTo>
                  <a:pt x="11" y="109"/>
                </a:lnTo>
                <a:lnTo>
                  <a:pt x="13" y="107"/>
                </a:lnTo>
                <a:lnTo>
                  <a:pt x="15" y="94"/>
                </a:lnTo>
                <a:lnTo>
                  <a:pt x="19" y="82"/>
                </a:lnTo>
                <a:lnTo>
                  <a:pt x="21" y="81"/>
                </a:lnTo>
                <a:lnTo>
                  <a:pt x="23" y="79"/>
                </a:lnTo>
                <a:lnTo>
                  <a:pt x="40" y="75"/>
                </a:lnTo>
                <a:lnTo>
                  <a:pt x="57" y="73"/>
                </a:lnTo>
                <a:lnTo>
                  <a:pt x="59" y="71"/>
                </a:lnTo>
                <a:lnTo>
                  <a:pt x="63" y="69"/>
                </a:lnTo>
                <a:lnTo>
                  <a:pt x="65" y="42"/>
                </a:lnTo>
                <a:lnTo>
                  <a:pt x="67" y="15"/>
                </a:lnTo>
                <a:lnTo>
                  <a:pt x="69" y="13"/>
                </a:lnTo>
                <a:lnTo>
                  <a:pt x="71" y="10"/>
                </a:lnTo>
                <a:lnTo>
                  <a:pt x="86" y="8"/>
                </a:lnTo>
                <a:lnTo>
                  <a:pt x="99" y="6"/>
                </a:lnTo>
                <a:lnTo>
                  <a:pt x="115" y="4"/>
                </a:lnTo>
                <a:lnTo>
                  <a:pt x="130" y="0"/>
                </a:lnTo>
                <a:lnTo>
                  <a:pt x="132" y="4"/>
                </a:lnTo>
                <a:lnTo>
                  <a:pt x="134" y="6"/>
                </a:lnTo>
                <a:lnTo>
                  <a:pt x="142" y="8"/>
                </a:lnTo>
                <a:lnTo>
                  <a:pt x="149" y="10"/>
                </a:lnTo>
                <a:lnTo>
                  <a:pt x="151" y="13"/>
                </a:lnTo>
                <a:lnTo>
                  <a:pt x="153" y="15"/>
                </a:lnTo>
                <a:lnTo>
                  <a:pt x="167" y="17"/>
                </a:lnTo>
                <a:lnTo>
                  <a:pt x="178" y="19"/>
                </a:lnTo>
                <a:lnTo>
                  <a:pt x="180" y="23"/>
                </a:lnTo>
                <a:lnTo>
                  <a:pt x="182" y="25"/>
                </a:lnTo>
                <a:lnTo>
                  <a:pt x="190" y="27"/>
                </a:lnTo>
                <a:lnTo>
                  <a:pt x="197" y="29"/>
                </a:lnTo>
                <a:lnTo>
                  <a:pt x="199" y="33"/>
                </a:lnTo>
                <a:lnTo>
                  <a:pt x="203" y="35"/>
                </a:lnTo>
                <a:lnTo>
                  <a:pt x="209" y="36"/>
                </a:lnTo>
                <a:lnTo>
                  <a:pt x="216" y="40"/>
                </a:lnTo>
                <a:lnTo>
                  <a:pt x="218" y="42"/>
                </a:lnTo>
                <a:lnTo>
                  <a:pt x="222" y="44"/>
                </a:lnTo>
                <a:lnTo>
                  <a:pt x="228" y="61"/>
                </a:lnTo>
                <a:lnTo>
                  <a:pt x="236" y="79"/>
                </a:lnTo>
                <a:lnTo>
                  <a:pt x="238" y="81"/>
                </a:lnTo>
                <a:lnTo>
                  <a:pt x="241" y="82"/>
                </a:lnTo>
                <a:lnTo>
                  <a:pt x="263" y="84"/>
                </a:lnTo>
                <a:lnTo>
                  <a:pt x="284" y="88"/>
                </a:lnTo>
                <a:lnTo>
                  <a:pt x="287" y="90"/>
                </a:lnTo>
                <a:lnTo>
                  <a:pt x="289" y="92"/>
                </a:lnTo>
                <a:lnTo>
                  <a:pt x="297" y="94"/>
                </a:lnTo>
                <a:lnTo>
                  <a:pt x="303" y="98"/>
                </a:lnTo>
                <a:lnTo>
                  <a:pt x="307" y="100"/>
                </a:lnTo>
                <a:lnTo>
                  <a:pt x="309" y="102"/>
                </a:lnTo>
                <a:lnTo>
                  <a:pt x="324" y="104"/>
                </a:lnTo>
                <a:lnTo>
                  <a:pt x="339" y="104"/>
                </a:lnTo>
                <a:lnTo>
                  <a:pt x="357" y="106"/>
                </a:lnTo>
                <a:lnTo>
                  <a:pt x="372" y="107"/>
                </a:lnTo>
                <a:lnTo>
                  <a:pt x="374" y="109"/>
                </a:lnTo>
                <a:lnTo>
                  <a:pt x="376" y="111"/>
                </a:lnTo>
                <a:lnTo>
                  <a:pt x="374" y="115"/>
                </a:lnTo>
                <a:lnTo>
                  <a:pt x="372" y="117"/>
                </a:lnTo>
                <a:lnTo>
                  <a:pt x="372" y="121"/>
                </a:lnTo>
                <a:lnTo>
                  <a:pt x="372" y="127"/>
                </a:lnTo>
                <a:lnTo>
                  <a:pt x="374" y="129"/>
                </a:lnTo>
                <a:lnTo>
                  <a:pt x="376" y="130"/>
                </a:lnTo>
                <a:lnTo>
                  <a:pt x="376" y="153"/>
                </a:lnTo>
                <a:lnTo>
                  <a:pt x="376" y="175"/>
                </a:lnTo>
                <a:lnTo>
                  <a:pt x="387" y="175"/>
                </a:lnTo>
                <a:lnTo>
                  <a:pt x="393" y="175"/>
                </a:lnTo>
                <a:lnTo>
                  <a:pt x="395" y="173"/>
                </a:lnTo>
                <a:lnTo>
                  <a:pt x="395" y="169"/>
                </a:lnTo>
                <a:lnTo>
                  <a:pt x="399" y="167"/>
                </a:lnTo>
                <a:lnTo>
                  <a:pt x="401" y="165"/>
                </a:lnTo>
                <a:lnTo>
                  <a:pt x="403" y="157"/>
                </a:lnTo>
                <a:lnTo>
                  <a:pt x="406" y="152"/>
                </a:lnTo>
                <a:lnTo>
                  <a:pt x="408" y="148"/>
                </a:lnTo>
                <a:lnTo>
                  <a:pt x="410" y="146"/>
                </a:lnTo>
                <a:lnTo>
                  <a:pt x="422" y="146"/>
                </a:lnTo>
                <a:lnTo>
                  <a:pt x="435" y="146"/>
                </a:lnTo>
                <a:lnTo>
                  <a:pt x="435" y="159"/>
                </a:lnTo>
                <a:lnTo>
                  <a:pt x="437" y="175"/>
                </a:lnTo>
                <a:lnTo>
                  <a:pt x="437" y="188"/>
                </a:lnTo>
                <a:lnTo>
                  <a:pt x="439" y="203"/>
                </a:lnTo>
                <a:lnTo>
                  <a:pt x="441" y="205"/>
                </a:lnTo>
                <a:lnTo>
                  <a:pt x="445" y="209"/>
                </a:lnTo>
                <a:lnTo>
                  <a:pt x="447" y="215"/>
                </a:lnTo>
                <a:lnTo>
                  <a:pt x="449" y="223"/>
                </a:lnTo>
                <a:lnTo>
                  <a:pt x="451" y="224"/>
                </a:lnTo>
                <a:lnTo>
                  <a:pt x="454" y="228"/>
                </a:lnTo>
                <a:lnTo>
                  <a:pt x="454" y="232"/>
                </a:lnTo>
                <a:lnTo>
                  <a:pt x="454" y="238"/>
                </a:lnTo>
                <a:lnTo>
                  <a:pt x="451" y="240"/>
                </a:lnTo>
                <a:lnTo>
                  <a:pt x="449" y="242"/>
                </a:lnTo>
                <a:lnTo>
                  <a:pt x="441" y="259"/>
                </a:lnTo>
                <a:lnTo>
                  <a:pt x="435" y="276"/>
                </a:lnTo>
                <a:lnTo>
                  <a:pt x="431" y="278"/>
                </a:lnTo>
                <a:lnTo>
                  <a:pt x="429" y="280"/>
                </a:lnTo>
                <a:lnTo>
                  <a:pt x="408" y="288"/>
                </a:lnTo>
                <a:lnTo>
                  <a:pt x="385" y="295"/>
                </a:lnTo>
                <a:lnTo>
                  <a:pt x="383" y="297"/>
                </a:lnTo>
                <a:lnTo>
                  <a:pt x="381" y="301"/>
                </a:lnTo>
                <a:lnTo>
                  <a:pt x="364" y="301"/>
                </a:lnTo>
                <a:lnTo>
                  <a:pt x="347" y="301"/>
                </a:lnTo>
                <a:lnTo>
                  <a:pt x="347" y="307"/>
                </a:lnTo>
                <a:lnTo>
                  <a:pt x="347" y="315"/>
                </a:lnTo>
                <a:lnTo>
                  <a:pt x="345" y="317"/>
                </a:lnTo>
                <a:lnTo>
                  <a:pt x="343" y="320"/>
                </a:lnTo>
                <a:lnTo>
                  <a:pt x="339" y="322"/>
                </a:lnTo>
                <a:lnTo>
                  <a:pt x="337" y="324"/>
                </a:lnTo>
                <a:lnTo>
                  <a:pt x="335" y="326"/>
                </a:lnTo>
                <a:lnTo>
                  <a:pt x="334" y="330"/>
                </a:lnTo>
                <a:lnTo>
                  <a:pt x="330" y="332"/>
                </a:lnTo>
                <a:lnTo>
                  <a:pt x="328" y="334"/>
                </a:lnTo>
                <a:lnTo>
                  <a:pt x="326" y="336"/>
                </a:lnTo>
                <a:lnTo>
                  <a:pt x="324" y="340"/>
                </a:lnTo>
                <a:lnTo>
                  <a:pt x="318" y="340"/>
                </a:lnTo>
                <a:lnTo>
                  <a:pt x="312" y="340"/>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293" name="Freeform 86"/>
          <p:cNvSpPr>
            <a:spLocks/>
          </p:cNvSpPr>
          <p:nvPr/>
        </p:nvSpPr>
        <p:spPr bwMode="auto">
          <a:xfrm>
            <a:off x="3286125" y="3452813"/>
            <a:ext cx="312738" cy="271462"/>
          </a:xfrm>
          <a:custGeom>
            <a:avLst/>
            <a:gdLst>
              <a:gd name="T0" fmla="*/ 80281 w 261"/>
              <a:gd name="T1" fmla="*/ 158197 h 290"/>
              <a:gd name="T2" fmla="*/ 98255 w 261"/>
              <a:gd name="T3" fmla="*/ 152581 h 290"/>
              <a:gd name="T4" fmla="*/ 128210 w 261"/>
              <a:gd name="T5" fmla="*/ 152581 h 290"/>
              <a:gd name="T6" fmla="*/ 130607 w 261"/>
              <a:gd name="T7" fmla="*/ 138540 h 290"/>
              <a:gd name="T8" fmla="*/ 140192 w 261"/>
              <a:gd name="T9" fmla="*/ 131051 h 290"/>
              <a:gd name="T10" fmla="*/ 152175 w 261"/>
              <a:gd name="T11" fmla="*/ 111393 h 290"/>
              <a:gd name="T12" fmla="*/ 112633 w 261"/>
              <a:gd name="T13" fmla="*/ 97352 h 290"/>
              <a:gd name="T14" fmla="*/ 62308 w 261"/>
              <a:gd name="T15" fmla="*/ 97352 h 290"/>
              <a:gd name="T16" fmla="*/ 41938 w 261"/>
              <a:gd name="T17" fmla="*/ 89864 h 290"/>
              <a:gd name="T18" fmla="*/ 32352 w 261"/>
              <a:gd name="T19" fmla="*/ 73950 h 290"/>
              <a:gd name="T20" fmla="*/ 22766 w 261"/>
              <a:gd name="T21" fmla="*/ 58037 h 290"/>
              <a:gd name="T22" fmla="*/ 25163 w 261"/>
              <a:gd name="T23" fmla="*/ 38379 h 290"/>
              <a:gd name="T24" fmla="*/ 64704 w 261"/>
              <a:gd name="T25" fmla="*/ 36507 h 290"/>
              <a:gd name="T26" fmla="*/ 67101 w 261"/>
              <a:gd name="T27" fmla="*/ 41187 h 290"/>
              <a:gd name="T28" fmla="*/ 64704 w 261"/>
              <a:gd name="T29" fmla="*/ 54293 h 290"/>
              <a:gd name="T30" fmla="*/ 77885 w 261"/>
              <a:gd name="T31" fmla="*/ 64589 h 290"/>
              <a:gd name="T32" fmla="*/ 94660 w 261"/>
              <a:gd name="T33" fmla="*/ 75822 h 290"/>
              <a:gd name="T34" fmla="*/ 107840 w 261"/>
              <a:gd name="T35" fmla="*/ 73950 h 290"/>
              <a:gd name="T36" fmla="*/ 162959 w 261"/>
              <a:gd name="T37" fmla="*/ 58037 h 290"/>
              <a:gd name="T38" fmla="*/ 170148 w 261"/>
              <a:gd name="T39" fmla="*/ 40251 h 290"/>
              <a:gd name="T40" fmla="*/ 174941 w 261"/>
              <a:gd name="T41" fmla="*/ 0 h 290"/>
              <a:gd name="T42" fmla="*/ 207293 w 261"/>
              <a:gd name="T43" fmla="*/ 1872 h 290"/>
              <a:gd name="T44" fmla="*/ 213284 w 261"/>
              <a:gd name="T45" fmla="*/ 9361 h 290"/>
              <a:gd name="T46" fmla="*/ 222870 w 261"/>
              <a:gd name="T47" fmla="*/ 14977 h 290"/>
              <a:gd name="T48" fmla="*/ 232456 w 261"/>
              <a:gd name="T49" fmla="*/ 21530 h 290"/>
              <a:gd name="T50" fmla="*/ 298358 w 261"/>
              <a:gd name="T51" fmla="*/ 29018 h 290"/>
              <a:gd name="T52" fmla="*/ 307944 w 261"/>
              <a:gd name="T53" fmla="*/ 36507 h 290"/>
              <a:gd name="T54" fmla="*/ 312737 w 261"/>
              <a:gd name="T55" fmla="*/ 56165 h 290"/>
              <a:gd name="T56" fmla="*/ 312737 w 261"/>
              <a:gd name="T57" fmla="*/ 102969 h 290"/>
              <a:gd name="T58" fmla="*/ 303151 w 261"/>
              <a:gd name="T59" fmla="*/ 109521 h 290"/>
              <a:gd name="T60" fmla="*/ 295962 w 261"/>
              <a:gd name="T61" fmla="*/ 117010 h 290"/>
              <a:gd name="T62" fmla="*/ 287574 w 261"/>
              <a:gd name="T63" fmla="*/ 124499 h 290"/>
              <a:gd name="T64" fmla="*/ 277988 w 261"/>
              <a:gd name="T65" fmla="*/ 140412 h 290"/>
              <a:gd name="T66" fmla="*/ 268403 w 261"/>
              <a:gd name="T67" fmla="*/ 146028 h 290"/>
              <a:gd name="T68" fmla="*/ 262411 w 261"/>
              <a:gd name="T69" fmla="*/ 152581 h 290"/>
              <a:gd name="T70" fmla="*/ 264808 w 261"/>
              <a:gd name="T71" fmla="*/ 165686 h 290"/>
              <a:gd name="T72" fmla="*/ 295962 w 261"/>
              <a:gd name="T73" fmla="*/ 171302 h 290"/>
              <a:gd name="T74" fmla="*/ 307944 w 261"/>
              <a:gd name="T75" fmla="*/ 183472 h 290"/>
              <a:gd name="T76" fmla="*/ 300755 w 261"/>
              <a:gd name="T77" fmla="*/ 189088 h 290"/>
              <a:gd name="T78" fmla="*/ 170148 w 261"/>
              <a:gd name="T79" fmla="*/ 177855 h 290"/>
              <a:gd name="T80" fmla="*/ 142589 w 261"/>
              <a:gd name="T81" fmla="*/ 212490 h 290"/>
              <a:gd name="T82" fmla="*/ 125814 w 261"/>
              <a:gd name="T83" fmla="*/ 240572 h 290"/>
              <a:gd name="T84" fmla="*/ 69497 w 261"/>
              <a:gd name="T85" fmla="*/ 271463 h 290"/>
              <a:gd name="T86" fmla="*/ 62308 w 261"/>
              <a:gd name="T87" fmla="*/ 269591 h 290"/>
              <a:gd name="T88" fmla="*/ 52722 w 261"/>
              <a:gd name="T89" fmla="*/ 262102 h 290"/>
              <a:gd name="T90" fmla="*/ 27559 w 261"/>
              <a:gd name="T91" fmla="*/ 255550 h 290"/>
              <a:gd name="T92" fmla="*/ 0 w 261"/>
              <a:gd name="T93" fmla="*/ 248061 h 290"/>
              <a:gd name="T94" fmla="*/ 9586 w 261"/>
              <a:gd name="T95" fmla="*/ 240572 h 290"/>
              <a:gd name="T96" fmla="*/ 17973 w 261"/>
              <a:gd name="T97" fmla="*/ 235892 h 290"/>
              <a:gd name="T98" fmla="*/ 25163 w 261"/>
              <a:gd name="T99" fmla="*/ 219043 h 290"/>
              <a:gd name="T100" fmla="*/ 34749 w 261"/>
              <a:gd name="T101" fmla="*/ 212490 h 290"/>
              <a:gd name="T102" fmla="*/ 43136 w 261"/>
              <a:gd name="T103" fmla="*/ 195641 h 290"/>
              <a:gd name="T104" fmla="*/ 52722 w 261"/>
              <a:gd name="T105" fmla="*/ 179727 h 290"/>
              <a:gd name="T106" fmla="*/ 62308 w 261"/>
              <a:gd name="T107" fmla="*/ 172239 h 2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1"/>
              <a:gd name="T163" fmla="*/ 0 h 290"/>
              <a:gd name="T164" fmla="*/ 261 w 261"/>
              <a:gd name="T165" fmla="*/ 290 h 2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1" h="290">
                <a:moveTo>
                  <a:pt x="54" y="183"/>
                </a:moveTo>
                <a:lnTo>
                  <a:pt x="58" y="179"/>
                </a:lnTo>
                <a:lnTo>
                  <a:pt x="67" y="169"/>
                </a:lnTo>
                <a:lnTo>
                  <a:pt x="75" y="167"/>
                </a:lnTo>
                <a:lnTo>
                  <a:pt x="79" y="169"/>
                </a:lnTo>
                <a:lnTo>
                  <a:pt x="82" y="163"/>
                </a:lnTo>
                <a:lnTo>
                  <a:pt x="94" y="163"/>
                </a:lnTo>
                <a:lnTo>
                  <a:pt x="107" y="163"/>
                </a:lnTo>
                <a:lnTo>
                  <a:pt x="107" y="158"/>
                </a:lnTo>
                <a:lnTo>
                  <a:pt x="107" y="150"/>
                </a:lnTo>
                <a:lnTo>
                  <a:pt x="109" y="148"/>
                </a:lnTo>
                <a:lnTo>
                  <a:pt x="111" y="144"/>
                </a:lnTo>
                <a:lnTo>
                  <a:pt x="113" y="142"/>
                </a:lnTo>
                <a:lnTo>
                  <a:pt x="117" y="140"/>
                </a:lnTo>
                <a:lnTo>
                  <a:pt x="119" y="137"/>
                </a:lnTo>
                <a:lnTo>
                  <a:pt x="121" y="135"/>
                </a:lnTo>
                <a:lnTo>
                  <a:pt x="127" y="119"/>
                </a:lnTo>
                <a:lnTo>
                  <a:pt x="132" y="104"/>
                </a:lnTo>
                <a:lnTo>
                  <a:pt x="113" y="104"/>
                </a:lnTo>
                <a:lnTo>
                  <a:pt x="94" y="104"/>
                </a:lnTo>
                <a:lnTo>
                  <a:pt x="73" y="106"/>
                </a:lnTo>
                <a:lnTo>
                  <a:pt x="54" y="106"/>
                </a:lnTo>
                <a:lnTo>
                  <a:pt x="52" y="104"/>
                </a:lnTo>
                <a:lnTo>
                  <a:pt x="48" y="102"/>
                </a:lnTo>
                <a:lnTo>
                  <a:pt x="40" y="98"/>
                </a:lnTo>
                <a:lnTo>
                  <a:pt x="35" y="96"/>
                </a:lnTo>
                <a:lnTo>
                  <a:pt x="31" y="94"/>
                </a:lnTo>
                <a:lnTo>
                  <a:pt x="29" y="92"/>
                </a:lnTo>
                <a:lnTo>
                  <a:pt x="27" y="79"/>
                </a:lnTo>
                <a:lnTo>
                  <a:pt x="25" y="67"/>
                </a:lnTo>
                <a:lnTo>
                  <a:pt x="21" y="66"/>
                </a:lnTo>
                <a:lnTo>
                  <a:pt x="19" y="62"/>
                </a:lnTo>
                <a:lnTo>
                  <a:pt x="19" y="52"/>
                </a:lnTo>
                <a:lnTo>
                  <a:pt x="19" y="43"/>
                </a:lnTo>
                <a:lnTo>
                  <a:pt x="21" y="41"/>
                </a:lnTo>
                <a:lnTo>
                  <a:pt x="25" y="39"/>
                </a:lnTo>
                <a:lnTo>
                  <a:pt x="38" y="39"/>
                </a:lnTo>
                <a:lnTo>
                  <a:pt x="54" y="39"/>
                </a:lnTo>
                <a:lnTo>
                  <a:pt x="56" y="41"/>
                </a:lnTo>
                <a:lnTo>
                  <a:pt x="58" y="43"/>
                </a:lnTo>
                <a:lnTo>
                  <a:pt x="56" y="44"/>
                </a:lnTo>
                <a:lnTo>
                  <a:pt x="54" y="48"/>
                </a:lnTo>
                <a:lnTo>
                  <a:pt x="54" y="52"/>
                </a:lnTo>
                <a:lnTo>
                  <a:pt x="54" y="58"/>
                </a:lnTo>
                <a:lnTo>
                  <a:pt x="56" y="60"/>
                </a:lnTo>
                <a:lnTo>
                  <a:pt x="58" y="62"/>
                </a:lnTo>
                <a:lnTo>
                  <a:pt x="65" y="69"/>
                </a:lnTo>
                <a:lnTo>
                  <a:pt x="73" y="77"/>
                </a:lnTo>
                <a:lnTo>
                  <a:pt x="75" y="79"/>
                </a:lnTo>
                <a:lnTo>
                  <a:pt x="79" y="81"/>
                </a:lnTo>
                <a:lnTo>
                  <a:pt x="82" y="81"/>
                </a:lnTo>
                <a:lnTo>
                  <a:pt x="86" y="81"/>
                </a:lnTo>
                <a:lnTo>
                  <a:pt x="90" y="79"/>
                </a:lnTo>
                <a:lnTo>
                  <a:pt x="92" y="77"/>
                </a:lnTo>
                <a:lnTo>
                  <a:pt x="113" y="69"/>
                </a:lnTo>
                <a:lnTo>
                  <a:pt x="136" y="62"/>
                </a:lnTo>
                <a:lnTo>
                  <a:pt x="138" y="60"/>
                </a:lnTo>
                <a:lnTo>
                  <a:pt x="140" y="58"/>
                </a:lnTo>
                <a:lnTo>
                  <a:pt x="142" y="43"/>
                </a:lnTo>
                <a:lnTo>
                  <a:pt x="142" y="29"/>
                </a:lnTo>
                <a:lnTo>
                  <a:pt x="144" y="14"/>
                </a:lnTo>
                <a:lnTo>
                  <a:pt x="146" y="0"/>
                </a:lnTo>
                <a:lnTo>
                  <a:pt x="157" y="0"/>
                </a:lnTo>
                <a:lnTo>
                  <a:pt x="169" y="0"/>
                </a:lnTo>
                <a:lnTo>
                  <a:pt x="173" y="2"/>
                </a:lnTo>
                <a:lnTo>
                  <a:pt x="175" y="4"/>
                </a:lnTo>
                <a:lnTo>
                  <a:pt x="176" y="6"/>
                </a:lnTo>
                <a:lnTo>
                  <a:pt x="178" y="10"/>
                </a:lnTo>
                <a:lnTo>
                  <a:pt x="182" y="12"/>
                </a:lnTo>
                <a:lnTo>
                  <a:pt x="184" y="14"/>
                </a:lnTo>
                <a:lnTo>
                  <a:pt x="186" y="16"/>
                </a:lnTo>
                <a:lnTo>
                  <a:pt x="190" y="19"/>
                </a:lnTo>
                <a:lnTo>
                  <a:pt x="192" y="21"/>
                </a:lnTo>
                <a:lnTo>
                  <a:pt x="194" y="23"/>
                </a:lnTo>
                <a:lnTo>
                  <a:pt x="221" y="25"/>
                </a:lnTo>
                <a:lnTo>
                  <a:pt x="247" y="29"/>
                </a:lnTo>
                <a:lnTo>
                  <a:pt x="249" y="31"/>
                </a:lnTo>
                <a:lnTo>
                  <a:pt x="251" y="33"/>
                </a:lnTo>
                <a:lnTo>
                  <a:pt x="253" y="35"/>
                </a:lnTo>
                <a:lnTo>
                  <a:pt x="257" y="39"/>
                </a:lnTo>
                <a:lnTo>
                  <a:pt x="259" y="41"/>
                </a:lnTo>
                <a:lnTo>
                  <a:pt x="261" y="43"/>
                </a:lnTo>
                <a:lnTo>
                  <a:pt x="261" y="60"/>
                </a:lnTo>
                <a:lnTo>
                  <a:pt x="261" y="77"/>
                </a:lnTo>
                <a:lnTo>
                  <a:pt x="261" y="94"/>
                </a:lnTo>
                <a:lnTo>
                  <a:pt x="261" y="110"/>
                </a:lnTo>
                <a:lnTo>
                  <a:pt x="259" y="114"/>
                </a:lnTo>
                <a:lnTo>
                  <a:pt x="257" y="115"/>
                </a:lnTo>
                <a:lnTo>
                  <a:pt x="253" y="117"/>
                </a:lnTo>
                <a:lnTo>
                  <a:pt x="251" y="121"/>
                </a:lnTo>
                <a:lnTo>
                  <a:pt x="249" y="123"/>
                </a:lnTo>
                <a:lnTo>
                  <a:pt x="247" y="125"/>
                </a:lnTo>
                <a:lnTo>
                  <a:pt x="246" y="127"/>
                </a:lnTo>
                <a:lnTo>
                  <a:pt x="242" y="131"/>
                </a:lnTo>
                <a:lnTo>
                  <a:pt x="240" y="133"/>
                </a:lnTo>
                <a:lnTo>
                  <a:pt x="238" y="135"/>
                </a:lnTo>
                <a:lnTo>
                  <a:pt x="234" y="142"/>
                </a:lnTo>
                <a:lnTo>
                  <a:pt x="232" y="150"/>
                </a:lnTo>
                <a:lnTo>
                  <a:pt x="230" y="152"/>
                </a:lnTo>
                <a:lnTo>
                  <a:pt x="228" y="154"/>
                </a:lnTo>
                <a:lnTo>
                  <a:pt x="224" y="156"/>
                </a:lnTo>
                <a:lnTo>
                  <a:pt x="223" y="160"/>
                </a:lnTo>
                <a:lnTo>
                  <a:pt x="221" y="161"/>
                </a:lnTo>
                <a:lnTo>
                  <a:pt x="219" y="163"/>
                </a:lnTo>
                <a:lnTo>
                  <a:pt x="219" y="169"/>
                </a:lnTo>
                <a:lnTo>
                  <a:pt x="219" y="173"/>
                </a:lnTo>
                <a:lnTo>
                  <a:pt x="221" y="177"/>
                </a:lnTo>
                <a:lnTo>
                  <a:pt x="223" y="179"/>
                </a:lnTo>
                <a:lnTo>
                  <a:pt x="236" y="181"/>
                </a:lnTo>
                <a:lnTo>
                  <a:pt x="247" y="183"/>
                </a:lnTo>
                <a:lnTo>
                  <a:pt x="249" y="186"/>
                </a:lnTo>
                <a:lnTo>
                  <a:pt x="251" y="188"/>
                </a:lnTo>
                <a:lnTo>
                  <a:pt x="257" y="196"/>
                </a:lnTo>
                <a:lnTo>
                  <a:pt x="261" y="202"/>
                </a:lnTo>
                <a:lnTo>
                  <a:pt x="257" y="202"/>
                </a:lnTo>
                <a:lnTo>
                  <a:pt x="251" y="202"/>
                </a:lnTo>
                <a:lnTo>
                  <a:pt x="192" y="194"/>
                </a:lnTo>
                <a:lnTo>
                  <a:pt x="159" y="190"/>
                </a:lnTo>
                <a:lnTo>
                  <a:pt x="142" y="190"/>
                </a:lnTo>
                <a:lnTo>
                  <a:pt x="127" y="192"/>
                </a:lnTo>
                <a:lnTo>
                  <a:pt x="123" y="209"/>
                </a:lnTo>
                <a:lnTo>
                  <a:pt x="119" y="227"/>
                </a:lnTo>
                <a:lnTo>
                  <a:pt x="115" y="244"/>
                </a:lnTo>
                <a:lnTo>
                  <a:pt x="111" y="261"/>
                </a:lnTo>
                <a:lnTo>
                  <a:pt x="105" y="257"/>
                </a:lnTo>
                <a:lnTo>
                  <a:pt x="100" y="254"/>
                </a:lnTo>
                <a:lnTo>
                  <a:pt x="79" y="271"/>
                </a:lnTo>
                <a:lnTo>
                  <a:pt x="58" y="290"/>
                </a:lnTo>
                <a:lnTo>
                  <a:pt x="56" y="290"/>
                </a:lnTo>
                <a:lnTo>
                  <a:pt x="54" y="290"/>
                </a:lnTo>
                <a:lnTo>
                  <a:pt x="52" y="288"/>
                </a:lnTo>
                <a:lnTo>
                  <a:pt x="48" y="284"/>
                </a:lnTo>
                <a:lnTo>
                  <a:pt x="46" y="282"/>
                </a:lnTo>
                <a:lnTo>
                  <a:pt x="44" y="280"/>
                </a:lnTo>
                <a:lnTo>
                  <a:pt x="42" y="277"/>
                </a:lnTo>
                <a:lnTo>
                  <a:pt x="40" y="275"/>
                </a:lnTo>
                <a:lnTo>
                  <a:pt x="23" y="273"/>
                </a:lnTo>
                <a:lnTo>
                  <a:pt x="6" y="271"/>
                </a:lnTo>
                <a:lnTo>
                  <a:pt x="2" y="267"/>
                </a:lnTo>
                <a:lnTo>
                  <a:pt x="0" y="265"/>
                </a:lnTo>
                <a:lnTo>
                  <a:pt x="2" y="263"/>
                </a:lnTo>
                <a:lnTo>
                  <a:pt x="6" y="261"/>
                </a:lnTo>
                <a:lnTo>
                  <a:pt x="8" y="257"/>
                </a:lnTo>
                <a:lnTo>
                  <a:pt x="10" y="255"/>
                </a:lnTo>
                <a:lnTo>
                  <a:pt x="13" y="254"/>
                </a:lnTo>
                <a:lnTo>
                  <a:pt x="15" y="252"/>
                </a:lnTo>
                <a:lnTo>
                  <a:pt x="17" y="244"/>
                </a:lnTo>
                <a:lnTo>
                  <a:pt x="19" y="236"/>
                </a:lnTo>
                <a:lnTo>
                  <a:pt x="21" y="234"/>
                </a:lnTo>
                <a:lnTo>
                  <a:pt x="25" y="231"/>
                </a:lnTo>
                <a:lnTo>
                  <a:pt x="27" y="229"/>
                </a:lnTo>
                <a:lnTo>
                  <a:pt x="29" y="227"/>
                </a:lnTo>
                <a:lnTo>
                  <a:pt x="31" y="225"/>
                </a:lnTo>
                <a:lnTo>
                  <a:pt x="35" y="223"/>
                </a:lnTo>
                <a:lnTo>
                  <a:pt x="36" y="209"/>
                </a:lnTo>
                <a:lnTo>
                  <a:pt x="40" y="198"/>
                </a:lnTo>
                <a:lnTo>
                  <a:pt x="42" y="196"/>
                </a:lnTo>
                <a:lnTo>
                  <a:pt x="44" y="192"/>
                </a:lnTo>
                <a:lnTo>
                  <a:pt x="46" y="190"/>
                </a:lnTo>
                <a:lnTo>
                  <a:pt x="48" y="188"/>
                </a:lnTo>
                <a:lnTo>
                  <a:pt x="52" y="184"/>
                </a:lnTo>
                <a:lnTo>
                  <a:pt x="54" y="183"/>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294" name="Freeform 87"/>
          <p:cNvSpPr>
            <a:spLocks/>
          </p:cNvSpPr>
          <p:nvPr/>
        </p:nvSpPr>
        <p:spPr bwMode="auto">
          <a:xfrm>
            <a:off x="3087688" y="3368675"/>
            <a:ext cx="374650" cy="414338"/>
          </a:xfrm>
          <a:custGeom>
            <a:avLst/>
            <a:gdLst>
              <a:gd name="T0" fmla="*/ 266230 w 311"/>
              <a:gd name="T1" fmla="*/ 292417 h 435"/>
              <a:gd name="T2" fmla="*/ 254184 w 311"/>
              <a:gd name="T3" fmla="*/ 300990 h 435"/>
              <a:gd name="T4" fmla="*/ 243342 w 311"/>
              <a:gd name="T5" fmla="*/ 328612 h 435"/>
              <a:gd name="T6" fmla="*/ 231295 w 311"/>
              <a:gd name="T7" fmla="*/ 338137 h 435"/>
              <a:gd name="T8" fmla="*/ 220453 w 311"/>
              <a:gd name="T9" fmla="*/ 356235 h 435"/>
              <a:gd name="T10" fmla="*/ 208407 w 311"/>
              <a:gd name="T11" fmla="*/ 364807 h 435"/>
              <a:gd name="T12" fmla="*/ 208407 w 311"/>
              <a:gd name="T13" fmla="*/ 380047 h 435"/>
              <a:gd name="T14" fmla="*/ 201179 w 311"/>
              <a:gd name="T15" fmla="*/ 388620 h 435"/>
              <a:gd name="T16" fmla="*/ 190337 w 311"/>
              <a:gd name="T17" fmla="*/ 398145 h 435"/>
              <a:gd name="T18" fmla="*/ 178290 w 311"/>
              <a:gd name="T19" fmla="*/ 407670 h 435"/>
              <a:gd name="T20" fmla="*/ 165039 w 311"/>
              <a:gd name="T21" fmla="*/ 414337 h 435"/>
              <a:gd name="T22" fmla="*/ 143355 w 311"/>
              <a:gd name="T23" fmla="*/ 407670 h 435"/>
              <a:gd name="T24" fmla="*/ 102396 w 311"/>
              <a:gd name="T25" fmla="*/ 398145 h 435"/>
              <a:gd name="T26" fmla="*/ 72280 w 311"/>
              <a:gd name="T27" fmla="*/ 386715 h 435"/>
              <a:gd name="T28" fmla="*/ 81917 w 311"/>
              <a:gd name="T29" fmla="*/ 372427 h 435"/>
              <a:gd name="T30" fmla="*/ 74689 w 311"/>
              <a:gd name="T31" fmla="*/ 346710 h 435"/>
              <a:gd name="T32" fmla="*/ 85531 w 311"/>
              <a:gd name="T33" fmla="*/ 334327 h 435"/>
              <a:gd name="T34" fmla="*/ 85531 w 311"/>
              <a:gd name="T35" fmla="*/ 310515 h 435"/>
              <a:gd name="T36" fmla="*/ 51800 w 311"/>
              <a:gd name="T37" fmla="*/ 300990 h 435"/>
              <a:gd name="T38" fmla="*/ 39754 w 311"/>
              <a:gd name="T39" fmla="*/ 264795 h 435"/>
              <a:gd name="T40" fmla="*/ 27707 w 311"/>
              <a:gd name="T41" fmla="*/ 237172 h 435"/>
              <a:gd name="T42" fmla="*/ 16865 w 311"/>
              <a:gd name="T43" fmla="*/ 209550 h 435"/>
              <a:gd name="T44" fmla="*/ 4819 w 311"/>
              <a:gd name="T45" fmla="*/ 153352 h 435"/>
              <a:gd name="T46" fmla="*/ 16865 w 311"/>
              <a:gd name="T47" fmla="*/ 131445 h 435"/>
              <a:gd name="T48" fmla="*/ 27707 w 311"/>
              <a:gd name="T49" fmla="*/ 121920 h 435"/>
              <a:gd name="T50" fmla="*/ 39754 w 311"/>
              <a:gd name="T51" fmla="*/ 103822 h 435"/>
              <a:gd name="T52" fmla="*/ 81917 w 311"/>
              <a:gd name="T53" fmla="*/ 63817 h 435"/>
              <a:gd name="T54" fmla="*/ 107215 w 311"/>
              <a:gd name="T55" fmla="*/ 61912 h 435"/>
              <a:gd name="T56" fmla="*/ 115648 w 311"/>
              <a:gd name="T57" fmla="*/ 36195 h 435"/>
              <a:gd name="T58" fmla="*/ 140945 w 311"/>
              <a:gd name="T59" fmla="*/ 16192 h 435"/>
              <a:gd name="T60" fmla="*/ 155401 w 311"/>
              <a:gd name="T61" fmla="*/ 6667 h 435"/>
              <a:gd name="T62" fmla="*/ 175881 w 311"/>
              <a:gd name="T63" fmla="*/ 0 h 435"/>
              <a:gd name="T64" fmla="*/ 190337 w 311"/>
              <a:gd name="T65" fmla="*/ 10477 h 435"/>
              <a:gd name="T66" fmla="*/ 208407 w 311"/>
              <a:gd name="T67" fmla="*/ 25717 h 435"/>
              <a:gd name="T68" fmla="*/ 231295 w 311"/>
              <a:gd name="T69" fmla="*/ 34290 h 435"/>
              <a:gd name="T70" fmla="*/ 254184 w 311"/>
              <a:gd name="T71" fmla="*/ 48577 h 435"/>
              <a:gd name="T72" fmla="*/ 273458 w 311"/>
              <a:gd name="T73" fmla="*/ 65722 h 435"/>
              <a:gd name="T74" fmla="*/ 286710 w 311"/>
              <a:gd name="T75" fmla="*/ 78105 h 435"/>
              <a:gd name="T76" fmla="*/ 301166 w 311"/>
              <a:gd name="T77" fmla="*/ 76200 h 435"/>
              <a:gd name="T78" fmla="*/ 312008 w 311"/>
              <a:gd name="T79" fmla="*/ 85725 h 435"/>
              <a:gd name="T80" fmla="*/ 324054 w 311"/>
              <a:gd name="T81" fmla="*/ 94297 h 435"/>
              <a:gd name="T82" fmla="*/ 336101 w 311"/>
              <a:gd name="T83" fmla="*/ 103822 h 435"/>
              <a:gd name="T84" fmla="*/ 358989 w 311"/>
              <a:gd name="T85" fmla="*/ 113347 h 435"/>
              <a:gd name="T86" fmla="*/ 369831 w 311"/>
              <a:gd name="T87" fmla="*/ 157162 h 435"/>
              <a:gd name="T88" fmla="*/ 342124 w 311"/>
              <a:gd name="T89" fmla="*/ 175260 h 435"/>
              <a:gd name="T90" fmla="*/ 312008 w 311"/>
              <a:gd name="T91" fmla="*/ 191452 h 435"/>
              <a:gd name="T92" fmla="*/ 305984 w 311"/>
              <a:gd name="T93" fmla="*/ 180975 h 435"/>
              <a:gd name="T94" fmla="*/ 284300 w 311"/>
              <a:gd name="T95" fmla="*/ 173355 h 435"/>
              <a:gd name="T96" fmla="*/ 286710 w 311"/>
              <a:gd name="T97" fmla="*/ 160972 h 435"/>
              <a:gd name="T98" fmla="*/ 256593 w 311"/>
              <a:gd name="T99" fmla="*/ 151447 h 435"/>
              <a:gd name="T100" fmla="*/ 224067 w 311"/>
              <a:gd name="T101" fmla="*/ 160972 h 435"/>
              <a:gd name="T102" fmla="*/ 231295 w 311"/>
              <a:gd name="T103" fmla="*/ 185737 h 435"/>
              <a:gd name="T104" fmla="*/ 243342 w 311"/>
              <a:gd name="T105" fmla="*/ 213360 h 435"/>
              <a:gd name="T106" fmla="*/ 266230 w 311"/>
              <a:gd name="T107" fmla="*/ 222885 h 435"/>
              <a:gd name="T108" fmla="*/ 344533 w 311"/>
              <a:gd name="T109" fmla="*/ 224790 h 435"/>
              <a:gd name="T110" fmla="*/ 346943 w 311"/>
              <a:gd name="T111" fmla="*/ 246697 h 435"/>
              <a:gd name="T112" fmla="*/ 336101 w 311"/>
              <a:gd name="T113" fmla="*/ 255270 h 435"/>
              <a:gd name="T114" fmla="*/ 316826 w 311"/>
              <a:gd name="T115" fmla="*/ 270510 h 4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11"/>
              <a:gd name="T175" fmla="*/ 0 h 435"/>
              <a:gd name="T176" fmla="*/ 311 w 311"/>
              <a:gd name="T177" fmla="*/ 435 h 43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11" h="435">
                <a:moveTo>
                  <a:pt x="238" y="291"/>
                </a:moveTo>
                <a:lnTo>
                  <a:pt x="233" y="297"/>
                </a:lnTo>
                <a:lnTo>
                  <a:pt x="223" y="305"/>
                </a:lnTo>
                <a:lnTo>
                  <a:pt x="221" y="307"/>
                </a:lnTo>
                <a:lnTo>
                  <a:pt x="219" y="309"/>
                </a:lnTo>
                <a:lnTo>
                  <a:pt x="217" y="312"/>
                </a:lnTo>
                <a:lnTo>
                  <a:pt x="215" y="314"/>
                </a:lnTo>
                <a:lnTo>
                  <a:pt x="211" y="316"/>
                </a:lnTo>
                <a:lnTo>
                  <a:pt x="210" y="318"/>
                </a:lnTo>
                <a:lnTo>
                  <a:pt x="206" y="332"/>
                </a:lnTo>
                <a:lnTo>
                  <a:pt x="204" y="343"/>
                </a:lnTo>
                <a:lnTo>
                  <a:pt x="202" y="345"/>
                </a:lnTo>
                <a:lnTo>
                  <a:pt x="200" y="349"/>
                </a:lnTo>
                <a:lnTo>
                  <a:pt x="196" y="351"/>
                </a:lnTo>
                <a:lnTo>
                  <a:pt x="194" y="353"/>
                </a:lnTo>
                <a:lnTo>
                  <a:pt x="192" y="355"/>
                </a:lnTo>
                <a:lnTo>
                  <a:pt x="190" y="357"/>
                </a:lnTo>
                <a:lnTo>
                  <a:pt x="188" y="364"/>
                </a:lnTo>
                <a:lnTo>
                  <a:pt x="185" y="372"/>
                </a:lnTo>
                <a:lnTo>
                  <a:pt x="183" y="374"/>
                </a:lnTo>
                <a:lnTo>
                  <a:pt x="181" y="378"/>
                </a:lnTo>
                <a:lnTo>
                  <a:pt x="177" y="380"/>
                </a:lnTo>
                <a:lnTo>
                  <a:pt x="175" y="381"/>
                </a:lnTo>
                <a:lnTo>
                  <a:pt x="173" y="383"/>
                </a:lnTo>
                <a:lnTo>
                  <a:pt x="171" y="387"/>
                </a:lnTo>
                <a:lnTo>
                  <a:pt x="171" y="391"/>
                </a:lnTo>
                <a:lnTo>
                  <a:pt x="171" y="397"/>
                </a:lnTo>
                <a:lnTo>
                  <a:pt x="173" y="399"/>
                </a:lnTo>
                <a:lnTo>
                  <a:pt x="175" y="401"/>
                </a:lnTo>
                <a:lnTo>
                  <a:pt x="173" y="403"/>
                </a:lnTo>
                <a:lnTo>
                  <a:pt x="171" y="406"/>
                </a:lnTo>
                <a:lnTo>
                  <a:pt x="167" y="408"/>
                </a:lnTo>
                <a:lnTo>
                  <a:pt x="165" y="410"/>
                </a:lnTo>
                <a:lnTo>
                  <a:pt x="163" y="414"/>
                </a:lnTo>
                <a:lnTo>
                  <a:pt x="162" y="416"/>
                </a:lnTo>
                <a:lnTo>
                  <a:pt x="158" y="418"/>
                </a:lnTo>
                <a:lnTo>
                  <a:pt x="156" y="420"/>
                </a:lnTo>
                <a:lnTo>
                  <a:pt x="154" y="424"/>
                </a:lnTo>
                <a:lnTo>
                  <a:pt x="150" y="426"/>
                </a:lnTo>
                <a:lnTo>
                  <a:pt x="148" y="428"/>
                </a:lnTo>
                <a:lnTo>
                  <a:pt x="146" y="429"/>
                </a:lnTo>
                <a:lnTo>
                  <a:pt x="144" y="433"/>
                </a:lnTo>
                <a:lnTo>
                  <a:pt x="142" y="435"/>
                </a:lnTo>
                <a:lnTo>
                  <a:pt x="137" y="435"/>
                </a:lnTo>
                <a:lnTo>
                  <a:pt x="133" y="435"/>
                </a:lnTo>
                <a:lnTo>
                  <a:pt x="129" y="433"/>
                </a:lnTo>
                <a:lnTo>
                  <a:pt x="127" y="429"/>
                </a:lnTo>
                <a:lnTo>
                  <a:pt x="119" y="428"/>
                </a:lnTo>
                <a:lnTo>
                  <a:pt x="112" y="426"/>
                </a:lnTo>
                <a:lnTo>
                  <a:pt x="110" y="424"/>
                </a:lnTo>
                <a:lnTo>
                  <a:pt x="108" y="420"/>
                </a:lnTo>
                <a:lnTo>
                  <a:pt x="85" y="418"/>
                </a:lnTo>
                <a:lnTo>
                  <a:pt x="64" y="416"/>
                </a:lnTo>
                <a:lnTo>
                  <a:pt x="62" y="414"/>
                </a:lnTo>
                <a:lnTo>
                  <a:pt x="60" y="410"/>
                </a:lnTo>
                <a:lnTo>
                  <a:pt x="60" y="406"/>
                </a:lnTo>
                <a:lnTo>
                  <a:pt x="60" y="401"/>
                </a:lnTo>
                <a:lnTo>
                  <a:pt x="62" y="399"/>
                </a:lnTo>
                <a:lnTo>
                  <a:pt x="64" y="397"/>
                </a:lnTo>
                <a:lnTo>
                  <a:pt x="68" y="391"/>
                </a:lnTo>
                <a:lnTo>
                  <a:pt x="68" y="381"/>
                </a:lnTo>
                <a:lnTo>
                  <a:pt x="68" y="372"/>
                </a:lnTo>
                <a:lnTo>
                  <a:pt x="64" y="368"/>
                </a:lnTo>
                <a:lnTo>
                  <a:pt x="62" y="364"/>
                </a:lnTo>
                <a:lnTo>
                  <a:pt x="60" y="362"/>
                </a:lnTo>
                <a:lnTo>
                  <a:pt x="64" y="358"/>
                </a:lnTo>
                <a:lnTo>
                  <a:pt x="69" y="353"/>
                </a:lnTo>
                <a:lnTo>
                  <a:pt x="71" y="351"/>
                </a:lnTo>
                <a:lnTo>
                  <a:pt x="73" y="349"/>
                </a:lnTo>
                <a:lnTo>
                  <a:pt x="73" y="337"/>
                </a:lnTo>
                <a:lnTo>
                  <a:pt x="73" y="328"/>
                </a:lnTo>
                <a:lnTo>
                  <a:pt x="71" y="326"/>
                </a:lnTo>
                <a:lnTo>
                  <a:pt x="69" y="324"/>
                </a:lnTo>
                <a:lnTo>
                  <a:pt x="58" y="322"/>
                </a:lnTo>
                <a:lnTo>
                  <a:pt x="45" y="318"/>
                </a:lnTo>
                <a:lnTo>
                  <a:pt x="43" y="316"/>
                </a:lnTo>
                <a:lnTo>
                  <a:pt x="41" y="314"/>
                </a:lnTo>
                <a:lnTo>
                  <a:pt x="37" y="297"/>
                </a:lnTo>
                <a:lnTo>
                  <a:pt x="35" y="280"/>
                </a:lnTo>
                <a:lnTo>
                  <a:pt x="33" y="278"/>
                </a:lnTo>
                <a:lnTo>
                  <a:pt x="31" y="276"/>
                </a:lnTo>
                <a:lnTo>
                  <a:pt x="27" y="264"/>
                </a:lnTo>
                <a:lnTo>
                  <a:pt x="25" y="251"/>
                </a:lnTo>
                <a:lnTo>
                  <a:pt x="23" y="249"/>
                </a:lnTo>
                <a:lnTo>
                  <a:pt x="21" y="247"/>
                </a:lnTo>
                <a:lnTo>
                  <a:pt x="18" y="234"/>
                </a:lnTo>
                <a:lnTo>
                  <a:pt x="16" y="222"/>
                </a:lnTo>
                <a:lnTo>
                  <a:pt x="14" y="220"/>
                </a:lnTo>
                <a:lnTo>
                  <a:pt x="12" y="218"/>
                </a:lnTo>
                <a:lnTo>
                  <a:pt x="8" y="192"/>
                </a:lnTo>
                <a:lnTo>
                  <a:pt x="6" y="165"/>
                </a:lnTo>
                <a:lnTo>
                  <a:pt x="4" y="161"/>
                </a:lnTo>
                <a:lnTo>
                  <a:pt x="0" y="159"/>
                </a:lnTo>
                <a:lnTo>
                  <a:pt x="6" y="149"/>
                </a:lnTo>
                <a:lnTo>
                  <a:pt x="12" y="140"/>
                </a:lnTo>
                <a:lnTo>
                  <a:pt x="14" y="138"/>
                </a:lnTo>
                <a:lnTo>
                  <a:pt x="16" y="136"/>
                </a:lnTo>
                <a:lnTo>
                  <a:pt x="18" y="132"/>
                </a:lnTo>
                <a:lnTo>
                  <a:pt x="21" y="130"/>
                </a:lnTo>
                <a:lnTo>
                  <a:pt x="23" y="128"/>
                </a:lnTo>
                <a:lnTo>
                  <a:pt x="25" y="126"/>
                </a:lnTo>
                <a:lnTo>
                  <a:pt x="27" y="119"/>
                </a:lnTo>
                <a:lnTo>
                  <a:pt x="31" y="111"/>
                </a:lnTo>
                <a:lnTo>
                  <a:pt x="33" y="109"/>
                </a:lnTo>
                <a:lnTo>
                  <a:pt x="35" y="107"/>
                </a:lnTo>
                <a:lnTo>
                  <a:pt x="37" y="86"/>
                </a:lnTo>
                <a:lnTo>
                  <a:pt x="41" y="67"/>
                </a:lnTo>
                <a:lnTo>
                  <a:pt x="68" y="67"/>
                </a:lnTo>
                <a:lnTo>
                  <a:pt x="83" y="67"/>
                </a:lnTo>
                <a:lnTo>
                  <a:pt x="85" y="67"/>
                </a:lnTo>
                <a:lnTo>
                  <a:pt x="87" y="65"/>
                </a:lnTo>
                <a:lnTo>
                  <a:pt x="89" y="65"/>
                </a:lnTo>
                <a:lnTo>
                  <a:pt x="89" y="63"/>
                </a:lnTo>
                <a:lnTo>
                  <a:pt x="91" y="59"/>
                </a:lnTo>
                <a:lnTo>
                  <a:pt x="92" y="57"/>
                </a:lnTo>
                <a:lnTo>
                  <a:pt x="96" y="38"/>
                </a:lnTo>
                <a:lnTo>
                  <a:pt x="98" y="19"/>
                </a:lnTo>
                <a:lnTo>
                  <a:pt x="110" y="19"/>
                </a:lnTo>
                <a:lnTo>
                  <a:pt x="115" y="19"/>
                </a:lnTo>
                <a:lnTo>
                  <a:pt x="117" y="17"/>
                </a:lnTo>
                <a:lnTo>
                  <a:pt x="117" y="15"/>
                </a:lnTo>
                <a:lnTo>
                  <a:pt x="119" y="11"/>
                </a:lnTo>
                <a:lnTo>
                  <a:pt x="121" y="9"/>
                </a:lnTo>
                <a:lnTo>
                  <a:pt x="129" y="7"/>
                </a:lnTo>
                <a:lnTo>
                  <a:pt x="137" y="3"/>
                </a:lnTo>
                <a:lnTo>
                  <a:pt x="139" y="2"/>
                </a:lnTo>
                <a:lnTo>
                  <a:pt x="142" y="0"/>
                </a:lnTo>
                <a:lnTo>
                  <a:pt x="146" y="0"/>
                </a:lnTo>
                <a:lnTo>
                  <a:pt x="150" y="0"/>
                </a:lnTo>
                <a:lnTo>
                  <a:pt x="154" y="2"/>
                </a:lnTo>
                <a:lnTo>
                  <a:pt x="156" y="3"/>
                </a:lnTo>
                <a:lnTo>
                  <a:pt x="158" y="11"/>
                </a:lnTo>
                <a:lnTo>
                  <a:pt x="162" y="19"/>
                </a:lnTo>
                <a:lnTo>
                  <a:pt x="163" y="21"/>
                </a:lnTo>
                <a:lnTo>
                  <a:pt x="165" y="25"/>
                </a:lnTo>
                <a:lnTo>
                  <a:pt x="173" y="27"/>
                </a:lnTo>
                <a:lnTo>
                  <a:pt x="181" y="28"/>
                </a:lnTo>
                <a:lnTo>
                  <a:pt x="183" y="30"/>
                </a:lnTo>
                <a:lnTo>
                  <a:pt x="185" y="34"/>
                </a:lnTo>
                <a:lnTo>
                  <a:pt x="192" y="36"/>
                </a:lnTo>
                <a:lnTo>
                  <a:pt x="200" y="38"/>
                </a:lnTo>
                <a:lnTo>
                  <a:pt x="202" y="42"/>
                </a:lnTo>
                <a:lnTo>
                  <a:pt x="204" y="44"/>
                </a:lnTo>
                <a:lnTo>
                  <a:pt x="211" y="51"/>
                </a:lnTo>
                <a:lnTo>
                  <a:pt x="219" y="57"/>
                </a:lnTo>
                <a:lnTo>
                  <a:pt x="221" y="59"/>
                </a:lnTo>
                <a:lnTo>
                  <a:pt x="223" y="63"/>
                </a:lnTo>
                <a:lnTo>
                  <a:pt x="227" y="69"/>
                </a:lnTo>
                <a:lnTo>
                  <a:pt x="229" y="76"/>
                </a:lnTo>
                <a:lnTo>
                  <a:pt x="231" y="80"/>
                </a:lnTo>
                <a:lnTo>
                  <a:pt x="233" y="82"/>
                </a:lnTo>
                <a:lnTo>
                  <a:pt x="238" y="82"/>
                </a:lnTo>
                <a:lnTo>
                  <a:pt x="244" y="82"/>
                </a:lnTo>
                <a:lnTo>
                  <a:pt x="246" y="80"/>
                </a:lnTo>
                <a:lnTo>
                  <a:pt x="248" y="76"/>
                </a:lnTo>
                <a:lnTo>
                  <a:pt x="250" y="80"/>
                </a:lnTo>
                <a:lnTo>
                  <a:pt x="254" y="82"/>
                </a:lnTo>
                <a:lnTo>
                  <a:pt x="256" y="84"/>
                </a:lnTo>
                <a:lnTo>
                  <a:pt x="257" y="86"/>
                </a:lnTo>
                <a:lnTo>
                  <a:pt x="259" y="90"/>
                </a:lnTo>
                <a:lnTo>
                  <a:pt x="261" y="92"/>
                </a:lnTo>
                <a:lnTo>
                  <a:pt x="265" y="94"/>
                </a:lnTo>
                <a:lnTo>
                  <a:pt x="267" y="96"/>
                </a:lnTo>
                <a:lnTo>
                  <a:pt x="269" y="99"/>
                </a:lnTo>
                <a:lnTo>
                  <a:pt x="273" y="101"/>
                </a:lnTo>
                <a:lnTo>
                  <a:pt x="275" y="103"/>
                </a:lnTo>
                <a:lnTo>
                  <a:pt x="277" y="107"/>
                </a:lnTo>
                <a:lnTo>
                  <a:pt x="279" y="109"/>
                </a:lnTo>
                <a:lnTo>
                  <a:pt x="282" y="111"/>
                </a:lnTo>
                <a:lnTo>
                  <a:pt x="288" y="113"/>
                </a:lnTo>
                <a:lnTo>
                  <a:pt x="296" y="117"/>
                </a:lnTo>
                <a:lnTo>
                  <a:pt x="298" y="119"/>
                </a:lnTo>
                <a:lnTo>
                  <a:pt x="302" y="121"/>
                </a:lnTo>
                <a:lnTo>
                  <a:pt x="304" y="136"/>
                </a:lnTo>
                <a:lnTo>
                  <a:pt x="305" y="149"/>
                </a:lnTo>
                <a:lnTo>
                  <a:pt x="307" y="165"/>
                </a:lnTo>
                <a:lnTo>
                  <a:pt x="311" y="178"/>
                </a:lnTo>
                <a:lnTo>
                  <a:pt x="307" y="182"/>
                </a:lnTo>
                <a:lnTo>
                  <a:pt x="305" y="184"/>
                </a:lnTo>
                <a:lnTo>
                  <a:pt x="284" y="184"/>
                </a:lnTo>
                <a:lnTo>
                  <a:pt x="261" y="184"/>
                </a:lnTo>
                <a:lnTo>
                  <a:pt x="261" y="190"/>
                </a:lnTo>
                <a:lnTo>
                  <a:pt x="261" y="197"/>
                </a:lnTo>
                <a:lnTo>
                  <a:pt x="259" y="201"/>
                </a:lnTo>
                <a:lnTo>
                  <a:pt x="257" y="203"/>
                </a:lnTo>
                <a:lnTo>
                  <a:pt x="256" y="201"/>
                </a:lnTo>
                <a:lnTo>
                  <a:pt x="254" y="197"/>
                </a:lnTo>
                <a:lnTo>
                  <a:pt x="254" y="190"/>
                </a:lnTo>
                <a:lnTo>
                  <a:pt x="254" y="184"/>
                </a:lnTo>
                <a:lnTo>
                  <a:pt x="246" y="184"/>
                </a:lnTo>
                <a:lnTo>
                  <a:pt x="238" y="184"/>
                </a:lnTo>
                <a:lnTo>
                  <a:pt x="236" y="182"/>
                </a:lnTo>
                <a:lnTo>
                  <a:pt x="233" y="178"/>
                </a:lnTo>
                <a:lnTo>
                  <a:pt x="236" y="176"/>
                </a:lnTo>
                <a:lnTo>
                  <a:pt x="238" y="174"/>
                </a:lnTo>
                <a:lnTo>
                  <a:pt x="238" y="169"/>
                </a:lnTo>
                <a:lnTo>
                  <a:pt x="238" y="165"/>
                </a:lnTo>
                <a:lnTo>
                  <a:pt x="236" y="161"/>
                </a:lnTo>
                <a:lnTo>
                  <a:pt x="233" y="159"/>
                </a:lnTo>
                <a:lnTo>
                  <a:pt x="213" y="159"/>
                </a:lnTo>
                <a:lnTo>
                  <a:pt x="194" y="159"/>
                </a:lnTo>
                <a:lnTo>
                  <a:pt x="192" y="161"/>
                </a:lnTo>
                <a:lnTo>
                  <a:pt x="190" y="165"/>
                </a:lnTo>
                <a:lnTo>
                  <a:pt x="186" y="169"/>
                </a:lnTo>
                <a:lnTo>
                  <a:pt x="186" y="178"/>
                </a:lnTo>
                <a:lnTo>
                  <a:pt x="186" y="190"/>
                </a:lnTo>
                <a:lnTo>
                  <a:pt x="190" y="193"/>
                </a:lnTo>
                <a:lnTo>
                  <a:pt x="192" y="195"/>
                </a:lnTo>
                <a:lnTo>
                  <a:pt x="194" y="197"/>
                </a:lnTo>
                <a:lnTo>
                  <a:pt x="196" y="211"/>
                </a:lnTo>
                <a:lnTo>
                  <a:pt x="200" y="222"/>
                </a:lnTo>
                <a:lnTo>
                  <a:pt x="202" y="224"/>
                </a:lnTo>
                <a:lnTo>
                  <a:pt x="204" y="228"/>
                </a:lnTo>
                <a:lnTo>
                  <a:pt x="211" y="230"/>
                </a:lnTo>
                <a:lnTo>
                  <a:pt x="219" y="232"/>
                </a:lnTo>
                <a:lnTo>
                  <a:pt x="221" y="234"/>
                </a:lnTo>
                <a:lnTo>
                  <a:pt x="223" y="236"/>
                </a:lnTo>
                <a:lnTo>
                  <a:pt x="231" y="238"/>
                </a:lnTo>
                <a:lnTo>
                  <a:pt x="275" y="236"/>
                </a:lnTo>
                <a:lnTo>
                  <a:pt x="286" y="236"/>
                </a:lnTo>
                <a:lnTo>
                  <a:pt x="300" y="236"/>
                </a:lnTo>
                <a:lnTo>
                  <a:pt x="296" y="245"/>
                </a:lnTo>
                <a:lnTo>
                  <a:pt x="292" y="257"/>
                </a:lnTo>
                <a:lnTo>
                  <a:pt x="288" y="259"/>
                </a:lnTo>
                <a:lnTo>
                  <a:pt x="286" y="261"/>
                </a:lnTo>
                <a:lnTo>
                  <a:pt x="284" y="263"/>
                </a:lnTo>
                <a:lnTo>
                  <a:pt x="282" y="266"/>
                </a:lnTo>
                <a:lnTo>
                  <a:pt x="279" y="268"/>
                </a:lnTo>
                <a:lnTo>
                  <a:pt x="277" y="270"/>
                </a:lnTo>
                <a:lnTo>
                  <a:pt x="275" y="276"/>
                </a:lnTo>
                <a:lnTo>
                  <a:pt x="275" y="284"/>
                </a:lnTo>
                <a:lnTo>
                  <a:pt x="263" y="284"/>
                </a:lnTo>
                <a:lnTo>
                  <a:pt x="254" y="286"/>
                </a:lnTo>
                <a:lnTo>
                  <a:pt x="246" y="287"/>
                </a:lnTo>
                <a:lnTo>
                  <a:pt x="238" y="291"/>
                </a:lnTo>
              </a:path>
            </a:pathLst>
          </a:custGeom>
          <a:solidFill>
            <a:schemeClr val="accent1"/>
          </a:solidFill>
          <a:ln w="3175">
            <a:solidFill>
              <a:srgbClr val="000000"/>
            </a:solidFill>
            <a:round/>
            <a:headEnd/>
            <a:tailEnd/>
          </a:ln>
        </p:spPr>
        <p:txBody>
          <a:bodyPr/>
          <a:lstStyle/>
          <a:p>
            <a:pPr>
              <a:defRPr/>
            </a:pPr>
            <a:endParaRPr lang="ru-RU">
              <a:solidFill>
                <a:schemeClr val="tx2">
                  <a:lumMod val="75000"/>
                </a:schemeClr>
              </a:solidFill>
            </a:endParaRPr>
          </a:p>
        </p:txBody>
      </p:sp>
      <p:sp>
        <p:nvSpPr>
          <p:cNvPr id="295" name="Freeform 88"/>
          <p:cNvSpPr>
            <a:spLocks/>
          </p:cNvSpPr>
          <p:nvPr/>
        </p:nvSpPr>
        <p:spPr bwMode="auto">
          <a:xfrm>
            <a:off x="3798888" y="3360738"/>
            <a:ext cx="557212" cy="360362"/>
          </a:xfrm>
          <a:custGeom>
            <a:avLst/>
            <a:gdLst>
              <a:gd name="T0" fmla="*/ 122227 w 465"/>
              <a:gd name="T1" fmla="*/ 312696 h 378"/>
              <a:gd name="T2" fmla="*/ 107848 w 465"/>
              <a:gd name="T3" fmla="*/ 302209 h 378"/>
              <a:gd name="T4" fmla="*/ 92270 w 465"/>
              <a:gd name="T5" fmla="*/ 290769 h 378"/>
              <a:gd name="T6" fmla="*/ 79088 w 465"/>
              <a:gd name="T7" fmla="*/ 270749 h 378"/>
              <a:gd name="T8" fmla="*/ 41941 w 465"/>
              <a:gd name="T9" fmla="*/ 258356 h 378"/>
              <a:gd name="T10" fmla="*/ 25164 w 465"/>
              <a:gd name="T11" fmla="*/ 246915 h 378"/>
              <a:gd name="T12" fmla="*/ 11983 w 465"/>
              <a:gd name="T13" fmla="*/ 226895 h 378"/>
              <a:gd name="T14" fmla="*/ 0 w 465"/>
              <a:gd name="T15" fmla="*/ 193528 h 378"/>
              <a:gd name="T16" fmla="*/ 7190 w 465"/>
              <a:gd name="T17" fmla="*/ 147768 h 378"/>
              <a:gd name="T18" fmla="*/ 9586 w 465"/>
              <a:gd name="T19" fmla="*/ 135374 h 378"/>
              <a:gd name="T20" fmla="*/ 23966 w 465"/>
              <a:gd name="T21" fmla="*/ 124888 h 378"/>
              <a:gd name="T22" fmla="*/ 82683 w 465"/>
              <a:gd name="T23" fmla="*/ 113448 h 378"/>
              <a:gd name="T24" fmla="*/ 99460 w 465"/>
              <a:gd name="T25" fmla="*/ 81987 h 378"/>
              <a:gd name="T26" fmla="*/ 112641 w 465"/>
              <a:gd name="T27" fmla="*/ 57200 h 378"/>
              <a:gd name="T28" fmla="*/ 152185 w 465"/>
              <a:gd name="T29" fmla="*/ 60060 h 378"/>
              <a:gd name="T30" fmla="*/ 165366 w 465"/>
              <a:gd name="T31" fmla="*/ 49574 h 378"/>
              <a:gd name="T32" fmla="*/ 237265 w 465"/>
              <a:gd name="T33" fmla="*/ 36227 h 378"/>
              <a:gd name="T34" fmla="*/ 252843 w 465"/>
              <a:gd name="T35" fmla="*/ 25740 h 378"/>
              <a:gd name="T36" fmla="*/ 289990 w 465"/>
              <a:gd name="T37" fmla="*/ 12393 h 378"/>
              <a:gd name="T38" fmla="*/ 304370 w 465"/>
              <a:gd name="T39" fmla="*/ 1907 h 378"/>
              <a:gd name="T40" fmla="*/ 324741 w 465"/>
              <a:gd name="T41" fmla="*/ 5720 h 378"/>
              <a:gd name="T42" fmla="*/ 349906 w 465"/>
              <a:gd name="T43" fmla="*/ 16207 h 378"/>
              <a:gd name="T44" fmla="*/ 389450 w 465"/>
              <a:gd name="T45" fmla="*/ 27647 h 378"/>
              <a:gd name="T46" fmla="*/ 414614 w 465"/>
              <a:gd name="T47" fmla="*/ 38134 h 378"/>
              <a:gd name="T48" fmla="*/ 430192 w 465"/>
              <a:gd name="T49" fmla="*/ 69594 h 378"/>
              <a:gd name="T50" fmla="*/ 444572 w 465"/>
              <a:gd name="T51" fmla="*/ 103914 h 378"/>
              <a:gd name="T52" fmla="*/ 457754 w 465"/>
              <a:gd name="T53" fmla="*/ 121074 h 378"/>
              <a:gd name="T54" fmla="*/ 472133 w 465"/>
              <a:gd name="T55" fmla="*/ 131561 h 378"/>
              <a:gd name="T56" fmla="*/ 499694 w 465"/>
              <a:gd name="T57" fmla="*/ 143001 h 378"/>
              <a:gd name="T58" fmla="*/ 535643 w 465"/>
              <a:gd name="T59" fmla="*/ 153488 h 378"/>
              <a:gd name="T60" fmla="*/ 557213 w 465"/>
              <a:gd name="T61" fmla="*/ 179228 h 378"/>
              <a:gd name="T62" fmla="*/ 545230 w 465"/>
              <a:gd name="T63" fmla="*/ 171601 h 378"/>
              <a:gd name="T64" fmla="*/ 533247 w 465"/>
              <a:gd name="T65" fmla="*/ 179228 h 378"/>
              <a:gd name="T66" fmla="*/ 478125 w 465"/>
              <a:gd name="T67" fmla="*/ 183042 h 378"/>
              <a:gd name="T68" fmla="*/ 450564 w 465"/>
              <a:gd name="T69" fmla="*/ 179228 h 378"/>
              <a:gd name="T70" fmla="*/ 420606 w 465"/>
              <a:gd name="T71" fmla="*/ 183042 h 378"/>
              <a:gd name="T72" fmla="*/ 405028 w 465"/>
              <a:gd name="T73" fmla="*/ 170648 h 378"/>
              <a:gd name="T74" fmla="*/ 367880 w 465"/>
              <a:gd name="T75" fmla="*/ 159208 h 378"/>
              <a:gd name="T76" fmla="*/ 365484 w 465"/>
              <a:gd name="T77" fmla="*/ 147768 h 378"/>
              <a:gd name="T78" fmla="*/ 359492 w 465"/>
              <a:gd name="T79" fmla="*/ 131561 h 378"/>
              <a:gd name="T80" fmla="*/ 324741 w 465"/>
              <a:gd name="T81" fmla="*/ 143001 h 378"/>
              <a:gd name="T82" fmla="*/ 310362 w 465"/>
              <a:gd name="T83" fmla="*/ 153488 h 378"/>
              <a:gd name="T84" fmla="*/ 297180 w 465"/>
              <a:gd name="T85" fmla="*/ 193528 h 378"/>
              <a:gd name="T86" fmla="*/ 280404 w 465"/>
              <a:gd name="T87" fmla="*/ 206875 h 378"/>
              <a:gd name="T88" fmla="*/ 289990 w 465"/>
              <a:gd name="T89" fmla="*/ 226895 h 378"/>
              <a:gd name="T90" fmla="*/ 327138 w 465"/>
              <a:gd name="T91" fmla="*/ 238335 h 378"/>
              <a:gd name="T92" fmla="*/ 335526 w 465"/>
              <a:gd name="T93" fmla="*/ 263122 h 378"/>
              <a:gd name="T94" fmla="*/ 310362 w 465"/>
              <a:gd name="T95" fmla="*/ 274562 h 378"/>
              <a:gd name="T96" fmla="*/ 297180 w 465"/>
              <a:gd name="T97" fmla="*/ 285049 h 378"/>
              <a:gd name="T98" fmla="*/ 276809 w 465"/>
              <a:gd name="T99" fmla="*/ 310789 h 378"/>
              <a:gd name="T100" fmla="*/ 260033 w 465"/>
              <a:gd name="T101" fmla="*/ 322229 h 378"/>
              <a:gd name="T102" fmla="*/ 246851 w 465"/>
              <a:gd name="T103" fmla="*/ 354643 h 378"/>
              <a:gd name="T104" fmla="*/ 165366 w 465"/>
              <a:gd name="T105" fmla="*/ 314603 h 37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378"/>
              <a:gd name="T161" fmla="*/ 465 w 465"/>
              <a:gd name="T162" fmla="*/ 378 h 37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378">
                <a:moveTo>
                  <a:pt x="115" y="338"/>
                </a:moveTo>
                <a:lnTo>
                  <a:pt x="112" y="338"/>
                </a:lnTo>
                <a:lnTo>
                  <a:pt x="106" y="338"/>
                </a:lnTo>
                <a:lnTo>
                  <a:pt x="104" y="334"/>
                </a:lnTo>
                <a:lnTo>
                  <a:pt x="102" y="328"/>
                </a:lnTo>
                <a:lnTo>
                  <a:pt x="100" y="326"/>
                </a:lnTo>
                <a:lnTo>
                  <a:pt x="96" y="324"/>
                </a:lnTo>
                <a:lnTo>
                  <a:pt x="94" y="322"/>
                </a:lnTo>
                <a:lnTo>
                  <a:pt x="92" y="319"/>
                </a:lnTo>
                <a:lnTo>
                  <a:pt x="90" y="317"/>
                </a:lnTo>
                <a:lnTo>
                  <a:pt x="87" y="315"/>
                </a:lnTo>
                <a:lnTo>
                  <a:pt x="85" y="313"/>
                </a:lnTo>
                <a:lnTo>
                  <a:pt x="83" y="309"/>
                </a:lnTo>
                <a:lnTo>
                  <a:pt x="79" y="307"/>
                </a:lnTo>
                <a:lnTo>
                  <a:pt x="77" y="305"/>
                </a:lnTo>
                <a:lnTo>
                  <a:pt x="75" y="297"/>
                </a:lnTo>
                <a:lnTo>
                  <a:pt x="73" y="290"/>
                </a:lnTo>
                <a:lnTo>
                  <a:pt x="69" y="288"/>
                </a:lnTo>
                <a:lnTo>
                  <a:pt x="67" y="286"/>
                </a:lnTo>
                <a:lnTo>
                  <a:pt x="66" y="284"/>
                </a:lnTo>
                <a:lnTo>
                  <a:pt x="64" y="280"/>
                </a:lnTo>
                <a:lnTo>
                  <a:pt x="62" y="278"/>
                </a:lnTo>
                <a:lnTo>
                  <a:pt x="58" y="276"/>
                </a:lnTo>
                <a:lnTo>
                  <a:pt x="46" y="273"/>
                </a:lnTo>
                <a:lnTo>
                  <a:pt x="35" y="271"/>
                </a:lnTo>
                <a:lnTo>
                  <a:pt x="31" y="269"/>
                </a:lnTo>
                <a:lnTo>
                  <a:pt x="29" y="267"/>
                </a:lnTo>
                <a:lnTo>
                  <a:pt x="27" y="263"/>
                </a:lnTo>
                <a:lnTo>
                  <a:pt x="23" y="261"/>
                </a:lnTo>
                <a:lnTo>
                  <a:pt x="21" y="259"/>
                </a:lnTo>
                <a:lnTo>
                  <a:pt x="20" y="257"/>
                </a:lnTo>
                <a:lnTo>
                  <a:pt x="18" y="250"/>
                </a:lnTo>
                <a:lnTo>
                  <a:pt x="16" y="242"/>
                </a:lnTo>
                <a:lnTo>
                  <a:pt x="12" y="240"/>
                </a:lnTo>
                <a:lnTo>
                  <a:pt x="10" y="238"/>
                </a:lnTo>
                <a:lnTo>
                  <a:pt x="8" y="230"/>
                </a:lnTo>
                <a:lnTo>
                  <a:pt x="6" y="223"/>
                </a:lnTo>
                <a:lnTo>
                  <a:pt x="2" y="221"/>
                </a:lnTo>
                <a:lnTo>
                  <a:pt x="0" y="217"/>
                </a:lnTo>
                <a:lnTo>
                  <a:pt x="0" y="203"/>
                </a:lnTo>
                <a:lnTo>
                  <a:pt x="0" y="188"/>
                </a:lnTo>
                <a:lnTo>
                  <a:pt x="2" y="186"/>
                </a:lnTo>
                <a:lnTo>
                  <a:pt x="6" y="184"/>
                </a:lnTo>
                <a:lnTo>
                  <a:pt x="6" y="169"/>
                </a:lnTo>
                <a:lnTo>
                  <a:pt x="6" y="155"/>
                </a:lnTo>
                <a:lnTo>
                  <a:pt x="2" y="152"/>
                </a:lnTo>
                <a:lnTo>
                  <a:pt x="0" y="150"/>
                </a:lnTo>
                <a:lnTo>
                  <a:pt x="2" y="148"/>
                </a:lnTo>
                <a:lnTo>
                  <a:pt x="6" y="146"/>
                </a:lnTo>
                <a:lnTo>
                  <a:pt x="8" y="142"/>
                </a:lnTo>
                <a:lnTo>
                  <a:pt x="10" y="140"/>
                </a:lnTo>
                <a:lnTo>
                  <a:pt x="12" y="138"/>
                </a:lnTo>
                <a:lnTo>
                  <a:pt x="16" y="136"/>
                </a:lnTo>
                <a:lnTo>
                  <a:pt x="18" y="132"/>
                </a:lnTo>
                <a:lnTo>
                  <a:pt x="20" y="131"/>
                </a:lnTo>
                <a:lnTo>
                  <a:pt x="21" y="129"/>
                </a:lnTo>
                <a:lnTo>
                  <a:pt x="23" y="127"/>
                </a:lnTo>
                <a:lnTo>
                  <a:pt x="46" y="123"/>
                </a:lnTo>
                <a:lnTo>
                  <a:pt x="67" y="121"/>
                </a:lnTo>
                <a:lnTo>
                  <a:pt x="69" y="119"/>
                </a:lnTo>
                <a:lnTo>
                  <a:pt x="73" y="117"/>
                </a:lnTo>
                <a:lnTo>
                  <a:pt x="75" y="104"/>
                </a:lnTo>
                <a:lnTo>
                  <a:pt x="77" y="92"/>
                </a:lnTo>
                <a:lnTo>
                  <a:pt x="79" y="90"/>
                </a:lnTo>
                <a:lnTo>
                  <a:pt x="83" y="86"/>
                </a:lnTo>
                <a:lnTo>
                  <a:pt x="85" y="86"/>
                </a:lnTo>
                <a:lnTo>
                  <a:pt x="87" y="83"/>
                </a:lnTo>
                <a:lnTo>
                  <a:pt x="89" y="75"/>
                </a:lnTo>
                <a:lnTo>
                  <a:pt x="92" y="58"/>
                </a:lnTo>
                <a:lnTo>
                  <a:pt x="94" y="60"/>
                </a:lnTo>
                <a:lnTo>
                  <a:pt x="96" y="63"/>
                </a:lnTo>
                <a:lnTo>
                  <a:pt x="102" y="65"/>
                </a:lnTo>
                <a:lnTo>
                  <a:pt x="112" y="67"/>
                </a:lnTo>
                <a:lnTo>
                  <a:pt x="121" y="65"/>
                </a:lnTo>
                <a:lnTo>
                  <a:pt x="127" y="63"/>
                </a:lnTo>
                <a:lnTo>
                  <a:pt x="129" y="60"/>
                </a:lnTo>
                <a:lnTo>
                  <a:pt x="131" y="58"/>
                </a:lnTo>
                <a:lnTo>
                  <a:pt x="133" y="56"/>
                </a:lnTo>
                <a:lnTo>
                  <a:pt x="135" y="54"/>
                </a:lnTo>
                <a:lnTo>
                  <a:pt x="138" y="52"/>
                </a:lnTo>
                <a:lnTo>
                  <a:pt x="140" y="48"/>
                </a:lnTo>
                <a:lnTo>
                  <a:pt x="167" y="46"/>
                </a:lnTo>
                <a:lnTo>
                  <a:pt x="194" y="44"/>
                </a:lnTo>
                <a:lnTo>
                  <a:pt x="196" y="40"/>
                </a:lnTo>
                <a:lnTo>
                  <a:pt x="198" y="38"/>
                </a:lnTo>
                <a:lnTo>
                  <a:pt x="200" y="37"/>
                </a:lnTo>
                <a:lnTo>
                  <a:pt x="204" y="35"/>
                </a:lnTo>
                <a:lnTo>
                  <a:pt x="206" y="31"/>
                </a:lnTo>
                <a:lnTo>
                  <a:pt x="208" y="29"/>
                </a:lnTo>
                <a:lnTo>
                  <a:pt x="211" y="27"/>
                </a:lnTo>
                <a:lnTo>
                  <a:pt x="213" y="25"/>
                </a:lnTo>
                <a:lnTo>
                  <a:pt x="215" y="21"/>
                </a:lnTo>
                <a:lnTo>
                  <a:pt x="217" y="19"/>
                </a:lnTo>
                <a:lnTo>
                  <a:pt x="231" y="17"/>
                </a:lnTo>
                <a:lnTo>
                  <a:pt x="242" y="13"/>
                </a:lnTo>
                <a:lnTo>
                  <a:pt x="244" y="12"/>
                </a:lnTo>
                <a:lnTo>
                  <a:pt x="248" y="10"/>
                </a:lnTo>
                <a:lnTo>
                  <a:pt x="250" y="8"/>
                </a:lnTo>
                <a:lnTo>
                  <a:pt x="252" y="6"/>
                </a:lnTo>
                <a:lnTo>
                  <a:pt x="254" y="2"/>
                </a:lnTo>
                <a:lnTo>
                  <a:pt x="255" y="0"/>
                </a:lnTo>
                <a:lnTo>
                  <a:pt x="261" y="0"/>
                </a:lnTo>
                <a:lnTo>
                  <a:pt x="267" y="0"/>
                </a:lnTo>
                <a:lnTo>
                  <a:pt x="269" y="2"/>
                </a:lnTo>
                <a:lnTo>
                  <a:pt x="271" y="6"/>
                </a:lnTo>
                <a:lnTo>
                  <a:pt x="273" y="8"/>
                </a:lnTo>
                <a:lnTo>
                  <a:pt x="277" y="10"/>
                </a:lnTo>
                <a:lnTo>
                  <a:pt x="279" y="12"/>
                </a:lnTo>
                <a:lnTo>
                  <a:pt x="280" y="13"/>
                </a:lnTo>
                <a:lnTo>
                  <a:pt x="292" y="17"/>
                </a:lnTo>
                <a:lnTo>
                  <a:pt x="305" y="19"/>
                </a:lnTo>
                <a:lnTo>
                  <a:pt x="307" y="21"/>
                </a:lnTo>
                <a:lnTo>
                  <a:pt x="309" y="25"/>
                </a:lnTo>
                <a:lnTo>
                  <a:pt x="317" y="27"/>
                </a:lnTo>
                <a:lnTo>
                  <a:pt x="325" y="29"/>
                </a:lnTo>
                <a:lnTo>
                  <a:pt x="326" y="31"/>
                </a:lnTo>
                <a:lnTo>
                  <a:pt x="328" y="35"/>
                </a:lnTo>
                <a:lnTo>
                  <a:pt x="336" y="37"/>
                </a:lnTo>
                <a:lnTo>
                  <a:pt x="344" y="38"/>
                </a:lnTo>
                <a:lnTo>
                  <a:pt x="346" y="40"/>
                </a:lnTo>
                <a:lnTo>
                  <a:pt x="348" y="44"/>
                </a:lnTo>
                <a:lnTo>
                  <a:pt x="351" y="56"/>
                </a:lnTo>
                <a:lnTo>
                  <a:pt x="353" y="67"/>
                </a:lnTo>
                <a:lnTo>
                  <a:pt x="355" y="69"/>
                </a:lnTo>
                <a:lnTo>
                  <a:pt x="359" y="73"/>
                </a:lnTo>
                <a:lnTo>
                  <a:pt x="361" y="84"/>
                </a:lnTo>
                <a:lnTo>
                  <a:pt x="363" y="96"/>
                </a:lnTo>
                <a:lnTo>
                  <a:pt x="365" y="100"/>
                </a:lnTo>
                <a:lnTo>
                  <a:pt x="367" y="102"/>
                </a:lnTo>
                <a:lnTo>
                  <a:pt x="371" y="109"/>
                </a:lnTo>
                <a:lnTo>
                  <a:pt x="373" y="117"/>
                </a:lnTo>
                <a:lnTo>
                  <a:pt x="374" y="119"/>
                </a:lnTo>
                <a:lnTo>
                  <a:pt x="376" y="121"/>
                </a:lnTo>
                <a:lnTo>
                  <a:pt x="380" y="123"/>
                </a:lnTo>
                <a:lnTo>
                  <a:pt x="382" y="127"/>
                </a:lnTo>
                <a:lnTo>
                  <a:pt x="384" y="129"/>
                </a:lnTo>
                <a:lnTo>
                  <a:pt x="388" y="131"/>
                </a:lnTo>
                <a:lnTo>
                  <a:pt x="390" y="132"/>
                </a:lnTo>
                <a:lnTo>
                  <a:pt x="392" y="136"/>
                </a:lnTo>
                <a:lnTo>
                  <a:pt x="394" y="138"/>
                </a:lnTo>
                <a:lnTo>
                  <a:pt x="397" y="140"/>
                </a:lnTo>
                <a:lnTo>
                  <a:pt x="403" y="142"/>
                </a:lnTo>
                <a:lnTo>
                  <a:pt x="411" y="146"/>
                </a:lnTo>
                <a:lnTo>
                  <a:pt x="413" y="148"/>
                </a:lnTo>
                <a:lnTo>
                  <a:pt x="417" y="150"/>
                </a:lnTo>
                <a:lnTo>
                  <a:pt x="422" y="152"/>
                </a:lnTo>
                <a:lnTo>
                  <a:pt x="430" y="155"/>
                </a:lnTo>
                <a:lnTo>
                  <a:pt x="432" y="157"/>
                </a:lnTo>
                <a:lnTo>
                  <a:pt x="436" y="159"/>
                </a:lnTo>
                <a:lnTo>
                  <a:pt x="447" y="161"/>
                </a:lnTo>
                <a:lnTo>
                  <a:pt x="459" y="165"/>
                </a:lnTo>
                <a:lnTo>
                  <a:pt x="461" y="167"/>
                </a:lnTo>
                <a:lnTo>
                  <a:pt x="465" y="169"/>
                </a:lnTo>
                <a:lnTo>
                  <a:pt x="465" y="179"/>
                </a:lnTo>
                <a:lnTo>
                  <a:pt x="465" y="188"/>
                </a:lnTo>
                <a:lnTo>
                  <a:pt x="461" y="192"/>
                </a:lnTo>
                <a:lnTo>
                  <a:pt x="459" y="194"/>
                </a:lnTo>
                <a:lnTo>
                  <a:pt x="457" y="192"/>
                </a:lnTo>
                <a:lnTo>
                  <a:pt x="455" y="188"/>
                </a:lnTo>
                <a:lnTo>
                  <a:pt x="455" y="180"/>
                </a:lnTo>
                <a:lnTo>
                  <a:pt x="453" y="177"/>
                </a:lnTo>
                <a:lnTo>
                  <a:pt x="451" y="175"/>
                </a:lnTo>
                <a:lnTo>
                  <a:pt x="445" y="175"/>
                </a:lnTo>
                <a:lnTo>
                  <a:pt x="445" y="180"/>
                </a:lnTo>
                <a:lnTo>
                  <a:pt x="445" y="188"/>
                </a:lnTo>
                <a:lnTo>
                  <a:pt x="444" y="192"/>
                </a:lnTo>
                <a:lnTo>
                  <a:pt x="440" y="194"/>
                </a:lnTo>
                <a:lnTo>
                  <a:pt x="420" y="194"/>
                </a:lnTo>
                <a:lnTo>
                  <a:pt x="401" y="194"/>
                </a:lnTo>
                <a:lnTo>
                  <a:pt x="399" y="192"/>
                </a:lnTo>
                <a:lnTo>
                  <a:pt x="397" y="188"/>
                </a:lnTo>
                <a:lnTo>
                  <a:pt x="394" y="186"/>
                </a:lnTo>
                <a:lnTo>
                  <a:pt x="388" y="184"/>
                </a:lnTo>
                <a:lnTo>
                  <a:pt x="380" y="186"/>
                </a:lnTo>
                <a:lnTo>
                  <a:pt x="376" y="188"/>
                </a:lnTo>
                <a:lnTo>
                  <a:pt x="374" y="192"/>
                </a:lnTo>
                <a:lnTo>
                  <a:pt x="373" y="194"/>
                </a:lnTo>
                <a:lnTo>
                  <a:pt x="363" y="194"/>
                </a:lnTo>
                <a:lnTo>
                  <a:pt x="353" y="194"/>
                </a:lnTo>
                <a:lnTo>
                  <a:pt x="351" y="192"/>
                </a:lnTo>
                <a:lnTo>
                  <a:pt x="348" y="188"/>
                </a:lnTo>
                <a:lnTo>
                  <a:pt x="346" y="186"/>
                </a:lnTo>
                <a:lnTo>
                  <a:pt x="344" y="184"/>
                </a:lnTo>
                <a:lnTo>
                  <a:pt x="340" y="180"/>
                </a:lnTo>
                <a:lnTo>
                  <a:pt x="338" y="179"/>
                </a:lnTo>
                <a:lnTo>
                  <a:pt x="326" y="177"/>
                </a:lnTo>
                <a:lnTo>
                  <a:pt x="315" y="175"/>
                </a:lnTo>
                <a:lnTo>
                  <a:pt x="311" y="171"/>
                </a:lnTo>
                <a:lnTo>
                  <a:pt x="309" y="169"/>
                </a:lnTo>
                <a:lnTo>
                  <a:pt x="307" y="167"/>
                </a:lnTo>
                <a:lnTo>
                  <a:pt x="305" y="165"/>
                </a:lnTo>
                <a:lnTo>
                  <a:pt x="302" y="161"/>
                </a:lnTo>
                <a:lnTo>
                  <a:pt x="300" y="159"/>
                </a:lnTo>
                <a:lnTo>
                  <a:pt x="302" y="157"/>
                </a:lnTo>
                <a:lnTo>
                  <a:pt x="305" y="155"/>
                </a:lnTo>
                <a:lnTo>
                  <a:pt x="305" y="150"/>
                </a:lnTo>
                <a:lnTo>
                  <a:pt x="305" y="146"/>
                </a:lnTo>
                <a:lnTo>
                  <a:pt x="302" y="142"/>
                </a:lnTo>
                <a:lnTo>
                  <a:pt x="300" y="140"/>
                </a:lnTo>
                <a:lnTo>
                  <a:pt x="300" y="138"/>
                </a:lnTo>
                <a:lnTo>
                  <a:pt x="296" y="136"/>
                </a:lnTo>
                <a:lnTo>
                  <a:pt x="288" y="136"/>
                </a:lnTo>
                <a:lnTo>
                  <a:pt x="271" y="136"/>
                </a:lnTo>
                <a:lnTo>
                  <a:pt x="271" y="142"/>
                </a:lnTo>
                <a:lnTo>
                  <a:pt x="271" y="150"/>
                </a:lnTo>
                <a:lnTo>
                  <a:pt x="269" y="152"/>
                </a:lnTo>
                <a:lnTo>
                  <a:pt x="267" y="155"/>
                </a:lnTo>
                <a:lnTo>
                  <a:pt x="263" y="157"/>
                </a:lnTo>
                <a:lnTo>
                  <a:pt x="261" y="159"/>
                </a:lnTo>
                <a:lnTo>
                  <a:pt x="259" y="161"/>
                </a:lnTo>
                <a:lnTo>
                  <a:pt x="255" y="165"/>
                </a:lnTo>
                <a:lnTo>
                  <a:pt x="254" y="180"/>
                </a:lnTo>
                <a:lnTo>
                  <a:pt x="252" y="198"/>
                </a:lnTo>
                <a:lnTo>
                  <a:pt x="250" y="202"/>
                </a:lnTo>
                <a:lnTo>
                  <a:pt x="248" y="203"/>
                </a:lnTo>
                <a:lnTo>
                  <a:pt x="244" y="205"/>
                </a:lnTo>
                <a:lnTo>
                  <a:pt x="242" y="207"/>
                </a:lnTo>
                <a:lnTo>
                  <a:pt x="240" y="211"/>
                </a:lnTo>
                <a:lnTo>
                  <a:pt x="238" y="213"/>
                </a:lnTo>
                <a:lnTo>
                  <a:pt x="234" y="217"/>
                </a:lnTo>
                <a:lnTo>
                  <a:pt x="232" y="223"/>
                </a:lnTo>
                <a:lnTo>
                  <a:pt x="234" y="228"/>
                </a:lnTo>
                <a:lnTo>
                  <a:pt x="238" y="232"/>
                </a:lnTo>
                <a:lnTo>
                  <a:pt x="240" y="234"/>
                </a:lnTo>
                <a:lnTo>
                  <a:pt x="242" y="238"/>
                </a:lnTo>
                <a:lnTo>
                  <a:pt x="254" y="240"/>
                </a:lnTo>
                <a:lnTo>
                  <a:pt x="267" y="242"/>
                </a:lnTo>
                <a:lnTo>
                  <a:pt x="269" y="244"/>
                </a:lnTo>
                <a:lnTo>
                  <a:pt x="271" y="246"/>
                </a:lnTo>
                <a:lnTo>
                  <a:pt x="273" y="250"/>
                </a:lnTo>
                <a:lnTo>
                  <a:pt x="277" y="251"/>
                </a:lnTo>
                <a:lnTo>
                  <a:pt x="279" y="253"/>
                </a:lnTo>
                <a:lnTo>
                  <a:pt x="280" y="257"/>
                </a:lnTo>
                <a:lnTo>
                  <a:pt x="280" y="267"/>
                </a:lnTo>
                <a:lnTo>
                  <a:pt x="280" y="276"/>
                </a:lnTo>
                <a:lnTo>
                  <a:pt x="279" y="278"/>
                </a:lnTo>
                <a:lnTo>
                  <a:pt x="277" y="280"/>
                </a:lnTo>
                <a:lnTo>
                  <a:pt x="269" y="284"/>
                </a:lnTo>
                <a:lnTo>
                  <a:pt x="261" y="286"/>
                </a:lnTo>
                <a:lnTo>
                  <a:pt x="259" y="288"/>
                </a:lnTo>
                <a:lnTo>
                  <a:pt x="255" y="290"/>
                </a:lnTo>
                <a:lnTo>
                  <a:pt x="254" y="292"/>
                </a:lnTo>
                <a:lnTo>
                  <a:pt x="252" y="296"/>
                </a:lnTo>
                <a:lnTo>
                  <a:pt x="250" y="297"/>
                </a:lnTo>
                <a:lnTo>
                  <a:pt x="248" y="299"/>
                </a:lnTo>
                <a:lnTo>
                  <a:pt x="240" y="299"/>
                </a:lnTo>
                <a:lnTo>
                  <a:pt x="232" y="299"/>
                </a:lnTo>
                <a:lnTo>
                  <a:pt x="232" y="313"/>
                </a:lnTo>
                <a:lnTo>
                  <a:pt x="232" y="324"/>
                </a:lnTo>
                <a:lnTo>
                  <a:pt x="231" y="326"/>
                </a:lnTo>
                <a:lnTo>
                  <a:pt x="227" y="328"/>
                </a:lnTo>
                <a:lnTo>
                  <a:pt x="225" y="332"/>
                </a:lnTo>
                <a:lnTo>
                  <a:pt x="223" y="334"/>
                </a:lnTo>
                <a:lnTo>
                  <a:pt x="221" y="336"/>
                </a:lnTo>
                <a:lnTo>
                  <a:pt x="217" y="338"/>
                </a:lnTo>
                <a:lnTo>
                  <a:pt x="215" y="351"/>
                </a:lnTo>
                <a:lnTo>
                  <a:pt x="213" y="363"/>
                </a:lnTo>
                <a:lnTo>
                  <a:pt x="211" y="365"/>
                </a:lnTo>
                <a:lnTo>
                  <a:pt x="208" y="367"/>
                </a:lnTo>
                <a:lnTo>
                  <a:pt x="206" y="372"/>
                </a:lnTo>
                <a:lnTo>
                  <a:pt x="204" y="378"/>
                </a:lnTo>
                <a:lnTo>
                  <a:pt x="186" y="363"/>
                </a:lnTo>
                <a:lnTo>
                  <a:pt x="163" y="342"/>
                </a:lnTo>
                <a:lnTo>
                  <a:pt x="152" y="334"/>
                </a:lnTo>
                <a:lnTo>
                  <a:pt x="138" y="330"/>
                </a:lnTo>
                <a:lnTo>
                  <a:pt x="133" y="330"/>
                </a:lnTo>
                <a:lnTo>
                  <a:pt x="127" y="332"/>
                </a:lnTo>
                <a:lnTo>
                  <a:pt x="121" y="334"/>
                </a:lnTo>
                <a:lnTo>
                  <a:pt x="115" y="338"/>
                </a:lnTo>
              </a:path>
            </a:pathLst>
          </a:custGeom>
          <a:solidFill>
            <a:schemeClr val="accent1"/>
          </a:solidFill>
          <a:ln w="3175">
            <a:noFill/>
            <a:round/>
            <a:headEnd/>
            <a:tailEnd/>
          </a:ln>
        </p:spPr>
        <p:txBody>
          <a:bodyPr/>
          <a:lstStyle/>
          <a:p>
            <a:pPr>
              <a:defRPr/>
            </a:pPr>
            <a:endParaRPr lang="ru-RU">
              <a:solidFill>
                <a:schemeClr val="tx2">
                  <a:lumMod val="75000"/>
                </a:schemeClr>
              </a:solidFill>
            </a:endParaRPr>
          </a:p>
        </p:txBody>
      </p:sp>
      <p:sp>
        <p:nvSpPr>
          <p:cNvPr id="296" name="Freeform 89"/>
          <p:cNvSpPr>
            <a:spLocks/>
          </p:cNvSpPr>
          <p:nvPr/>
        </p:nvSpPr>
        <p:spPr bwMode="auto">
          <a:xfrm>
            <a:off x="3565525" y="3527425"/>
            <a:ext cx="342900" cy="152400"/>
          </a:xfrm>
          <a:custGeom>
            <a:avLst/>
            <a:gdLst>
              <a:gd name="T0" fmla="*/ 55766 w 289"/>
              <a:gd name="T1" fmla="*/ 143050 h 163"/>
              <a:gd name="T2" fmla="*/ 47460 w 289"/>
              <a:gd name="T3" fmla="*/ 134636 h 163"/>
              <a:gd name="T4" fmla="*/ 35595 w 289"/>
              <a:gd name="T5" fmla="*/ 132766 h 163"/>
              <a:gd name="T6" fmla="*/ 20171 w 289"/>
              <a:gd name="T7" fmla="*/ 129026 h 163"/>
              <a:gd name="T8" fmla="*/ 1187 w 289"/>
              <a:gd name="T9" fmla="*/ 123416 h 163"/>
              <a:gd name="T10" fmla="*/ 1187 w 289"/>
              <a:gd name="T11" fmla="*/ 117806 h 163"/>
              <a:gd name="T12" fmla="*/ 8306 w 289"/>
              <a:gd name="T13" fmla="*/ 114066 h 163"/>
              <a:gd name="T14" fmla="*/ 13052 w 289"/>
              <a:gd name="T15" fmla="*/ 109391 h 163"/>
              <a:gd name="T16" fmla="*/ 20171 w 289"/>
              <a:gd name="T17" fmla="*/ 100042 h 163"/>
              <a:gd name="T18" fmla="*/ 27290 w 289"/>
              <a:gd name="T19" fmla="*/ 91627 h 163"/>
              <a:gd name="T20" fmla="*/ 30849 w 289"/>
              <a:gd name="T21" fmla="*/ 87887 h 163"/>
              <a:gd name="T22" fmla="*/ 35595 w 289"/>
              <a:gd name="T23" fmla="*/ 82277 h 163"/>
              <a:gd name="T24" fmla="*/ 42714 w 289"/>
              <a:gd name="T25" fmla="*/ 78537 h 163"/>
              <a:gd name="T26" fmla="*/ 47460 w 289"/>
              <a:gd name="T27" fmla="*/ 72928 h 163"/>
              <a:gd name="T28" fmla="*/ 54579 w 289"/>
              <a:gd name="T29" fmla="*/ 71058 h 163"/>
              <a:gd name="T30" fmla="*/ 55766 w 289"/>
              <a:gd name="T31" fmla="*/ 68253 h 163"/>
              <a:gd name="T32" fmla="*/ 55766 w 289"/>
              <a:gd name="T33" fmla="*/ 44879 h 163"/>
              <a:gd name="T34" fmla="*/ 74750 w 289"/>
              <a:gd name="T35" fmla="*/ 4675 h 163"/>
              <a:gd name="T36" fmla="*/ 94920 w 289"/>
              <a:gd name="T37" fmla="*/ 1870 h 163"/>
              <a:gd name="T38" fmla="*/ 99666 w 289"/>
              <a:gd name="T39" fmla="*/ 1870 h 163"/>
              <a:gd name="T40" fmla="*/ 117464 w 289"/>
              <a:gd name="T41" fmla="*/ 4675 h 163"/>
              <a:gd name="T42" fmla="*/ 134075 w 289"/>
              <a:gd name="T43" fmla="*/ 10285 h 163"/>
              <a:gd name="T44" fmla="*/ 140008 w 289"/>
              <a:gd name="T45" fmla="*/ 15894 h 163"/>
              <a:gd name="T46" fmla="*/ 144754 w 289"/>
              <a:gd name="T47" fmla="*/ 19634 h 163"/>
              <a:gd name="T48" fmla="*/ 154246 w 289"/>
              <a:gd name="T49" fmla="*/ 25244 h 163"/>
              <a:gd name="T50" fmla="*/ 176789 w 289"/>
              <a:gd name="T51" fmla="*/ 25244 h 163"/>
              <a:gd name="T52" fmla="*/ 186281 w 289"/>
              <a:gd name="T53" fmla="*/ 19634 h 163"/>
              <a:gd name="T54" fmla="*/ 204079 w 289"/>
              <a:gd name="T55" fmla="*/ 17764 h 163"/>
              <a:gd name="T56" fmla="*/ 220690 w 289"/>
              <a:gd name="T57" fmla="*/ 29919 h 163"/>
              <a:gd name="T58" fmla="*/ 226622 w 289"/>
              <a:gd name="T59" fmla="*/ 46748 h 163"/>
              <a:gd name="T60" fmla="*/ 231368 w 289"/>
              <a:gd name="T61" fmla="*/ 55163 h 163"/>
              <a:gd name="T62" fmla="*/ 238488 w 289"/>
              <a:gd name="T63" fmla="*/ 64513 h 163"/>
              <a:gd name="T64" fmla="*/ 243234 w 289"/>
              <a:gd name="T65" fmla="*/ 72928 h 163"/>
              <a:gd name="T66" fmla="*/ 250353 w 289"/>
              <a:gd name="T67" fmla="*/ 82277 h 163"/>
              <a:gd name="T68" fmla="*/ 253912 w 289"/>
              <a:gd name="T69" fmla="*/ 87887 h 163"/>
              <a:gd name="T70" fmla="*/ 261031 w 289"/>
              <a:gd name="T71" fmla="*/ 91627 h 163"/>
              <a:gd name="T72" fmla="*/ 277642 w 289"/>
              <a:gd name="T73" fmla="*/ 96302 h 163"/>
              <a:gd name="T74" fmla="*/ 295440 w 289"/>
              <a:gd name="T75" fmla="*/ 101912 h 163"/>
              <a:gd name="T76" fmla="*/ 302559 w 289"/>
              <a:gd name="T77" fmla="*/ 105652 h 163"/>
              <a:gd name="T78" fmla="*/ 307305 w 289"/>
              <a:gd name="T79" fmla="*/ 109391 h 163"/>
              <a:gd name="T80" fmla="*/ 310864 w 289"/>
              <a:gd name="T81" fmla="*/ 117806 h 163"/>
              <a:gd name="T82" fmla="*/ 317983 w 289"/>
              <a:gd name="T83" fmla="*/ 129026 h 163"/>
              <a:gd name="T84" fmla="*/ 322729 w 289"/>
              <a:gd name="T85" fmla="*/ 132766 h 163"/>
              <a:gd name="T86" fmla="*/ 329848 w 289"/>
              <a:gd name="T87" fmla="*/ 137440 h 163"/>
              <a:gd name="T88" fmla="*/ 335781 w 289"/>
              <a:gd name="T89" fmla="*/ 141180 h 163"/>
              <a:gd name="T90" fmla="*/ 340527 w 289"/>
              <a:gd name="T91" fmla="*/ 146790 h 163"/>
              <a:gd name="T92" fmla="*/ 342900 w 289"/>
              <a:gd name="T93" fmla="*/ 150530 h 163"/>
              <a:gd name="T94" fmla="*/ 272896 w 289"/>
              <a:gd name="T95" fmla="*/ 152400 h 163"/>
              <a:gd name="T96" fmla="*/ 129329 w 289"/>
              <a:gd name="T97" fmla="*/ 152400 h 1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9"/>
              <a:gd name="T148" fmla="*/ 0 h 163"/>
              <a:gd name="T149" fmla="*/ 289 w 289"/>
              <a:gd name="T150" fmla="*/ 163 h 16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9" h="163">
                <a:moveTo>
                  <a:pt x="47" y="163"/>
                </a:moveTo>
                <a:lnTo>
                  <a:pt x="47" y="153"/>
                </a:lnTo>
                <a:lnTo>
                  <a:pt x="47" y="144"/>
                </a:lnTo>
                <a:lnTo>
                  <a:pt x="40" y="144"/>
                </a:lnTo>
                <a:lnTo>
                  <a:pt x="34" y="144"/>
                </a:lnTo>
                <a:lnTo>
                  <a:pt x="30" y="142"/>
                </a:lnTo>
                <a:lnTo>
                  <a:pt x="28" y="140"/>
                </a:lnTo>
                <a:lnTo>
                  <a:pt x="17" y="138"/>
                </a:lnTo>
                <a:lnTo>
                  <a:pt x="5" y="134"/>
                </a:lnTo>
                <a:lnTo>
                  <a:pt x="1" y="132"/>
                </a:lnTo>
                <a:lnTo>
                  <a:pt x="0" y="130"/>
                </a:lnTo>
                <a:lnTo>
                  <a:pt x="1" y="126"/>
                </a:lnTo>
                <a:lnTo>
                  <a:pt x="5" y="124"/>
                </a:lnTo>
                <a:lnTo>
                  <a:pt x="7" y="122"/>
                </a:lnTo>
                <a:lnTo>
                  <a:pt x="9" y="121"/>
                </a:lnTo>
                <a:lnTo>
                  <a:pt x="11" y="117"/>
                </a:lnTo>
                <a:lnTo>
                  <a:pt x="15" y="115"/>
                </a:lnTo>
                <a:lnTo>
                  <a:pt x="17" y="107"/>
                </a:lnTo>
                <a:lnTo>
                  <a:pt x="19" y="101"/>
                </a:lnTo>
                <a:lnTo>
                  <a:pt x="23" y="98"/>
                </a:lnTo>
                <a:lnTo>
                  <a:pt x="24" y="96"/>
                </a:lnTo>
                <a:lnTo>
                  <a:pt x="26" y="94"/>
                </a:lnTo>
                <a:lnTo>
                  <a:pt x="28" y="92"/>
                </a:lnTo>
                <a:lnTo>
                  <a:pt x="30" y="88"/>
                </a:lnTo>
                <a:lnTo>
                  <a:pt x="34" y="86"/>
                </a:lnTo>
                <a:lnTo>
                  <a:pt x="36" y="84"/>
                </a:lnTo>
                <a:lnTo>
                  <a:pt x="38" y="82"/>
                </a:lnTo>
                <a:lnTo>
                  <a:pt x="40" y="78"/>
                </a:lnTo>
                <a:lnTo>
                  <a:pt x="44" y="76"/>
                </a:lnTo>
                <a:lnTo>
                  <a:pt x="46" y="76"/>
                </a:lnTo>
                <a:lnTo>
                  <a:pt x="47" y="73"/>
                </a:lnTo>
                <a:lnTo>
                  <a:pt x="47" y="69"/>
                </a:lnTo>
                <a:lnTo>
                  <a:pt x="47" y="48"/>
                </a:lnTo>
                <a:lnTo>
                  <a:pt x="47" y="9"/>
                </a:lnTo>
                <a:lnTo>
                  <a:pt x="63" y="5"/>
                </a:lnTo>
                <a:lnTo>
                  <a:pt x="78" y="4"/>
                </a:lnTo>
                <a:lnTo>
                  <a:pt x="80" y="2"/>
                </a:lnTo>
                <a:lnTo>
                  <a:pt x="82" y="0"/>
                </a:lnTo>
                <a:lnTo>
                  <a:pt x="84" y="2"/>
                </a:lnTo>
                <a:lnTo>
                  <a:pt x="88" y="4"/>
                </a:lnTo>
                <a:lnTo>
                  <a:pt x="99" y="5"/>
                </a:lnTo>
                <a:lnTo>
                  <a:pt x="111" y="9"/>
                </a:lnTo>
                <a:lnTo>
                  <a:pt x="113" y="11"/>
                </a:lnTo>
                <a:lnTo>
                  <a:pt x="117" y="13"/>
                </a:lnTo>
                <a:lnTo>
                  <a:pt x="118" y="17"/>
                </a:lnTo>
                <a:lnTo>
                  <a:pt x="120" y="19"/>
                </a:lnTo>
                <a:lnTo>
                  <a:pt x="122" y="21"/>
                </a:lnTo>
                <a:lnTo>
                  <a:pt x="126" y="23"/>
                </a:lnTo>
                <a:lnTo>
                  <a:pt x="130" y="27"/>
                </a:lnTo>
                <a:lnTo>
                  <a:pt x="140" y="27"/>
                </a:lnTo>
                <a:lnTo>
                  <a:pt x="149" y="27"/>
                </a:lnTo>
                <a:lnTo>
                  <a:pt x="155" y="23"/>
                </a:lnTo>
                <a:lnTo>
                  <a:pt x="157" y="21"/>
                </a:lnTo>
                <a:lnTo>
                  <a:pt x="159" y="19"/>
                </a:lnTo>
                <a:lnTo>
                  <a:pt x="172" y="19"/>
                </a:lnTo>
                <a:lnTo>
                  <a:pt x="184" y="19"/>
                </a:lnTo>
                <a:lnTo>
                  <a:pt x="186" y="32"/>
                </a:lnTo>
                <a:lnTo>
                  <a:pt x="188" y="48"/>
                </a:lnTo>
                <a:lnTo>
                  <a:pt x="191" y="50"/>
                </a:lnTo>
                <a:lnTo>
                  <a:pt x="193" y="53"/>
                </a:lnTo>
                <a:lnTo>
                  <a:pt x="195" y="59"/>
                </a:lnTo>
                <a:lnTo>
                  <a:pt x="199" y="67"/>
                </a:lnTo>
                <a:lnTo>
                  <a:pt x="201" y="69"/>
                </a:lnTo>
                <a:lnTo>
                  <a:pt x="203" y="71"/>
                </a:lnTo>
                <a:lnTo>
                  <a:pt x="205" y="78"/>
                </a:lnTo>
                <a:lnTo>
                  <a:pt x="209" y="86"/>
                </a:lnTo>
                <a:lnTo>
                  <a:pt x="211" y="88"/>
                </a:lnTo>
                <a:lnTo>
                  <a:pt x="213" y="92"/>
                </a:lnTo>
                <a:lnTo>
                  <a:pt x="214" y="94"/>
                </a:lnTo>
                <a:lnTo>
                  <a:pt x="216" y="96"/>
                </a:lnTo>
                <a:lnTo>
                  <a:pt x="220" y="98"/>
                </a:lnTo>
                <a:lnTo>
                  <a:pt x="222" y="101"/>
                </a:lnTo>
                <a:lnTo>
                  <a:pt x="234" y="103"/>
                </a:lnTo>
                <a:lnTo>
                  <a:pt x="247" y="105"/>
                </a:lnTo>
                <a:lnTo>
                  <a:pt x="249" y="109"/>
                </a:lnTo>
                <a:lnTo>
                  <a:pt x="251" y="111"/>
                </a:lnTo>
                <a:lnTo>
                  <a:pt x="255" y="113"/>
                </a:lnTo>
                <a:lnTo>
                  <a:pt x="257" y="115"/>
                </a:lnTo>
                <a:lnTo>
                  <a:pt x="259" y="117"/>
                </a:lnTo>
                <a:lnTo>
                  <a:pt x="260" y="121"/>
                </a:lnTo>
                <a:lnTo>
                  <a:pt x="262" y="126"/>
                </a:lnTo>
                <a:lnTo>
                  <a:pt x="266" y="134"/>
                </a:lnTo>
                <a:lnTo>
                  <a:pt x="268" y="138"/>
                </a:lnTo>
                <a:lnTo>
                  <a:pt x="270" y="140"/>
                </a:lnTo>
                <a:lnTo>
                  <a:pt x="272" y="142"/>
                </a:lnTo>
                <a:lnTo>
                  <a:pt x="276" y="144"/>
                </a:lnTo>
                <a:lnTo>
                  <a:pt x="278" y="147"/>
                </a:lnTo>
                <a:lnTo>
                  <a:pt x="280" y="149"/>
                </a:lnTo>
                <a:lnTo>
                  <a:pt x="283" y="151"/>
                </a:lnTo>
                <a:lnTo>
                  <a:pt x="285" y="153"/>
                </a:lnTo>
                <a:lnTo>
                  <a:pt x="287" y="157"/>
                </a:lnTo>
                <a:lnTo>
                  <a:pt x="289" y="159"/>
                </a:lnTo>
                <a:lnTo>
                  <a:pt x="289" y="161"/>
                </a:lnTo>
                <a:lnTo>
                  <a:pt x="289" y="163"/>
                </a:lnTo>
                <a:lnTo>
                  <a:pt x="230" y="163"/>
                </a:lnTo>
                <a:lnTo>
                  <a:pt x="168" y="163"/>
                </a:lnTo>
                <a:lnTo>
                  <a:pt x="109" y="163"/>
                </a:lnTo>
                <a:lnTo>
                  <a:pt x="47" y="163"/>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297" name="Freeform 90"/>
          <p:cNvSpPr>
            <a:spLocks/>
          </p:cNvSpPr>
          <p:nvPr/>
        </p:nvSpPr>
        <p:spPr bwMode="auto">
          <a:xfrm>
            <a:off x="2005013" y="3967163"/>
            <a:ext cx="60325" cy="100012"/>
          </a:xfrm>
          <a:custGeom>
            <a:avLst/>
            <a:gdLst>
              <a:gd name="T0" fmla="*/ 36446 w 48"/>
              <a:gd name="T1" fmla="*/ 100013 h 106"/>
              <a:gd name="T2" fmla="*/ 28906 w 48"/>
              <a:gd name="T3" fmla="*/ 86804 h 106"/>
              <a:gd name="T4" fmla="*/ 25135 w 48"/>
              <a:gd name="T5" fmla="*/ 72651 h 106"/>
              <a:gd name="T6" fmla="*/ 25135 w 48"/>
              <a:gd name="T7" fmla="*/ 57555 h 106"/>
              <a:gd name="T8" fmla="*/ 25135 w 48"/>
              <a:gd name="T9" fmla="*/ 45289 h 106"/>
              <a:gd name="T10" fmla="*/ 12568 w 48"/>
              <a:gd name="T11" fmla="*/ 45289 h 106"/>
              <a:gd name="T12" fmla="*/ 0 w 48"/>
              <a:gd name="T13" fmla="*/ 45289 h 106"/>
              <a:gd name="T14" fmla="*/ 0 w 48"/>
              <a:gd name="T15" fmla="*/ 39628 h 106"/>
              <a:gd name="T16" fmla="*/ 0 w 48"/>
              <a:gd name="T17" fmla="*/ 35854 h 106"/>
              <a:gd name="T18" fmla="*/ 5027 w 48"/>
              <a:gd name="T19" fmla="*/ 31136 h 106"/>
              <a:gd name="T20" fmla="*/ 12568 w 48"/>
              <a:gd name="T21" fmla="*/ 27362 h 106"/>
              <a:gd name="T22" fmla="*/ 12568 w 48"/>
              <a:gd name="T23" fmla="*/ 21701 h 106"/>
              <a:gd name="T24" fmla="*/ 12568 w 48"/>
              <a:gd name="T25" fmla="*/ 17927 h 106"/>
              <a:gd name="T26" fmla="*/ 12568 w 48"/>
              <a:gd name="T27" fmla="*/ 12266 h 106"/>
              <a:gd name="T28" fmla="*/ 12568 w 48"/>
              <a:gd name="T29" fmla="*/ 9435 h 106"/>
              <a:gd name="T30" fmla="*/ 12568 w 48"/>
              <a:gd name="T31" fmla="*/ 3774 h 106"/>
              <a:gd name="T32" fmla="*/ 12568 w 48"/>
              <a:gd name="T33" fmla="*/ 0 h 106"/>
              <a:gd name="T34" fmla="*/ 36446 w 48"/>
              <a:gd name="T35" fmla="*/ 0 h 106"/>
              <a:gd name="T36" fmla="*/ 60325 w 48"/>
              <a:gd name="T37" fmla="*/ 0 h 106"/>
              <a:gd name="T38" fmla="*/ 60325 w 48"/>
              <a:gd name="T39" fmla="*/ 21701 h 106"/>
              <a:gd name="T40" fmla="*/ 57811 w 48"/>
              <a:gd name="T41" fmla="*/ 45289 h 106"/>
              <a:gd name="T42" fmla="*/ 57811 w 48"/>
              <a:gd name="T43" fmla="*/ 68877 h 106"/>
              <a:gd name="T44" fmla="*/ 57811 w 48"/>
              <a:gd name="T45" fmla="*/ 92465 h 106"/>
              <a:gd name="T46" fmla="*/ 46501 w 48"/>
              <a:gd name="T47" fmla="*/ 96239 h 106"/>
              <a:gd name="T48" fmla="*/ 36446 w 48"/>
              <a:gd name="T49" fmla="*/ 100013 h 1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106"/>
              <a:gd name="T77" fmla="*/ 48 w 48"/>
              <a:gd name="T78" fmla="*/ 106 h 1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106">
                <a:moveTo>
                  <a:pt x="29" y="106"/>
                </a:moveTo>
                <a:lnTo>
                  <a:pt x="23" y="92"/>
                </a:lnTo>
                <a:lnTo>
                  <a:pt x="20" y="77"/>
                </a:lnTo>
                <a:lnTo>
                  <a:pt x="20" y="61"/>
                </a:lnTo>
                <a:lnTo>
                  <a:pt x="20" y="48"/>
                </a:lnTo>
                <a:lnTo>
                  <a:pt x="10" y="48"/>
                </a:lnTo>
                <a:lnTo>
                  <a:pt x="0" y="48"/>
                </a:lnTo>
                <a:lnTo>
                  <a:pt x="0" y="42"/>
                </a:lnTo>
                <a:lnTo>
                  <a:pt x="0" y="38"/>
                </a:lnTo>
                <a:lnTo>
                  <a:pt x="4" y="33"/>
                </a:lnTo>
                <a:lnTo>
                  <a:pt x="10" y="29"/>
                </a:lnTo>
                <a:lnTo>
                  <a:pt x="10" y="23"/>
                </a:lnTo>
                <a:lnTo>
                  <a:pt x="10" y="19"/>
                </a:lnTo>
                <a:lnTo>
                  <a:pt x="10" y="13"/>
                </a:lnTo>
                <a:lnTo>
                  <a:pt x="10" y="10"/>
                </a:lnTo>
                <a:lnTo>
                  <a:pt x="10" y="4"/>
                </a:lnTo>
                <a:lnTo>
                  <a:pt x="10" y="0"/>
                </a:lnTo>
                <a:lnTo>
                  <a:pt x="29" y="0"/>
                </a:lnTo>
                <a:lnTo>
                  <a:pt x="48" y="0"/>
                </a:lnTo>
                <a:lnTo>
                  <a:pt x="48" y="23"/>
                </a:lnTo>
                <a:lnTo>
                  <a:pt x="46" y="48"/>
                </a:lnTo>
                <a:lnTo>
                  <a:pt x="46" y="73"/>
                </a:lnTo>
                <a:lnTo>
                  <a:pt x="46" y="98"/>
                </a:lnTo>
                <a:lnTo>
                  <a:pt x="37" y="102"/>
                </a:lnTo>
                <a:lnTo>
                  <a:pt x="29" y="106"/>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298" name="Freeform 91"/>
          <p:cNvSpPr>
            <a:spLocks/>
          </p:cNvSpPr>
          <p:nvPr/>
        </p:nvSpPr>
        <p:spPr bwMode="auto">
          <a:xfrm>
            <a:off x="2855913" y="3481388"/>
            <a:ext cx="511175" cy="407987"/>
          </a:xfrm>
          <a:custGeom>
            <a:avLst/>
            <a:gdLst>
              <a:gd name="T0" fmla="*/ 371325 w 424"/>
              <a:gd name="T1" fmla="*/ 392807 h 430"/>
              <a:gd name="T2" fmla="*/ 360475 w 424"/>
              <a:gd name="T3" fmla="*/ 341571 h 430"/>
              <a:gd name="T4" fmla="*/ 262821 w 424"/>
              <a:gd name="T5" fmla="*/ 305517 h 430"/>
              <a:gd name="T6" fmla="*/ 191691 w 424"/>
              <a:gd name="T7" fmla="*/ 301721 h 430"/>
              <a:gd name="T8" fmla="*/ 161551 w 424"/>
              <a:gd name="T9" fmla="*/ 293182 h 430"/>
              <a:gd name="T10" fmla="*/ 141055 w 424"/>
              <a:gd name="T11" fmla="*/ 259974 h 430"/>
              <a:gd name="T12" fmla="*/ 110915 w 424"/>
              <a:gd name="T13" fmla="*/ 234356 h 430"/>
              <a:gd name="T14" fmla="*/ 98859 w 424"/>
              <a:gd name="T15" fmla="*/ 194506 h 430"/>
              <a:gd name="T16" fmla="*/ 56663 w 424"/>
              <a:gd name="T17" fmla="*/ 172683 h 430"/>
              <a:gd name="T18" fmla="*/ 56663 w 424"/>
              <a:gd name="T19" fmla="*/ 160349 h 430"/>
              <a:gd name="T20" fmla="*/ 48224 w 424"/>
              <a:gd name="T21" fmla="*/ 143270 h 430"/>
              <a:gd name="T22" fmla="*/ 0 w 424"/>
              <a:gd name="T23" fmla="*/ 132833 h 430"/>
              <a:gd name="T24" fmla="*/ 0 w 424"/>
              <a:gd name="T25" fmla="*/ 123345 h 430"/>
              <a:gd name="T26" fmla="*/ 20495 w 424"/>
              <a:gd name="T27" fmla="*/ 116704 h 430"/>
              <a:gd name="T28" fmla="*/ 38579 w 424"/>
              <a:gd name="T29" fmla="*/ 109113 h 430"/>
              <a:gd name="T30" fmla="*/ 48224 w 424"/>
              <a:gd name="T31" fmla="*/ 101523 h 430"/>
              <a:gd name="T32" fmla="*/ 56663 w 424"/>
              <a:gd name="T33" fmla="*/ 95830 h 430"/>
              <a:gd name="T34" fmla="*/ 78364 w 424"/>
              <a:gd name="T35" fmla="*/ 89188 h 430"/>
              <a:gd name="T36" fmla="*/ 98859 w 424"/>
              <a:gd name="T37" fmla="*/ 81598 h 430"/>
              <a:gd name="T38" fmla="*/ 106093 w 424"/>
              <a:gd name="T39" fmla="*/ 74007 h 430"/>
              <a:gd name="T40" fmla="*/ 114532 w 424"/>
              <a:gd name="T41" fmla="*/ 67365 h 430"/>
              <a:gd name="T42" fmla="*/ 124177 w 424"/>
              <a:gd name="T43" fmla="*/ 61673 h 430"/>
              <a:gd name="T44" fmla="*/ 133822 w 424"/>
              <a:gd name="T45" fmla="*/ 54082 h 430"/>
              <a:gd name="T46" fmla="*/ 141055 w 424"/>
              <a:gd name="T47" fmla="*/ 37952 h 430"/>
              <a:gd name="T48" fmla="*/ 172401 w 424"/>
              <a:gd name="T49" fmla="*/ 30362 h 430"/>
              <a:gd name="T50" fmla="*/ 182046 w 424"/>
              <a:gd name="T51" fmla="*/ 12335 h 430"/>
              <a:gd name="T52" fmla="*/ 202541 w 424"/>
              <a:gd name="T53" fmla="*/ 0 h 430"/>
              <a:gd name="T54" fmla="*/ 212186 w 424"/>
              <a:gd name="T55" fmla="*/ 14232 h 430"/>
              <a:gd name="T56" fmla="*/ 219419 w 424"/>
              <a:gd name="T57" fmla="*/ 30362 h 430"/>
              <a:gd name="T58" fmla="*/ 227859 w 424"/>
              <a:gd name="T59" fmla="*/ 47440 h 430"/>
              <a:gd name="T60" fmla="*/ 237503 w 424"/>
              <a:gd name="T61" fmla="*/ 99625 h 430"/>
              <a:gd name="T62" fmla="*/ 247148 w 424"/>
              <a:gd name="T63" fmla="*/ 116704 h 430"/>
              <a:gd name="T64" fmla="*/ 255588 w 424"/>
              <a:gd name="T65" fmla="*/ 132833 h 430"/>
              <a:gd name="T66" fmla="*/ 262821 w 424"/>
              <a:gd name="T67" fmla="*/ 156554 h 430"/>
              <a:gd name="T68" fmla="*/ 272466 w 424"/>
              <a:gd name="T69" fmla="*/ 190711 h 430"/>
              <a:gd name="T70" fmla="*/ 292961 w 424"/>
              <a:gd name="T71" fmla="*/ 198301 h 430"/>
              <a:gd name="T72" fmla="*/ 313456 w 424"/>
              <a:gd name="T73" fmla="*/ 205892 h 430"/>
              <a:gd name="T74" fmla="*/ 312251 w 424"/>
              <a:gd name="T75" fmla="*/ 216329 h 430"/>
              <a:gd name="T76" fmla="*/ 290550 w 424"/>
              <a:gd name="T77" fmla="*/ 220124 h 430"/>
              <a:gd name="T78" fmla="*/ 297784 w 424"/>
              <a:gd name="T79" fmla="*/ 240049 h 430"/>
              <a:gd name="T80" fmla="*/ 302606 w 424"/>
              <a:gd name="T81" fmla="*/ 259974 h 430"/>
              <a:gd name="T82" fmla="*/ 295372 w 424"/>
              <a:gd name="T83" fmla="*/ 274206 h 430"/>
              <a:gd name="T84" fmla="*/ 302606 w 424"/>
              <a:gd name="T85" fmla="*/ 287489 h 430"/>
              <a:gd name="T86" fmla="*/ 358064 w 424"/>
              <a:gd name="T87" fmla="*/ 295080 h 430"/>
              <a:gd name="T88" fmla="*/ 376148 w 424"/>
              <a:gd name="T89" fmla="*/ 301721 h 430"/>
              <a:gd name="T90" fmla="*/ 395437 w 424"/>
              <a:gd name="T91" fmla="*/ 305517 h 430"/>
              <a:gd name="T92" fmla="*/ 411110 w 424"/>
              <a:gd name="T93" fmla="*/ 301721 h 430"/>
              <a:gd name="T94" fmla="*/ 420755 w 424"/>
              <a:gd name="T95" fmla="*/ 295080 h 430"/>
              <a:gd name="T96" fmla="*/ 429194 w 424"/>
              <a:gd name="T97" fmla="*/ 287489 h 430"/>
              <a:gd name="T98" fmla="*/ 438839 w 424"/>
              <a:gd name="T99" fmla="*/ 281796 h 430"/>
              <a:gd name="T100" fmla="*/ 448484 w 424"/>
              <a:gd name="T101" fmla="*/ 274206 h 430"/>
              <a:gd name="T102" fmla="*/ 484652 w 424"/>
              <a:gd name="T103" fmla="*/ 276104 h 430"/>
              <a:gd name="T104" fmla="*/ 494297 w 424"/>
              <a:gd name="T105" fmla="*/ 283694 h 430"/>
              <a:gd name="T106" fmla="*/ 499119 w 424"/>
              <a:gd name="T107" fmla="*/ 291284 h 430"/>
              <a:gd name="T108" fmla="*/ 499119 w 424"/>
              <a:gd name="T109" fmla="*/ 301721 h 430"/>
              <a:gd name="T110" fmla="*/ 483446 w 424"/>
              <a:gd name="T111" fmla="*/ 315005 h 430"/>
              <a:gd name="T112" fmla="*/ 471390 w 424"/>
              <a:gd name="T113" fmla="*/ 325442 h 430"/>
              <a:gd name="T114" fmla="*/ 484652 w 424"/>
              <a:gd name="T115" fmla="*/ 362445 h 430"/>
              <a:gd name="T116" fmla="*/ 511175 w 424"/>
              <a:gd name="T117" fmla="*/ 392807 h 430"/>
              <a:gd name="T118" fmla="*/ 468979 w 424"/>
              <a:gd name="T119" fmla="*/ 402295 h 430"/>
              <a:gd name="T120" fmla="*/ 429194 w 424"/>
              <a:gd name="T121" fmla="*/ 402295 h 43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24"/>
              <a:gd name="T184" fmla="*/ 0 h 430"/>
              <a:gd name="T185" fmla="*/ 424 w 424"/>
              <a:gd name="T186" fmla="*/ 430 h 43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24" h="430">
                <a:moveTo>
                  <a:pt x="356" y="424"/>
                </a:moveTo>
                <a:lnTo>
                  <a:pt x="333" y="420"/>
                </a:lnTo>
                <a:lnTo>
                  <a:pt x="308" y="414"/>
                </a:lnTo>
                <a:lnTo>
                  <a:pt x="303" y="395"/>
                </a:lnTo>
                <a:lnTo>
                  <a:pt x="299" y="376"/>
                </a:lnTo>
                <a:lnTo>
                  <a:pt x="299" y="360"/>
                </a:lnTo>
                <a:lnTo>
                  <a:pt x="299" y="347"/>
                </a:lnTo>
                <a:lnTo>
                  <a:pt x="255" y="334"/>
                </a:lnTo>
                <a:lnTo>
                  <a:pt x="218" y="322"/>
                </a:lnTo>
                <a:lnTo>
                  <a:pt x="199" y="320"/>
                </a:lnTo>
                <a:lnTo>
                  <a:pt x="180" y="318"/>
                </a:lnTo>
                <a:lnTo>
                  <a:pt x="159" y="318"/>
                </a:lnTo>
                <a:lnTo>
                  <a:pt x="134" y="318"/>
                </a:lnTo>
                <a:lnTo>
                  <a:pt x="134" y="312"/>
                </a:lnTo>
                <a:lnTo>
                  <a:pt x="134" y="309"/>
                </a:lnTo>
                <a:lnTo>
                  <a:pt x="130" y="293"/>
                </a:lnTo>
                <a:lnTo>
                  <a:pt x="128" y="276"/>
                </a:lnTo>
                <a:lnTo>
                  <a:pt x="117" y="274"/>
                </a:lnTo>
                <a:lnTo>
                  <a:pt x="105" y="270"/>
                </a:lnTo>
                <a:lnTo>
                  <a:pt x="97" y="259"/>
                </a:lnTo>
                <a:lnTo>
                  <a:pt x="92" y="247"/>
                </a:lnTo>
                <a:lnTo>
                  <a:pt x="88" y="234"/>
                </a:lnTo>
                <a:lnTo>
                  <a:pt x="86" y="211"/>
                </a:lnTo>
                <a:lnTo>
                  <a:pt x="82" y="205"/>
                </a:lnTo>
                <a:lnTo>
                  <a:pt x="76" y="199"/>
                </a:lnTo>
                <a:lnTo>
                  <a:pt x="65" y="192"/>
                </a:lnTo>
                <a:lnTo>
                  <a:pt x="47" y="182"/>
                </a:lnTo>
                <a:lnTo>
                  <a:pt x="47" y="178"/>
                </a:lnTo>
                <a:lnTo>
                  <a:pt x="47" y="172"/>
                </a:lnTo>
                <a:lnTo>
                  <a:pt x="47" y="169"/>
                </a:lnTo>
                <a:lnTo>
                  <a:pt x="47" y="163"/>
                </a:lnTo>
                <a:lnTo>
                  <a:pt x="44" y="157"/>
                </a:lnTo>
                <a:lnTo>
                  <a:pt x="40" y="151"/>
                </a:lnTo>
                <a:lnTo>
                  <a:pt x="19" y="147"/>
                </a:lnTo>
                <a:lnTo>
                  <a:pt x="0" y="144"/>
                </a:lnTo>
                <a:lnTo>
                  <a:pt x="0" y="140"/>
                </a:lnTo>
                <a:lnTo>
                  <a:pt x="0" y="134"/>
                </a:lnTo>
                <a:lnTo>
                  <a:pt x="0" y="132"/>
                </a:lnTo>
                <a:lnTo>
                  <a:pt x="0" y="130"/>
                </a:lnTo>
                <a:lnTo>
                  <a:pt x="1" y="126"/>
                </a:lnTo>
                <a:lnTo>
                  <a:pt x="3" y="124"/>
                </a:lnTo>
                <a:lnTo>
                  <a:pt x="17" y="123"/>
                </a:lnTo>
                <a:lnTo>
                  <a:pt x="28" y="119"/>
                </a:lnTo>
                <a:lnTo>
                  <a:pt x="30" y="117"/>
                </a:lnTo>
                <a:lnTo>
                  <a:pt x="32" y="115"/>
                </a:lnTo>
                <a:lnTo>
                  <a:pt x="34" y="113"/>
                </a:lnTo>
                <a:lnTo>
                  <a:pt x="38" y="111"/>
                </a:lnTo>
                <a:lnTo>
                  <a:pt x="40" y="107"/>
                </a:lnTo>
                <a:lnTo>
                  <a:pt x="42" y="105"/>
                </a:lnTo>
                <a:lnTo>
                  <a:pt x="44" y="103"/>
                </a:lnTo>
                <a:lnTo>
                  <a:pt x="47" y="101"/>
                </a:lnTo>
                <a:lnTo>
                  <a:pt x="49" y="98"/>
                </a:lnTo>
                <a:lnTo>
                  <a:pt x="51" y="96"/>
                </a:lnTo>
                <a:lnTo>
                  <a:pt x="65" y="94"/>
                </a:lnTo>
                <a:lnTo>
                  <a:pt x="76" y="90"/>
                </a:lnTo>
                <a:lnTo>
                  <a:pt x="78" y="88"/>
                </a:lnTo>
                <a:lnTo>
                  <a:pt x="82" y="86"/>
                </a:lnTo>
                <a:lnTo>
                  <a:pt x="84" y="84"/>
                </a:lnTo>
                <a:lnTo>
                  <a:pt x="86" y="80"/>
                </a:lnTo>
                <a:lnTo>
                  <a:pt x="88" y="78"/>
                </a:lnTo>
                <a:lnTo>
                  <a:pt x="92" y="76"/>
                </a:lnTo>
                <a:lnTo>
                  <a:pt x="94" y="75"/>
                </a:lnTo>
                <a:lnTo>
                  <a:pt x="95" y="71"/>
                </a:lnTo>
                <a:lnTo>
                  <a:pt x="97" y="69"/>
                </a:lnTo>
                <a:lnTo>
                  <a:pt x="101" y="67"/>
                </a:lnTo>
                <a:lnTo>
                  <a:pt x="103" y="65"/>
                </a:lnTo>
                <a:lnTo>
                  <a:pt x="105" y="61"/>
                </a:lnTo>
                <a:lnTo>
                  <a:pt x="107" y="59"/>
                </a:lnTo>
                <a:lnTo>
                  <a:pt x="111" y="57"/>
                </a:lnTo>
                <a:lnTo>
                  <a:pt x="113" y="50"/>
                </a:lnTo>
                <a:lnTo>
                  <a:pt x="115" y="42"/>
                </a:lnTo>
                <a:lnTo>
                  <a:pt x="117" y="40"/>
                </a:lnTo>
                <a:lnTo>
                  <a:pt x="120" y="38"/>
                </a:lnTo>
                <a:lnTo>
                  <a:pt x="132" y="34"/>
                </a:lnTo>
                <a:lnTo>
                  <a:pt x="143" y="32"/>
                </a:lnTo>
                <a:lnTo>
                  <a:pt x="147" y="30"/>
                </a:lnTo>
                <a:lnTo>
                  <a:pt x="149" y="28"/>
                </a:lnTo>
                <a:lnTo>
                  <a:pt x="151" y="13"/>
                </a:lnTo>
                <a:lnTo>
                  <a:pt x="153" y="0"/>
                </a:lnTo>
                <a:lnTo>
                  <a:pt x="161" y="0"/>
                </a:lnTo>
                <a:lnTo>
                  <a:pt x="168" y="0"/>
                </a:lnTo>
                <a:lnTo>
                  <a:pt x="170" y="2"/>
                </a:lnTo>
                <a:lnTo>
                  <a:pt x="174" y="4"/>
                </a:lnTo>
                <a:lnTo>
                  <a:pt x="176" y="15"/>
                </a:lnTo>
                <a:lnTo>
                  <a:pt x="178" y="28"/>
                </a:lnTo>
                <a:lnTo>
                  <a:pt x="180" y="30"/>
                </a:lnTo>
                <a:lnTo>
                  <a:pt x="182" y="32"/>
                </a:lnTo>
                <a:lnTo>
                  <a:pt x="186" y="40"/>
                </a:lnTo>
                <a:lnTo>
                  <a:pt x="188" y="48"/>
                </a:lnTo>
                <a:lnTo>
                  <a:pt x="189" y="50"/>
                </a:lnTo>
                <a:lnTo>
                  <a:pt x="191" y="52"/>
                </a:lnTo>
                <a:lnTo>
                  <a:pt x="195" y="78"/>
                </a:lnTo>
                <a:lnTo>
                  <a:pt x="197" y="105"/>
                </a:lnTo>
                <a:lnTo>
                  <a:pt x="199" y="107"/>
                </a:lnTo>
                <a:lnTo>
                  <a:pt x="203" y="111"/>
                </a:lnTo>
                <a:lnTo>
                  <a:pt x="205" y="123"/>
                </a:lnTo>
                <a:lnTo>
                  <a:pt x="207" y="134"/>
                </a:lnTo>
                <a:lnTo>
                  <a:pt x="209" y="136"/>
                </a:lnTo>
                <a:lnTo>
                  <a:pt x="212" y="140"/>
                </a:lnTo>
                <a:lnTo>
                  <a:pt x="214" y="151"/>
                </a:lnTo>
                <a:lnTo>
                  <a:pt x="216" y="163"/>
                </a:lnTo>
                <a:lnTo>
                  <a:pt x="218" y="165"/>
                </a:lnTo>
                <a:lnTo>
                  <a:pt x="222" y="169"/>
                </a:lnTo>
                <a:lnTo>
                  <a:pt x="224" y="184"/>
                </a:lnTo>
                <a:lnTo>
                  <a:pt x="226" y="201"/>
                </a:lnTo>
                <a:lnTo>
                  <a:pt x="228" y="205"/>
                </a:lnTo>
                <a:lnTo>
                  <a:pt x="232" y="207"/>
                </a:lnTo>
                <a:lnTo>
                  <a:pt x="243" y="209"/>
                </a:lnTo>
                <a:lnTo>
                  <a:pt x="255" y="211"/>
                </a:lnTo>
                <a:lnTo>
                  <a:pt x="259" y="215"/>
                </a:lnTo>
                <a:lnTo>
                  <a:pt x="260" y="217"/>
                </a:lnTo>
                <a:lnTo>
                  <a:pt x="260" y="220"/>
                </a:lnTo>
                <a:lnTo>
                  <a:pt x="260" y="226"/>
                </a:lnTo>
                <a:lnTo>
                  <a:pt x="259" y="228"/>
                </a:lnTo>
                <a:lnTo>
                  <a:pt x="255" y="232"/>
                </a:lnTo>
                <a:lnTo>
                  <a:pt x="247" y="232"/>
                </a:lnTo>
                <a:lnTo>
                  <a:pt x="241" y="232"/>
                </a:lnTo>
                <a:lnTo>
                  <a:pt x="243" y="241"/>
                </a:lnTo>
                <a:lnTo>
                  <a:pt x="245" y="251"/>
                </a:lnTo>
                <a:lnTo>
                  <a:pt x="247" y="253"/>
                </a:lnTo>
                <a:lnTo>
                  <a:pt x="251" y="255"/>
                </a:lnTo>
                <a:lnTo>
                  <a:pt x="251" y="264"/>
                </a:lnTo>
                <a:lnTo>
                  <a:pt x="251" y="274"/>
                </a:lnTo>
                <a:lnTo>
                  <a:pt x="247" y="276"/>
                </a:lnTo>
                <a:lnTo>
                  <a:pt x="245" y="280"/>
                </a:lnTo>
                <a:lnTo>
                  <a:pt x="245" y="289"/>
                </a:lnTo>
                <a:lnTo>
                  <a:pt x="245" y="299"/>
                </a:lnTo>
                <a:lnTo>
                  <a:pt x="247" y="301"/>
                </a:lnTo>
                <a:lnTo>
                  <a:pt x="251" y="303"/>
                </a:lnTo>
                <a:lnTo>
                  <a:pt x="272" y="307"/>
                </a:lnTo>
                <a:lnTo>
                  <a:pt x="293" y="309"/>
                </a:lnTo>
                <a:lnTo>
                  <a:pt x="297" y="311"/>
                </a:lnTo>
                <a:lnTo>
                  <a:pt x="299" y="312"/>
                </a:lnTo>
                <a:lnTo>
                  <a:pt x="306" y="316"/>
                </a:lnTo>
                <a:lnTo>
                  <a:pt x="312" y="318"/>
                </a:lnTo>
                <a:lnTo>
                  <a:pt x="316" y="320"/>
                </a:lnTo>
                <a:lnTo>
                  <a:pt x="318" y="322"/>
                </a:lnTo>
                <a:lnTo>
                  <a:pt x="328" y="322"/>
                </a:lnTo>
                <a:lnTo>
                  <a:pt x="337" y="322"/>
                </a:lnTo>
                <a:lnTo>
                  <a:pt x="339" y="320"/>
                </a:lnTo>
                <a:lnTo>
                  <a:pt x="341" y="318"/>
                </a:lnTo>
                <a:lnTo>
                  <a:pt x="345" y="316"/>
                </a:lnTo>
                <a:lnTo>
                  <a:pt x="347" y="312"/>
                </a:lnTo>
                <a:lnTo>
                  <a:pt x="349" y="311"/>
                </a:lnTo>
                <a:lnTo>
                  <a:pt x="353" y="309"/>
                </a:lnTo>
                <a:lnTo>
                  <a:pt x="354" y="307"/>
                </a:lnTo>
                <a:lnTo>
                  <a:pt x="356" y="303"/>
                </a:lnTo>
                <a:lnTo>
                  <a:pt x="358" y="301"/>
                </a:lnTo>
                <a:lnTo>
                  <a:pt x="362" y="299"/>
                </a:lnTo>
                <a:lnTo>
                  <a:pt x="364" y="297"/>
                </a:lnTo>
                <a:lnTo>
                  <a:pt x="366" y="293"/>
                </a:lnTo>
                <a:lnTo>
                  <a:pt x="368" y="291"/>
                </a:lnTo>
                <a:lnTo>
                  <a:pt x="372" y="289"/>
                </a:lnTo>
                <a:lnTo>
                  <a:pt x="385" y="289"/>
                </a:lnTo>
                <a:lnTo>
                  <a:pt x="401" y="289"/>
                </a:lnTo>
                <a:lnTo>
                  <a:pt x="402" y="291"/>
                </a:lnTo>
                <a:lnTo>
                  <a:pt x="406" y="293"/>
                </a:lnTo>
                <a:lnTo>
                  <a:pt x="408" y="297"/>
                </a:lnTo>
                <a:lnTo>
                  <a:pt x="410" y="299"/>
                </a:lnTo>
                <a:lnTo>
                  <a:pt x="412" y="301"/>
                </a:lnTo>
                <a:lnTo>
                  <a:pt x="414" y="303"/>
                </a:lnTo>
                <a:lnTo>
                  <a:pt x="414" y="307"/>
                </a:lnTo>
                <a:lnTo>
                  <a:pt x="414" y="309"/>
                </a:lnTo>
                <a:lnTo>
                  <a:pt x="414" y="312"/>
                </a:lnTo>
                <a:lnTo>
                  <a:pt x="414" y="318"/>
                </a:lnTo>
                <a:lnTo>
                  <a:pt x="410" y="322"/>
                </a:lnTo>
                <a:lnTo>
                  <a:pt x="406" y="328"/>
                </a:lnTo>
                <a:lnTo>
                  <a:pt x="401" y="332"/>
                </a:lnTo>
                <a:lnTo>
                  <a:pt x="395" y="337"/>
                </a:lnTo>
                <a:lnTo>
                  <a:pt x="393" y="337"/>
                </a:lnTo>
                <a:lnTo>
                  <a:pt x="391" y="343"/>
                </a:lnTo>
                <a:lnTo>
                  <a:pt x="391" y="355"/>
                </a:lnTo>
                <a:lnTo>
                  <a:pt x="393" y="378"/>
                </a:lnTo>
                <a:lnTo>
                  <a:pt x="402" y="382"/>
                </a:lnTo>
                <a:lnTo>
                  <a:pt x="414" y="385"/>
                </a:lnTo>
                <a:lnTo>
                  <a:pt x="420" y="401"/>
                </a:lnTo>
                <a:lnTo>
                  <a:pt x="424" y="414"/>
                </a:lnTo>
                <a:lnTo>
                  <a:pt x="420" y="422"/>
                </a:lnTo>
                <a:lnTo>
                  <a:pt x="414" y="430"/>
                </a:lnTo>
                <a:lnTo>
                  <a:pt x="389" y="424"/>
                </a:lnTo>
                <a:lnTo>
                  <a:pt x="374" y="422"/>
                </a:lnTo>
                <a:lnTo>
                  <a:pt x="366" y="422"/>
                </a:lnTo>
                <a:lnTo>
                  <a:pt x="356" y="424"/>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299" name="Freeform 92"/>
          <p:cNvSpPr>
            <a:spLocks/>
          </p:cNvSpPr>
          <p:nvPr/>
        </p:nvSpPr>
        <p:spPr bwMode="auto">
          <a:xfrm>
            <a:off x="3757613" y="2781300"/>
            <a:ext cx="1193800" cy="792163"/>
          </a:xfrm>
          <a:custGeom>
            <a:avLst/>
            <a:gdLst>
              <a:gd name="T0" fmla="*/ 800705 w 987"/>
              <a:gd name="T1" fmla="*/ 614062 h 725"/>
              <a:gd name="T2" fmla="*/ 745067 w 987"/>
              <a:gd name="T3" fmla="*/ 630452 h 725"/>
              <a:gd name="T4" fmla="*/ 722086 w 987"/>
              <a:gd name="T5" fmla="*/ 682898 h 725"/>
              <a:gd name="T6" fmla="*/ 699105 w 987"/>
              <a:gd name="T7" fmla="*/ 725511 h 725"/>
              <a:gd name="T8" fmla="*/ 651933 w 987"/>
              <a:gd name="T9" fmla="*/ 746271 h 725"/>
              <a:gd name="T10" fmla="*/ 628953 w 987"/>
              <a:gd name="T11" fmla="*/ 787791 h 725"/>
              <a:gd name="T12" fmla="*/ 575733 w 987"/>
              <a:gd name="T13" fmla="*/ 773587 h 725"/>
              <a:gd name="T14" fmla="*/ 534610 w 987"/>
              <a:gd name="T15" fmla="*/ 752827 h 725"/>
              <a:gd name="T16" fmla="*/ 510419 w 987"/>
              <a:gd name="T17" fmla="*/ 725511 h 725"/>
              <a:gd name="T18" fmla="*/ 487438 w 987"/>
              <a:gd name="T19" fmla="*/ 666509 h 725"/>
              <a:gd name="T20" fmla="*/ 446314 w 987"/>
              <a:gd name="T21" fmla="*/ 634822 h 725"/>
              <a:gd name="T22" fmla="*/ 395514 w 987"/>
              <a:gd name="T23" fmla="*/ 614062 h 725"/>
              <a:gd name="T24" fmla="*/ 360438 w 987"/>
              <a:gd name="T25" fmla="*/ 609692 h 725"/>
              <a:gd name="T26" fmla="*/ 313267 w 987"/>
              <a:gd name="T27" fmla="*/ 630452 h 725"/>
              <a:gd name="T28" fmla="*/ 287867 w 987"/>
              <a:gd name="T29" fmla="*/ 652304 h 725"/>
              <a:gd name="T30" fmla="*/ 206829 w 987"/>
              <a:gd name="T31" fmla="*/ 673065 h 725"/>
              <a:gd name="T32" fmla="*/ 153610 w 987"/>
              <a:gd name="T33" fmla="*/ 641378 h 725"/>
              <a:gd name="T34" fmla="*/ 130629 w 987"/>
              <a:gd name="T35" fmla="*/ 591117 h 725"/>
              <a:gd name="T36" fmla="*/ 95552 w 987"/>
              <a:gd name="T37" fmla="*/ 472019 h 725"/>
              <a:gd name="T38" fmla="*/ 102810 w 987"/>
              <a:gd name="T39" fmla="*/ 395535 h 725"/>
              <a:gd name="T40" fmla="*/ 79829 w 987"/>
              <a:gd name="T41" fmla="*/ 349644 h 725"/>
              <a:gd name="T42" fmla="*/ 55638 w 987"/>
              <a:gd name="T43" fmla="*/ 328884 h 725"/>
              <a:gd name="T44" fmla="*/ 32657 w 987"/>
              <a:gd name="T45" fmla="*/ 308124 h 725"/>
              <a:gd name="T46" fmla="*/ 4838 w 987"/>
              <a:gd name="T47" fmla="*/ 267696 h 725"/>
              <a:gd name="T48" fmla="*/ 21771 w 987"/>
              <a:gd name="T49" fmla="*/ 228361 h 725"/>
              <a:gd name="T50" fmla="*/ 44752 w 987"/>
              <a:gd name="T51" fmla="*/ 171544 h 725"/>
              <a:gd name="T52" fmla="*/ 67733 w 987"/>
              <a:gd name="T53" fmla="*/ 123468 h 725"/>
              <a:gd name="T54" fmla="*/ 90714 w 987"/>
              <a:gd name="T55" fmla="*/ 102708 h 725"/>
              <a:gd name="T56" fmla="*/ 113695 w 987"/>
              <a:gd name="T57" fmla="*/ 48076 h 725"/>
              <a:gd name="T58" fmla="*/ 146352 w 987"/>
              <a:gd name="T59" fmla="*/ 31686 h 725"/>
              <a:gd name="T60" fmla="*/ 188686 w 987"/>
              <a:gd name="T61" fmla="*/ 32779 h 725"/>
              <a:gd name="T62" fmla="*/ 224971 w 987"/>
              <a:gd name="T63" fmla="*/ 12019 h 725"/>
              <a:gd name="T64" fmla="*/ 252790 w 987"/>
              <a:gd name="T65" fmla="*/ 2185 h 725"/>
              <a:gd name="T66" fmla="*/ 241905 w 987"/>
              <a:gd name="T67" fmla="*/ 48076 h 725"/>
              <a:gd name="T68" fmla="*/ 224971 w 987"/>
              <a:gd name="T69" fmla="*/ 89596 h 725"/>
              <a:gd name="T70" fmla="*/ 249162 w 987"/>
              <a:gd name="T71" fmla="*/ 123468 h 725"/>
              <a:gd name="T72" fmla="*/ 360438 w 987"/>
              <a:gd name="T73" fmla="*/ 148599 h 725"/>
              <a:gd name="T74" fmla="*/ 395514 w 987"/>
              <a:gd name="T75" fmla="*/ 214157 h 725"/>
              <a:gd name="T76" fmla="*/ 466876 w 987"/>
              <a:gd name="T77" fmla="*/ 215250 h 725"/>
              <a:gd name="T78" fmla="*/ 510419 w 987"/>
              <a:gd name="T79" fmla="*/ 223991 h 725"/>
              <a:gd name="T80" fmla="*/ 545495 w 987"/>
              <a:gd name="T81" fmla="*/ 276437 h 725"/>
              <a:gd name="T82" fmla="*/ 568476 w 987"/>
              <a:gd name="T83" fmla="*/ 328884 h 725"/>
              <a:gd name="T84" fmla="*/ 633791 w 987"/>
              <a:gd name="T85" fmla="*/ 356200 h 725"/>
              <a:gd name="T86" fmla="*/ 664029 w 987"/>
              <a:gd name="T87" fmla="*/ 376960 h 725"/>
              <a:gd name="T88" fmla="*/ 757162 w 987"/>
              <a:gd name="T89" fmla="*/ 397720 h 725"/>
              <a:gd name="T90" fmla="*/ 787400 w 987"/>
              <a:gd name="T91" fmla="*/ 419573 h 725"/>
              <a:gd name="T92" fmla="*/ 807962 w 987"/>
              <a:gd name="T93" fmla="*/ 444703 h 725"/>
              <a:gd name="T94" fmla="*/ 850295 w 987"/>
              <a:gd name="T95" fmla="*/ 467649 h 725"/>
              <a:gd name="T96" fmla="*/ 944638 w 987"/>
              <a:gd name="T97" fmla="*/ 456722 h 725"/>
              <a:gd name="T98" fmla="*/ 984552 w 987"/>
              <a:gd name="T99" fmla="*/ 450167 h 725"/>
              <a:gd name="T100" fmla="*/ 1025676 w 987"/>
              <a:gd name="T101" fmla="*/ 472019 h 725"/>
              <a:gd name="T102" fmla="*/ 1072848 w 987"/>
              <a:gd name="T103" fmla="*/ 492779 h 725"/>
              <a:gd name="T104" fmla="*/ 1113971 w 987"/>
              <a:gd name="T105" fmla="*/ 513539 h 725"/>
              <a:gd name="T106" fmla="*/ 1149048 w 987"/>
              <a:gd name="T107" fmla="*/ 572542 h 725"/>
              <a:gd name="T108" fmla="*/ 1191381 w 987"/>
              <a:gd name="T109" fmla="*/ 599858 h 725"/>
              <a:gd name="T110" fmla="*/ 1118810 w 987"/>
              <a:gd name="T111" fmla="*/ 641378 h 725"/>
              <a:gd name="T112" fmla="*/ 1049867 w 987"/>
              <a:gd name="T113" fmla="*/ 641378 h 725"/>
              <a:gd name="T114" fmla="*/ 1014791 w 987"/>
              <a:gd name="T115" fmla="*/ 662138 h 725"/>
              <a:gd name="T116" fmla="*/ 961571 w 987"/>
              <a:gd name="T117" fmla="*/ 652304 h 7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87"/>
              <a:gd name="T178" fmla="*/ 0 h 725"/>
              <a:gd name="T179" fmla="*/ 987 w 987"/>
              <a:gd name="T180" fmla="*/ 725 h 7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87" h="725">
                <a:moveTo>
                  <a:pt x="733" y="579"/>
                </a:moveTo>
                <a:lnTo>
                  <a:pt x="729" y="575"/>
                </a:lnTo>
                <a:lnTo>
                  <a:pt x="726" y="570"/>
                </a:lnTo>
                <a:lnTo>
                  <a:pt x="699" y="570"/>
                </a:lnTo>
                <a:lnTo>
                  <a:pt x="672" y="570"/>
                </a:lnTo>
                <a:lnTo>
                  <a:pt x="670" y="568"/>
                </a:lnTo>
                <a:lnTo>
                  <a:pt x="668" y="566"/>
                </a:lnTo>
                <a:lnTo>
                  <a:pt x="662" y="562"/>
                </a:lnTo>
                <a:lnTo>
                  <a:pt x="653" y="562"/>
                </a:lnTo>
                <a:lnTo>
                  <a:pt x="643" y="562"/>
                </a:lnTo>
                <a:lnTo>
                  <a:pt x="639" y="566"/>
                </a:lnTo>
                <a:lnTo>
                  <a:pt x="635" y="568"/>
                </a:lnTo>
                <a:lnTo>
                  <a:pt x="634" y="570"/>
                </a:lnTo>
                <a:lnTo>
                  <a:pt x="626" y="572"/>
                </a:lnTo>
                <a:lnTo>
                  <a:pt x="618" y="573"/>
                </a:lnTo>
                <a:lnTo>
                  <a:pt x="616" y="577"/>
                </a:lnTo>
                <a:lnTo>
                  <a:pt x="614" y="579"/>
                </a:lnTo>
                <a:lnTo>
                  <a:pt x="612" y="591"/>
                </a:lnTo>
                <a:lnTo>
                  <a:pt x="609" y="604"/>
                </a:lnTo>
                <a:lnTo>
                  <a:pt x="607" y="606"/>
                </a:lnTo>
                <a:lnTo>
                  <a:pt x="605" y="608"/>
                </a:lnTo>
                <a:lnTo>
                  <a:pt x="601" y="616"/>
                </a:lnTo>
                <a:lnTo>
                  <a:pt x="599" y="623"/>
                </a:lnTo>
                <a:lnTo>
                  <a:pt x="597" y="625"/>
                </a:lnTo>
                <a:lnTo>
                  <a:pt x="595" y="627"/>
                </a:lnTo>
                <a:lnTo>
                  <a:pt x="591" y="641"/>
                </a:lnTo>
                <a:lnTo>
                  <a:pt x="589" y="652"/>
                </a:lnTo>
                <a:lnTo>
                  <a:pt x="587" y="654"/>
                </a:lnTo>
                <a:lnTo>
                  <a:pt x="586" y="656"/>
                </a:lnTo>
                <a:lnTo>
                  <a:pt x="582" y="660"/>
                </a:lnTo>
                <a:lnTo>
                  <a:pt x="580" y="662"/>
                </a:lnTo>
                <a:lnTo>
                  <a:pt x="578" y="664"/>
                </a:lnTo>
                <a:lnTo>
                  <a:pt x="576" y="666"/>
                </a:lnTo>
                <a:lnTo>
                  <a:pt x="568" y="669"/>
                </a:lnTo>
                <a:lnTo>
                  <a:pt x="561" y="671"/>
                </a:lnTo>
                <a:lnTo>
                  <a:pt x="559" y="673"/>
                </a:lnTo>
                <a:lnTo>
                  <a:pt x="557" y="677"/>
                </a:lnTo>
                <a:lnTo>
                  <a:pt x="549" y="679"/>
                </a:lnTo>
                <a:lnTo>
                  <a:pt x="541" y="681"/>
                </a:lnTo>
                <a:lnTo>
                  <a:pt x="539" y="683"/>
                </a:lnTo>
                <a:lnTo>
                  <a:pt x="536" y="687"/>
                </a:lnTo>
                <a:lnTo>
                  <a:pt x="534" y="698"/>
                </a:lnTo>
                <a:lnTo>
                  <a:pt x="532" y="710"/>
                </a:lnTo>
                <a:lnTo>
                  <a:pt x="530" y="712"/>
                </a:lnTo>
                <a:lnTo>
                  <a:pt x="528" y="715"/>
                </a:lnTo>
                <a:lnTo>
                  <a:pt x="524" y="717"/>
                </a:lnTo>
                <a:lnTo>
                  <a:pt x="522" y="719"/>
                </a:lnTo>
                <a:lnTo>
                  <a:pt x="520" y="721"/>
                </a:lnTo>
                <a:lnTo>
                  <a:pt x="518" y="725"/>
                </a:lnTo>
                <a:lnTo>
                  <a:pt x="515" y="721"/>
                </a:lnTo>
                <a:lnTo>
                  <a:pt x="513" y="719"/>
                </a:lnTo>
                <a:lnTo>
                  <a:pt x="499" y="717"/>
                </a:lnTo>
                <a:lnTo>
                  <a:pt x="488" y="715"/>
                </a:lnTo>
                <a:lnTo>
                  <a:pt x="486" y="712"/>
                </a:lnTo>
                <a:lnTo>
                  <a:pt x="484" y="710"/>
                </a:lnTo>
                <a:lnTo>
                  <a:pt x="476" y="708"/>
                </a:lnTo>
                <a:lnTo>
                  <a:pt x="468" y="706"/>
                </a:lnTo>
                <a:lnTo>
                  <a:pt x="467" y="702"/>
                </a:lnTo>
                <a:lnTo>
                  <a:pt x="465" y="700"/>
                </a:lnTo>
                <a:lnTo>
                  <a:pt x="457" y="698"/>
                </a:lnTo>
                <a:lnTo>
                  <a:pt x="449" y="696"/>
                </a:lnTo>
                <a:lnTo>
                  <a:pt x="447" y="692"/>
                </a:lnTo>
                <a:lnTo>
                  <a:pt x="445" y="691"/>
                </a:lnTo>
                <a:lnTo>
                  <a:pt x="442" y="689"/>
                </a:lnTo>
                <a:lnTo>
                  <a:pt x="440" y="687"/>
                </a:lnTo>
                <a:lnTo>
                  <a:pt x="438" y="683"/>
                </a:lnTo>
                <a:lnTo>
                  <a:pt x="436" y="681"/>
                </a:lnTo>
                <a:lnTo>
                  <a:pt x="432" y="679"/>
                </a:lnTo>
                <a:lnTo>
                  <a:pt x="430" y="677"/>
                </a:lnTo>
                <a:lnTo>
                  <a:pt x="428" y="673"/>
                </a:lnTo>
                <a:lnTo>
                  <a:pt x="424" y="671"/>
                </a:lnTo>
                <a:lnTo>
                  <a:pt x="422" y="664"/>
                </a:lnTo>
                <a:lnTo>
                  <a:pt x="421" y="656"/>
                </a:lnTo>
                <a:lnTo>
                  <a:pt x="419" y="654"/>
                </a:lnTo>
                <a:lnTo>
                  <a:pt x="415" y="652"/>
                </a:lnTo>
                <a:lnTo>
                  <a:pt x="413" y="641"/>
                </a:lnTo>
                <a:lnTo>
                  <a:pt x="411" y="627"/>
                </a:lnTo>
                <a:lnTo>
                  <a:pt x="409" y="625"/>
                </a:lnTo>
                <a:lnTo>
                  <a:pt x="407" y="623"/>
                </a:lnTo>
                <a:lnTo>
                  <a:pt x="403" y="610"/>
                </a:lnTo>
                <a:lnTo>
                  <a:pt x="401" y="598"/>
                </a:lnTo>
                <a:lnTo>
                  <a:pt x="399" y="597"/>
                </a:lnTo>
                <a:lnTo>
                  <a:pt x="396" y="595"/>
                </a:lnTo>
                <a:lnTo>
                  <a:pt x="390" y="591"/>
                </a:lnTo>
                <a:lnTo>
                  <a:pt x="382" y="589"/>
                </a:lnTo>
                <a:lnTo>
                  <a:pt x="380" y="587"/>
                </a:lnTo>
                <a:lnTo>
                  <a:pt x="376" y="585"/>
                </a:lnTo>
                <a:lnTo>
                  <a:pt x="369" y="581"/>
                </a:lnTo>
                <a:lnTo>
                  <a:pt x="363" y="579"/>
                </a:lnTo>
                <a:lnTo>
                  <a:pt x="359" y="577"/>
                </a:lnTo>
                <a:lnTo>
                  <a:pt x="357" y="573"/>
                </a:lnTo>
                <a:lnTo>
                  <a:pt x="346" y="572"/>
                </a:lnTo>
                <a:lnTo>
                  <a:pt x="334" y="570"/>
                </a:lnTo>
                <a:lnTo>
                  <a:pt x="330" y="568"/>
                </a:lnTo>
                <a:lnTo>
                  <a:pt x="328" y="566"/>
                </a:lnTo>
                <a:lnTo>
                  <a:pt x="327" y="562"/>
                </a:lnTo>
                <a:lnTo>
                  <a:pt x="325" y="560"/>
                </a:lnTo>
                <a:lnTo>
                  <a:pt x="321" y="558"/>
                </a:lnTo>
                <a:lnTo>
                  <a:pt x="319" y="556"/>
                </a:lnTo>
                <a:lnTo>
                  <a:pt x="317" y="552"/>
                </a:lnTo>
                <a:lnTo>
                  <a:pt x="309" y="552"/>
                </a:lnTo>
                <a:lnTo>
                  <a:pt x="303" y="552"/>
                </a:lnTo>
                <a:lnTo>
                  <a:pt x="300" y="556"/>
                </a:lnTo>
                <a:lnTo>
                  <a:pt x="298" y="558"/>
                </a:lnTo>
                <a:lnTo>
                  <a:pt x="296" y="560"/>
                </a:lnTo>
                <a:lnTo>
                  <a:pt x="292" y="562"/>
                </a:lnTo>
                <a:lnTo>
                  <a:pt x="290" y="566"/>
                </a:lnTo>
                <a:lnTo>
                  <a:pt x="288" y="568"/>
                </a:lnTo>
                <a:lnTo>
                  <a:pt x="286" y="570"/>
                </a:lnTo>
                <a:lnTo>
                  <a:pt x="273" y="572"/>
                </a:lnTo>
                <a:lnTo>
                  <a:pt x="261" y="573"/>
                </a:lnTo>
                <a:lnTo>
                  <a:pt x="259" y="577"/>
                </a:lnTo>
                <a:lnTo>
                  <a:pt x="256" y="579"/>
                </a:lnTo>
                <a:lnTo>
                  <a:pt x="254" y="581"/>
                </a:lnTo>
                <a:lnTo>
                  <a:pt x="252" y="585"/>
                </a:lnTo>
                <a:lnTo>
                  <a:pt x="248" y="587"/>
                </a:lnTo>
                <a:lnTo>
                  <a:pt x="246" y="589"/>
                </a:lnTo>
                <a:lnTo>
                  <a:pt x="244" y="591"/>
                </a:lnTo>
                <a:lnTo>
                  <a:pt x="242" y="595"/>
                </a:lnTo>
                <a:lnTo>
                  <a:pt x="238" y="597"/>
                </a:lnTo>
                <a:lnTo>
                  <a:pt x="236" y="598"/>
                </a:lnTo>
                <a:lnTo>
                  <a:pt x="209" y="600"/>
                </a:lnTo>
                <a:lnTo>
                  <a:pt x="183" y="604"/>
                </a:lnTo>
                <a:lnTo>
                  <a:pt x="181" y="606"/>
                </a:lnTo>
                <a:lnTo>
                  <a:pt x="179" y="608"/>
                </a:lnTo>
                <a:lnTo>
                  <a:pt x="177" y="612"/>
                </a:lnTo>
                <a:lnTo>
                  <a:pt x="175" y="614"/>
                </a:lnTo>
                <a:lnTo>
                  <a:pt x="171" y="616"/>
                </a:lnTo>
                <a:lnTo>
                  <a:pt x="169" y="618"/>
                </a:lnTo>
                <a:lnTo>
                  <a:pt x="160" y="618"/>
                </a:lnTo>
                <a:lnTo>
                  <a:pt x="150" y="618"/>
                </a:lnTo>
                <a:lnTo>
                  <a:pt x="148" y="616"/>
                </a:lnTo>
                <a:lnTo>
                  <a:pt x="144" y="614"/>
                </a:lnTo>
                <a:lnTo>
                  <a:pt x="137" y="602"/>
                </a:lnTo>
                <a:lnTo>
                  <a:pt x="131" y="589"/>
                </a:lnTo>
                <a:lnTo>
                  <a:pt x="127" y="587"/>
                </a:lnTo>
                <a:lnTo>
                  <a:pt x="125" y="585"/>
                </a:lnTo>
                <a:lnTo>
                  <a:pt x="123" y="572"/>
                </a:lnTo>
                <a:lnTo>
                  <a:pt x="121" y="560"/>
                </a:lnTo>
                <a:lnTo>
                  <a:pt x="117" y="558"/>
                </a:lnTo>
                <a:lnTo>
                  <a:pt x="115" y="556"/>
                </a:lnTo>
                <a:lnTo>
                  <a:pt x="115" y="549"/>
                </a:lnTo>
                <a:lnTo>
                  <a:pt x="115" y="541"/>
                </a:lnTo>
                <a:lnTo>
                  <a:pt x="108" y="541"/>
                </a:lnTo>
                <a:lnTo>
                  <a:pt x="102" y="541"/>
                </a:lnTo>
                <a:lnTo>
                  <a:pt x="98" y="539"/>
                </a:lnTo>
                <a:lnTo>
                  <a:pt x="96" y="535"/>
                </a:lnTo>
                <a:lnTo>
                  <a:pt x="92" y="510"/>
                </a:lnTo>
                <a:lnTo>
                  <a:pt x="89" y="485"/>
                </a:lnTo>
                <a:lnTo>
                  <a:pt x="85" y="460"/>
                </a:lnTo>
                <a:lnTo>
                  <a:pt x="83" y="435"/>
                </a:lnTo>
                <a:lnTo>
                  <a:pt x="79" y="432"/>
                </a:lnTo>
                <a:lnTo>
                  <a:pt x="77" y="430"/>
                </a:lnTo>
                <a:lnTo>
                  <a:pt x="77" y="410"/>
                </a:lnTo>
                <a:lnTo>
                  <a:pt x="77" y="391"/>
                </a:lnTo>
                <a:lnTo>
                  <a:pt x="79" y="387"/>
                </a:lnTo>
                <a:lnTo>
                  <a:pt x="83" y="385"/>
                </a:lnTo>
                <a:lnTo>
                  <a:pt x="85" y="382"/>
                </a:lnTo>
                <a:lnTo>
                  <a:pt x="87" y="372"/>
                </a:lnTo>
                <a:lnTo>
                  <a:pt x="85" y="362"/>
                </a:lnTo>
                <a:lnTo>
                  <a:pt x="83" y="357"/>
                </a:lnTo>
                <a:lnTo>
                  <a:pt x="79" y="355"/>
                </a:lnTo>
                <a:lnTo>
                  <a:pt x="77" y="353"/>
                </a:lnTo>
                <a:lnTo>
                  <a:pt x="75" y="339"/>
                </a:lnTo>
                <a:lnTo>
                  <a:pt x="71" y="328"/>
                </a:lnTo>
                <a:lnTo>
                  <a:pt x="69" y="326"/>
                </a:lnTo>
                <a:lnTo>
                  <a:pt x="68" y="324"/>
                </a:lnTo>
                <a:lnTo>
                  <a:pt x="66" y="320"/>
                </a:lnTo>
                <a:lnTo>
                  <a:pt x="64" y="318"/>
                </a:lnTo>
                <a:lnTo>
                  <a:pt x="60" y="316"/>
                </a:lnTo>
                <a:lnTo>
                  <a:pt x="58" y="313"/>
                </a:lnTo>
                <a:lnTo>
                  <a:pt x="56" y="311"/>
                </a:lnTo>
                <a:lnTo>
                  <a:pt x="54" y="309"/>
                </a:lnTo>
                <a:lnTo>
                  <a:pt x="50" y="307"/>
                </a:lnTo>
                <a:lnTo>
                  <a:pt x="48" y="303"/>
                </a:lnTo>
                <a:lnTo>
                  <a:pt x="46" y="301"/>
                </a:lnTo>
                <a:lnTo>
                  <a:pt x="43" y="299"/>
                </a:lnTo>
                <a:lnTo>
                  <a:pt x="41" y="297"/>
                </a:lnTo>
                <a:lnTo>
                  <a:pt x="39" y="293"/>
                </a:lnTo>
                <a:lnTo>
                  <a:pt x="37" y="291"/>
                </a:lnTo>
                <a:lnTo>
                  <a:pt x="33" y="290"/>
                </a:lnTo>
                <a:lnTo>
                  <a:pt x="31" y="288"/>
                </a:lnTo>
                <a:lnTo>
                  <a:pt x="29" y="284"/>
                </a:lnTo>
                <a:lnTo>
                  <a:pt x="27" y="282"/>
                </a:lnTo>
                <a:lnTo>
                  <a:pt x="23" y="280"/>
                </a:lnTo>
                <a:lnTo>
                  <a:pt x="21" y="276"/>
                </a:lnTo>
                <a:lnTo>
                  <a:pt x="20" y="274"/>
                </a:lnTo>
                <a:lnTo>
                  <a:pt x="18" y="266"/>
                </a:lnTo>
                <a:lnTo>
                  <a:pt x="14" y="261"/>
                </a:lnTo>
                <a:lnTo>
                  <a:pt x="12" y="257"/>
                </a:lnTo>
                <a:lnTo>
                  <a:pt x="10" y="255"/>
                </a:lnTo>
                <a:lnTo>
                  <a:pt x="4" y="245"/>
                </a:lnTo>
                <a:lnTo>
                  <a:pt x="0" y="236"/>
                </a:lnTo>
                <a:lnTo>
                  <a:pt x="2" y="234"/>
                </a:lnTo>
                <a:lnTo>
                  <a:pt x="4" y="232"/>
                </a:lnTo>
                <a:lnTo>
                  <a:pt x="6" y="228"/>
                </a:lnTo>
                <a:lnTo>
                  <a:pt x="10" y="226"/>
                </a:lnTo>
                <a:lnTo>
                  <a:pt x="12" y="224"/>
                </a:lnTo>
                <a:lnTo>
                  <a:pt x="14" y="222"/>
                </a:lnTo>
                <a:lnTo>
                  <a:pt x="18" y="209"/>
                </a:lnTo>
                <a:lnTo>
                  <a:pt x="20" y="197"/>
                </a:lnTo>
                <a:lnTo>
                  <a:pt x="21" y="196"/>
                </a:lnTo>
                <a:lnTo>
                  <a:pt x="23" y="192"/>
                </a:lnTo>
                <a:lnTo>
                  <a:pt x="27" y="186"/>
                </a:lnTo>
                <a:lnTo>
                  <a:pt x="29" y="178"/>
                </a:lnTo>
                <a:lnTo>
                  <a:pt x="31" y="176"/>
                </a:lnTo>
                <a:lnTo>
                  <a:pt x="33" y="174"/>
                </a:lnTo>
                <a:lnTo>
                  <a:pt x="37" y="157"/>
                </a:lnTo>
                <a:lnTo>
                  <a:pt x="39" y="140"/>
                </a:lnTo>
                <a:lnTo>
                  <a:pt x="41" y="136"/>
                </a:lnTo>
                <a:lnTo>
                  <a:pt x="43" y="134"/>
                </a:lnTo>
                <a:lnTo>
                  <a:pt x="46" y="126"/>
                </a:lnTo>
                <a:lnTo>
                  <a:pt x="48" y="121"/>
                </a:lnTo>
                <a:lnTo>
                  <a:pt x="50" y="117"/>
                </a:lnTo>
                <a:lnTo>
                  <a:pt x="54" y="115"/>
                </a:lnTo>
                <a:lnTo>
                  <a:pt x="56" y="113"/>
                </a:lnTo>
                <a:lnTo>
                  <a:pt x="58" y="109"/>
                </a:lnTo>
                <a:lnTo>
                  <a:pt x="60" y="107"/>
                </a:lnTo>
                <a:lnTo>
                  <a:pt x="64" y="105"/>
                </a:lnTo>
                <a:lnTo>
                  <a:pt x="66" y="103"/>
                </a:lnTo>
                <a:lnTo>
                  <a:pt x="68" y="101"/>
                </a:lnTo>
                <a:lnTo>
                  <a:pt x="69" y="98"/>
                </a:lnTo>
                <a:lnTo>
                  <a:pt x="71" y="96"/>
                </a:lnTo>
                <a:lnTo>
                  <a:pt x="75" y="94"/>
                </a:lnTo>
                <a:lnTo>
                  <a:pt x="77" y="92"/>
                </a:lnTo>
                <a:lnTo>
                  <a:pt x="79" y="88"/>
                </a:lnTo>
                <a:lnTo>
                  <a:pt x="83" y="86"/>
                </a:lnTo>
                <a:lnTo>
                  <a:pt x="85" y="69"/>
                </a:lnTo>
                <a:lnTo>
                  <a:pt x="87" y="52"/>
                </a:lnTo>
                <a:lnTo>
                  <a:pt x="89" y="50"/>
                </a:lnTo>
                <a:lnTo>
                  <a:pt x="92" y="48"/>
                </a:lnTo>
                <a:lnTo>
                  <a:pt x="94" y="44"/>
                </a:lnTo>
                <a:lnTo>
                  <a:pt x="96" y="42"/>
                </a:lnTo>
                <a:lnTo>
                  <a:pt x="98" y="40"/>
                </a:lnTo>
                <a:lnTo>
                  <a:pt x="102" y="38"/>
                </a:lnTo>
                <a:lnTo>
                  <a:pt x="104" y="36"/>
                </a:lnTo>
                <a:lnTo>
                  <a:pt x="106" y="32"/>
                </a:lnTo>
                <a:lnTo>
                  <a:pt x="110" y="30"/>
                </a:lnTo>
                <a:lnTo>
                  <a:pt x="112" y="29"/>
                </a:lnTo>
                <a:lnTo>
                  <a:pt x="121" y="29"/>
                </a:lnTo>
                <a:lnTo>
                  <a:pt x="131" y="29"/>
                </a:lnTo>
                <a:lnTo>
                  <a:pt x="133" y="30"/>
                </a:lnTo>
                <a:lnTo>
                  <a:pt x="135" y="32"/>
                </a:lnTo>
                <a:lnTo>
                  <a:pt x="138" y="36"/>
                </a:lnTo>
                <a:lnTo>
                  <a:pt x="144" y="36"/>
                </a:lnTo>
                <a:lnTo>
                  <a:pt x="152" y="36"/>
                </a:lnTo>
                <a:lnTo>
                  <a:pt x="154" y="32"/>
                </a:lnTo>
                <a:lnTo>
                  <a:pt x="156" y="30"/>
                </a:lnTo>
                <a:lnTo>
                  <a:pt x="160" y="29"/>
                </a:lnTo>
                <a:lnTo>
                  <a:pt x="167" y="27"/>
                </a:lnTo>
                <a:lnTo>
                  <a:pt x="175" y="23"/>
                </a:lnTo>
                <a:lnTo>
                  <a:pt x="177" y="21"/>
                </a:lnTo>
                <a:lnTo>
                  <a:pt x="179" y="19"/>
                </a:lnTo>
                <a:lnTo>
                  <a:pt x="181" y="15"/>
                </a:lnTo>
                <a:lnTo>
                  <a:pt x="183" y="13"/>
                </a:lnTo>
                <a:lnTo>
                  <a:pt x="186" y="11"/>
                </a:lnTo>
                <a:lnTo>
                  <a:pt x="188" y="9"/>
                </a:lnTo>
                <a:lnTo>
                  <a:pt x="190" y="6"/>
                </a:lnTo>
                <a:lnTo>
                  <a:pt x="192" y="4"/>
                </a:lnTo>
                <a:lnTo>
                  <a:pt x="196" y="2"/>
                </a:lnTo>
                <a:lnTo>
                  <a:pt x="198" y="0"/>
                </a:lnTo>
                <a:lnTo>
                  <a:pt x="202" y="0"/>
                </a:lnTo>
                <a:lnTo>
                  <a:pt x="208" y="0"/>
                </a:lnTo>
                <a:lnTo>
                  <a:pt x="209" y="2"/>
                </a:lnTo>
                <a:lnTo>
                  <a:pt x="213" y="4"/>
                </a:lnTo>
                <a:lnTo>
                  <a:pt x="213" y="19"/>
                </a:lnTo>
                <a:lnTo>
                  <a:pt x="213" y="32"/>
                </a:lnTo>
                <a:lnTo>
                  <a:pt x="209" y="36"/>
                </a:lnTo>
                <a:lnTo>
                  <a:pt x="208" y="38"/>
                </a:lnTo>
                <a:lnTo>
                  <a:pt x="206" y="40"/>
                </a:lnTo>
                <a:lnTo>
                  <a:pt x="204" y="42"/>
                </a:lnTo>
                <a:lnTo>
                  <a:pt x="200" y="44"/>
                </a:lnTo>
                <a:lnTo>
                  <a:pt x="198" y="48"/>
                </a:lnTo>
                <a:lnTo>
                  <a:pt x="196" y="55"/>
                </a:lnTo>
                <a:lnTo>
                  <a:pt x="192" y="63"/>
                </a:lnTo>
                <a:lnTo>
                  <a:pt x="190" y="65"/>
                </a:lnTo>
                <a:lnTo>
                  <a:pt x="188" y="67"/>
                </a:lnTo>
                <a:lnTo>
                  <a:pt x="186" y="71"/>
                </a:lnTo>
                <a:lnTo>
                  <a:pt x="185" y="77"/>
                </a:lnTo>
                <a:lnTo>
                  <a:pt x="186" y="82"/>
                </a:lnTo>
                <a:lnTo>
                  <a:pt x="188" y="86"/>
                </a:lnTo>
                <a:lnTo>
                  <a:pt x="190" y="88"/>
                </a:lnTo>
                <a:lnTo>
                  <a:pt x="192" y="92"/>
                </a:lnTo>
                <a:lnTo>
                  <a:pt x="196" y="98"/>
                </a:lnTo>
                <a:lnTo>
                  <a:pt x="198" y="105"/>
                </a:lnTo>
                <a:lnTo>
                  <a:pt x="200" y="107"/>
                </a:lnTo>
                <a:lnTo>
                  <a:pt x="204" y="109"/>
                </a:lnTo>
                <a:lnTo>
                  <a:pt x="206" y="113"/>
                </a:lnTo>
                <a:lnTo>
                  <a:pt x="208" y="115"/>
                </a:lnTo>
                <a:lnTo>
                  <a:pt x="209" y="117"/>
                </a:lnTo>
                <a:lnTo>
                  <a:pt x="213" y="121"/>
                </a:lnTo>
                <a:lnTo>
                  <a:pt x="217" y="125"/>
                </a:lnTo>
                <a:lnTo>
                  <a:pt x="229" y="126"/>
                </a:lnTo>
                <a:lnTo>
                  <a:pt x="252" y="130"/>
                </a:lnTo>
                <a:lnTo>
                  <a:pt x="296" y="134"/>
                </a:lnTo>
                <a:lnTo>
                  <a:pt x="298" y="136"/>
                </a:lnTo>
                <a:lnTo>
                  <a:pt x="300" y="140"/>
                </a:lnTo>
                <a:lnTo>
                  <a:pt x="307" y="157"/>
                </a:lnTo>
                <a:lnTo>
                  <a:pt x="315" y="174"/>
                </a:lnTo>
                <a:lnTo>
                  <a:pt x="317" y="176"/>
                </a:lnTo>
                <a:lnTo>
                  <a:pt x="319" y="178"/>
                </a:lnTo>
                <a:lnTo>
                  <a:pt x="321" y="186"/>
                </a:lnTo>
                <a:lnTo>
                  <a:pt x="325" y="192"/>
                </a:lnTo>
                <a:lnTo>
                  <a:pt x="327" y="196"/>
                </a:lnTo>
                <a:lnTo>
                  <a:pt x="328" y="197"/>
                </a:lnTo>
                <a:lnTo>
                  <a:pt x="348" y="197"/>
                </a:lnTo>
                <a:lnTo>
                  <a:pt x="367" y="197"/>
                </a:lnTo>
                <a:lnTo>
                  <a:pt x="371" y="196"/>
                </a:lnTo>
                <a:lnTo>
                  <a:pt x="373" y="192"/>
                </a:lnTo>
                <a:lnTo>
                  <a:pt x="374" y="196"/>
                </a:lnTo>
                <a:lnTo>
                  <a:pt x="376" y="197"/>
                </a:lnTo>
                <a:lnTo>
                  <a:pt x="386" y="197"/>
                </a:lnTo>
                <a:lnTo>
                  <a:pt x="396" y="197"/>
                </a:lnTo>
                <a:lnTo>
                  <a:pt x="399" y="196"/>
                </a:lnTo>
                <a:lnTo>
                  <a:pt x="401" y="192"/>
                </a:lnTo>
                <a:lnTo>
                  <a:pt x="403" y="196"/>
                </a:lnTo>
                <a:lnTo>
                  <a:pt x="407" y="197"/>
                </a:lnTo>
                <a:lnTo>
                  <a:pt x="413" y="199"/>
                </a:lnTo>
                <a:lnTo>
                  <a:pt x="421" y="203"/>
                </a:lnTo>
                <a:lnTo>
                  <a:pt x="422" y="205"/>
                </a:lnTo>
                <a:lnTo>
                  <a:pt x="424" y="207"/>
                </a:lnTo>
                <a:lnTo>
                  <a:pt x="432" y="209"/>
                </a:lnTo>
                <a:lnTo>
                  <a:pt x="440" y="213"/>
                </a:lnTo>
                <a:lnTo>
                  <a:pt x="442" y="215"/>
                </a:lnTo>
                <a:lnTo>
                  <a:pt x="445" y="217"/>
                </a:lnTo>
                <a:lnTo>
                  <a:pt x="447" y="234"/>
                </a:lnTo>
                <a:lnTo>
                  <a:pt x="449" y="251"/>
                </a:lnTo>
                <a:lnTo>
                  <a:pt x="451" y="253"/>
                </a:lnTo>
                <a:lnTo>
                  <a:pt x="455" y="255"/>
                </a:lnTo>
                <a:lnTo>
                  <a:pt x="457" y="272"/>
                </a:lnTo>
                <a:lnTo>
                  <a:pt x="459" y="290"/>
                </a:lnTo>
                <a:lnTo>
                  <a:pt x="461" y="291"/>
                </a:lnTo>
                <a:lnTo>
                  <a:pt x="465" y="293"/>
                </a:lnTo>
                <a:lnTo>
                  <a:pt x="467" y="297"/>
                </a:lnTo>
                <a:lnTo>
                  <a:pt x="468" y="299"/>
                </a:lnTo>
                <a:lnTo>
                  <a:pt x="470" y="301"/>
                </a:lnTo>
                <a:lnTo>
                  <a:pt x="474" y="303"/>
                </a:lnTo>
                <a:lnTo>
                  <a:pt x="474" y="311"/>
                </a:lnTo>
                <a:lnTo>
                  <a:pt x="474" y="318"/>
                </a:lnTo>
                <a:lnTo>
                  <a:pt x="495" y="318"/>
                </a:lnTo>
                <a:lnTo>
                  <a:pt x="518" y="318"/>
                </a:lnTo>
                <a:lnTo>
                  <a:pt x="520" y="320"/>
                </a:lnTo>
                <a:lnTo>
                  <a:pt x="522" y="324"/>
                </a:lnTo>
                <a:lnTo>
                  <a:pt x="524" y="326"/>
                </a:lnTo>
                <a:lnTo>
                  <a:pt x="528" y="328"/>
                </a:lnTo>
                <a:lnTo>
                  <a:pt x="530" y="330"/>
                </a:lnTo>
                <a:lnTo>
                  <a:pt x="532" y="334"/>
                </a:lnTo>
                <a:lnTo>
                  <a:pt x="534" y="336"/>
                </a:lnTo>
                <a:lnTo>
                  <a:pt x="536" y="337"/>
                </a:lnTo>
                <a:lnTo>
                  <a:pt x="539" y="339"/>
                </a:lnTo>
                <a:lnTo>
                  <a:pt x="541" y="341"/>
                </a:lnTo>
                <a:lnTo>
                  <a:pt x="549" y="345"/>
                </a:lnTo>
                <a:lnTo>
                  <a:pt x="557" y="347"/>
                </a:lnTo>
                <a:lnTo>
                  <a:pt x="559" y="349"/>
                </a:lnTo>
                <a:lnTo>
                  <a:pt x="561" y="353"/>
                </a:lnTo>
                <a:lnTo>
                  <a:pt x="587" y="355"/>
                </a:lnTo>
                <a:lnTo>
                  <a:pt x="614" y="357"/>
                </a:lnTo>
                <a:lnTo>
                  <a:pt x="616" y="359"/>
                </a:lnTo>
                <a:lnTo>
                  <a:pt x="618" y="362"/>
                </a:lnTo>
                <a:lnTo>
                  <a:pt x="626" y="364"/>
                </a:lnTo>
                <a:lnTo>
                  <a:pt x="634" y="366"/>
                </a:lnTo>
                <a:lnTo>
                  <a:pt x="635" y="368"/>
                </a:lnTo>
                <a:lnTo>
                  <a:pt x="639" y="372"/>
                </a:lnTo>
                <a:lnTo>
                  <a:pt x="641" y="374"/>
                </a:lnTo>
                <a:lnTo>
                  <a:pt x="643" y="376"/>
                </a:lnTo>
                <a:lnTo>
                  <a:pt x="645" y="380"/>
                </a:lnTo>
                <a:lnTo>
                  <a:pt x="647" y="382"/>
                </a:lnTo>
                <a:lnTo>
                  <a:pt x="651" y="384"/>
                </a:lnTo>
                <a:lnTo>
                  <a:pt x="653" y="385"/>
                </a:lnTo>
                <a:lnTo>
                  <a:pt x="655" y="387"/>
                </a:lnTo>
                <a:lnTo>
                  <a:pt x="657" y="391"/>
                </a:lnTo>
                <a:lnTo>
                  <a:pt x="660" y="393"/>
                </a:lnTo>
                <a:lnTo>
                  <a:pt x="662" y="395"/>
                </a:lnTo>
                <a:lnTo>
                  <a:pt x="664" y="397"/>
                </a:lnTo>
                <a:lnTo>
                  <a:pt x="668" y="401"/>
                </a:lnTo>
                <a:lnTo>
                  <a:pt x="668" y="407"/>
                </a:lnTo>
                <a:lnTo>
                  <a:pt x="668" y="414"/>
                </a:lnTo>
                <a:lnTo>
                  <a:pt x="674" y="414"/>
                </a:lnTo>
                <a:lnTo>
                  <a:pt x="681" y="414"/>
                </a:lnTo>
                <a:lnTo>
                  <a:pt x="683" y="418"/>
                </a:lnTo>
                <a:lnTo>
                  <a:pt x="687" y="420"/>
                </a:lnTo>
                <a:lnTo>
                  <a:pt x="693" y="422"/>
                </a:lnTo>
                <a:lnTo>
                  <a:pt x="701" y="424"/>
                </a:lnTo>
                <a:lnTo>
                  <a:pt x="703" y="428"/>
                </a:lnTo>
                <a:lnTo>
                  <a:pt x="706" y="430"/>
                </a:lnTo>
                <a:lnTo>
                  <a:pt x="722" y="430"/>
                </a:lnTo>
                <a:lnTo>
                  <a:pt x="739" y="430"/>
                </a:lnTo>
                <a:lnTo>
                  <a:pt x="756" y="430"/>
                </a:lnTo>
                <a:lnTo>
                  <a:pt x="774" y="430"/>
                </a:lnTo>
                <a:lnTo>
                  <a:pt x="775" y="428"/>
                </a:lnTo>
                <a:lnTo>
                  <a:pt x="777" y="424"/>
                </a:lnTo>
                <a:lnTo>
                  <a:pt x="781" y="418"/>
                </a:lnTo>
                <a:lnTo>
                  <a:pt x="783" y="410"/>
                </a:lnTo>
                <a:lnTo>
                  <a:pt x="785" y="408"/>
                </a:lnTo>
                <a:lnTo>
                  <a:pt x="789" y="407"/>
                </a:lnTo>
                <a:lnTo>
                  <a:pt x="799" y="407"/>
                </a:lnTo>
                <a:lnTo>
                  <a:pt x="808" y="407"/>
                </a:lnTo>
                <a:lnTo>
                  <a:pt x="810" y="408"/>
                </a:lnTo>
                <a:lnTo>
                  <a:pt x="812" y="410"/>
                </a:lnTo>
                <a:lnTo>
                  <a:pt x="814" y="412"/>
                </a:lnTo>
                <a:lnTo>
                  <a:pt x="818" y="414"/>
                </a:lnTo>
                <a:lnTo>
                  <a:pt x="820" y="418"/>
                </a:lnTo>
                <a:lnTo>
                  <a:pt x="822" y="420"/>
                </a:lnTo>
                <a:lnTo>
                  <a:pt x="823" y="422"/>
                </a:lnTo>
                <a:lnTo>
                  <a:pt x="827" y="424"/>
                </a:lnTo>
                <a:lnTo>
                  <a:pt x="829" y="428"/>
                </a:lnTo>
                <a:lnTo>
                  <a:pt x="831" y="430"/>
                </a:lnTo>
                <a:lnTo>
                  <a:pt x="848" y="432"/>
                </a:lnTo>
                <a:lnTo>
                  <a:pt x="866" y="435"/>
                </a:lnTo>
                <a:lnTo>
                  <a:pt x="868" y="437"/>
                </a:lnTo>
                <a:lnTo>
                  <a:pt x="871" y="439"/>
                </a:lnTo>
                <a:lnTo>
                  <a:pt x="873" y="441"/>
                </a:lnTo>
                <a:lnTo>
                  <a:pt x="875" y="445"/>
                </a:lnTo>
                <a:lnTo>
                  <a:pt x="877" y="447"/>
                </a:lnTo>
                <a:lnTo>
                  <a:pt x="879" y="449"/>
                </a:lnTo>
                <a:lnTo>
                  <a:pt x="887" y="451"/>
                </a:lnTo>
                <a:lnTo>
                  <a:pt x="894" y="455"/>
                </a:lnTo>
                <a:lnTo>
                  <a:pt x="896" y="456"/>
                </a:lnTo>
                <a:lnTo>
                  <a:pt x="900" y="458"/>
                </a:lnTo>
                <a:lnTo>
                  <a:pt x="906" y="460"/>
                </a:lnTo>
                <a:lnTo>
                  <a:pt x="914" y="464"/>
                </a:lnTo>
                <a:lnTo>
                  <a:pt x="916" y="466"/>
                </a:lnTo>
                <a:lnTo>
                  <a:pt x="919" y="468"/>
                </a:lnTo>
                <a:lnTo>
                  <a:pt x="921" y="470"/>
                </a:lnTo>
                <a:lnTo>
                  <a:pt x="923" y="474"/>
                </a:lnTo>
                <a:lnTo>
                  <a:pt x="925" y="476"/>
                </a:lnTo>
                <a:lnTo>
                  <a:pt x="929" y="478"/>
                </a:lnTo>
                <a:lnTo>
                  <a:pt x="935" y="495"/>
                </a:lnTo>
                <a:lnTo>
                  <a:pt x="942" y="512"/>
                </a:lnTo>
                <a:lnTo>
                  <a:pt x="944" y="514"/>
                </a:lnTo>
                <a:lnTo>
                  <a:pt x="948" y="516"/>
                </a:lnTo>
                <a:lnTo>
                  <a:pt x="950" y="524"/>
                </a:lnTo>
                <a:lnTo>
                  <a:pt x="952" y="531"/>
                </a:lnTo>
                <a:lnTo>
                  <a:pt x="956" y="533"/>
                </a:lnTo>
                <a:lnTo>
                  <a:pt x="958" y="535"/>
                </a:lnTo>
                <a:lnTo>
                  <a:pt x="969" y="539"/>
                </a:lnTo>
                <a:lnTo>
                  <a:pt x="981" y="541"/>
                </a:lnTo>
                <a:lnTo>
                  <a:pt x="985" y="543"/>
                </a:lnTo>
                <a:lnTo>
                  <a:pt x="987" y="545"/>
                </a:lnTo>
                <a:lnTo>
                  <a:pt x="985" y="549"/>
                </a:lnTo>
                <a:lnTo>
                  <a:pt x="981" y="550"/>
                </a:lnTo>
                <a:lnTo>
                  <a:pt x="979" y="558"/>
                </a:lnTo>
                <a:lnTo>
                  <a:pt x="977" y="566"/>
                </a:lnTo>
                <a:lnTo>
                  <a:pt x="973" y="568"/>
                </a:lnTo>
                <a:lnTo>
                  <a:pt x="971" y="570"/>
                </a:lnTo>
                <a:lnTo>
                  <a:pt x="950" y="577"/>
                </a:lnTo>
                <a:lnTo>
                  <a:pt x="929" y="585"/>
                </a:lnTo>
                <a:lnTo>
                  <a:pt x="925" y="587"/>
                </a:lnTo>
                <a:lnTo>
                  <a:pt x="923" y="589"/>
                </a:lnTo>
                <a:lnTo>
                  <a:pt x="914" y="589"/>
                </a:lnTo>
                <a:lnTo>
                  <a:pt x="904" y="589"/>
                </a:lnTo>
                <a:lnTo>
                  <a:pt x="902" y="587"/>
                </a:lnTo>
                <a:lnTo>
                  <a:pt x="900" y="585"/>
                </a:lnTo>
                <a:lnTo>
                  <a:pt x="885" y="585"/>
                </a:lnTo>
                <a:lnTo>
                  <a:pt x="871" y="585"/>
                </a:lnTo>
                <a:lnTo>
                  <a:pt x="868" y="587"/>
                </a:lnTo>
                <a:lnTo>
                  <a:pt x="866" y="589"/>
                </a:lnTo>
                <a:lnTo>
                  <a:pt x="858" y="591"/>
                </a:lnTo>
                <a:lnTo>
                  <a:pt x="850" y="595"/>
                </a:lnTo>
                <a:lnTo>
                  <a:pt x="848" y="597"/>
                </a:lnTo>
                <a:lnTo>
                  <a:pt x="846" y="598"/>
                </a:lnTo>
                <a:lnTo>
                  <a:pt x="845" y="600"/>
                </a:lnTo>
                <a:lnTo>
                  <a:pt x="841" y="604"/>
                </a:lnTo>
                <a:lnTo>
                  <a:pt x="839" y="606"/>
                </a:lnTo>
                <a:lnTo>
                  <a:pt x="837" y="608"/>
                </a:lnTo>
                <a:lnTo>
                  <a:pt x="822" y="608"/>
                </a:lnTo>
                <a:lnTo>
                  <a:pt x="808" y="608"/>
                </a:lnTo>
                <a:lnTo>
                  <a:pt x="804" y="606"/>
                </a:lnTo>
                <a:lnTo>
                  <a:pt x="802" y="604"/>
                </a:lnTo>
                <a:lnTo>
                  <a:pt x="800" y="600"/>
                </a:lnTo>
                <a:lnTo>
                  <a:pt x="799" y="598"/>
                </a:lnTo>
                <a:lnTo>
                  <a:pt x="795" y="597"/>
                </a:lnTo>
                <a:lnTo>
                  <a:pt x="793" y="595"/>
                </a:lnTo>
                <a:lnTo>
                  <a:pt x="777" y="591"/>
                </a:lnTo>
                <a:lnTo>
                  <a:pt x="762" y="587"/>
                </a:lnTo>
                <a:lnTo>
                  <a:pt x="749" y="583"/>
                </a:lnTo>
                <a:lnTo>
                  <a:pt x="733" y="579"/>
                </a:lnTo>
              </a:path>
            </a:pathLst>
          </a:custGeom>
          <a:solidFill>
            <a:schemeClr val="accent1"/>
          </a:solidFill>
          <a:ln w="3175">
            <a:noFill/>
            <a:round/>
            <a:headEnd/>
            <a:tailEnd/>
          </a:ln>
        </p:spPr>
        <p:txBody>
          <a:bodyPr/>
          <a:lstStyle/>
          <a:p>
            <a:pPr>
              <a:defRPr/>
            </a:pPr>
            <a:endParaRPr lang="ru-RU">
              <a:solidFill>
                <a:schemeClr val="tx2">
                  <a:lumMod val="75000"/>
                </a:schemeClr>
              </a:solidFill>
            </a:endParaRPr>
          </a:p>
        </p:txBody>
      </p:sp>
      <p:sp>
        <p:nvSpPr>
          <p:cNvPr id="300" name="Freeform 93"/>
          <p:cNvSpPr>
            <a:spLocks/>
          </p:cNvSpPr>
          <p:nvPr/>
        </p:nvSpPr>
        <p:spPr bwMode="auto">
          <a:xfrm>
            <a:off x="3389313" y="3078163"/>
            <a:ext cx="498475" cy="468312"/>
          </a:xfrm>
          <a:custGeom>
            <a:avLst/>
            <a:gdLst>
              <a:gd name="T0" fmla="*/ 320276 w 414"/>
              <a:gd name="T1" fmla="*/ 460714 h 493"/>
              <a:gd name="T2" fmla="*/ 297399 w 414"/>
              <a:gd name="T3" fmla="*/ 452164 h 493"/>
              <a:gd name="T4" fmla="*/ 272114 w 414"/>
              <a:gd name="T5" fmla="*/ 444565 h 493"/>
              <a:gd name="T6" fmla="*/ 242013 w 414"/>
              <a:gd name="T7" fmla="*/ 450264 h 493"/>
              <a:gd name="T8" fmla="*/ 216728 w 414"/>
              <a:gd name="T9" fmla="*/ 442665 h 493"/>
              <a:gd name="T10" fmla="*/ 174587 w 414"/>
              <a:gd name="T11" fmla="*/ 433166 h 493"/>
              <a:gd name="T12" fmla="*/ 136057 w 414"/>
              <a:gd name="T13" fmla="*/ 424616 h 493"/>
              <a:gd name="T14" fmla="*/ 124017 w 414"/>
              <a:gd name="T15" fmla="*/ 415117 h 493"/>
              <a:gd name="T16" fmla="*/ 89099 w 414"/>
              <a:gd name="T17" fmla="*/ 406568 h 493"/>
              <a:gd name="T18" fmla="*/ 48162 w 414"/>
              <a:gd name="T19" fmla="*/ 397069 h 493"/>
              <a:gd name="T20" fmla="*/ 30101 w 414"/>
              <a:gd name="T21" fmla="*/ 387569 h 493"/>
              <a:gd name="T22" fmla="*/ 18061 w 414"/>
              <a:gd name="T23" fmla="*/ 379020 h 493"/>
              <a:gd name="T24" fmla="*/ 6020 w 414"/>
              <a:gd name="T25" fmla="*/ 369521 h 493"/>
              <a:gd name="T26" fmla="*/ 8248338 w 414"/>
              <a:gd name="T27" fmla="*/ 360972 h 493"/>
              <a:gd name="T28" fmla="*/ 13245 w 414"/>
              <a:gd name="T29" fmla="*/ 341023 h 493"/>
              <a:gd name="T30" fmla="*/ 25285 w 414"/>
              <a:gd name="T31" fmla="*/ 333424 h 493"/>
              <a:gd name="T32" fmla="*/ 36121 w 414"/>
              <a:gd name="T33" fmla="*/ 322025 h 493"/>
              <a:gd name="T34" fmla="*/ 60202 w 414"/>
              <a:gd name="T35" fmla="*/ 313475 h 493"/>
              <a:gd name="T36" fmla="*/ 83079 w 414"/>
              <a:gd name="T37" fmla="*/ 295427 h 493"/>
              <a:gd name="T38" fmla="*/ 93916 w 414"/>
              <a:gd name="T39" fmla="*/ 285927 h 493"/>
              <a:gd name="T40" fmla="*/ 115588 w 414"/>
              <a:gd name="T41" fmla="*/ 289727 h 493"/>
              <a:gd name="T42" fmla="*/ 136057 w 414"/>
              <a:gd name="T43" fmla="*/ 276428 h 493"/>
              <a:gd name="T44" fmla="*/ 158934 w 414"/>
              <a:gd name="T45" fmla="*/ 264079 h 493"/>
              <a:gd name="T46" fmla="*/ 181811 w 414"/>
              <a:gd name="T47" fmla="*/ 254580 h 493"/>
              <a:gd name="T48" fmla="*/ 191443 w 414"/>
              <a:gd name="T49" fmla="*/ 232732 h 493"/>
              <a:gd name="T50" fmla="*/ 186627 w 414"/>
              <a:gd name="T51" fmla="*/ 212783 h 493"/>
              <a:gd name="T52" fmla="*/ 201076 w 414"/>
              <a:gd name="T53" fmla="*/ 194735 h 493"/>
              <a:gd name="T54" fmla="*/ 201076 w 414"/>
              <a:gd name="T55" fmla="*/ 170987 h 493"/>
              <a:gd name="T56" fmla="*/ 201076 w 414"/>
              <a:gd name="T57" fmla="*/ 149138 h 493"/>
              <a:gd name="T58" fmla="*/ 221544 w 414"/>
              <a:gd name="T59" fmla="*/ 139639 h 493"/>
              <a:gd name="T60" fmla="*/ 234789 w 414"/>
              <a:gd name="T61" fmla="*/ 129190 h 493"/>
              <a:gd name="T62" fmla="*/ 246829 w 414"/>
              <a:gd name="T63" fmla="*/ 119691 h 493"/>
              <a:gd name="T64" fmla="*/ 256462 w 414"/>
              <a:gd name="T65" fmla="*/ 113041 h 493"/>
              <a:gd name="T66" fmla="*/ 269706 w 414"/>
              <a:gd name="T67" fmla="*/ 101642 h 493"/>
              <a:gd name="T68" fmla="*/ 281747 w 414"/>
              <a:gd name="T69" fmla="*/ 93093 h 493"/>
              <a:gd name="T70" fmla="*/ 292583 w 414"/>
              <a:gd name="T71" fmla="*/ 74094 h 493"/>
              <a:gd name="T72" fmla="*/ 304624 w 414"/>
              <a:gd name="T73" fmla="*/ 56046 h 493"/>
              <a:gd name="T74" fmla="*/ 315460 w 414"/>
              <a:gd name="T75" fmla="*/ 37997 h 493"/>
              <a:gd name="T76" fmla="*/ 327501 w 414"/>
              <a:gd name="T77" fmla="*/ 8549 h 493"/>
              <a:gd name="T78" fmla="*/ 341949 w 414"/>
              <a:gd name="T79" fmla="*/ 0 h 493"/>
              <a:gd name="T80" fmla="*/ 362418 w 414"/>
              <a:gd name="T81" fmla="*/ 10449 h 493"/>
              <a:gd name="T82" fmla="*/ 373254 w 414"/>
              <a:gd name="T83" fmla="*/ 25648 h 493"/>
              <a:gd name="T84" fmla="*/ 385295 w 414"/>
              <a:gd name="T85" fmla="*/ 34197 h 493"/>
              <a:gd name="T86" fmla="*/ 397335 w 414"/>
              <a:gd name="T87" fmla="*/ 43697 h 493"/>
              <a:gd name="T88" fmla="*/ 408172 w 414"/>
              <a:gd name="T89" fmla="*/ 52246 h 493"/>
              <a:gd name="T90" fmla="*/ 420212 w 414"/>
              <a:gd name="T91" fmla="*/ 61745 h 493"/>
              <a:gd name="T92" fmla="*/ 431048 w 414"/>
              <a:gd name="T93" fmla="*/ 79794 h 493"/>
              <a:gd name="T94" fmla="*/ 440681 w 414"/>
              <a:gd name="T95" fmla="*/ 105442 h 493"/>
              <a:gd name="T96" fmla="*/ 433457 w 414"/>
              <a:gd name="T97" fmla="*/ 141539 h 493"/>
              <a:gd name="T98" fmla="*/ 440681 w 414"/>
              <a:gd name="T99" fmla="*/ 192835 h 493"/>
              <a:gd name="T100" fmla="*/ 450313 w 414"/>
              <a:gd name="T101" fmla="*/ 265979 h 493"/>
              <a:gd name="T102" fmla="*/ 473190 w 414"/>
              <a:gd name="T103" fmla="*/ 276428 h 493"/>
              <a:gd name="T104" fmla="*/ 488843 w 414"/>
              <a:gd name="T105" fmla="*/ 300176 h 493"/>
              <a:gd name="T106" fmla="*/ 498475 w 414"/>
              <a:gd name="T107" fmla="*/ 339123 h 493"/>
              <a:gd name="T108" fmla="*/ 488843 w 414"/>
              <a:gd name="T109" fmla="*/ 379020 h 493"/>
              <a:gd name="T110" fmla="*/ 455129 w 414"/>
              <a:gd name="T111" fmla="*/ 397069 h 493"/>
              <a:gd name="T112" fmla="*/ 420212 w 414"/>
              <a:gd name="T113" fmla="*/ 406568 h 493"/>
              <a:gd name="T114" fmla="*/ 408172 w 414"/>
              <a:gd name="T115" fmla="*/ 415117 h 493"/>
              <a:gd name="T116" fmla="*/ 399743 w 414"/>
              <a:gd name="T117" fmla="*/ 426516 h 493"/>
              <a:gd name="T118" fmla="*/ 405763 w 414"/>
              <a:gd name="T119" fmla="*/ 444565 h 493"/>
              <a:gd name="T120" fmla="*/ 378070 w 414"/>
              <a:gd name="T121" fmla="*/ 460714 h 493"/>
              <a:gd name="T122" fmla="*/ 341949 w 414"/>
              <a:gd name="T123" fmla="*/ 468313 h 4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4"/>
              <a:gd name="T187" fmla="*/ 0 h 493"/>
              <a:gd name="T188" fmla="*/ 414 w 414"/>
              <a:gd name="T189" fmla="*/ 493 h 49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4" h="493">
                <a:moveTo>
                  <a:pt x="274" y="493"/>
                </a:moveTo>
                <a:lnTo>
                  <a:pt x="272" y="491"/>
                </a:lnTo>
                <a:lnTo>
                  <a:pt x="270" y="487"/>
                </a:lnTo>
                <a:lnTo>
                  <a:pt x="266" y="485"/>
                </a:lnTo>
                <a:lnTo>
                  <a:pt x="264" y="483"/>
                </a:lnTo>
                <a:lnTo>
                  <a:pt x="262" y="479"/>
                </a:lnTo>
                <a:lnTo>
                  <a:pt x="261" y="478"/>
                </a:lnTo>
                <a:lnTo>
                  <a:pt x="247" y="476"/>
                </a:lnTo>
                <a:lnTo>
                  <a:pt x="236" y="474"/>
                </a:lnTo>
                <a:lnTo>
                  <a:pt x="234" y="470"/>
                </a:lnTo>
                <a:lnTo>
                  <a:pt x="232" y="468"/>
                </a:lnTo>
                <a:lnTo>
                  <a:pt x="226" y="468"/>
                </a:lnTo>
                <a:lnTo>
                  <a:pt x="222" y="468"/>
                </a:lnTo>
                <a:lnTo>
                  <a:pt x="218" y="470"/>
                </a:lnTo>
                <a:lnTo>
                  <a:pt x="216" y="474"/>
                </a:lnTo>
                <a:lnTo>
                  <a:pt x="201" y="474"/>
                </a:lnTo>
                <a:lnTo>
                  <a:pt x="188" y="474"/>
                </a:lnTo>
                <a:lnTo>
                  <a:pt x="184" y="470"/>
                </a:lnTo>
                <a:lnTo>
                  <a:pt x="182" y="468"/>
                </a:lnTo>
                <a:lnTo>
                  <a:pt x="180" y="466"/>
                </a:lnTo>
                <a:lnTo>
                  <a:pt x="178" y="464"/>
                </a:lnTo>
                <a:lnTo>
                  <a:pt x="174" y="460"/>
                </a:lnTo>
                <a:lnTo>
                  <a:pt x="172" y="458"/>
                </a:lnTo>
                <a:lnTo>
                  <a:pt x="145" y="456"/>
                </a:lnTo>
                <a:lnTo>
                  <a:pt x="121" y="454"/>
                </a:lnTo>
                <a:lnTo>
                  <a:pt x="117" y="451"/>
                </a:lnTo>
                <a:lnTo>
                  <a:pt x="115" y="449"/>
                </a:lnTo>
                <a:lnTo>
                  <a:pt x="113" y="447"/>
                </a:lnTo>
                <a:lnTo>
                  <a:pt x="111" y="445"/>
                </a:lnTo>
                <a:lnTo>
                  <a:pt x="107" y="441"/>
                </a:lnTo>
                <a:lnTo>
                  <a:pt x="105" y="439"/>
                </a:lnTo>
                <a:lnTo>
                  <a:pt x="103" y="437"/>
                </a:lnTo>
                <a:lnTo>
                  <a:pt x="99" y="435"/>
                </a:lnTo>
                <a:lnTo>
                  <a:pt x="97" y="431"/>
                </a:lnTo>
                <a:lnTo>
                  <a:pt x="96" y="430"/>
                </a:lnTo>
                <a:lnTo>
                  <a:pt x="74" y="428"/>
                </a:lnTo>
                <a:lnTo>
                  <a:pt x="51" y="426"/>
                </a:lnTo>
                <a:lnTo>
                  <a:pt x="50" y="422"/>
                </a:lnTo>
                <a:lnTo>
                  <a:pt x="48" y="420"/>
                </a:lnTo>
                <a:lnTo>
                  <a:pt x="40" y="418"/>
                </a:lnTo>
                <a:lnTo>
                  <a:pt x="32" y="416"/>
                </a:lnTo>
                <a:lnTo>
                  <a:pt x="30" y="412"/>
                </a:lnTo>
                <a:lnTo>
                  <a:pt x="28" y="410"/>
                </a:lnTo>
                <a:lnTo>
                  <a:pt x="25" y="408"/>
                </a:lnTo>
                <a:lnTo>
                  <a:pt x="23" y="405"/>
                </a:lnTo>
                <a:lnTo>
                  <a:pt x="21" y="403"/>
                </a:lnTo>
                <a:lnTo>
                  <a:pt x="19" y="401"/>
                </a:lnTo>
                <a:lnTo>
                  <a:pt x="15" y="399"/>
                </a:lnTo>
                <a:lnTo>
                  <a:pt x="13" y="395"/>
                </a:lnTo>
                <a:lnTo>
                  <a:pt x="11" y="393"/>
                </a:lnTo>
                <a:lnTo>
                  <a:pt x="7" y="391"/>
                </a:lnTo>
                <a:lnTo>
                  <a:pt x="5" y="389"/>
                </a:lnTo>
                <a:lnTo>
                  <a:pt x="3" y="385"/>
                </a:lnTo>
                <a:lnTo>
                  <a:pt x="2" y="383"/>
                </a:lnTo>
                <a:lnTo>
                  <a:pt x="0" y="382"/>
                </a:lnTo>
                <a:lnTo>
                  <a:pt x="2" y="380"/>
                </a:lnTo>
                <a:lnTo>
                  <a:pt x="3" y="376"/>
                </a:lnTo>
                <a:lnTo>
                  <a:pt x="5" y="368"/>
                </a:lnTo>
                <a:lnTo>
                  <a:pt x="7" y="362"/>
                </a:lnTo>
                <a:lnTo>
                  <a:pt x="11" y="359"/>
                </a:lnTo>
                <a:lnTo>
                  <a:pt x="13" y="357"/>
                </a:lnTo>
                <a:lnTo>
                  <a:pt x="15" y="355"/>
                </a:lnTo>
                <a:lnTo>
                  <a:pt x="19" y="353"/>
                </a:lnTo>
                <a:lnTo>
                  <a:pt x="21" y="351"/>
                </a:lnTo>
                <a:lnTo>
                  <a:pt x="23" y="347"/>
                </a:lnTo>
                <a:lnTo>
                  <a:pt x="25" y="345"/>
                </a:lnTo>
                <a:lnTo>
                  <a:pt x="28" y="343"/>
                </a:lnTo>
                <a:lnTo>
                  <a:pt x="30" y="339"/>
                </a:lnTo>
                <a:lnTo>
                  <a:pt x="32" y="337"/>
                </a:lnTo>
                <a:lnTo>
                  <a:pt x="40" y="336"/>
                </a:lnTo>
                <a:lnTo>
                  <a:pt x="48" y="334"/>
                </a:lnTo>
                <a:lnTo>
                  <a:pt x="50" y="330"/>
                </a:lnTo>
                <a:lnTo>
                  <a:pt x="51" y="328"/>
                </a:lnTo>
                <a:lnTo>
                  <a:pt x="59" y="320"/>
                </a:lnTo>
                <a:lnTo>
                  <a:pt x="67" y="312"/>
                </a:lnTo>
                <a:lnTo>
                  <a:pt x="69" y="311"/>
                </a:lnTo>
                <a:lnTo>
                  <a:pt x="71" y="309"/>
                </a:lnTo>
                <a:lnTo>
                  <a:pt x="74" y="307"/>
                </a:lnTo>
                <a:lnTo>
                  <a:pt x="76" y="305"/>
                </a:lnTo>
                <a:lnTo>
                  <a:pt x="78" y="301"/>
                </a:lnTo>
                <a:lnTo>
                  <a:pt x="80" y="299"/>
                </a:lnTo>
                <a:lnTo>
                  <a:pt x="84" y="301"/>
                </a:lnTo>
                <a:lnTo>
                  <a:pt x="86" y="305"/>
                </a:lnTo>
                <a:lnTo>
                  <a:pt x="96" y="305"/>
                </a:lnTo>
                <a:lnTo>
                  <a:pt x="105" y="305"/>
                </a:lnTo>
                <a:lnTo>
                  <a:pt x="107" y="301"/>
                </a:lnTo>
                <a:lnTo>
                  <a:pt x="111" y="299"/>
                </a:lnTo>
                <a:lnTo>
                  <a:pt x="113" y="291"/>
                </a:lnTo>
                <a:lnTo>
                  <a:pt x="115" y="284"/>
                </a:lnTo>
                <a:lnTo>
                  <a:pt x="117" y="282"/>
                </a:lnTo>
                <a:lnTo>
                  <a:pt x="121" y="280"/>
                </a:lnTo>
                <a:lnTo>
                  <a:pt x="132" y="278"/>
                </a:lnTo>
                <a:lnTo>
                  <a:pt x="144" y="274"/>
                </a:lnTo>
                <a:lnTo>
                  <a:pt x="145" y="272"/>
                </a:lnTo>
                <a:lnTo>
                  <a:pt x="149" y="270"/>
                </a:lnTo>
                <a:lnTo>
                  <a:pt x="151" y="268"/>
                </a:lnTo>
                <a:lnTo>
                  <a:pt x="153" y="265"/>
                </a:lnTo>
                <a:lnTo>
                  <a:pt x="155" y="263"/>
                </a:lnTo>
                <a:lnTo>
                  <a:pt x="159" y="261"/>
                </a:lnTo>
                <a:lnTo>
                  <a:pt x="159" y="245"/>
                </a:lnTo>
                <a:lnTo>
                  <a:pt x="159" y="232"/>
                </a:lnTo>
                <a:lnTo>
                  <a:pt x="155" y="228"/>
                </a:lnTo>
                <a:lnTo>
                  <a:pt x="153" y="226"/>
                </a:lnTo>
                <a:lnTo>
                  <a:pt x="155" y="224"/>
                </a:lnTo>
                <a:lnTo>
                  <a:pt x="159" y="222"/>
                </a:lnTo>
                <a:lnTo>
                  <a:pt x="161" y="215"/>
                </a:lnTo>
                <a:lnTo>
                  <a:pt x="163" y="207"/>
                </a:lnTo>
                <a:lnTo>
                  <a:pt x="167" y="205"/>
                </a:lnTo>
                <a:lnTo>
                  <a:pt x="168" y="203"/>
                </a:lnTo>
                <a:lnTo>
                  <a:pt x="168" y="194"/>
                </a:lnTo>
                <a:lnTo>
                  <a:pt x="168" y="184"/>
                </a:lnTo>
                <a:lnTo>
                  <a:pt x="167" y="180"/>
                </a:lnTo>
                <a:lnTo>
                  <a:pt x="163" y="178"/>
                </a:lnTo>
                <a:lnTo>
                  <a:pt x="163" y="169"/>
                </a:lnTo>
                <a:lnTo>
                  <a:pt x="163" y="159"/>
                </a:lnTo>
                <a:lnTo>
                  <a:pt x="167" y="157"/>
                </a:lnTo>
                <a:lnTo>
                  <a:pt x="168" y="153"/>
                </a:lnTo>
                <a:lnTo>
                  <a:pt x="176" y="151"/>
                </a:lnTo>
                <a:lnTo>
                  <a:pt x="182" y="149"/>
                </a:lnTo>
                <a:lnTo>
                  <a:pt x="184" y="147"/>
                </a:lnTo>
                <a:lnTo>
                  <a:pt x="188" y="146"/>
                </a:lnTo>
                <a:lnTo>
                  <a:pt x="190" y="142"/>
                </a:lnTo>
                <a:lnTo>
                  <a:pt x="191" y="140"/>
                </a:lnTo>
                <a:lnTo>
                  <a:pt x="195" y="136"/>
                </a:lnTo>
                <a:lnTo>
                  <a:pt x="197" y="134"/>
                </a:lnTo>
                <a:lnTo>
                  <a:pt x="199" y="132"/>
                </a:lnTo>
                <a:lnTo>
                  <a:pt x="201" y="130"/>
                </a:lnTo>
                <a:lnTo>
                  <a:pt x="205" y="126"/>
                </a:lnTo>
                <a:lnTo>
                  <a:pt x="207" y="124"/>
                </a:lnTo>
                <a:lnTo>
                  <a:pt x="209" y="123"/>
                </a:lnTo>
                <a:lnTo>
                  <a:pt x="211" y="121"/>
                </a:lnTo>
                <a:lnTo>
                  <a:pt x="213" y="119"/>
                </a:lnTo>
                <a:lnTo>
                  <a:pt x="216" y="115"/>
                </a:lnTo>
                <a:lnTo>
                  <a:pt x="218" y="113"/>
                </a:lnTo>
                <a:lnTo>
                  <a:pt x="222" y="111"/>
                </a:lnTo>
                <a:lnTo>
                  <a:pt x="224" y="107"/>
                </a:lnTo>
                <a:lnTo>
                  <a:pt x="226" y="105"/>
                </a:lnTo>
                <a:lnTo>
                  <a:pt x="228" y="103"/>
                </a:lnTo>
                <a:lnTo>
                  <a:pt x="232" y="101"/>
                </a:lnTo>
                <a:lnTo>
                  <a:pt x="234" y="98"/>
                </a:lnTo>
                <a:lnTo>
                  <a:pt x="236" y="96"/>
                </a:lnTo>
                <a:lnTo>
                  <a:pt x="238" y="88"/>
                </a:lnTo>
                <a:lnTo>
                  <a:pt x="239" y="80"/>
                </a:lnTo>
                <a:lnTo>
                  <a:pt x="243" y="78"/>
                </a:lnTo>
                <a:lnTo>
                  <a:pt x="245" y="76"/>
                </a:lnTo>
                <a:lnTo>
                  <a:pt x="247" y="69"/>
                </a:lnTo>
                <a:lnTo>
                  <a:pt x="251" y="63"/>
                </a:lnTo>
                <a:lnTo>
                  <a:pt x="253" y="59"/>
                </a:lnTo>
                <a:lnTo>
                  <a:pt x="255" y="57"/>
                </a:lnTo>
                <a:lnTo>
                  <a:pt x="257" y="50"/>
                </a:lnTo>
                <a:lnTo>
                  <a:pt x="261" y="42"/>
                </a:lnTo>
                <a:lnTo>
                  <a:pt x="262" y="40"/>
                </a:lnTo>
                <a:lnTo>
                  <a:pt x="264" y="38"/>
                </a:lnTo>
                <a:lnTo>
                  <a:pt x="270" y="25"/>
                </a:lnTo>
                <a:lnTo>
                  <a:pt x="272" y="15"/>
                </a:lnTo>
                <a:lnTo>
                  <a:pt x="272" y="9"/>
                </a:lnTo>
                <a:lnTo>
                  <a:pt x="270" y="4"/>
                </a:lnTo>
                <a:lnTo>
                  <a:pt x="272" y="2"/>
                </a:lnTo>
                <a:lnTo>
                  <a:pt x="274" y="0"/>
                </a:lnTo>
                <a:lnTo>
                  <a:pt x="284" y="0"/>
                </a:lnTo>
                <a:lnTo>
                  <a:pt x="293" y="0"/>
                </a:lnTo>
                <a:lnTo>
                  <a:pt x="295" y="2"/>
                </a:lnTo>
                <a:lnTo>
                  <a:pt x="299" y="4"/>
                </a:lnTo>
                <a:lnTo>
                  <a:pt x="301" y="11"/>
                </a:lnTo>
                <a:lnTo>
                  <a:pt x="303" y="19"/>
                </a:lnTo>
                <a:lnTo>
                  <a:pt x="307" y="21"/>
                </a:lnTo>
                <a:lnTo>
                  <a:pt x="309" y="23"/>
                </a:lnTo>
                <a:lnTo>
                  <a:pt x="310" y="27"/>
                </a:lnTo>
                <a:lnTo>
                  <a:pt x="312" y="29"/>
                </a:lnTo>
                <a:lnTo>
                  <a:pt x="316" y="30"/>
                </a:lnTo>
                <a:lnTo>
                  <a:pt x="318" y="32"/>
                </a:lnTo>
                <a:lnTo>
                  <a:pt x="320" y="36"/>
                </a:lnTo>
                <a:lnTo>
                  <a:pt x="322" y="38"/>
                </a:lnTo>
                <a:lnTo>
                  <a:pt x="326" y="40"/>
                </a:lnTo>
                <a:lnTo>
                  <a:pt x="328" y="42"/>
                </a:lnTo>
                <a:lnTo>
                  <a:pt x="330" y="46"/>
                </a:lnTo>
                <a:lnTo>
                  <a:pt x="332" y="48"/>
                </a:lnTo>
                <a:lnTo>
                  <a:pt x="335" y="50"/>
                </a:lnTo>
                <a:lnTo>
                  <a:pt x="337" y="52"/>
                </a:lnTo>
                <a:lnTo>
                  <a:pt x="339" y="55"/>
                </a:lnTo>
                <a:lnTo>
                  <a:pt x="343" y="57"/>
                </a:lnTo>
                <a:lnTo>
                  <a:pt x="345" y="59"/>
                </a:lnTo>
                <a:lnTo>
                  <a:pt x="347" y="63"/>
                </a:lnTo>
                <a:lnTo>
                  <a:pt x="349" y="65"/>
                </a:lnTo>
                <a:lnTo>
                  <a:pt x="353" y="67"/>
                </a:lnTo>
                <a:lnTo>
                  <a:pt x="355" y="69"/>
                </a:lnTo>
                <a:lnTo>
                  <a:pt x="357" y="73"/>
                </a:lnTo>
                <a:lnTo>
                  <a:pt x="358" y="84"/>
                </a:lnTo>
                <a:lnTo>
                  <a:pt x="360" y="96"/>
                </a:lnTo>
                <a:lnTo>
                  <a:pt x="364" y="98"/>
                </a:lnTo>
                <a:lnTo>
                  <a:pt x="366" y="101"/>
                </a:lnTo>
                <a:lnTo>
                  <a:pt x="366" y="111"/>
                </a:lnTo>
                <a:lnTo>
                  <a:pt x="366" y="121"/>
                </a:lnTo>
                <a:lnTo>
                  <a:pt x="364" y="123"/>
                </a:lnTo>
                <a:lnTo>
                  <a:pt x="360" y="124"/>
                </a:lnTo>
                <a:lnTo>
                  <a:pt x="360" y="149"/>
                </a:lnTo>
                <a:lnTo>
                  <a:pt x="360" y="174"/>
                </a:lnTo>
                <a:lnTo>
                  <a:pt x="364" y="176"/>
                </a:lnTo>
                <a:lnTo>
                  <a:pt x="366" y="178"/>
                </a:lnTo>
                <a:lnTo>
                  <a:pt x="366" y="203"/>
                </a:lnTo>
                <a:lnTo>
                  <a:pt x="366" y="228"/>
                </a:lnTo>
                <a:lnTo>
                  <a:pt x="366" y="255"/>
                </a:lnTo>
                <a:lnTo>
                  <a:pt x="366" y="280"/>
                </a:lnTo>
                <a:lnTo>
                  <a:pt x="374" y="280"/>
                </a:lnTo>
                <a:lnTo>
                  <a:pt x="381" y="280"/>
                </a:lnTo>
                <a:lnTo>
                  <a:pt x="383" y="282"/>
                </a:lnTo>
                <a:lnTo>
                  <a:pt x="385" y="284"/>
                </a:lnTo>
                <a:lnTo>
                  <a:pt x="393" y="291"/>
                </a:lnTo>
                <a:lnTo>
                  <a:pt x="401" y="299"/>
                </a:lnTo>
                <a:lnTo>
                  <a:pt x="403" y="301"/>
                </a:lnTo>
                <a:lnTo>
                  <a:pt x="404" y="305"/>
                </a:lnTo>
                <a:lnTo>
                  <a:pt x="406" y="316"/>
                </a:lnTo>
                <a:lnTo>
                  <a:pt x="410" y="328"/>
                </a:lnTo>
                <a:lnTo>
                  <a:pt x="412" y="330"/>
                </a:lnTo>
                <a:lnTo>
                  <a:pt x="414" y="334"/>
                </a:lnTo>
                <a:lnTo>
                  <a:pt x="414" y="357"/>
                </a:lnTo>
                <a:lnTo>
                  <a:pt x="414" y="382"/>
                </a:lnTo>
                <a:lnTo>
                  <a:pt x="412" y="383"/>
                </a:lnTo>
                <a:lnTo>
                  <a:pt x="410" y="385"/>
                </a:lnTo>
                <a:lnTo>
                  <a:pt x="406" y="399"/>
                </a:lnTo>
                <a:lnTo>
                  <a:pt x="404" y="410"/>
                </a:lnTo>
                <a:lnTo>
                  <a:pt x="403" y="412"/>
                </a:lnTo>
                <a:lnTo>
                  <a:pt x="401" y="416"/>
                </a:lnTo>
                <a:lnTo>
                  <a:pt x="378" y="418"/>
                </a:lnTo>
                <a:lnTo>
                  <a:pt x="357" y="420"/>
                </a:lnTo>
                <a:lnTo>
                  <a:pt x="355" y="422"/>
                </a:lnTo>
                <a:lnTo>
                  <a:pt x="353" y="426"/>
                </a:lnTo>
                <a:lnTo>
                  <a:pt x="349" y="428"/>
                </a:lnTo>
                <a:lnTo>
                  <a:pt x="347" y="430"/>
                </a:lnTo>
                <a:lnTo>
                  <a:pt x="345" y="431"/>
                </a:lnTo>
                <a:lnTo>
                  <a:pt x="343" y="435"/>
                </a:lnTo>
                <a:lnTo>
                  <a:pt x="339" y="437"/>
                </a:lnTo>
                <a:lnTo>
                  <a:pt x="337" y="439"/>
                </a:lnTo>
                <a:lnTo>
                  <a:pt x="335" y="441"/>
                </a:lnTo>
                <a:lnTo>
                  <a:pt x="332" y="445"/>
                </a:lnTo>
                <a:lnTo>
                  <a:pt x="332" y="449"/>
                </a:lnTo>
                <a:lnTo>
                  <a:pt x="332" y="454"/>
                </a:lnTo>
                <a:lnTo>
                  <a:pt x="335" y="456"/>
                </a:lnTo>
                <a:lnTo>
                  <a:pt x="337" y="458"/>
                </a:lnTo>
                <a:lnTo>
                  <a:pt x="337" y="468"/>
                </a:lnTo>
                <a:lnTo>
                  <a:pt x="337" y="478"/>
                </a:lnTo>
                <a:lnTo>
                  <a:pt x="335" y="479"/>
                </a:lnTo>
                <a:lnTo>
                  <a:pt x="332" y="483"/>
                </a:lnTo>
                <a:lnTo>
                  <a:pt x="314" y="485"/>
                </a:lnTo>
                <a:lnTo>
                  <a:pt x="299" y="487"/>
                </a:lnTo>
                <a:lnTo>
                  <a:pt x="295" y="491"/>
                </a:lnTo>
                <a:lnTo>
                  <a:pt x="293" y="493"/>
                </a:lnTo>
                <a:lnTo>
                  <a:pt x="284" y="493"/>
                </a:lnTo>
                <a:lnTo>
                  <a:pt x="274" y="493"/>
                </a:lnTo>
              </a:path>
            </a:pathLst>
          </a:custGeom>
          <a:solidFill>
            <a:schemeClr val="accent1"/>
          </a:solidFill>
          <a:ln w="3175">
            <a:solidFill>
              <a:srgbClr val="000000"/>
            </a:solidFill>
            <a:round/>
            <a:headEnd/>
            <a:tailEnd/>
          </a:ln>
        </p:spPr>
        <p:txBody>
          <a:bodyPr/>
          <a:lstStyle/>
          <a:p>
            <a:pPr>
              <a:defRPr/>
            </a:pPr>
            <a:endParaRPr lang="ru-RU">
              <a:solidFill>
                <a:schemeClr val="tx2">
                  <a:lumMod val="75000"/>
                </a:schemeClr>
              </a:solidFill>
            </a:endParaRPr>
          </a:p>
        </p:txBody>
      </p:sp>
      <p:sp>
        <p:nvSpPr>
          <p:cNvPr id="301" name="Freeform 94"/>
          <p:cNvSpPr>
            <a:spLocks/>
          </p:cNvSpPr>
          <p:nvPr/>
        </p:nvSpPr>
        <p:spPr bwMode="auto">
          <a:xfrm>
            <a:off x="3246438" y="3060700"/>
            <a:ext cx="458787" cy="382588"/>
          </a:xfrm>
          <a:custGeom>
            <a:avLst/>
            <a:gdLst>
              <a:gd name="T0" fmla="*/ 114090 w 378"/>
              <a:gd name="T1" fmla="*/ 372170 h 404"/>
              <a:gd name="T2" fmla="*/ 104380 w 378"/>
              <a:gd name="T3" fmla="*/ 354177 h 404"/>
              <a:gd name="T4" fmla="*/ 83747 w 378"/>
              <a:gd name="T5" fmla="*/ 344707 h 404"/>
              <a:gd name="T6" fmla="*/ 61900 w 378"/>
              <a:gd name="T7" fmla="*/ 336184 h 404"/>
              <a:gd name="T8" fmla="*/ 36412 w 378"/>
              <a:gd name="T9" fmla="*/ 326714 h 404"/>
              <a:gd name="T10" fmla="*/ 25488 w 378"/>
              <a:gd name="T11" fmla="*/ 308721 h 404"/>
              <a:gd name="T12" fmla="*/ 2427 w 378"/>
              <a:gd name="T13" fmla="*/ 290728 h 404"/>
              <a:gd name="T14" fmla="*/ 8496 w 378"/>
              <a:gd name="T15" fmla="*/ 281258 h 404"/>
              <a:gd name="T16" fmla="*/ 20633 w 378"/>
              <a:gd name="T17" fmla="*/ 271788 h 404"/>
              <a:gd name="T18" fmla="*/ 31557 w 378"/>
              <a:gd name="T19" fmla="*/ 263265 h 404"/>
              <a:gd name="T20" fmla="*/ 43694 w 378"/>
              <a:gd name="T21" fmla="*/ 239590 h 404"/>
              <a:gd name="T22" fmla="*/ 55831 w 378"/>
              <a:gd name="T23" fmla="*/ 206445 h 404"/>
              <a:gd name="T24" fmla="*/ 66755 w 378"/>
              <a:gd name="T25" fmla="*/ 170460 h 404"/>
              <a:gd name="T26" fmla="*/ 78892 w 378"/>
              <a:gd name="T27" fmla="*/ 142997 h 404"/>
              <a:gd name="T28" fmla="*/ 89816 w 378"/>
              <a:gd name="T29" fmla="*/ 137315 h 404"/>
              <a:gd name="T30" fmla="*/ 101953 w 378"/>
              <a:gd name="T31" fmla="*/ 157202 h 404"/>
              <a:gd name="T32" fmla="*/ 183272 w 378"/>
              <a:gd name="T33" fmla="*/ 159096 h 404"/>
              <a:gd name="T34" fmla="*/ 216043 w 378"/>
              <a:gd name="T35" fmla="*/ 144891 h 404"/>
              <a:gd name="T36" fmla="*/ 206333 w 378"/>
              <a:gd name="T37" fmla="*/ 130686 h 404"/>
              <a:gd name="T38" fmla="*/ 200265 w 378"/>
              <a:gd name="T39" fmla="*/ 117428 h 404"/>
              <a:gd name="T40" fmla="*/ 206333 w 378"/>
              <a:gd name="T41" fmla="*/ 101329 h 404"/>
              <a:gd name="T42" fmla="*/ 218470 w 378"/>
              <a:gd name="T43" fmla="*/ 73866 h 404"/>
              <a:gd name="T44" fmla="*/ 231821 w 378"/>
              <a:gd name="T45" fmla="*/ 43562 h 404"/>
              <a:gd name="T46" fmla="*/ 243959 w 378"/>
              <a:gd name="T47" fmla="*/ 26516 h 404"/>
              <a:gd name="T48" fmla="*/ 267019 w 378"/>
              <a:gd name="T49" fmla="*/ 6629 h 404"/>
              <a:gd name="T50" fmla="*/ 330133 w 378"/>
              <a:gd name="T51" fmla="*/ 947 h 404"/>
              <a:gd name="T52" fmla="*/ 360476 w 378"/>
              <a:gd name="T53" fmla="*/ 4735 h 404"/>
              <a:gd name="T54" fmla="*/ 390819 w 378"/>
              <a:gd name="T55" fmla="*/ 14205 h 404"/>
              <a:gd name="T56" fmla="*/ 398102 w 378"/>
              <a:gd name="T57" fmla="*/ 22728 h 404"/>
              <a:gd name="T58" fmla="*/ 423590 w 378"/>
              <a:gd name="T59" fmla="*/ 26516 h 404"/>
              <a:gd name="T60" fmla="*/ 453933 w 378"/>
              <a:gd name="T61" fmla="*/ 52085 h 404"/>
              <a:gd name="T62" fmla="*/ 441796 w 378"/>
              <a:gd name="T63" fmla="*/ 70078 h 404"/>
              <a:gd name="T64" fmla="*/ 430872 w 378"/>
              <a:gd name="T65" fmla="*/ 89018 h 404"/>
              <a:gd name="T66" fmla="*/ 418735 w 378"/>
              <a:gd name="T67" fmla="*/ 107011 h 404"/>
              <a:gd name="T68" fmla="*/ 406598 w 378"/>
              <a:gd name="T69" fmla="*/ 115534 h 404"/>
              <a:gd name="T70" fmla="*/ 395674 w 378"/>
              <a:gd name="T71" fmla="*/ 125004 h 404"/>
              <a:gd name="T72" fmla="*/ 383537 w 378"/>
              <a:gd name="T73" fmla="*/ 134474 h 404"/>
              <a:gd name="T74" fmla="*/ 372614 w 378"/>
              <a:gd name="T75" fmla="*/ 142997 h 404"/>
              <a:gd name="T76" fmla="*/ 360476 w 378"/>
              <a:gd name="T77" fmla="*/ 152467 h 404"/>
              <a:gd name="T78" fmla="*/ 337416 w 378"/>
              <a:gd name="T79" fmla="*/ 160990 h 404"/>
              <a:gd name="T80" fmla="*/ 330133 w 378"/>
              <a:gd name="T81" fmla="*/ 186559 h 404"/>
              <a:gd name="T82" fmla="*/ 339843 w 378"/>
              <a:gd name="T83" fmla="*/ 199816 h 404"/>
              <a:gd name="T84" fmla="*/ 330133 w 378"/>
              <a:gd name="T85" fmla="*/ 215915 h 404"/>
              <a:gd name="T86" fmla="*/ 322851 w 378"/>
              <a:gd name="T87" fmla="*/ 232014 h 404"/>
              <a:gd name="T88" fmla="*/ 327706 w 378"/>
              <a:gd name="T89" fmla="*/ 250007 h 404"/>
              <a:gd name="T90" fmla="*/ 317996 w 378"/>
              <a:gd name="T91" fmla="*/ 267053 h 404"/>
              <a:gd name="T92" fmla="*/ 294935 w 378"/>
              <a:gd name="T93" fmla="*/ 275576 h 404"/>
              <a:gd name="T94" fmla="*/ 271874 w 378"/>
              <a:gd name="T95" fmla="*/ 290728 h 404"/>
              <a:gd name="T96" fmla="*/ 258523 w 378"/>
              <a:gd name="T97" fmla="*/ 301145 h 404"/>
              <a:gd name="T98" fmla="*/ 239104 w 378"/>
              <a:gd name="T99" fmla="*/ 297357 h 404"/>
              <a:gd name="T100" fmla="*/ 225753 w 378"/>
              <a:gd name="T101" fmla="*/ 303039 h 404"/>
              <a:gd name="T102" fmla="*/ 206333 w 378"/>
              <a:gd name="T103" fmla="*/ 310615 h 404"/>
              <a:gd name="T104" fmla="*/ 195410 w 378"/>
              <a:gd name="T105" fmla="*/ 326714 h 404"/>
              <a:gd name="T106" fmla="*/ 172349 w 378"/>
              <a:gd name="T107" fmla="*/ 336184 h 404"/>
              <a:gd name="T108" fmla="*/ 160212 w 378"/>
              <a:gd name="T109" fmla="*/ 344707 h 404"/>
              <a:gd name="T110" fmla="*/ 148074 w 378"/>
              <a:gd name="T111" fmla="*/ 354177 h 404"/>
              <a:gd name="T112" fmla="*/ 137151 w 378"/>
              <a:gd name="T113" fmla="*/ 372170 h 404"/>
              <a:gd name="T114" fmla="*/ 125014 w 378"/>
              <a:gd name="T115" fmla="*/ 380693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78"/>
              <a:gd name="T175" fmla="*/ 0 h 404"/>
              <a:gd name="T176" fmla="*/ 378 w 378"/>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78" h="404">
                <a:moveTo>
                  <a:pt x="101" y="404"/>
                </a:moveTo>
                <a:lnTo>
                  <a:pt x="99" y="402"/>
                </a:lnTo>
                <a:lnTo>
                  <a:pt x="96" y="401"/>
                </a:lnTo>
                <a:lnTo>
                  <a:pt x="94" y="393"/>
                </a:lnTo>
                <a:lnTo>
                  <a:pt x="92" y="385"/>
                </a:lnTo>
                <a:lnTo>
                  <a:pt x="90" y="383"/>
                </a:lnTo>
                <a:lnTo>
                  <a:pt x="86" y="381"/>
                </a:lnTo>
                <a:lnTo>
                  <a:pt x="86" y="374"/>
                </a:lnTo>
                <a:lnTo>
                  <a:pt x="86" y="366"/>
                </a:lnTo>
                <a:lnTo>
                  <a:pt x="78" y="366"/>
                </a:lnTo>
                <a:lnTo>
                  <a:pt x="73" y="366"/>
                </a:lnTo>
                <a:lnTo>
                  <a:pt x="69" y="364"/>
                </a:lnTo>
                <a:lnTo>
                  <a:pt x="67" y="362"/>
                </a:lnTo>
                <a:lnTo>
                  <a:pt x="61" y="358"/>
                </a:lnTo>
                <a:lnTo>
                  <a:pt x="53" y="356"/>
                </a:lnTo>
                <a:lnTo>
                  <a:pt x="51" y="355"/>
                </a:lnTo>
                <a:lnTo>
                  <a:pt x="48" y="353"/>
                </a:lnTo>
                <a:lnTo>
                  <a:pt x="40" y="349"/>
                </a:lnTo>
                <a:lnTo>
                  <a:pt x="34" y="347"/>
                </a:lnTo>
                <a:lnTo>
                  <a:pt x="30" y="345"/>
                </a:lnTo>
                <a:lnTo>
                  <a:pt x="28" y="343"/>
                </a:lnTo>
                <a:lnTo>
                  <a:pt x="26" y="335"/>
                </a:lnTo>
                <a:lnTo>
                  <a:pt x="25" y="328"/>
                </a:lnTo>
                <a:lnTo>
                  <a:pt x="21" y="326"/>
                </a:lnTo>
                <a:lnTo>
                  <a:pt x="19" y="324"/>
                </a:lnTo>
                <a:lnTo>
                  <a:pt x="11" y="316"/>
                </a:lnTo>
                <a:lnTo>
                  <a:pt x="5" y="308"/>
                </a:lnTo>
                <a:lnTo>
                  <a:pt x="2" y="307"/>
                </a:lnTo>
                <a:lnTo>
                  <a:pt x="0" y="303"/>
                </a:lnTo>
                <a:lnTo>
                  <a:pt x="2" y="301"/>
                </a:lnTo>
                <a:lnTo>
                  <a:pt x="5" y="299"/>
                </a:lnTo>
                <a:lnTo>
                  <a:pt x="7" y="297"/>
                </a:lnTo>
                <a:lnTo>
                  <a:pt x="9" y="293"/>
                </a:lnTo>
                <a:lnTo>
                  <a:pt x="11" y="291"/>
                </a:lnTo>
                <a:lnTo>
                  <a:pt x="13" y="289"/>
                </a:lnTo>
                <a:lnTo>
                  <a:pt x="17" y="287"/>
                </a:lnTo>
                <a:lnTo>
                  <a:pt x="19" y="284"/>
                </a:lnTo>
                <a:lnTo>
                  <a:pt x="21" y="282"/>
                </a:lnTo>
                <a:lnTo>
                  <a:pt x="25" y="280"/>
                </a:lnTo>
                <a:lnTo>
                  <a:pt x="26" y="278"/>
                </a:lnTo>
                <a:lnTo>
                  <a:pt x="28" y="274"/>
                </a:lnTo>
                <a:lnTo>
                  <a:pt x="30" y="272"/>
                </a:lnTo>
                <a:lnTo>
                  <a:pt x="34" y="270"/>
                </a:lnTo>
                <a:lnTo>
                  <a:pt x="36" y="253"/>
                </a:lnTo>
                <a:lnTo>
                  <a:pt x="38" y="236"/>
                </a:lnTo>
                <a:lnTo>
                  <a:pt x="40" y="234"/>
                </a:lnTo>
                <a:lnTo>
                  <a:pt x="44" y="232"/>
                </a:lnTo>
                <a:lnTo>
                  <a:pt x="46" y="218"/>
                </a:lnTo>
                <a:lnTo>
                  <a:pt x="48" y="207"/>
                </a:lnTo>
                <a:lnTo>
                  <a:pt x="51" y="205"/>
                </a:lnTo>
                <a:lnTo>
                  <a:pt x="53" y="203"/>
                </a:lnTo>
                <a:lnTo>
                  <a:pt x="55" y="180"/>
                </a:lnTo>
                <a:lnTo>
                  <a:pt x="57" y="159"/>
                </a:lnTo>
                <a:lnTo>
                  <a:pt x="59" y="155"/>
                </a:lnTo>
                <a:lnTo>
                  <a:pt x="63" y="153"/>
                </a:lnTo>
                <a:lnTo>
                  <a:pt x="65" y="151"/>
                </a:lnTo>
                <a:lnTo>
                  <a:pt x="67" y="149"/>
                </a:lnTo>
                <a:lnTo>
                  <a:pt x="69" y="145"/>
                </a:lnTo>
                <a:lnTo>
                  <a:pt x="73" y="143"/>
                </a:lnTo>
                <a:lnTo>
                  <a:pt x="74" y="145"/>
                </a:lnTo>
                <a:lnTo>
                  <a:pt x="78" y="149"/>
                </a:lnTo>
                <a:lnTo>
                  <a:pt x="80" y="155"/>
                </a:lnTo>
                <a:lnTo>
                  <a:pt x="82" y="165"/>
                </a:lnTo>
                <a:lnTo>
                  <a:pt x="84" y="166"/>
                </a:lnTo>
                <a:lnTo>
                  <a:pt x="86" y="168"/>
                </a:lnTo>
                <a:lnTo>
                  <a:pt x="109" y="168"/>
                </a:lnTo>
                <a:lnTo>
                  <a:pt x="130" y="168"/>
                </a:lnTo>
                <a:lnTo>
                  <a:pt x="151" y="168"/>
                </a:lnTo>
                <a:lnTo>
                  <a:pt x="174" y="168"/>
                </a:lnTo>
                <a:lnTo>
                  <a:pt x="176" y="166"/>
                </a:lnTo>
                <a:lnTo>
                  <a:pt x="178" y="165"/>
                </a:lnTo>
                <a:lnTo>
                  <a:pt x="178" y="153"/>
                </a:lnTo>
                <a:lnTo>
                  <a:pt x="178" y="143"/>
                </a:lnTo>
                <a:lnTo>
                  <a:pt x="176" y="142"/>
                </a:lnTo>
                <a:lnTo>
                  <a:pt x="174" y="140"/>
                </a:lnTo>
                <a:lnTo>
                  <a:pt x="170" y="138"/>
                </a:lnTo>
                <a:lnTo>
                  <a:pt x="168" y="134"/>
                </a:lnTo>
                <a:lnTo>
                  <a:pt x="167" y="132"/>
                </a:lnTo>
                <a:lnTo>
                  <a:pt x="165" y="130"/>
                </a:lnTo>
                <a:lnTo>
                  <a:pt x="165" y="124"/>
                </a:lnTo>
                <a:lnTo>
                  <a:pt x="165" y="120"/>
                </a:lnTo>
                <a:lnTo>
                  <a:pt x="167" y="117"/>
                </a:lnTo>
                <a:lnTo>
                  <a:pt x="168" y="115"/>
                </a:lnTo>
                <a:lnTo>
                  <a:pt x="170" y="107"/>
                </a:lnTo>
                <a:lnTo>
                  <a:pt x="174" y="99"/>
                </a:lnTo>
                <a:lnTo>
                  <a:pt x="176" y="97"/>
                </a:lnTo>
                <a:lnTo>
                  <a:pt x="178" y="95"/>
                </a:lnTo>
                <a:lnTo>
                  <a:pt x="180" y="78"/>
                </a:lnTo>
                <a:lnTo>
                  <a:pt x="184" y="61"/>
                </a:lnTo>
                <a:lnTo>
                  <a:pt x="186" y="59"/>
                </a:lnTo>
                <a:lnTo>
                  <a:pt x="188" y="57"/>
                </a:lnTo>
                <a:lnTo>
                  <a:pt x="191" y="46"/>
                </a:lnTo>
                <a:lnTo>
                  <a:pt x="193" y="32"/>
                </a:lnTo>
                <a:lnTo>
                  <a:pt x="195" y="30"/>
                </a:lnTo>
                <a:lnTo>
                  <a:pt x="197" y="28"/>
                </a:lnTo>
                <a:lnTo>
                  <a:pt x="201" y="28"/>
                </a:lnTo>
                <a:lnTo>
                  <a:pt x="203" y="26"/>
                </a:lnTo>
                <a:lnTo>
                  <a:pt x="203" y="21"/>
                </a:lnTo>
                <a:lnTo>
                  <a:pt x="203" y="9"/>
                </a:lnTo>
                <a:lnTo>
                  <a:pt x="220" y="7"/>
                </a:lnTo>
                <a:lnTo>
                  <a:pt x="238" y="5"/>
                </a:lnTo>
                <a:lnTo>
                  <a:pt x="253" y="5"/>
                </a:lnTo>
                <a:lnTo>
                  <a:pt x="270" y="3"/>
                </a:lnTo>
                <a:lnTo>
                  <a:pt x="272" y="1"/>
                </a:lnTo>
                <a:lnTo>
                  <a:pt x="276" y="0"/>
                </a:lnTo>
                <a:lnTo>
                  <a:pt x="278" y="1"/>
                </a:lnTo>
                <a:lnTo>
                  <a:pt x="280" y="3"/>
                </a:lnTo>
                <a:lnTo>
                  <a:pt x="297" y="5"/>
                </a:lnTo>
                <a:lnTo>
                  <a:pt x="314" y="9"/>
                </a:lnTo>
                <a:lnTo>
                  <a:pt x="316" y="11"/>
                </a:lnTo>
                <a:lnTo>
                  <a:pt x="318" y="13"/>
                </a:lnTo>
                <a:lnTo>
                  <a:pt x="322" y="15"/>
                </a:lnTo>
                <a:lnTo>
                  <a:pt x="324" y="19"/>
                </a:lnTo>
                <a:lnTo>
                  <a:pt x="326" y="21"/>
                </a:lnTo>
                <a:lnTo>
                  <a:pt x="328" y="23"/>
                </a:lnTo>
                <a:lnTo>
                  <a:pt x="328" y="24"/>
                </a:lnTo>
                <a:lnTo>
                  <a:pt x="330" y="26"/>
                </a:lnTo>
                <a:lnTo>
                  <a:pt x="332" y="26"/>
                </a:lnTo>
                <a:lnTo>
                  <a:pt x="335" y="28"/>
                </a:lnTo>
                <a:lnTo>
                  <a:pt x="349" y="28"/>
                </a:lnTo>
                <a:lnTo>
                  <a:pt x="378" y="28"/>
                </a:lnTo>
                <a:lnTo>
                  <a:pt x="378" y="40"/>
                </a:lnTo>
                <a:lnTo>
                  <a:pt x="378" y="51"/>
                </a:lnTo>
                <a:lnTo>
                  <a:pt x="374" y="55"/>
                </a:lnTo>
                <a:lnTo>
                  <a:pt x="372" y="57"/>
                </a:lnTo>
                <a:lnTo>
                  <a:pt x="370" y="65"/>
                </a:lnTo>
                <a:lnTo>
                  <a:pt x="368" y="71"/>
                </a:lnTo>
                <a:lnTo>
                  <a:pt x="364" y="74"/>
                </a:lnTo>
                <a:lnTo>
                  <a:pt x="362" y="76"/>
                </a:lnTo>
                <a:lnTo>
                  <a:pt x="360" y="84"/>
                </a:lnTo>
                <a:lnTo>
                  <a:pt x="356" y="92"/>
                </a:lnTo>
                <a:lnTo>
                  <a:pt x="355" y="94"/>
                </a:lnTo>
                <a:lnTo>
                  <a:pt x="353" y="95"/>
                </a:lnTo>
                <a:lnTo>
                  <a:pt x="351" y="103"/>
                </a:lnTo>
                <a:lnTo>
                  <a:pt x="349" y="111"/>
                </a:lnTo>
                <a:lnTo>
                  <a:pt x="345" y="113"/>
                </a:lnTo>
                <a:lnTo>
                  <a:pt x="343" y="115"/>
                </a:lnTo>
                <a:lnTo>
                  <a:pt x="341" y="117"/>
                </a:lnTo>
                <a:lnTo>
                  <a:pt x="339" y="120"/>
                </a:lnTo>
                <a:lnTo>
                  <a:pt x="335" y="122"/>
                </a:lnTo>
                <a:lnTo>
                  <a:pt x="333" y="124"/>
                </a:lnTo>
                <a:lnTo>
                  <a:pt x="330" y="126"/>
                </a:lnTo>
                <a:lnTo>
                  <a:pt x="328" y="130"/>
                </a:lnTo>
                <a:lnTo>
                  <a:pt x="326" y="132"/>
                </a:lnTo>
                <a:lnTo>
                  <a:pt x="324" y="134"/>
                </a:lnTo>
                <a:lnTo>
                  <a:pt x="322" y="138"/>
                </a:lnTo>
                <a:lnTo>
                  <a:pt x="318" y="140"/>
                </a:lnTo>
                <a:lnTo>
                  <a:pt x="316" y="142"/>
                </a:lnTo>
                <a:lnTo>
                  <a:pt x="314" y="143"/>
                </a:lnTo>
                <a:lnTo>
                  <a:pt x="312" y="145"/>
                </a:lnTo>
                <a:lnTo>
                  <a:pt x="308" y="149"/>
                </a:lnTo>
                <a:lnTo>
                  <a:pt x="307" y="151"/>
                </a:lnTo>
                <a:lnTo>
                  <a:pt x="305" y="153"/>
                </a:lnTo>
                <a:lnTo>
                  <a:pt x="301" y="155"/>
                </a:lnTo>
                <a:lnTo>
                  <a:pt x="299" y="159"/>
                </a:lnTo>
                <a:lnTo>
                  <a:pt x="297" y="161"/>
                </a:lnTo>
                <a:lnTo>
                  <a:pt x="295" y="165"/>
                </a:lnTo>
                <a:lnTo>
                  <a:pt x="287" y="166"/>
                </a:lnTo>
                <a:lnTo>
                  <a:pt x="280" y="168"/>
                </a:lnTo>
                <a:lnTo>
                  <a:pt x="278" y="170"/>
                </a:lnTo>
                <a:lnTo>
                  <a:pt x="276" y="172"/>
                </a:lnTo>
                <a:lnTo>
                  <a:pt x="272" y="178"/>
                </a:lnTo>
                <a:lnTo>
                  <a:pt x="272" y="188"/>
                </a:lnTo>
                <a:lnTo>
                  <a:pt x="272" y="197"/>
                </a:lnTo>
                <a:lnTo>
                  <a:pt x="276" y="203"/>
                </a:lnTo>
                <a:lnTo>
                  <a:pt x="278" y="205"/>
                </a:lnTo>
                <a:lnTo>
                  <a:pt x="280" y="207"/>
                </a:lnTo>
                <a:lnTo>
                  <a:pt x="280" y="211"/>
                </a:lnTo>
                <a:lnTo>
                  <a:pt x="280" y="216"/>
                </a:lnTo>
                <a:lnTo>
                  <a:pt x="278" y="218"/>
                </a:lnTo>
                <a:lnTo>
                  <a:pt x="276" y="222"/>
                </a:lnTo>
                <a:lnTo>
                  <a:pt x="272" y="228"/>
                </a:lnTo>
                <a:lnTo>
                  <a:pt x="270" y="236"/>
                </a:lnTo>
                <a:lnTo>
                  <a:pt x="268" y="237"/>
                </a:lnTo>
                <a:lnTo>
                  <a:pt x="266" y="241"/>
                </a:lnTo>
                <a:lnTo>
                  <a:pt x="266" y="245"/>
                </a:lnTo>
                <a:lnTo>
                  <a:pt x="266" y="251"/>
                </a:lnTo>
                <a:lnTo>
                  <a:pt x="268" y="253"/>
                </a:lnTo>
                <a:lnTo>
                  <a:pt x="270" y="255"/>
                </a:lnTo>
                <a:lnTo>
                  <a:pt x="270" y="264"/>
                </a:lnTo>
                <a:lnTo>
                  <a:pt x="270" y="274"/>
                </a:lnTo>
                <a:lnTo>
                  <a:pt x="268" y="278"/>
                </a:lnTo>
                <a:lnTo>
                  <a:pt x="266" y="280"/>
                </a:lnTo>
                <a:lnTo>
                  <a:pt x="262" y="282"/>
                </a:lnTo>
                <a:lnTo>
                  <a:pt x="261" y="284"/>
                </a:lnTo>
                <a:lnTo>
                  <a:pt x="259" y="287"/>
                </a:lnTo>
                <a:lnTo>
                  <a:pt x="257" y="289"/>
                </a:lnTo>
                <a:lnTo>
                  <a:pt x="243" y="291"/>
                </a:lnTo>
                <a:lnTo>
                  <a:pt x="232" y="293"/>
                </a:lnTo>
                <a:lnTo>
                  <a:pt x="230" y="297"/>
                </a:lnTo>
                <a:lnTo>
                  <a:pt x="228" y="299"/>
                </a:lnTo>
                <a:lnTo>
                  <a:pt x="224" y="307"/>
                </a:lnTo>
                <a:lnTo>
                  <a:pt x="222" y="314"/>
                </a:lnTo>
                <a:lnTo>
                  <a:pt x="220" y="316"/>
                </a:lnTo>
                <a:lnTo>
                  <a:pt x="216" y="318"/>
                </a:lnTo>
                <a:lnTo>
                  <a:pt x="213" y="318"/>
                </a:lnTo>
                <a:lnTo>
                  <a:pt x="207" y="318"/>
                </a:lnTo>
                <a:lnTo>
                  <a:pt x="205" y="316"/>
                </a:lnTo>
                <a:lnTo>
                  <a:pt x="203" y="314"/>
                </a:lnTo>
                <a:lnTo>
                  <a:pt x="197" y="314"/>
                </a:lnTo>
                <a:lnTo>
                  <a:pt x="193" y="314"/>
                </a:lnTo>
                <a:lnTo>
                  <a:pt x="191" y="316"/>
                </a:lnTo>
                <a:lnTo>
                  <a:pt x="188" y="318"/>
                </a:lnTo>
                <a:lnTo>
                  <a:pt x="186" y="320"/>
                </a:lnTo>
                <a:lnTo>
                  <a:pt x="184" y="324"/>
                </a:lnTo>
                <a:lnTo>
                  <a:pt x="180" y="326"/>
                </a:lnTo>
                <a:lnTo>
                  <a:pt x="178" y="328"/>
                </a:lnTo>
                <a:lnTo>
                  <a:pt x="170" y="328"/>
                </a:lnTo>
                <a:lnTo>
                  <a:pt x="165" y="328"/>
                </a:lnTo>
                <a:lnTo>
                  <a:pt x="165" y="335"/>
                </a:lnTo>
                <a:lnTo>
                  <a:pt x="165" y="343"/>
                </a:lnTo>
                <a:lnTo>
                  <a:pt x="161" y="345"/>
                </a:lnTo>
                <a:lnTo>
                  <a:pt x="159" y="347"/>
                </a:lnTo>
                <a:lnTo>
                  <a:pt x="151" y="349"/>
                </a:lnTo>
                <a:lnTo>
                  <a:pt x="145" y="353"/>
                </a:lnTo>
                <a:lnTo>
                  <a:pt x="142" y="355"/>
                </a:lnTo>
                <a:lnTo>
                  <a:pt x="140" y="356"/>
                </a:lnTo>
                <a:lnTo>
                  <a:pt x="138" y="358"/>
                </a:lnTo>
                <a:lnTo>
                  <a:pt x="136" y="362"/>
                </a:lnTo>
                <a:lnTo>
                  <a:pt x="132" y="364"/>
                </a:lnTo>
                <a:lnTo>
                  <a:pt x="130" y="366"/>
                </a:lnTo>
                <a:lnTo>
                  <a:pt x="128" y="370"/>
                </a:lnTo>
                <a:lnTo>
                  <a:pt x="124" y="372"/>
                </a:lnTo>
                <a:lnTo>
                  <a:pt x="122" y="374"/>
                </a:lnTo>
                <a:lnTo>
                  <a:pt x="120" y="376"/>
                </a:lnTo>
                <a:lnTo>
                  <a:pt x="119" y="383"/>
                </a:lnTo>
                <a:lnTo>
                  <a:pt x="117" y="391"/>
                </a:lnTo>
                <a:lnTo>
                  <a:pt x="113" y="393"/>
                </a:lnTo>
                <a:lnTo>
                  <a:pt x="111" y="395"/>
                </a:lnTo>
                <a:lnTo>
                  <a:pt x="109" y="399"/>
                </a:lnTo>
                <a:lnTo>
                  <a:pt x="107" y="401"/>
                </a:lnTo>
                <a:lnTo>
                  <a:pt x="103" y="402"/>
                </a:lnTo>
                <a:lnTo>
                  <a:pt x="101" y="404"/>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02" name="Freeform 95"/>
          <p:cNvSpPr>
            <a:spLocks/>
          </p:cNvSpPr>
          <p:nvPr/>
        </p:nvSpPr>
        <p:spPr bwMode="auto">
          <a:xfrm>
            <a:off x="2017713" y="4005263"/>
            <a:ext cx="157162" cy="209550"/>
          </a:xfrm>
          <a:custGeom>
            <a:avLst/>
            <a:gdLst>
              <a:gd name="T0" fmla="*/ 45589 w 131"/>
              <a:gd name="T1" fmla="*/ 209550 h 223"/>
              <a:gd name="T2" fmla="*/ 43190 w 131"/>
              <a:gd name="T3" fmla="*/ 191696 h 223"/>
              <a:gd name="T4" fmla="*/ 39591 w 131"/>
              <a:gd name="T5" fmla="*/ 175721 h 223"/>
              <a:gd name="T6" fmla="*/ 34792 w 131"/>
              <a:gd name="T7" fmla="*/ 158807 h 223"/>
              <a:gd name="T8" fmla="*/ 29993 w 131"/>
              <a:gd name="T9" fmla="*/ 144712 h 223"/>
              <a:gd name="T10" fmla="*/ 15596 w 131"/>
              <a:gd name="T11" fmla="*/ 113702 h 223"/>
              <a:gd name="T12" fmla="*/ 0 w 131"/>
              <a:gd name="T13" fmla="*/ 81753 h 223"/>
              <a:gd name="T14" fmla="*/ 4799 w 131"/>
              <a:gd name="T15" fmla="*/ 77994 h 223"/>
              <a:gd name="T16" fmla="*/ 11997 w 131"/>
              <a:gd name="T17" fmla="*/ 72356 h 223"/>
              <a:gd name="T18" fmla="*/ 15596 w 131"/>
              <a:gd name="T19" fmla="*/ 72356 h 223"/>
              <a:gd name="T20" fmla="*/ 22795 w 131"/>
              <a:gd name="T21" fmla="*/ 72356 h 223"/>
              <a:gd name="T22" fmla="*/ 50388 w 131"/>
              <a:gd name="T23" fmla="*/ 70476 h 223"/>
              <a:gd name="T24" fmla="*/ 80381 w 131"/>
              <a:gd name="T25" fmla="*/ 68597 h 223"/>
              <a:gd name="T26" fmla="*/ 82781 w 131"/>
              <a:gd name="T27" fmla="*/ 64838 h 223"/>
              <a:gd name="T28" fmla="*/ 85180 w 131"/>
              <a:gd name="T29" fmla="*/ 63899 h 223"/>
              <a:gd name="T30" fmla="*/ 89979 w 131"/>
              <a:gd name="T31" fmla="*/ 56381 h 223"/>
              <a:gd name="T32" fmla="*/ 92378 w 131"/>
              <a:gd name="T33" fmla="*/ 50743 h 223"/>
              <a:gd name="T34" fmla="*/ 94778 w 131"/>
              <a:gd name="T35" fmla="*/ 46984 h 223"/>
              <a:gd name="T36" fmla="*/ 99577 w 131"/>
              <a:gd name="T37" fmla="*/ 45105 h 223"/>
              <a:gd name="T38" fmla="*/ 105575 w 131"/>
              <a:gd name="T39" fmla="*/ 38527 h 223"/>
              <a:gd name="T40" fmla="*/ 115173 w 131"/>
              <a:gd name="T41" fmla="*/ 31010 h 223"/>
              <a:gd name="T42" fmla="*/ 117572 w 131"/>
              <a:gd name="T43" fmla="*/ 29130 h 223"/>
              <a:gd name="T44" fmla="*/ 122371 w 131"/>
              <a:gd name="T45" fmla="*/ 27251 h 223"/>
              <a:gd name="T46" fmla="*/ 124771 w 131"/>
              <a:gd name="T47" fmla="*/ 25372 h 223"/>
              <a:gd name="T48" fmla="*/ 127170 w 131"/>
              <a:gd name="T49" fmla="*/ 23492 h 223"/>
              <a:gd name="T50" fmla="*/ 128370 w 131"/>
              <a:gd name="T51" fmla="*/ 19733 h 223"/>
              <a:gd name="T52" fmla="*/ 133169 w 131"/>
              <a:gd name="T53" fmla="*/ 18794 h 223"/>
              <a:gd name="T54" fmla="*/ 135568 w 131"/>
              <a:gd name="T55" fmla="*/ 16914 h 223"/>
              <a:gd name="T56" fmla="*/ 137967 w 131"/>
              <a:gd name="T57" fmla="*/ 15035 h 223"/>
              <a:gd name="T58" fmla="*/ 140367 w 131"/>
              <a:gd name="T59" fmla="*/ 11276 h 223"/>
              <a:gd name="T60" fmla="*/ 145166 w 131"/>
              <a:gd name="T61" fmla="*/ 9397 h 223"/>
              <a:gd name="T62" fmla="*/ 147565 w 131"/>
              <a:gd name="T63" fmla="*/ 3759 h 223"/>
              <a:gd name="T64" fmla="*/ 149965 w 131"/>
              <a:gd name="T65" fmla="*/ 0 h 223"/>
              <a:gd name="T66" fmla="*/ 152364 w 131"/>
              <a:gd name="T67" fmla="*/ 13156 h 223"/>
              <a:gd name="T68" fmla="*/ 157163 w 131"/>
              <a:gd name="T69" fmla="*/ 27251 h 223"/>
              <a:gd name="T70" fmla="*/ 145166 w 131"/>
              <a:gd name="T71" fmla="*/ 36648 h 223"/>
              <a:gd name="T72" fmla="*/ 137967 w 131"/>
              <a:gd name="T73" fmla="*/ 45105 h 223"/>
              <a:gd name="T74" fmla="*/ 128370 w 131"/>
              <a:gd name="T75" fmla="*/ 54502 h 223"/>
              <a:gd name="T76" fmla="*/ 124771 w 131"/>
              <a:gd name="T77" fmla="*/ 63899 h 223"/>
              <a:gd name="T78" fmla="*/ 112773 w 131"/>
              <a:gd name="T79" fmla="*/ 83632 h 223"/>
              <a:gd name="T80" fmla="*/ 107975 w 131"/>
              <a:gd name="T81" fmla="*/ 105245 h 223"/>
              <a:gd name="T82" fmla="*/ 100776 w 131"/>
              <a:gd name="T83" fmla="*/ 148470 h 223"/>
              <a:gd name="T84" fmla="*/ 94778 w 131"/>
              <a:gd name="T85" fmla="*/ 193575 h 223"/>
              <a:gd name="T86" fmla="*/ 75582 w 131"/>
              <a:gd name="T87" fmla="*/ 200153 h 223"/>
              <a:gd name="T88" fmla="*/ 57586 w 131"/>
              <a:gd name="T89" fmla="*/ 209550 h 223"/>
              <a:gd name="T90" fmla="*/ 50388 w 131"/>
              <a:gd name="T91" fmla="*/ 209550 h 223"/>
              <a:gd name="T92" fmla="*/ 45589 w 131"/>
              <a:gd name="T93" fmla="*/ 209550 h 2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1"/>
              <a:gd name="T142" fmla="*/ 0 h 223"/>
              <a:gd name="T143" fmla="*/ 131 w 131"/>
              <a:gd name="T144" fmla="*/ 223 h 22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1" h="223">
                <a:moveTo>
                  <a:pt x="38" y="223"/>
                </a:moveTo>
                <a:lnTo>
                  <a:pt x="36" y="204"/>
                </a:lnTo>
                <a:lnTo>
                  <a:pt x="33" y="187"/>
                </a:lnTo>
                <a:lnTo>
                  <a:pt x="29" y="169"/>
                </a:lnTo>
                <a:lnTo>
                  <a:pt x="25" y="154"/>
                </a:lnTo>
                <a:lnTo>
                  <a:pt x="13" y="121"/>
                </a:lnTo>
                <a:lnTo>
                  <a:pt x="0" y="87"/>
                </a:lnTo>
                <a:lnTo>
                  <a:pt x="4" y="83"/>
                </a:lnTo>
                <a:lnTo>
                  <a:pt x="10" y="77"/>
                </a:lnTo>
                <a:lnTo>
                  <a:pt x="13" y="77"/>
                </a:lnTo>
                <a:lnTo>
                  <a:pt x="19" y="77"/>
                </a:lnTo>
                <a:lnTo>
                  <a:pt x="42" y="75"/>
                </a:lnTo>
                <a:lnTo>
                  <a:pt x="67" y="73"/>
                </a:lnTo>
                <a:lnTo>
                  <a:pt x="69" y="69"/>
                </a:lnTo>
                <a:lnTo>
                  <a:pt x="71" y="68"/>
                </a:lnTo>
                <a:lnTo>
                  <a:pt x="75" y="60"/>
                </a:lnTo>
                <a:lnTo>
                  <a:pt x="77" y="54"/>
                </a:lnTo>
                <a:lnTo>
                  <a:pt x="79" y="50"/>
                </a:lnTo>
                <a:lnTo>
                  <a:pt x="83" y="48"/>
                </a:lnTo>
                <a:lnTo>
                  <a:pt x="88" y="41"/>
                </a:lnTo>
                <a:lnTo>
                  <a:pt x="96" y="33"/>
                </a:lnTo>
                <a:lnTo>
                  <a:pt x="98" y="31"/>
                </a:lnTo>
                <a:lnTo>
                  <a:pt x="102" y="29"/>
                </a:lnTo>
                <a:lnTo>
                  <a:pt x="104" y="27"/>
                </a:lnTo>
                <a:lnTo>
                  <a:pt x="106" y="25"/>
                </a:lnTo>
                <a:lnTo>
                  <a:pt x="107" y="21"/>
                </a:lnTo>
                <a:lnTo>
                  <a:pt x="111" y="20"/>
                </a:lnTo>
                <a:lnTo>
                  <a:pt x="113" y="18"/>
                </a:lnTo>
                <a:lnTo>
                  <a:pt x="115" y="16"/>
                </a:lnTo>
                <a:lnTo>
                  <a:pt x="117" y="12"/>
                </a:lnTo>
                <a:lnTo>
                  <a:pt x="121" y="10"/>
                </a:lnTo>
                <a:lnTo>
                  <a:pt x="123" y="4"/>
                </a:lnTo>
                <a:lnTo>
                  <a:pt x="125" y="0"/>
                </a:lnTo>
                <a:lnTo>
                  <a:pt x="127" y="14"/>
                </a:lnTo>
                <a:lnTo>
                  <a:pt x="131" y="29"/>
                </a:lnTo>
                <a:lnTo>
                  <a:pt x="121" y="39"/>
                </a:lnTo>
                <a:lnTo>
                  <a:pt x="115" y="48"/>
                </a:lnTo>
                <a:lnTo>
                  <a:pt x="107" y="58"/>
                </a:lnTo>
                <a:lnTo>
                  <a:pt x="104" y="68"/>
                </a:lnTo>
                <a:lnTo>
                  <a:pt x="94" y="89"/>
                </a:lnTo>
                <a:lnTo>
                  <a:pt x="90" y="112"/>
                </a:lnTo>
                <a:lnTo>
                  <a:pt x="84" y="158"/>
                </a:lnTo>
                <a:lnTo>
                  <a:pt x="79" y="206"/>
                </a:lnTo>
                <a:lnTo>
                  <a:pt x="63" y="213"/>
                </a:lnTo>
                <a:lnTo>
                  <a:pt x="48" y="223"/>
                </a:lnTo>
                <a:lnTo>
                  <a:pt x="42" y="223"/>
                </a:lnTo>
                <a:lnTo>
                  <a:pt x="38" y="223"/>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03" name="Freeform 96"/>
          <p:cNvSpPr>
            <a:spLocks/>
          </p:cNvSpPr>
          <p:nvPr/>
        </p:nvSpPr>
        <p:spPr bwMode="auto">
          <a:xfrm>
            <a:off x="2068513" y="3967163"/>
            <a:ext cx="85725" cy="100012"/>
          </a:xfrm>
          <a:custGeom>
            <a:avLst/>
            <a:gdLst>
              <a:gd name="T0" fmla="*/ 32600 w 71"/>
              <a:gd name="T1" fmla="*/ 0 h 106"/>
              <a:gd name="T2" fmla="*/ 37429 w 71"/>
              <a:gd name="T3" fmla="*/ 1887 h 106"/>
              <a:gd name="T4" fmla="*/ 39844 w 71"/>
              <a:gd name="T5" fmla="*/ 3774 h 106"/>
              <a:gd name="T6" fmla="*/ 42259 w 71"/>
              <a:gd name="T7" fmla="*/ 5661 h 106"/>
              <a:gd name="T8" fmla="*/ 47088 w 71"/>
              <a:gd name="T9" fmla="*/ 9435 h 106"/>
              <a:gd name="T10" fmla="*/ 48296 w 71"/>
              <a:gd name="T11" fmla="*/ 11322 h 106"/>
              <a:gd name="T12" fmla="*/ 50711 w 71"/>
              <a:gd name="T13" fmla="*/ 12266 h 106"/>
              <a:gd name="T14" fmla="*/ 53125 w 71"/>
              <a:gd name="T15" fmla="*/ 19814 h 106"/>
              <a:gd name="T16" fmla="*/ 57955 w 71"/>
              <a:gd name="T17" fmla="*/ 27362 h 106"/>
              <a:gd name="T18" fmla="*/ 60370 w 71"/>
              <a:gd name="T19" fmla="*/ 29249 h 106"/>
              <a:gd name="T20" fmla="*/ 62784 w 71"/>
              <a:gd name="T21" fmla="*/ 31136 h 106"/>
              <a:gd name="T22" fmla="*/ 74858 w 71"/>
              <a:gd name="T23" fmla="*/ 35854 h 106"/>
              <a:gd name="T24" fmla="*/ 85725 w 71"/>
              <a:gd name="T25" fmla="*/ 39628 h 106"/>
              <a:gd name="T26" fmla="*/ 83310 w 71"/>
              <a:gd name="T27" fmla="*/ 41515 h 106"/>
              <a:gd name="T28" fmla="*/ 80895 w 71"/>
              <a:gd name="T29" fmla="*/ 45289 h 106"/>
              <a:gd name="T30" fmla="*/ 76066 w 71"/>
              <a:gd name="T31" fmla="*/ 47176 h 106"/>
              <a:gd name="T32" fmla="*/ 74858 w 71"/>
              <a:gd name="T33" fmla="*/ 50950 h 106"/>
              <a:gd name="T34" fmla="*/ 72444 w 71"/>
              <a:gd name="T35" fmla="*/ 52837 h 106"/>
              <a:gd name="T36" fmla="*/ 70029 w 71"/>
              <a:gd name="T37" fmla="*/ 54724 h 106"/>
              <a:gd name="T38" fmla="*/ 65199 w 71"/>
              <a:gd name="T39" fmla="*/ 55668 h 106"/>
              <a:gd name="T40" fmla="*/ 62784 w 71"/>
              <a:gd name="T41" fmla="*/ 59442 h 106"/>
              <a:gd name="T42" fmla="*/ 60370 w 71"/>
              <a:gd name="T43" fmla="*/ 61329 h 106"/>
              <a:gd name="T44" fmla="*/ 57955 w 71"/>
              <a:gd name="T45" fmla="*/ 63216 h 106"/>
              <a:gd name="T46" fmla="*/ 48296 w 71"/>
              <a:gd name="T47" fmla="*/ 63216 h 106"/>
              <a:gd name="T48" fmla="*/ 39844 w 71"/>
              <a:gd name="T49" fmla="*/ 63216 h 106"/>
              <a:gd name="T50" fmla="*/ 39844 w 71"/>
              <a:gd name="T51" fmla="*/ 70764 h 106"/>
              <a:gd name="T52" fmla="*/ 39844 w 71"/>
              <a:gd name="T53" fmla="*/ 78312 h 106"/>
              <a:gd name="T54" fmla="*/ 37429 w 71"/>
              <a:gd name="T55" fmla="*/ 79256 h 106"/>
              <a:gd name="T56" fmla="*/ 32600 w 71"/>
              <a:gd name="T57" fmla="*/ 81143 h 106"/>
              <a:gd name="T58" fmla="*/ 30185 w 71"/>
              <a:gd name="T59" fmla="*/ 88691 h 106"/>
              <a:gd name="T60" fmla="*/ 27770 w 71"/>
              <a:gd name="T61" fmla="*/ 96239 h 106"/>
              <a:gd name="T62" fmla="*/ 25355 w 71"/>
              <a:gd name="T63" fmla="*/ 98126 h 106"/>
              <a:gd name="T64" fmla="*/ 22940 w 71"/>
              <a:gd name="T65" fmla="*/ 100013 h 106"/>
              <a:gd name="T66" fmla="*/ 12074 w 71"/>
              <a:gd name="T67" fmla="*/ 88691 h 106"/>
              <a:gd name="T68" fmla="*/ 4830 w 71"/>
              <a:gd name="T69" fmla="*/ 76425 h 106"/>
              <a:gd name="T70" fmla="*/ 0 w 71"/>
              <a:gd name="T71" fmla="*/ 65103 h 106"/>
              <a:gd name="T72" fmla="*/ 0 w 71"/>
              <a:gd name="T73" fmla="*/ 52837 h 106"/>
              <a:gd name="T74" fmla="*/ 2415 w 71"/>
              <a:gd name="T75" fmla="*/ 27362 h 106"/>
              <a:gd name="T76" fmla="*/ 4830 w 71"/>
              <a:gd name="T77" fmla="*/ 0 h 106"/>
              <a:gd name="T78" fmla="*/ 19318 w 71"/>
              <a:gd name="T79" fmla="*/ 0 h 106"/>
              <a:gd name="T80" fmla="*/ 32600 w 71"/>
              <a:gd name="T81" fmla="*/ 0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1"/>
              <a:gd name="T124" fmla="*/ 0 h 106"/>
              <a:gd name="T125" fmla="*/ 71 w 71"/>
              <a:gd name="T126" fmla="*/ 106 h 1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1" h="106">
                <a:moveTo>
                  <a:pt x="27" y="0"/>
                </a:moveTo>
                <a:lnTo>
                  <a:pt x="31" y="2"/>
                </a:lnTo>
                <a:lnTo>
                  <a:pt x="33" y="4"/>
                </a:lnTo>
                <a:lnTo>
                  <a:pt x="35" y="6"/>
                </a:lnTo>
                <a:lnTo>
                  <a:pt x="39" y="10"/>
                </a:lnTo>
                <a:lnTo>
                  <a:pt x="40" y="12"/>
                </a:lnTo>
                <a:lnTo>
                  <a:pt x="42" y="13"/>
                </a:lnTo>
                <a:lnTo>
                  <a:pt x="44" y="21"/>
                </a:lnTo>
                <a:lnTo>
                  <a:pt x="48" y="29"/>
                </a:lnTo>
                <a:lnTo>
                  <a:pt x="50" y="31"/>
                </a:lnTo>
                <a:lnTo>
                  <a:pt x="52" y="33"/>
                </a:lnTo>
                <a:lnTo>
                  <a:pt x="62" y="38"/>
                </a:lnTo>
                <a:lnTo>
                  <a:pt x="71" y="42"/>
                </a:lnTo>
                <a:lnTo>
                  <a:pt x="69" y="44"/>
                </a:lnTo>
                <a:lnTo>
                  <a:pt x="67" y="48"/>
                </a:lnTo>
                <a:lnTo>
                  <a:pt x="63" y="50"/>
                </a:lnTo>
                <a:lnTo>
                  <a:pt x="62" y="54"/>
                </a:lnTo>
                <a:lnTo>
                  <a:pt x="60" y="56"/>
                </a:lnTo>
                <a:lnTo>
                  <a:pt x="58" y="58"/>
                </a:lnTo>
                <a:lnTo>
                  <a:pt x="54" y="59"/>
                </a:lnTo>
                <a:lnTo>
                  <a:pt x="52" y="63"/>
                </a:lnTo>
                <a:lnTo>
                  <a:pt x="50" y="65"/>
                </a:lnTo>
                <a:lnTo>
                  <a:pt x="48" y="67"/>
                </a:lnTo>
                <a:lnTo>
                  <a:pt x="40" y="67"/>
                </a:lnTo>
                <a:lnTo>
                  <a:pt x="33" y="67"/>
                </a:lnTo>
                <a:lnTo>
                  <a:pt x="33" y="75"/>
                </a:lnTo>
                <a:lnTo>
                  <a:pt x="33" y="83"/>
                </a:lnTo>
                <a:lnTo>
                  <a:pt x="31" y="84"/>
                </a:lnTo>
                <a:lnTo>
                  <a:pt x="27" y="86"/>
                </a:lnTo>
                <a:lnTo>
                  <a:pt x="25" y="94"/>
                </a:lnTo>
                <a:lnTo>
                  <a:pt x="23" y="102"/>
                </a:lnTo>
                <a:lnTo>
                  <a:pt x="21" y="104"/>
                </a:lnTo>
                <a:lnTo>
                  <a:pt x="19" y="106"/>
                </a:lnTo>
                <a:lnTo>
                  <a:pt x="10" y="94"/>
                </a:lnTo>
                <a:lnTo>
                  <a:pt x="4" y="81"/>
                </a:lnTo>
                <a:lnTo>
                  <a:pt x="0" y="69"/>
                </a:lnTo>
                <a:lnTo>
                  <a:pt x="0" y="56"/>
                </a:lnTo>
                <a:lnTo>
                  <a:pt x="2" y="29"/>
                </a:lnTo>
                <a:lnTo>
                  <a:pt x="4" y="0"/>
                </a:lnTo>
                <a:lnTo>
                  <a:pt x="16" y="0"/>
                </a:lnTo>
                <a:lnTo>
                  <a:pt x="27" y="0"/>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04" name="Freeform 97"/>
          <p:cNvSpPr>
            <a:spLocks/>
          </p:cNvSpPr>
          <p:nvPr/>
        </p:nvSpPr>
        <p:spPr bwMode="auto">
          <a:xfrm>
            <a:off x="1995488" y="4013200"/>
            <a:ext cx="31750" cy="26988"/>
          </a:xfrm>
          <a:custGeom>
            <a:avLst/>
            <a:gdLst>
              <a:gd name="T0" fmla="*/ 9853 w 29"/>
              <a:gd name="T1" fmla="*/ 17681 h 29"/>
              <a:gd name="T2" fmla="*/ 4379 w 29"/>
              <a:gd name="T3" fmla="*/ 9306 h 29"/>
              <a:gd name="T4" fmla="*/ 0 w 29"/>
              <a:gd name="T5" fmla="*/ 0 h 29"/>
              <a:gd name="T6" fmla="*/ 4379 w 29"/>
              <a:gd name="T7" fmla="*/ 0 h 29"/>
              <a:gd name="T8" fmla="*/ 9853 w 29"/>
              <a:gd name="T9" fmla="*/ 0 h 29"/>
              <a:gd name="T10" fmla="*/ 20802 w 29"/>
              <a:gd name="T11" fmla="*/ 0 h 29"/>
              <a:gd name="T12" fmla="*/ 31750 w 29"/>
              <a:gd name="T13" fmla="*/ 0 h 29"/>
              <a:gd name="T14" fmla="*/ 31750 w 29"/>
              <a:gd name="T15" fmla="*/ 12098 h 29"/>
              <a:gd name="T16" fmla="*/ 31750 w 29"/>
              <a:gd name="T17" fmla="*/ 26987 h 29"/>
              <a:gd name="T18" fmla="*/ 20802 w 29"/>
              <a:gd name="T19" fmla="*/ 21403 h 29"/>
              <a:gd name="T20" fmla="*/ 9853 w 29"/>
              <a:gd name="T21" fmla="*/ 17681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29"/>
              <a:gd name="T35" fmla="*/ 29 w 29"/>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29">
                <a:moveTo>
                  <a:pt x="9" y="19"/>
                </a:moveTo>
                <a:lnTo>
                  <a:pt x="4" y="10"/>
                </a:lnTo>
                <a:lnTo>
                  <a:pt x="0" y="0"/>
                </a:lnTo>
                <a:lnTo>
                  <a:pt x="4" y="0"/>
                </a:lnTo>
                <a:lnTo>
                  <a:pt x="9" y="0"/>
                </a:lnTo>
                <a:lnTo>
                  <a:pt x="19" y="0"/>
                </a:lnTo>
                <a:lnTo>
                  <a:pt x="29" y="0"/>
                </a:lnTo>
                <a:lnTo>
                  <a:pt x="29" y="13"/>
                </a:lnTo>
                <a:lnTo>
                  <a:pt x="29" y="29"/>
                </a:lnTo>
                <a:lnTo>
                  <a:pt x="19" y="23"/>
                </a:lnTo>
                <a:lnTo>
                  <a:pt x="9" y="19"/>
                </a:lnTo>
                <a:close/>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05" name="Freeform 98"/>
          <p:cNvSpPr>
            <a:spLocks/>
          </p:cNvSpPr>
          <p:nvPr/>
        </p:nvSpPr>
        <p:spPr bwMode="auto">
          <a:xfrm>
            <a:off x="1922463" y="3956050"/>
            <a:ext cx="82550" cy="49213"/>
          </a:xfrm>
          <a:custGeom>
            <a:avLst/>
            <a:gdLst>
              <a:gd name="T0" fmla="*/ 25124 w 69"/>
              <a:gd name="T1" fmla="*/ 49212 h 48"/>
              <a:gd name="T2" fmla="*/ 19142 w 69"/>
              <a:gd name="T3" fmla="*/ 44086 h 48"/>
              <a:gd name="T4" fmla="*/ 14357 w 69"/>
              <a:gd name="T5" fmla="*/ 39985 h 48"/>
              <a:gd name="T6" fmla="*/ 7178 w 69"/>
              <a:gd name="T7" fmla="*/ 33833 h 48"/>
              <a:gd name="T8" fmla="*/ 0 w 69"/>
              <a:gd name="T9" fmla="*/ 29732 h 48"/>
              <a:gd name="T10" fmla="*/ 0 w 69"/>
              <a:gd name="T11" fmla="*/ 20505 h 48"/>
              <a:gd name="T12" fmla="*/ 0 w 69"/>
              <a:gd name="T13" fmla="*/ 10253 h 48"/>
              <a:gd name="T14" fmla="*/ 7178 w 69"/>
              <a:gd name="T15" fmla="*/ 10253 h 48"/>
              <a:gd name="T16" fmla="*/ 14357 w 69"/>
              <a:gd name="T17" fmla="*/ 10253 h 48"/>
              <a:gd name="T18" fmla="*/ 19142 w 69"/>
              <a:gd name="T19" fmla="*/ 4101 h 48"/>
              <a:gd name="T20" fmla="*/ 25124 w 69"/>
              <a:gd name="T21" fmla="*/ 0 h 48"/>
              <a:gd name="T22" fmla="*/ 29909 w 69"/>
              <a:gd name="T23" fmla="*/ 0 h 48"/>
              <a:gd name="T24" fmla="*/ 34695 w 69"/>
              <a:gd name="T25" fmla="*/ 0 h 48"/>
              <a:gd name="T26" fmla="*/ 37088 w 69"/>
              <a:gd name="T27" fmla="*/ 6152 h 48"/>
              <a:gd name="T28" fmla="*/ 39480 w 69"/>
              <a:gd name="T29" fmla="*/ 8202 h 48"/>
              <a:gd name="T30" fmla="*/ 46659 w 69"/>
              <a:gd name="T31" fmla="*/ 10253 h 48"/>
              <a:gd name="T32" fmla="*/ 59819 w 69"/>
              <a:gd name="T33" fmla="*/ 10253 h 48"/>
              <a:gd name="T34" fmla="*/ 59819 w 69"/>
              <a:gd name="T35" fmla="*/ 4101 h 48"/>
              <a:gd name="T36" fmla="*/ 59819 w 69"/>
              <a:gd name="T37" fmla="*/ 0 h 48"/>
              <a:gd name="T38" fmla="*/ 64604 w 69"/>
              <a:gd name="T39" fmla="*/ 0 h 48"/>
              <a:gd name="T40" fmla="*/ 71783 w 69"/>
              <a:gd name="T41" fmla="*/ 0 h 48"/>
              <a:gd name="T42" fmla="*/ 76568 w 69"/>
              <a:gd name="T43" fmla="*/ 4101 h 48"/>
              <a:gd name="T44" fmla="*/ 82550 w 69"/>
              <a:gd name="T45" fmla="*/ 10253 h 48"/>
              <a:gd name="T46" fmla="*/ 82550 w 69"/>
              <a:gd name="T47" fmla="*/ 14353 h 48"/>
              <a:gd name="T48" fmla="*/ 82550 w 69"/>
              <a:gd name="T49" fmla="*/ 20505 h 48"/>
              <a:gd name="T50" fmla="*/ 82550 w 69"/>
              <a:gd name="T51" fmla="*/ 23581 h 48"/>
              <a:gd name="T52" fmla="*/ 82550 w 69"/>
              <a:gd name="T53" fmla="*/ 29732 h 48"/>
              <a:gd name="T54" fmla="*/ 82550 w 69"/>
              <a:gd name="T55" fmla="*/ 33833 h 48"/>
              <a:gd name="T56" fmla="*/ 82550 w 69"/>
              <a:gd name="T57" fmla="*/ 39985 h 48"/>
              <a:gd name="T58" fmla="*/ 82550 w 69"/>
              <a:gd name="T59" fmla="*/ 44086 h 48"/>
              <a:gd name="T60" fmla="*/ 82550 w 69"/>
              <a:gd name="T61" fmla="*/ 49212 h 48"/>
              <a:gd name="T62" fmla="*/ 76568 w 69"/>
              <a:gd name="T63" fmla="*/ 49212 h 48"/>
              <a:gd name="T64" fmla="*/ 71783 w 69"/>
              <a:gd name="T65" fmla="*/ 49212 h 48"/>
              <a:gd name="T66" fmla="*/ 64604 w 69"/>
              <a:gd name="T67" fmla="*/ 49212 h 48"/>
              <a:gd name="T68" fmla="*/ 59819 w 69"/>
              <a:gd name="T69" fmla="*/ 49212 h 48"/>
              <a:gd name="T70" fmla="*/ 46659 w 69"/>
              <a:gd name="T71" fmla="*/ 49212 h 48"/>
              <a:gd name="T72" fmla="*/ 34695 w 69"/>
              <a:gd name="T73" fmla="*/ 49212 h 48"/>
              <a:gd name="T74" fmla="*/ 29909 w 69"/>
              <a:gd name="T75" fmla="*/ 49212 h 48"/>
              <a:gd name="T76" fmla="*/ 25124 w 69"/>
              <a:gd name="T77" fmla="*/ 49212 h 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9"/>
              <a:gd name="T118" fmla="*/ 0 h 48"/>
              <a:gd name="T119" fmla="*/ 69 w 69"/>
              <a:gd name="T120" fmla="*/ 48 h 4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9" h="48">
                <a:moveTo>
                  <a:pt x="21" y="48"/>
                </a:moveTo>
                <a:lnTo>
                  <a:pt x="16" y="43"/>
                </a:lnTo>
                <a:lnTo>
                  <a:pt x="12" y="39"/>
                </a:lnTo>
                <a:lnTo>
                  <a:pt x="6" y="33"/>
                </a:lnTo>
                <a:lnTo>
                  <a:pt x="0" y="29"/>
                </a:lnTo>
                <a:lnTo>
                  <a:pt x="0" y="20"/>
                </a:lnTo>
                <a:lnTo>
                  <a:pt x="0" y="10"/>
                </a:lnTo>
                <a:lnTo>
                  <a:pt x="6" y="10"/>
                </a:lnTo>
                <a:lnTo>
                  <a:pt x="12" y="10"/>
                </a:lnTo>
                <a:lnTo>
                  <a:pt x="16" y="4"/>
                </a:lnTo>
                <a:lnTo>
                  <a:pt x="21" y="0"/>
                </a:lnTo>
                <a:lnTo>
                  <a:pt x="25" y="0"/>
                </a:lnTo>
                <a:lnTo>
                  <a:pt x="29" y="0"/>
                </a:lnTo>
                <a:lnTo>
                  <a:pt x="31" y="6"/>
                </a:lnTo>
                <a:lnTo>
                  <a:pt x="33" y="8"/>
                </a:lnTo>
                <a:lnTo>
                  <a:pt x="39" y="10"/>
                </a:lnTo>
                <a:lnTo>
                  <a:pt x="50" y="10"/>
                </a:lnTo>
                <a:lnTo>
                  <a:pt x="50" y="4"/>
                </a:lnTo>
                <a:lnTo>
                  <a:pt x="50" y="0"/>
                </a:lnTo>
                <a:lnTo>
                  <a:pt x="54" y="0"/>
                </a:lnTo>
                <a:lnTo>
                  <a:pt x="60" y="0"/>
                </a:lnTo>
                <a:lnTo>
                  <a:pt x="64" y="4"/>
                </a:lnTo>
                <a:lnTo>
                  <a:pt x="69" y="10"/>
                </a:lnTo>
                <a:lnTo>
                  <a:pt x="69" y="14"/>
                </a:lnTo>
                <a:lnTo>
                  <a:pt x="69" y="20"/>
                </a:lnTo>
                <a:lnTo>
                  <a:pt x="69" y="23"/>
                </a:lnTo>
                <a:lnTo>
                  <a:pt x="69" y="29"/>
                </a:lnTo>
                <a:lnTo>
                  <a:pt x="69" y="33"/>
                </a:lnTo>
                <a:lnTo>
                  <a:pt x="69" y="39"/>
                </a:lnTo>
                <a:lnTo>
                  <a:pt x="69" y="43"/>
                </a:lnTo>
                <a:lnTo>
                  <a:pt x="69" y="48"/>
                </a:lnTo>
                <a:lnTo>
                  <a:pt x="64" y="48"/>
                </a:lnTo>
                <a:lnTo>
                  <a:pt x="60" y="48"/>
                </a:lnTo>
                <a:lnTo>
                  <a:pt x="54" y="48"/>
                </a:lnTo>
                <a:lnTo>
                  <a:pt x="50" y="48"/>
                </a:lnTo>
                <a:lnTo>
                  <a:pt x="39" y="48"/>
                </a:lnTo>
                <a:lnTo>
                  <a:pt x="29" y="48"/>
                </a:lnTo>
                <a:lnTo>
                  <a:pt x="25" y="48"/>
                </a:lnTo>
                <a:lnTo>
                  <a:pt x="21" y="48"/>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06" name="Freeform 99"/>
          <p:cNvSpPr>
            <a:spLocks/>
          </p:cNvSpPr>
          <p:nvPr/>
        </p:nvSpPr>
        <p:spPr bwMode="auto">
          <a:xfrm>
            <a:off x="2109788" y="3913188"/>
            <a:ext cx="101600" cy="79375"/>
          </a:xfrm>
          <a:custGeom>
            <a:avLst/>
            <a:gdLst>
              <a:gd name="T0" fmla="*/ 29535 w 86"/>
              <a:gd name="T1" fmla="*/ 79375 h 87"/>
              <a:gd name="T2" fmla="*/ 24809 w 86"/>
              <a:gd name="T3" fmla="*/ 77550 h 87"/>
              <a:gd name="T4" fmla="*/ 22447 w 86"/>
              <a:gd name="T5" fmla="*/ 73901 h 87"/>
              <a:gd name="T6" fmla="*/ 20084 w 86"/>
              <a:gd name="T7" fmla="*/ 66602 h 87"/>
              <a:gd name="T8" fmla="*/ 17721 w 86"/>
              <a:gd name="T9" fmla="*/ 62040 h 87"/>
              <a:gd name="T10" fmla="*/ 12995 w 86"/>
              <a:gd name="T11" fmla="*/ 58391 h 87"/>
              <a:gd name="T12" fmla="*/ 10633 w 86"/>
              <a:gd name="T13" fmla="*/ 56566 h 87"/>
              <a:gd name="T14" fmla="*/ 8270 w 86"/>
              <a:gd name="T15" fmla="*/ 54741 h 87"/>
              <a:gd name="T16" fmla="*/ 7088 w 86"/>
              <a:gd name="T17" fmla="*/ 52917 h 87"/>
              <a:gd name="T18" fmla="*/ 2363 w 86"/>
              <a:gd name="T19" fmla="*/ 49267 h 87"/>
              <a:gd name="T20" fmla="*/ 0 w 86"/>
              <a:gd name="T21" fmla="*/ 47443 h 87"/>
              <a:gd name="T22" fmla="*/ 4726 w 86"/>
              <a:gd name="T23" fmla="*/ 39231 h 87"/>
              <a:gd name="T24" fmla="*/ 10633 w 86"/>
              <a:gd name="T25" fmla="*/ 30108 h 87"/>
              <a:gd name="T26" fmla="*/ 12995 w 86"/>
              <a:gd name="T27" fmla="*/ 28283 h 87"/>
              <a:gd name="T28" fmla="*/ 17721 w 86"/>
              <a:gd name="T29" fmla="*/ 26458 h 87"/>
              <a:gd name="T30" fmla="*/ 17721 w 86"/>
              <a:gd name="T31" fmla="*/ 20984 h 87"/>
              <a:gd name="T32" fmla="*/ 17721 w 86"/>
              <a:gd name="T33" fmla="*/ 16422 h 87"/>
              <a:gd name="T34" fmla="*/ 12995 w 86"/>
              <a:gd name="T35" fmla="*/ 14598 h 87"/>
              <a:gd name="T36" fmla="*/ 10633 w 86"/>
              <a:gd name="T37" fmla="*/ 12773 h 87"/>
              <a:gd name="T38" fmla="*/ 10633 w 86"/>
              <a:gd name="T39" fmla="*/ 9124 h 87"/>
              <a:gd name="T40" fmla="*/ 17721 w 86"/>
              <a:gd name="T41" fmla="*/ 7299 h 87"/>
              <a:gd name="T42" fmla="*/ 31898 w 86"/>
              <a:gd name="T43" fmla="*/ 5474 h 87"/>
              <a:gd name="T44" fmla="*/ 56707 w 86"/>
              <a:gd name="T45" fmla="*/ 3649 h 87"/>
              <a:gd name="T46" fmla="*/ 59070 w 86"/>
              <a:gd name="T47" fmla="*/ 1825 h 87"/>
              <a:gd name="T48" fmla="*/ 63795 w 86"/>
              <a:gd name="T49" fmla="*/ 0 h 87"/>
              <a:gd name="T50" fmla="*/ 64977 w 86"/>
              <a:gd name="T51" fmla="*/ 1825 h 87"/>
              <a:gd name="T52" fmla="*/ 67340 w 86"/>
              <a:gd name="T53" fmla="*/ 3649 h 87"/>
              <a:gd name="T54" fmla="*/ 72065 w 86"/>
              <a:gd name="T55" fmla="*/ 5474 h 87"/>
              <a:gd name="T56" fmla="*/ 74428 w 86"/>
              <a:gd name="T57" fmla="*/ 7299 h 87"/>
              <a:gd name="T58" fmla="*/ 76791 w 86"/>
              <a:gd name="T59" fmla="*/ 10948 h 87"/>
              <a:gd name="T60" fmla="*/ 79153 w 86"/>
              <a:gd name="T61" fmla="*/ 12773 h 87"/>
              <a:gd name="T62" fmla="*/ 88605 w 86"/>
              <a:gd name="T63" fmla="*/ 14598 h 87"/>
              <a:gd name="T64" fmla="*/ 96874 w 86"/>
              <a:gd name="T65" fmla="*/ 16422 h 87"/>
              <a:gd name="T66" fmla="*/ 99237 w 86"/>
              <a:gd name="T67" fmla="*/ 20072 h 87"/>
              <a:gd name="T68" fmla="*/ 101600 w 86"/>
              <a:gd name="T69" fmla="*/ 20984 h 87"/>
              <a:gd name="T70" fmla="*/ 101600 w 86"/>
              <a:gd name="T71" fmla="*/ 22809 h 87"/>
              <a:gd name="T72" fmla="*/ 101600 w 86"/>
              <a:gd name="T73" fmla="*/ 26458 h 87"/>
              <a:gd name="T74" fmla="*/ 90967 w 86"/>
              <a:gd name="T75" fmla="*/ 30108 h 87"/>
              <a:gd name="T76" fmla="*/ 79153 w 86"/>
              <a:gd name="T77" fmla="*/ 33757 h 87"/>
              <a:gd name="T78" fmla="*/ 72065 w 86"/>
              <a:gd name="T79" fmla="*/ 37407 h 87"/>
              <a:gd name="T80" fmla="*/ 64977 w 86"/>
              <a:gd name="T81" fmla="*/ 41968 h 87"/>
              <a:gd name="T82" fmla="*/ 61433 w 86"/>
              <a:gd name="T83" fmla="*/ 58391 h 87"/>
              <a:gd name="T84" fmla="*/ 56707 w 86"/>
              <a:gd name="T85" fmla="*/ 79375 h 87"/>
              <a:gd name="T86" fmla="*/ 42530 w 86"/>
              <a:gd name="T87" fmla="*/ 79375 h 87"/>
              <a:gd name="T88" fmla="*/ 29535 w 86"/>
              <a:gd name="T89" fmla="*/ 79375 h 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6"/>
              <a:gd name="T136" fmla="*/ 0 h 87"/>
              <a:gd name="T137" fmla="*/ 86 w 86"/>
              <a:gd name="T138" fmla="*/ 87 h 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6" h="87">
                <a:moveTo>
                  <a:pt x="25" y="87"/>
                </a:moveTo>
                <a:lnTo>
                  <a:pt x="21" y="85"/>
                </a:lnTo>
                <a:lnTo>
                  <a:pt x="19" y="81"/>
                </a:lnTo>
                <a:lnTo>
                  <a:pt x="17" y="73"/>
                </a:lnTo>
                <a:lnTo>
                  <a:pt x="15" y="68"/>
                </a:lnTo>
                <a:lnTo>
                  <a:pt x="11" y="64"/>
                </a:lnTo>
                <a:lnTo>
                  <a:pt x="9" y="62"/>
                </a:lnTo>
                <a:lnTo>
                  <a:pt x="7" y="60"/>
                </a:lnTo>
                <a:lnTo>
                  <a:pt x="6" y="58"/>
                </a:lnTo>
                <a:lnTo>
                  <a:pt x="2" y="54"/>
                </a:lnTo>
                <a:lnTo>
                  <a:pt x="0" y="52"/>
                </a:lnTo>
                <a:lnTo>
                  <a:pt x="4" y="43"/>
                </a:lnTo>
                <a:lnTo>
                  <a:pt x="9" y="33"/>
                </a:lnTo>
                <a:lnTo>
                  <a:pt x="11" y="31"/>
                </a:lnTo>
                <a:lnTo>
                  <a:pt x="15" y="29"/>
                </a:lnTo>
                <a:lnTo>
                  <a:pt x="15" y="23"/>
                </a:lnTo>
                <a:lnTo>
                  <a:pt x="15" y="18"/>
                </a:lnTo>
                <a:lnTo>
                  <a:pt x="11" y="16"/>
                </a:lnTo>
                <a:lnTo>
                  <a:pt x="9" y="14"/>
                </a:lnTo>
                <a:lnTo>
                  <a:pt x="9" y="10"/>
                </a:lnTo>
                <a:lnTo>
                  <a:pt x="15" y="8"/>
                </a:lnTo>
                <a:lnTo>
                  <a:pt x="27" y="6"/>
                </a:lnTo>
                <a:lnTo>
                  <a:pt x="48" y="4"/>
                </a:lnTo>
                <a:lnTo>
                  <a:pt x="50" y="2"/>
                </a:lnTo>
                <a:lnTo>
                  <a:pt x="54" y="0"/>
                </a:lnTo>
                <a:lnTo>
                  <a:pt x="55" y="2"/>
                </a:lnTo>
                <a:lnTo>
                  <a:pt x="57" y="4"/>
                </a:lnTo>
                <a:lnTo>
                  <a:pt x="61" y="6"/>
                </a:lnTo>
                <a:lnTo>
                  <a:pt x="63" y="8"/>
                </a:lnTo>
                <a:lnTo>
                  <a:pt x="65" y="12"/>
                </a:lnTo>
                <a:lnTo>
                  <a:pt x="67" y="14"/>
                </a:lnTo>
                <a:lnTo>
                  <a:pt x="75" y="16"/>
                </a:lnTo>
                <a:lnTo>
                  <a:pt x="82" y="18"/>
                </a:lnTo>
                <a:lnTo>
                  <a:pt x="84" y="22"/>
                </a:lnTo>
                <a:lnTo>
                  <a:pt x="86" y="23"/>
                </a:lnTo>
                <a:lnTo>
                  <a:pt x="86" y="25"/>
                </a:lnTo>
                <a:lnTo>
                  <a:pt x="86" y="29"/>
                </a:lnTo>
                <a:lnTo>
                  <a:pt x="77" y="33"/>
                </a:lnTo>
                <a:lnTo>
                  <a:pt x="67" y="37"/>
                </a:lnTo>
                <a:lnTo>
                  <a:pt x="61" y="41"/>
                </a:lnTo>
                <a:lnTo>
                  <a:pt x="55" y="46"/>
                </a:lnTo>
                <a:lnTo>
                  <a:pt x="52" y="64"/>
                </a:lnTo>
                <a:lnTo>
                  <a:pt x="48" y="87"/>
                </a:lnTo>
                <a:lnTo>
                  <a:pt x="36" y="87"/>
                </a:lnTo>
                <a:lnTo>
                  <a:pt x="25" y="87"/>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07" name="Freeform 100"/>
          <p:cNvSpPr>
            <a:spLocks/>
          </p:cNvSpPr>
          <p:nvPr/>
        </p:nvSpPr>
        <p:spPr bwMode="auto">
          <a:xfrm>
            <a:off x="1874838" y="3886200"/>
            <a:ext cx="176212" cy="80963"/>
          </a:xfrm>
          <a:custGeom>
            <a:avLst/>
            <a:gdLst>
              <a:gd name="T0" fmla="*/ 0 w 146"/>
              <a:gd name="T1" fmla="*/ 23001 h 88"/>
              <a:gd name="T2" fmla="*/ 7242 w 146"/>
              <a:gd name="T3" fmla="*/ 13800 h 88"/>
              <a:gd name="T4" fmla="*/ 22932 w 146"/>
              <a:gd name="T5" fmla="*/ 6440 h 88"/>
              <a:gd name="T6" fmla="*/ 39829 w 146"/>
              <a:gd name="T7" fmla="*/ 3680 h 88"/>
              <a:gd name="T8" fmla="*/ 45864 w 146"/>
              <a:gd name="T9" fmla="*/ 0 h 88"/>
              <a:gd name="T10" fmla="*/ 55519 w 146"/>
              <a:gd name="T11" fmla="*/ 3680 h 88"/>
              <a:gd name="T12" fmla="*/ 67589 w 146"/>
              <a:gd name="T13" fmla="*/ 6440 h 88"/>
              <a:gd name="T14" fmla="*/ 78451 w 146"/>
              <a:gd name="T15" fmla="*/ 11960 h 88"/>
              <a:gd name="T16" fmla="*/ 85693 w 146"/>
              <a:gd name="T17" fmla="*/ 15640 h 88"/>
              <a:gd name="T18" fmla="*/ 90520 w 146"/>
              <a:gd name="T19" fmla="*/ 21161 h 88"/>
              <a:gd name="T20" fmla="*/ 113452 w 146"/>
              <a:gd name="T21" fmla="*/ 24841 h 88"/>
              <a:gd name="T22" fmla="*/ 136384 w 146"/>
              <a:gd name="T23" fmla="*/ 29441 h 88"/>
              <a:gd name="T24" fmla="*/ 143626 w 146"/>
              <a:gd name="T25" fmla="*/ 33121 h 88"/>
              <a:gd name="T26" fmla="*/ 148453 w 146"/>
              <a:gd name="T27" fmla="*/ 38641 h 88"/>
              <a:gd name="T28" fmla="*/ 148453 w 146"/>
              <a:gd name="T29" fmla="*/ 42321 h 88"/>
              <a:gd name="T30" fmla="*/ 146040 w 146"/>
              <a:gd name="T31" fmla="*/ 48761 h 88"/>
              <a:gd name="T32" fmla="*/ 148453 w 146"/>
              <a:gd name="T33" fmla="*/ 56121 h 88"/>
              <a:gd name="T34" fmla="*/ 159316 w 146"/>
              <a:gd name="T35" fmla="*/ 59801 h 88"/>
              <a:gd name="T36" fmla="*/ 173799 w 146"/>
              <a:gd name="T37" fmla="*/ 65322 h 88"/>
              <a:gd name="T38" fmla="*/ 161730 w 146"/>
              <a:gd name="T39" fmla="*/ 69002 h 88"/>
              <a:gd name="T40" fmla="*/ 143626 w 146"/>
              <a:gd name="T41" fmla="*/ 69002 h 88"/>
              <a:gd name="T42" fmla="*/ 133970 w 146"/>
              <a:gd name="T43" fmla="*/ 69002 h 88"/>
              <a:gd name="T44" fmla="*/ 123108 w 146"/>
              <a:gd name="T45" fmla="*/ 71762 h 88"/>
              <a:gd name="T46" fmla="*/ 111038 w 146"/>
              <a:gd name="T47" fmla="*/ 69002 h 88"/>
              <a:gd name="T48" fmla="*/ 106211 w 146"/>
              <a:gd name="T49" fmla="*/ 69002 h 88"/>
              <a:gd name="T50" fmla="*/ 92934 w 146"/>
              <a:gd name="T51" fmla="*/ 71762 h 88"/>
              <a:gd name="T52" fmla="*/ 76037 w 146"/>
              <a:gd name="T53" fmla="*/ 69002 h 88"/>
              <a:gd name="T54" fmla="*/ 71209 w 146"/>
              <a:gd name="T55" fmla="*/ 69002 h 88"/>
              <a:gd name="T56" fmla="*/ 65175 w 146"/>
              <a:gd name="T57" fmla="*/ 71762 h 88"/>
              <a:gd name="T58" fmla="*/ 53105 w 146"/>
              <a:gd name="T59" fmla="*/ 75442 h 88"/>
              <a:gd name="T60" fmla="*/ 27760 w 146"/>
              <a:gd name="T61" fmla="*/ 52441 h 88"/>
              <a:gd name="T62" fmla="*/ 9656 w 146"/>
              <a:gd name="T63" fmla="*/ 31281 h 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6"/>
              <a:gd name="T97" fmla="*/ 0 h 88"/>
              <a:gd name="T98" fmla="*/ 146 w 146"/>
              <a:gd name="T99" fmla="*/ 88 h 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6" h="88">
                <a:moveTo>
                  <a:pt x="0" y="30"/>
                </a:moveTo>
                <a:lnTo>
                  <a:pt x="0" y="25"/>
                </a:lnTo>
                <a:lnTo>
                  <a:pt x="0" y="19"/>
                </a:lnTo>
                <a:lnTo>
                  <a:pt x="6" y="15"/>
                </a:lnTo>
                <a:lnTo>
                  <a:pt x="10" y="9"/>
                </a:lnTo>
                <a:lnTo>
                  <a:pt x="19" y="7"/>
                </a:lnTo>
                <a:lnTo>
                  <a:pt x="29" y="6"/>
                </a:lnTo>
                <a:lnTo>
                  <a:pt x="33" y="4"/>
                </a:lnTo>
                <a:lnTo>
                  <a:pt x="35" y="0"/>
                </a:lnTo>
                <a:lnTo>
                  <a:pt x="38" y="0"/>
                </a:lnTo>
                <a:lnTo>
                  <a:pt x="44" y="0"/>
                </a:lnTo>
                <a:lnTo>
                  <a:pt x="46" y="4"/>
                </a:lnTo>
                <a:lnTo>
                  <a:pt x="50" y="6"/>
                </a:lnTo>
                <a:lnTo>
                  <a:pt x="56" y="7"/>
                </a:lnTo>
                <a:lnTo>
                  <a:pt x="63" y="9"/>
                </a:lnTo>
                <a:lnTo>
                  <a:pt x="65" y="13"/>
                </a:lnTo>
                <a:lnTo>
                  <a:pt x="67" y="15"/>
                </a:lnTo>
                <a:lnTo>
                  <a:pt x="71" y="17"/>
                </a:lnTo>
                <a:lnTo>
                  <a:pt x="73" y="19"/>
                </a:lnTo>
                <a:lnTo>
                  <a:pt x="75" y="23"/>
                </a:lnTo>
                <a:lnTo>
                  <a:pt x="79" y="25"/>
                </a:lnTo>
                <a:lnTo>
                  <a:pt x="94" y="27"/>
                </a:lnTo>
                <a:lnTo>
                  <a:pt x="111" y="30"/>
                </a:lnTo>
                <a:lnTo>
                  <a:pt x="113" y="32"/>
                </a:lnTo>
                <a:lnTo>
                  <a:pt x="117" y="34"/>
                </a:lnTo>
                <a:lnTo>
                  <a:pt x="119" y="36"/>
                </a:lnTo>
                <a:lnTo>
                  <a:pt x="121" y="38"/>
                </a:lnTo>
                <a:lnTo>
                  <a:pt x="123" y="42"/>
                </a:lnTo>
                <a:lnTo>
                  <a:pt x="127" y="44"/>
                </a:lnTo>
                <a:lnTo>
                  <a:pt x="123" y="46"/>
                </a:lnTo>
                <a:lnTo>
                  <a:pt x="121" y="48"/>
                </a:lnTo>
                <a:lnTo>
                  <a:pt x="121" y="53"/>
                </a:lnTo>
                <a:lnTo>
                  <a:pt x="121" y="59"/>
                </a:lnTo>
                <a:lnTo>
                  <a:pt x="123" y="61"/>
                </a:lnTo>
                <a:lnTo>
                  <a:pt x="127" y="63"/>
                </a:lnTo>
                <a:lnTo>
                  <a:pt x="132" y="65"/>
                </a:lnTo>
                <a:lnTo>
                  <a:pt x="140" y="69"/>
                </a:lnTo>
                <a:lnTo>
                  <a:pt x="144" y="71"/>
                </a:lnTo>
                <a:lnTo>
                  <a:pt x="146" y="73"/>
                </a:lnTo>
                <a:lnTo>
                  <a:pt x="134" y="75"/>
                </a:lnTo>
                <a:lnTo>
                  <a:pt x="121" y="78"/>
                </a:lnTo>
                <a:lnTo>
                  <a:pt x="119" y="75"/>
                </a:lnTo>
                <a:lnTo>
                  <a:pt x="117" y="73"/>
                </a:lnTo>
                <a:lnTo>
                  <a:pt x="111" y="75"/>
                </a:lnTo>
                <a:lnTo>
                  <a:pt x="107" y="78"/>
                </a:lnTo>
                <a:lnTo>
                  <a:pt x="102" y="78"/>
                </a:lnTo>
                <a:lnTo>
                  <a:pt x="98" y="78"/>
                </a:lnTo>
                <a:lnTo>
                  <a:pt x="92" y="75"/>
                </a:lnTo>
                <a:lnTo>
                  <a:pt x="90" y="75"/>
                </a:lnTo>
                <a:lnTo>
                  <a:pt x="88" y="75"/>
                </a:lnTo>
                <a:lnTo>
                  <a:pt x="88" y="78"/>
                </a:lnTo>
                <a:lnTo>
                  <a:pt x="77" y="78"/>
                </a:lnTo>
                <a:lnTo>
                  <a:pt x="67" y="78"/>
                </a:lnTo>
                <a:lnTo>
                  <a:pt x="63" y="75"/>
                </a:lnTo>
                <a:lnTo>
                  <a:pt x="61" y="75"/>
                </a:lnTo>
                <a:lnTo>
                  <a:pt x="59" y="75"/>
                </a:lnTo>
                <a:lnTo>
                  <a:pt x="59" y="78"/>
                </a:lnTo>
                <a:lnTo>
                  <a:pt x="54" y="78"/>
                </a:lnTo>
                <a:lnTo>
                  <a:pt x="50" y="78"/>
                </a:lnTo>
                <a:lnTo>
                  <a:pt x="44" y="82"/>
                </a:lnTo>
                <a:lnTo>
                  <a:pt x="38" y="88"/>
                </a:lnTo>
                <a:lnTo>
                  <a:pt x="23" y="57"/>
                </a:lnTo>
                <a:lnTo>
                  <a:pt x="15" y="42"/>
                </a:lnTo>
                <a:lnTo>
                  <a:pt x="8" y="34"/>
                </a:lnTo>
                <a:lnTo>
                  <a:pt x="0" y="30"/>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08" name="Freeform 101"/>
          <p:cNvSpPr>
            <a:spLocks/>
          </p:cNvSpPr>
          <p:nvPr/>
        </p:nvSpPr>
        <p:spPr bwMode="auto">
          <a:xfrm>
            <a:off x="2306638" y="3663950"/>
            <a:ext cx="139700" cy="236538"/>
          </a:xfrm>
          <a:custGeom>
            <a:avLst/>
            <a:gdLst>
              <a:gd name="T0" fmla="*/ 0 w 115"/>
              <a:gd name="T1" fmla="*/ 225228 h 251"/>
              <a:gd name="T2" fmla="*/ 2430 w 115"/>
              <a:gd name="T3" fmla="*/ 222401 h 251"/>
              <a:gd name="T4" fmla="*/ 8503 w 115"/>
              <a:gd name="T5" fmla="*/ 216747 h 251"/>
              <a:gd name="T6" fmla="*/ 13363 w 115"/>
              <a:gd name="T7" fmla="*/ 212978 h 251"/>
              <a:gd name="T8" fmla="*/ 15792 w 115"/>
              <a:gd name="T9" fmla="*/ 205439 h 251"/>
              <a:gd name="T10" fmla="*/ 13363 w 115"/>
              <a:gd name="T11" fmla="*/ 198842 h 251"/>
              <a:gd name="T12" fmla="*/ 10933 w 115"/>
              <a:gd name="T13" fmla="*/ 189418 h 251"/>
              <a:gd name="T14" fmla="*/ 27940 w 115"/>
              <a:gd name="T15" fmla="*/ 179994 h 251"/>
              <a:gd name="T16" fmla="*/ 48591 w 115"/>
              <a:gd name="T17" fmla="*/ 175282 h 251"/>
              <a:gd name="T18" fmla="*/ 55880 w 115"/>
              <a:gd name="T19" fmla="*/ 171513 h 251"/>
              <a:gd name="T20" fmla="*/ 60739 w 115"/>
              <a:gd name="T21" fmla="*/ 165859 h 251"/>
              <a:gd name="T22" fmla="*/ 66813 w 115"/>
              <a:gd name="T23" fmla="*/ 162089 h 251"/>
              <a:gd name="T24" fmla="*/ 66813 w 115"/>
              <a:gd name="T25" fmla="*/ 149838 h 251"/>
              <a:gd name="T26" fmla="*/ 60739 w 115"/>
              <a:gd name="T27" fmla="*/ 144184 h 251"/>
              <a:gd name="T28" fmla="*/ 58310 w 115"/>
              <a:gd name="T29" fmla="*/ 131933 h 251"/>
              <a:gd name="T30" fmla="*/ 60739 w 115"/>
              <a:gd name="T31" fmla="*/ 120624 h 251"/>
              <a:gd name="T32" fmla="*/ 66813 w 115"/>
              <a:gd name="T33" fmla="*/ 114970 h 251"/>
              <a:gd name="T34" fmla="*/ 66813 w 115"/>
              <a:gd name="T35" fmla="*/ 102719 h 251"/>
              <a:gd name="T36" fmla="*/ 60739 w 115"/>
              <a:gd name="T37" fmla="*/ 98950 h 251"/>
              <a:gd name="T38" fmla="*/ 48591 w 115"/>
              <a:gd name="T39" fmla="*/ 69736 h 251"/>
              <a:gd name="T40" fmla="*/ 36443 w 115"/>
              <a:gd name="T41" fmla="*/ 43349 h 251"/>
              <a:gd name="T42" fmla="*/ 32799 w 115"/>
              <a:gd name="T43" fmla="*/ 30156 h 251"/>
              <a:gd name="T44" fmla="*/ 25510 w 115"/>
              <a:gd name="T45" fmla="*/ 16020 h 251"/>
              <a:gd name="T46" fmla="*/ 27940 w 115"/>
              <a:gd name="T47" fmla="*/ 8481 h 251"/>
              <a:gd name="T48" fmla="*/ 36443 w 115"/>
              <a:gd name="T49" fmla="*/ 2827 h 251"/>
              <a:gd name="T50" fmla="*/ 46162 w 115"/>
              <a:gd name="T51" fmla="*/ 0 h 251"/>
              <a:gd name="T52" fmla="*/ 55880 w 115"/>
              <a:gd name="T53" fmla="*/ 2827 h 251"/>
              <a:gd name="T54" fmla="*/ 74102 w 115"/>
              <a:gd name="T55" fmla="*/ 6597 h 251"/>
              <a:gd name="T56" fmla="*/ 91109 w 115"/>
              <a:gd name="T57" fmla="*/ 32041 h 251"/>
              <a:gd name="T58" fmla="*/ 88679 w 115"/>
              <a:gd name="T59" fmla="*/ 77275 h 251"/>
              <a:gd name="T60" fmla="*/ 94753 w 115"/>
              <a:gd name="T61" fmla="*/ 104604 h 251"/>
              <a:gd name="T62" fmla="*/ 109330 w 115"/>
              <a:gd name="T63" fmla="*/ 116855 h 251"/>
              <a:gd name="T64" fmla="*/ 125123 w 115"/>
              <a:gd name="T65" fmla="*/ 124394 h 251"/>
              <a:gd name="T66" fmla="*/ 122693 w 115"/>
              <a:gd name="T67" fmla="*/ 153608 h 251"/>
              <a:gd name="T68" fmla="*/ 99612 w 115"/>
              <a:gd name="T69" fmla="*/ 209208 h 251"/>
              <a:gd name="T70" fmla="*/ 69243 w 115"/>
              <a:gd name="T71" fmla="*/ 234652 h 251"/>
              <a:gd name="T72" fmla="*/ 23081 w 115"/>
              <a:gd name="T73" fmla="*/ 230883 h 2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5"/>
              <a:gd name="T112" fmla="*/ 0 h 251"/>
              <a:gd name="T113" fmla="*/ 115 w 115"/>
              <a:gd name="T114" fmla="*/ 251 h 25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5" h="251">
                <a:moveTo>
                  <a:pt x="0" y="241"/>
                </a:moveTo>
                <a:lnTo>
                  <a:pt x="0" y="239"/>
                </a:lnTo>
                <a:lnTo>
                  <a:pt x="0" y="238"/>
                </a:lnTo>
                <a:lnTo>
                  <a:pt x="2" y="236"/>
                </a:lnTo>
                <a:lnTo>
                  <a:pt x="4" y="232"/>
                </a:lnTo>
                <a:lnTo>
                  <a:pt x="7" y="230"/>
                </a:lnTo>
                <a:lnTo>
                  <a:pt x="9" y="228"/>
                </a:lnTo>
                <a:lnTo>
                  <a:pt x="11" y="226"/>
                </a:lnTo>
                <a:lnTo>
                  <a:pt x="13" y="222"/>
                </a:lnTo>
                <a:lnTo>
                  <a:pt x="13" y="218"/>
                </a:lnTo>
                <a:lnTo>
                  <a:pt x="13" y="213"/>
                </a:lnTo>
                <a:lnTo>
                  <a:pt x="11" y="211"/>
                </a:lnTo>
                <a:lnTo>
                  <a:pt x="9" y="209"/>
                </a:lnTo>
                <a:lnTo>
                  <a:pt x="9" y="201"/>
                </a:lnTo>
                <a:lnTo>
                  <a:pt x="9" y="193"/>
                </a:lnTo>
                <a:lnTo>
                  <a:pt x="23" y="191"/>
                </a:lnTo>
                <a:lnTo>
                  <a:pt x="38" y="190"/>
                </a:lnTo>
                <a:lnTo>
                  <a:pt x="40" y="186"/>
                </a:lnTo>
                <a:lnTo>
                  <a:pt x="44" y="184"/>
                </a:lnTo>
                <a:lnTo>
                  <a:pt x="46" y="182"/>
                </a:lnTo>
                <a:lnTo>
                  <a:pt x="48" y="180"/>
                </a:lnTo>
                <a:lnTo>
                  <a:pt x="50" y="176"/>
                </a:lnTo>
                <a:lnTo>
                  <a:pt x="52" y="174"/>
                </a:lnTo>
                <a:lnTo>
                  <a:pt x="55" y="172"/>
                </a:lnTo>
                <a:lnTo>
                  <a:pt x="55" y="165"/>
                </a:lnTo>
                <a:lnTo>
                  <a:pt x="55" y="159"/>
                </a:lnTo>
                <a:lnTo>
                  <a:pt x="52" y="155"/>
                </a:lnTo>
                <a:lnTo>
                  <a:pt x="50" y="153"/>
                </a:lnTo>
                <a:lnTo>
                  <a:pt x="48" y="151"/>
                </a:lnTo>
                <a:lnTo>
                  <a:pt x="48" y="140"/>
                </a:lnTo>
                <a:lnTo>
                  <a:pt x="48" y="130"/>
                </a:lnTo>
                <a:lnTo>
                  <a:pt x="50" y="128"/>
                </a:lnTo>
                <a:lnTo>
                  <a:pt x="52" y="126"/>
                </a:lnTo>
                <a:lnTo>
                  <a:pt x="55" y="122"/>
                </a:lnTo>
                <a:lnTo>
                  <a:pt x="55" y="117"/>
                </a:lnTo>
                <a:lnTo>
                  <a:pt x="55" y="109"/>
                </a:lnTo>
                <a:lnTo>
                  <a:pt x="52" y="107"/>
                </a:lnTo>
                <a:lnTo>
                  <a:pt x="50" y="105"/>
                </a:lnTo>
                <a:lnTo>
                  <a:pt x="48" y="101"/>
                </a:lnTo>
                <a:lnTo>
                  <a:pt x="40" y="74"/>
                </a:lnTo>
                <a:lnTo>
                  <a:pt x="32" y="48"/>
                </a:lnTo>
                <a:lnTo>
                  <a:pt x="30" y="46"/>
                </a:lnTo>
                <a:lnTo>
                  <a:pt x="29" y="44"/>
                </a:lnTo>
                <a:lnTo>
                  <a:pt x="27" y="32"/>
                </a:lnTo>
                <a:lnTo>
                  <a:pt x="23" y="19"/>
                </a:lnTo>
                <a:lnTo>
                  <a:pt x="21" y="17"/>
                </a:lnTo>
                <a:lnTo>
                  <a:pt x="19" y="15"/>
                </a:lnTo>
                <a:lnTo>
                  <a:pt x="23" y="9"/>
                </a:lnTo>
                <a:lnTo>
                  <a:pt x="29" y="5"/>
                </a:lnTo>
                <a:lnTo>
                  <a:pt x="30" y="3"/>
                </a:lnTo>
                <a:lnTo>
                  <a:pt x="32" y="0"/>
                </a:lnTo>
                <a:lnTo>
                  <a:pt x="38" y="0"/>
                </a:lnTo>
                <a:lnTo>
                  <a:pt x="44" y="0"/>
                </a:lnTo>
                <a:lnTo>
                  <a:pt x="46" y="3"/>
                </a:lnTo>
                <a:lnTo>
                  <a:pt x="48" y="5"/>
                </a:lnTo>
                <a:lnTo>
                  <a:pt x="61" y="7"/>
                </a:lnTo>
                <a:lnTo>
                  <a:pt x="77" y="9"/>
                </a:lnTo>
                <a:lnTo>
                  <a:pt x="75" y="34"/>
                </a:lnTo>
                <a:lnTo>
                  <a:pt x="75" y="59"/>
                </a:lnTo>
                <a:lnTo>
                  <a:pt x="73" y="82"/>
                </a:lnTo>
                <a:lnTo>
                  <a:pt x="73" y="107"/>
                </a:lnTo>
                <a:lnTo>
                  <a:pt x="78" y="111"/>
                </a:lnTo>
                <a:lnTo>
                  <a:pt x="86" y="117"/>
                </a:lnTo>
                <a:lnTo>
                  <a:pt x="90" y="124"/>
                </a:lnTo>
                <a:lnTo>
                  <a:pt x="96" y="128"/>
                </a:lnTo>
                <a:lnTo>
                  <a:pt x="103" y="132"/>
                </a:lnTo>
                <a:lnTo>
                  <a:pt x="115" y="136"/>
                </a:lnTo>
                <a:lnTo>
                  <a:pt x="101" y="163"/>
                </a:lnTo>
                <a:lnTo>
                  <a:pt x="90" y="191"/>
                </a:lnTo>
                <a:lnTo>
                  <a:pt x="82" y="222"/>
                </a:lnTo>
                <a:lnTo>
                  <a:pt x="77" y="251"/>
                </a:lnTo>
                <a:lnTo>
                  <a:pt x="57" y="249"/>
                </a:lnTo>
                <a:lnTo>
                  <a:pt x="38" y="247"/>
                </a:lnTo>
                <a:lnTo>
                  <a:pt x="19" y="245"/>
                </a:lnTo>
                <a:lnTo>
                  <a:pt x="0" y="241"/>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09" name="Freeform 102"/>
          <p:cNvSpPr>
            <a:spLocks/>
          </p:cNvSpPr>
          <p:nvPr/>
        </p:nvSpPr>
        <p:spPr bwMode="auto">
          <a:xfrm>
            <a:off x="1911350" y="3694113"/>
            <a:ext cx="257175" cy="261937"/>
          </a:xfrm>
          <a:custGeom>
            <a:avLst/>
            <a:gdLst>
              <a:gd name="T0" fmla="*/ 141265 w 213"/>
              <a:gd name="T1" fmla="*/ 247906 h 280"/>
              <a:gd name="T2" fmla="*/ 120739 w 213"/>
              <a:gd name="T3" fmla="*/ 240422 h 280"/>
              <a:gd name="T4" fmla="*/ 121947 w 213"/>
              <a:gd name="T5" fmla="*/ 233873 h 280"/>
              <a:gd name="T6" fmla="*/ 120739 w 213"/>
              <a:gd name="T7" fmla="*/ 222647 h 280"/>
              <a:gd name="T8" fmla="*/ 111080 w 213"/>
              <a:gd name="T9" fmla="*/ 217034 h 280"/>
              <a:gd name="T10" fmla="*/ 85725 w 213"/>
              <a:gd name="T11" fmla="*/ 210486 h 280"/>
              <a:gd name="T12" fmla="*/ 60370 w 213"/>
              <a:gd name="T13" fmla="*/ 203002 h 280"/>
              <a:gd name="T14" fmla="*/ 50711 w 213"/>
              <a:gd name="T15" fmla="*/ 195518 h 280"/>
              <a:gd name="T16" fmla="*/ 30185 w 213"/>
              <a:gd name="T17" fmla="*/ 188970 h 280"/>
              <a:gd name="T18" fmla="*/ 25355 w 213"/>
              <a:gd name="T19" fmla="*/ 167453 h 280"/>
              <a:gd name="T20" fmla="*/ 30185 w 213"/>
              <a:gd name="T21" fmla="*/ 144066 h 280"/>
              <a:gd name="T22" fmla="*/ 32600 w 213"/>
              <a:gd name="T23" fmla="*/ 129098 h 280"/>
              <a:gd name="T24" fmla="*/ 25355 w 213"/>
              <a:gd name="T25" fmla="*/ 120679 h 280"/>
              <a:gd name="T26" fmla="*/ 13281 w 213"/>
              <a:gd name="T27" fmla="*/ 105711 h 280"/>
              <a:gd name="T28" fmla="*/ 0 w 213"/>
              <a:gd name="T29" fmla="*/ 93549 h 280"/>
              <a:gd name="T30" fmla="*/ 15696 w 213"/>
              <a:gd name="T31" fmla="*/ 87936 h 280"/>
              <a:gd name="T32" fmla="*/ 30185 w 213"/>
              <a:gd name="T33" fmla="*/ 81388 h 280"/>
              <a:gd name="T34" fmla="*/ 32600 w 213"/>
              <a:gd name="T35" fmla="*/ 43033 h 280"/>
              <a:gd name="T36" fmla="*/ 25355 w 213"/>
              <a:gd name="T37" fmla="*/ 30871 h 280"/>
              <a:gd name="T38" fmla="*/ 27770 w 213"/>
              <a:gd name="T39" fmla="*/ 11226 h 280"/>
              <a:gd name="T40" fmla="*/ 36222 w 213"/>
              <a:gd name="T41" fmla="*/ 3742 h 280"/>
              <a:gd name="T42" fmla="*/ 43466 w 213"/>
              <a:gd name="T43" fmla="*/ 1871 h 280"/>
              <a:gd name="T44" fmla="*/ 88140 w 213"/>
              <a:gd name="T45" fmla="*/ 0 h 280"/>
              <a:gd name="T46" fmla="*/ 96592 w 213"/>
              <a:gd name="T47" fmla="*/ 11226 h 280"/>
              <a:gd name="T48" fmla="*/ 106251 w 213"/>
              <a:gd name="T49" fmla="*/ 21516 h 280"/>
              <a:gd name="T50" fmla="*/ 149717 w 213"/>
              <a:gd name="T51" fmla="*/ 29000 h 280"/>
              <a:gd name="T52" fmla="*/ 156961 w 213"/>
              <a:gd name="T53" fmla="*/ 36484 h 280"/>
              <a:gd name="T54" fmla="*/ 166620 w 213"/>
              <a:gd name="T55" fmla="*/ 41162 h 280"/>
              <a:gd name="T56" fmla="*/ 176280 w 213"/>
              <a:gd name="T57" fmla="*/ 48646 h 280"/>
              <a:gd name="T58" fmla="*/ 184731 w 213"/>
              <a:gd name="T59" fmla="*/ 56130 h 280"/>
              <a:gd name="T60" fmla="*/ 191976 w 213"/>
              <a:gd name="T61" fmla="*/ 62678 h 280"/>
              <a:gd name="T62" fmla="*/ 201635 w 213"/>
              <a:gd name="T63" fmla="*/ 70162 h 280"/>
              <a:gd name="T64" fmla="*/ 210087 w 213"/>
              <a:gd name="T65" fmla="*/ 75775 h 280"/>
              <a:gd name="T66" fmla="*/ 214916 w 213"/>
              <a:gd name="T67" fmla="*/ 128163 h 280"/>
              <a:gd name="T68" fmla="*/ 222161 w 213"/>
              <a:gd name="T69" fmla="*/ 149679 h 280"/>
              <a:gd name="T70" fmla="*/ 231820 w 213"/>
              <a:gd name="T71" fmla="*/ 154356 h 280"/>
              <a:gd name="T72" fmla="*/ 240271 w 213"/>
              <a:gd name="T73" fmla="*/ 161840 h 280"/>
              <a:gd name="T74" fmla="*/ 247516 w 213"/>
              <a:gd name="T75" fmla="*/ 172131 h 280"/>
              <a:gd name="T76" fmla="*/ 257175 w 213"/>
              <a:gd name="T77" fmla="*/ 185228 h 280"/>
              <a:gd name="T78" fmla="*/ 254760 w 213"/>
              <a:gd name="T79" fmla="*/ 214228 h 280"/>
              <a:gd name="T80" fmla="*/ 187146 w 213"/>
              <a:gd name="T81" fmla="*/ 220776 h 280"/>
              <a:gd name="T82" fmla="*/ 207672 w 213"/>
              <a:gd name="T83" fmla="*/ 237615 h 280"/>
              <a:gd name="T84" fmla="*/ 206464 w 213"/>
              <a:gd name="T85" fmla="*/ 244164 h 280"/>
              <a:gd name="T86" fmla="*/ 187146 w 213"/>
              <a:gd name="T87" fmla="*/ 253519 h 280"/>
              <a:gd name="T88" fmla="*/ 146095 w 213"/>
              <a:gd name="T89" fmla="*/ 253519 h 2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3"/>
              <a:gd name="T136" fmla="*/ 0 h 280"/>
              <a:gd name="T137" fmla="*/ 213 w 213"/>
              <a:gd name="T138" fmla="*/ 280 h 2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3" h="280">
                <a:moveTo>
                  <a:pt x="121" y="271"/>
                </a:moveTo>
                <a:lnTo>
                  <a:pt x="119" y="267"/>
                </a:lnTo>
                <a:lnTo>
                  <a:pt x="117" y="265"/>
                </a:lnTo>
                <a:lnTo>
                  <a:pt x="109" y="263"/>
                </a:lnTo>
                <a:lnTo>
                  <a:pt x="101" y="261"/>
                </a:lnTo>
                <a:lnTo>
                  <a:pt x="100" y="257"/>
                </a:lnTo>
                <a:lnTo>
                  <a:pt x="98" y="255"/>
                </a:lnTo>
                <a:lnTo>
                  <a:pt x="100" y="254"/>
                </a:lnTo>
                <a:lnTo>
                  <a:pt x="101" y="250"/>
                </a:lnTo>
                <a:lnTo>
                  <a:pt x="101" y="246"/>
                </a:lnTo>
                <a:lnTo>
                  <a:pt x="101" y="240"/>
                </a:lnTo>
                <a:lnTo>
                  <a:pt x="100" y="238"/>
                </a:lnTo>
                <a:lnTo>
                  <a:pt x="98" y="236"/>
                </a:lnTo>
                <a:lnTo>
                  <a:pt x="94" y="234"/>
                </a:lnTo>
                <a:lnTo>
                  <a:pt x="92" y="232"/>
                </a:lnTo>
                <a:lnTo>
                  <a:pt x="90" y="229"/>
                </a:lnTo>
                <a:lnTo>
                  <a:pt x="88" y="227"/>
                </a:lnTo>
                <a:lnTo>
                  <a:pt x="71" y="225"/>
                </a:lnTo>
                <a:lnTo>
                  <a:pt x="54" y="221"/>
                </a:lnTo>
                <a:lnTo>
                  <a:pt x="52" y="219"/>
                </a:lnTo>
                <a:lnTo>
                  <a:pt x="50" y="217"/>
                </a:lnTo>
                <a:lnTo>
                  <a:pt x="46" y="215"/>
                </a:lnTo>
                <a:lnTo>
                  <a:pt x="44" y="211"/>
                </a:lnTo>
                <a:lnTo>
                  <a:pt x="42" y="209"/>
                </a:lnTo>
                <a:lnTo>
                  <a:pt x="38" y="208"/>
                </a:lnTo>
                <a:lnTo>
                  <a:pt x="32" y="206"/>
                </a:lnTo>
                <a:lnTo>
                  <a:pt x="25" y="202"/>
                </a:lnTo>
                <a:lnTo>
                  <a:pt x="23" y="200"/>
                </a:lnTo>
                <a:lnTo>
                  <a:pt x="21" y="198"/>
                </a:lnTo>
                <a:lnTo>
                  <a:pt x="21" y="179"/>
                </a:lnTo>
                <a:lnTo>
                  <a:pt x="21" y="160"/>
                </a:lnTo>
                <a:lnTo>
                  <a:pt x="23" y="156"/>
                </a:lnTo>
                <a:lnTo>
                  <a:pt x="25" y="154"/>
                </a:lnTo>
                <a:lnTo>
                  <a:pt x="27" y="150"/>
                </a:lnTo>
                <a:lnTo>
                  <a:pt x="29" y="144"/>
                </a:lnTo>
                <a:lnTo>
                  <a:pt x="27" y="138"/>
                </a:lnTo>
                <a:lnTo>
                  <a:pt x="25" y="135"/>
                </a:lnTo>
                <a:lnTo>
                  <a:pt x="23" y="133"/>
                </a:lnTo>
                <a:lnTo>
                  <a:pt x="21" y="129"/>
                </a:lnTo>
                <a:lnTo>
                  <a:pt x="17" y="123"/>
                </a:lnTo>
                <a:lnTo>
                  <a:pt x="15" y="115"/>
                </a:lnTo>
                <a:lnTo>
                  <a:pt x="11" y="113"/>
                </a:lnTo>
                <a:lnTo>
                  <a:pt x="9" y="112"/>
                </a:lnTo>
                <a:lnTo>
                  <a:pt x="6" y="106"/>
                </a:lnTo>
                <a:lnTo>
                  <a:pt x="0" y="100"/>
                </a:lnTo>
                <a:lnTo>
                  <a:pt x="4" y="98"/>
                </a:lnTo>
                <a:lnTo>
                  <a:pt x="6" y="96"/>
                </a:lnTo>
                <a:lnTo>
                  <a:pt x="13" y="94"/>
                </a:lnTo>
                <a:lnTo>
                  <a:pt x="21" y="90"/>
                </a:lnTo>
                <a:lnTo>
                  <a:pt x="23" y="89"/>
                </a:lnTo>
                <a:lnTo>
                  <a:pt x="25" y="87"/>
                </a:lnTo>
                <a:lnTo>
                  <a:pt x="27" y="79"/>
                </a:lnTo>
                <a:lnTo>
                  <a:pt x="29" y="62"/>
                </a:lnTo>
                <a:lnTo>
                  <a:pt x="27" y="46"/>
                </a:lnTo>
                <a:lnTo>
                  <a:pt x="25" y="39"/>
                </a:lnTo>
                <a:lnTo>
                  <a:pt x="23" y="35"/>
                </a:lnTo>
                <a:lnTo>
                  <a:pt x="21" y="33"/>
                </a:lnTo>
                <a:lnTo>
                  <a:pt x="21" y="23"/>
                </a:lnTo>
                <a:lnTo>
                  <a:pt x="21" y="14"/>
                </a:lnTo>
                <a:lnTo>
                  <a:pt x="23" y="12"/>
                </a:lnTo>
                <a:lnTo>
                  <a:pt x="25" y="10"/>
                </a:lnTo>
                <a:lnTo>
                  <a:pt x="27" y="6"/>
                </a:lnTo>
                <a:lnTo>
                  <a:pt x="30" y="4"/>
                </a:lnTo>
                <a:lnTo>
                  <a:pt x="32" y="2"/>
                </a:lnTo>
                <a:lnTo>
                  <a:pt x="34" y="0"/>
                </a:lnTo>
                <a:lnTo>
                  <a:pt x="36" y="2"/>
                </a:lnTo>
                <a:lnTo>
                  <a:pt x="38" y="4"/>
                </a:lnTo>
                <a:lnTo>
                  <a:pt x="55" y="2"/>
                </a:lnTo>
                <a:lnTo>
                  <a:pt x="73" y="0"/>
                </a:lnTo>
                <a:lnTo>
                  <a:pt x="75" y="2"/>
                </a:lnTo>
                <a:lnTo>
                  <a:pt x="78" y="4"/>
                </a:lnTo>
                <a:lnTo>
                  <a:pt x="80" y="12"/>
                </a:lnTo>
                <a:lnTo>
                  <a:pt x="82" y="18"/>
                </a:lnTo>
                <a:lnTo>
                  <a:pt x="84" y="21"/>
                </a:lnTo>
                <a:lnTo>
                  <a:pt x="88" y="23"/>
                </a:lnTo>
                <a:lnTo>
                  <a:pt x="103" y="25"/>
                </a:lnTo>
                <a:lnTo>
                  <a:pt x="121" y="29"/>
                </a:lnTo>
                <a:lnTo>
                  <a:pt x="124" y="31"/>
                </a:lnTo>
                <a:lnTo>
                  <a:pt x="126" y="33"/>
                </a:lnTo>
                <a:lnTo>
                  <a:pt x="128" y="35"/>
                </a:lnTo>
                <a:lnTo>
                  <a:pt x="130" y="39"/>
                </a:lnTo>
                <a:lnTo>
                  <a:pt x="134" y="41"/>
                </a:lnTo>
                <a:lnTo>
                  <a:pt x="136" y="42"/>
                </a:lnTo>
                <a:lnTo>
                  <a:pt x="138" y="44"/>
                </a:lnTo>
                <a:lnTo>
                  <a:pt x="142" y="48"/>
                </a:lnTo>
                <a:lnTo>
                  <a:pt x="144" y="50"/>
                </a:lnTo>
                <a:lnTo>
                  <a:pt x="146" y="52"/>
                </a:lnTo>
                <a:lnTo>
                  <a:pt x="148" y="54"/>
                </a:lnTo>
                <a:lnTo>
                  <a:pt x="151" y="58"/>
                </a:lnTo>
                <a:lnTo>
                  <a:pt x="153" y="60"/>
                </a:lnTo>
                <a:lnTo>
                  <a:pt x="155" y="62"/>
                </a:lnTo>
                <a:lnTo>
                  <a:pt x="157" y="64"/>
                </a:lnTo>
                <a:lnTo>
                  <a:pt x="159" y="67"/>
                </a:lnTo>
                <a:lnTo>
                  <a:pt x="163" y="69"/>
                </a:lnTo>
                <a:lnTo>
                  <a:pt x="165" y="71"/>
                </a:lnTo>
                <a:lnTo>
                  <a:pt x="167" y="75"/>
                </a:lnTo>
                <a:lnTo>
                  <a:pt x="171" y="77"/>
                </a:lnTo>
                <a:lnTo>
                  <a:pt x="172" y="79"/>
                </a:lnTo>
                <a:lnTo>
                  <a:pt x="174" y="81"/>
                </a:lnTo>
                <a:lnTo>
                  <a:pt x="176" y="100"/>
                </a:lnTo>
                <a:lnTo>
                  <a:pt x="176" y="117"/>
                </a:lnTo>
                <a:lnTo>
                  <a:pt x="178" y="137"/>
                </a:lnTo>
                <a:lnTo>
                  <a:pt x="180" y="154"/>
                </a:lnTo>
                <a:lnTo>
                  <a:pt x="182" y="156"/>
                </a:lnTo>
                <a:lnTo>
                  <a:pt x="184" y="160"/>
                </a:lnTo>
                <a:lnTo>
                  <a:pt x="186" y="161"/>
                </a:lnTo>
                <a:lnTo>
                  <a:pt x="190" y="163"/>
                </a:lnTo>
                <a:lnTo>
                  <a:pt x="192" y="165"/>
                </a:lnTo>
                <a:lnTo>
                  <a:pt x="194" y="169"/>
                </a:lnTo>
                <a:lnTo>
                  <a:pt x="195" y="171"/>
                </a:lnTo>
                <a:lnTo>
                  <a:pt x="199" y="173"/>
                </a:lnTo>
                <a:lnTo>
                  <a:pt x="201" y="175"/>
                </a:lnTo>
                <a:lnTo>
                  <a:pt x="203" y="179"/>
                </a:lnTo>
                <a:lnTo>
                  <a:pt x="205" y="184"/>
                </a:lnTo>
                <a:lnTo>
                  <a:pt x="209" y="192"/>
                </a:lnTo>
                <a:lnTo>
                  <a:pt x="211" y="196"/>
                </a:lnTo>
                <a:lnTo>
                  <a:pt x="213" y="198"/>
                </a:lnTo>
                <a:lnTo>
                  <a:pt x="213" y="211"/>
                </a:lnTo>
                <a:lnTo>
                  <a:pt x="213" y="227"/>
                </a:lnTo>
                <a:lnTo>
                  <a:pt x="211" y="229"/>
                </a:lnTo>
                <a:lnTo>
                  <a:pt x="209" y="232"/>
                </a:lnTo>
                <a:lnTo>
                  <a:pt x="182" y="234"/>
                </a:lnTo>
                <a:lnTo>
                  <a:pt x="155" y="236"/>
                </a:lnTo>
                <a:lnTo>
                  <a:pt x="163" y="244"/>
                </a:lnTo>
                <a:lnTo>
                  <a:pt x="171" y="250"/>
                </a:lnTo>
                <a:lnTo>
                  <a:pt x="172" y="254"/>
                </a:lnTo>
                <a:lnTo>
                  <a:pt x="174" y="255"/>
                </a:lnTo>
                <a:lnTo>
                  <a:pt x="172" y="257"/>
                </a:lnTo>
                <a:lnTo>
                  <a:pt x="171" y="261"/>
                </a:lnTo>
                <a:lnTo>
                  <a:pt x="163" y="261"/>
                </a:lnTo>
                <a:lnTo>
                  <a:pt x="155" y="261"/>
                </a:lnTo>
                <a:lnTo>
                  <a:pt x="155" y="271"/>
                </a:lnTo>
                <a:lnTo>
                  <a:pt x="155" y="280"/>
                </a:lnTo>
                <a:lnTo>
                  <a:pt x="138" y="275"/>
                </a:lnTo>
                <a:lnTo>
                  <a:pt x="121" y="271"/>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10" name="Freeform 103"/>
          <p:cNvSpPr>
            <a:spLocks/>
          </p:cNvSpPr>
          <p:nvPr/>
        </p:nvSpPr>
        <p:spPr bwMode="auto">
          <a:xfrm>
            <a:off x="2120900" y="3654425"/>
            <a:ext cx="242888" cy="276225"/>
          </a:xfrm>
          <a:custGeom>
            <a:avLst/>
            <a:gdLst>
              <a:gd name="T0" fmla="*/ 91678 w 204"/>
              <a:gd name="T1" fmla="*/ 272415 h 290"/>
              <a:gd name="T2" fmla="*/ 73819 w 204"/>
              <a:gd name="T3" fmla="*/ 264795 h 290"/>
              <a:gd name="T4" fmla="*/ 64294 w 204"/>
              <a:gd name="T5" fmla="*/ 259080 h 290"/>
              <a:gd name="T6" fmla="*/ 54769 w 204"/>
              <a:gd name="T7" fmla="*/ 237172 h 290"/>
              <a:gd name="T8" fmla="*/ 46434 w 204"/>
              <a:gd name="T9" fmla="*/ 217170 h 290"/>
              <a:gd name="T10" fmla="*/ 36909 w 204"/>
              <a:gd name="T11" fmla="*/ 200977 h 290"/>
              <a:gd name="T12" fmla="*/ 29766 w 204"/>
              <a:gd name="T13" fmla="*/ 193357 h 290"/>
              <a:gd name="T14" fmla="*/ 21431 w 204"/>
              <a:gd name="T15" fmla="*/ 186690 h 290"/>
              <a:gd name="T16" fmla="*/ 11906 w 204"/>
              <a:gd name="T17" fmla="*/ 180975 h 290"/>
              <a:gd name="T18" fmla="*/ 7144 w 204"/>
              <a:gd name="T19" fmla="*/ 127635 h 290"/>
              <a:gd name="T20" fmla="*/ 0 w 204"/>
              <a:gd name="T21" fmla="*/ 105727 h 290"/>
              <a:gd name="T22" fmla="*/ 11906 w 204"/>
              <a:gd name="T23" fmla="*/ 101917 h 290"/>
              <a:gd name="T24" fmla="*/ 23812 w 204"/>
              <a:gd name="T25" fmla="*/ 105727 h 290"/>
              <a:gd name="T26" fmla="*/ 36909 w 204"/>
              <a:gd name="T27" fmla="*/ 103822 h 290"/>
              <a:gd name="T28" fmla="*/ 46434 w 204"/>
              <a:gd name="T29" fmla="*/ 97155 h 290"/>
              <a:gd name="T30" fmla="*/ 59531 w 204"/>
              <a:gd name="T31" fmla="*/ 85725 h 290"/>
              <a:gd name="T32" fmla="*/ 76200 w 204"/>
              <a:gd name="T33" fmla="*/ 75247 h 290"/>
              <a:gd name="T34" fmla="*/ 108347 w 204"/>
              <a:gd name="T35" fmla="*/ 67628 h 290"/>
              <a:gd name="T36" fmla="*/ 114300 w 204"/>
              <a:gd name="T37" fmla="*/ 51435 h 290"/>
              <a:gd name="T38" fmla="*/ 123825 w 204"/>
              <a:gd name="T39" fmla="*/ 36195 h 290"/>
              <a:gd name="T40" fmla="*/ 98822 w 204"/>
              <a:gd name="T41" fmla="*/ 27622 h 290"/>
              <a:gd name="T42" fmla="*/ 96440 w 204"/>
              <a:gd name="T43" fmla="*/ 21907 h 290"/>
              <a:gd name="T44" fmla="*/ 151209 w 204"/>
              <a:gd name="T45" fmla="*/ 14287 h 290"/>
              <a:gd name="T46" fmla="*/ 158353 w 204"/>
              <a:gd name="T47" fmla="*/ 7620 h 290"/>
              <a:gd name="T48" fmla="*/ 166687 w 204"/>
              <a:gd name="T49" fmla="*/ 0 h 290"/>
              <a:gd name="T50" fmla="*/ 176212 w 204"/>
              <a:gd name="T51" fmla="*/ 7620 h 290"/>
              <a:gd name="T52" fmla="*/ 185737 w 204"/>
              <a:gd name="T53" fmla="*/ 14287 h 290"/>
              <a:gd name="T54" fmla="*/ 205978 w 204"/>
              <a:gd name="T55" fmla="*/ 31433 h 290"/>
              <a:gd name="T56" fmla="*/ 213121 w 204"/>
              <a:gd name="T57" fmla="*/ 55245 h 290"/>
              <a:gd name="T58" fmla="*/ 220265 w 204"/>
              <a:gd name="T59" fmla="*/ 85725 h 290"/>
              <a:gd name="T60" fmla="*/ 238125 w 204"/>
              <a:gd name="T61" fmla="*/ 111442 h 290"/>
              <a:gd name="T62" fmla="*/ 242887 w 204"/>
              <a:gd name="T63" fmla="*/ 120967 h 290"/>
              <a:gd name="T64" fmla="*/ 238125 w 204"/>
              <a:gd name="T65" fmla="*/ 129540 h 290"/>
              <a:gd name="T66" fmla="*/ 233362 w 204"/>
              <a:gd name="T67" fmla="*/ 153352 h 290"/>
              <a:gd name="T68" fmla="*/ 242887 w 204"/>
              <a:gd name="T69" fmla="*/ 160972 h 290"/>
              <a:gd name="T70" fmla="*/ 240506 w 204"/>
              <a:gd name="T71" fmla="*/ 173355 h 290"/>
              <a:gd name="T72" fmla="*/ 230981 w 204"/>
              <a:gd name="T73" fmla="*/ 180975 h 290"/>
              <a:gd name="T74" fmla="*/ 201215 w 204"/>
              <a:gd name="T75" fmla="*/ 188595 h 290"/>
              <a:gd name="T76" fmla="*/ 173831 w 204"/>
              <a:gd name="T77" fmla="*/ 199072 h 290"/>
              <a:gd name="T78" fmla="*/ 194071 w 204"/>
              <a:gd name="T79" fmla="*/ 213360 h 290"/>
              <a:gd name="T80" fmla="*/ 190500 w 204"/>
              <a:gd name="T81" fmla="*/ 220980 h 290"/>
              <a:gd name="T82" fmla="*/ 180975 w 204"/>
              <a:gd name="T83" fmla="*/ 228600 h 290"/>
              <a:gd name="T84" fmla="*/ 173831 w 204"/>
              <a:gd name="T85" fmla="*/ 236220 h 290"/>
              <a:gd name="T86" fmla="*/ 165497 w 204"/>
              <a:gd name="T87" fmla="*/ 244793 h 290"/>
              <a:gd name="T88" fmla="*/ 151209 w 204"/>
              <a:gd name="T89" fmla="*/ 259080 h 290"/>
              <a:gd name="T90" fmla="*/ 101203 w 204"/>
              <a:gd name="T91" fmla="*/ 276225 h 2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4"/>
              <a:gd name="T139" fmla="*/ 0 h 290"/>
              <a:gd name="T140" fmla="*/ 204 w 204"/>
              <a:gd name="T141" fmla="*/ 290 h 2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4" h="290">
                <a:moveTo>
                  <a:pt x="83" y="290"/>
                </a:moveTo>
                <a:lnTo>
                  <a:pt x="81" y="288"/>
                </a:lnTo>
                <a:lnTo>
                  <a:pt x="77" y="286"/>
                </a:lnTo>
                <a:lnTo>
                  <a:pt x="71" y="284"/>
                </a:lnTo>
                <a:lnTo>
                  <a:pt x="64" y="280"/>
                </a:lnTo>
                <a:lnTo>
                  <a:pt x="62" y="278"/>
                </a:lnTo>
                <a:lnTo>
                  <a:pt x="58" y="276"/>
                </a:lnTo>
                <a:lnTo>
                  <a:pt x="56" y="274"/>
                </a:lnTo>
                <a:lnTo>
                  <a:pt x="54" y="272"/>
                </a:lnTo>
                <a:lnTo>
                  <a:pt x="52" y="269"/>
                </a:lnTo>
                <a:lnTo>
                  <a:pt x="48" y="267"/>
                </a:lnTo>
                <a:lnTo>
                  <a:pt x="46" y="249"/>
                </a:lnTo>
                <a:lnTo>
                  <a:pt x="45" y="232"/>
                </a:lnTo>
                <a:lnTo>
                  <a:pt x="41" y="230"/>
                </a:lnTo>
                <a:lnTo>
                  <a:pt x="39" y="228"/>
                </a:lnTo>
                <a:lnTo>
                  <a:pt x="37" y="221"/>
                </a:lnTo>
                <a:lnTo>
                  <a:pt x="35" y="213"/>
                </a:lnTo>
                <a:lnTo>
                  <a:pt x="31" y="211"/>
                </a:lnTo>
                <a:lnTo>
                  <a:pt x="29" y="209"/>
                </a:lnTo>
                <a:lnTo>
                  <a:pt x="27" y="205"/>
                </a:lnTo>
                <a:lnTo>
                  <a:pt x="25" y="203"/>
                </a:lnTo>
                <a:lnTo>
                  <a:pt x="21" y="201"/>
                </a:lnTo>
                <a:lnTo>
                  <a:pt x="20" y="200"/>
                </a:lnTo>
                <a:lnTo>
                  <a:pt x="18" y="196"/>
                </a:lnTo>
                <a:lnTo>
                  <a:pt x="16" y="194"/>
                </a:lnTo>
                <a:lnTo>
                  <a:pt x="12" y="192"/>
                </a:lnTo>
                <a:lnTo>
                  <a:pt x="10" y="190"/>
                </a:lnTo>
                <a:lnTo>
                  <a:pt x="8" y="171"/>
                </a:lnTo>
                <a:lnTo>
                  <a:pt x="8" y="153"/>
                </a:lnTo>
                <a:lnTo>
                  <a:pt x="6" y="134"/>
                </a:lnTo>
                <a:lnTo>
                  <a:pt x="6" y="117"/>
                </a:lnTo>
                <a:lnTo>
                  <a:pt x="2" y="115"/>
                </a:lnTo>
                <a:lnTo>
                  <a:pt x="0" y="111"/>
                </a:lnTo>
                <a:lnTo>
                  <a:pt x="2" y="109"/>
                </a:lnTo>
                <a:lnTo>
                  <a:pt x="6" y="107"/>
                </a:lnTo>
                <a:lnTo>
                  <a:pt x="10" y="107"/>
                </a:lnTo>
                <a:lnTo>
                  <a:pt x="16" y="107"/>
                </a:lnTo>
                <a:lnTo>
                  <a:pt x="18" y="109"/>
                </a:lnTo>
                <a:lnTo>
                  <a:pt x="20" y="111"/>
                </a:lnTo>
                <a:lnTo>
                  <a:pt x="25" y="111"/>
                </a:lnTo>
                <a:lnTo>
                  <a:pt x="29" y="111"/>
                </a:lnTo>
                <a:lnTo>
                  <a:pt x="31" y="109"/>
                </a:lnTo>
                <a:lnTo>
                  <a:pt x="35" y="107"/>
                </a:lnTo>
                <a:lnTo>
                  <a:pt x="37" y="104"/>
                </a:lnTo>
                <a:lnTo>
                  <a:pt x="39" y="102"/>
                </a:lnTo>
                <a:lnTo>
                  <a:pt x="41" y="100"/>
                </a:lnTo>
                <a:lnTo>
                  <a:pt x="45" y="98"/>
                </a:lnTo>
                <a:lnTo>
                  <a:pt x="50" y="90"/>
                </a:lnTo>
                <a:lnTo>
                  <a:pt x="58" y="82"/>
                </a:lnTo>
                <a:lnTo>
                  <a:pt x="62" y="81"/>
                </a:lnTo>
                <a:lnTo>
                  <a:pt x="64" y="79"/>
                </a:lnTo>
                <a:lnTo>
                  <a:pt x="75" y="75"/>
                </a:lnTo>
                <a:lnTo>
                  <a:pt x="89" y="73"/>
                </a:lnTo>
                <a:lnTo>
                  <a:pt x="91" y="71"/>
                </a:lnTo>
                <a:lnTo>
                  <a:pt x="92" y="69"/>
                </a:lnTo>
                <a:lnTo>
                  <a:pt x="94" y="61"/>
                </a:lnTo>
                <a:lnTo>
                  <a:pt x="96" y="54"/>
                </a:lnTo>
                <a:lnTo>
                  <a:pt x="100" y="52"/>
                </a:lnTo>
                <a:lnTo>
                  <a:pt x="102" y="50"/>
                </a:lnTo>
                <a:lnTo>
                  <a:pt x="104" y="38"/>
                </a:lnTo>
                <a:lnTo>
                  <a:pt x="108" y="29"/>
                </a:lnTo>
                <a:lnTo>
                  <a:pt x="94" y="29"/>
                </a:lnTo>
                <a:lnTo>
                  <a:pt x="83" y="29"/>
                </a:lnTo>
                <a:lnTo>
                  <a:pt x="81" y="27"/>
                </a:lnTo>
                <a:lnTo>
                  <a:pt x="77" y="25"/>
                </a:lnTo>
                <a:lnTo>
                  <a:pt x="81" y="23"/>
                </a:lnTo>
                <a:lnTo>
                  <a:pt x="83" y="19"/>
                </a:lnTo>
                <a:lnTo>
                  <a:pt x="104" y="17"/>
                </a:lnTo>
                <a:lnTo>
                  <a:pt x="127" y="15"/>
                </a:lnTo>
                <a:lnTo>
                  <a:pt x="129" y="13"/>
                </a:lnTo>
                <a:lnTo>
                  <a:pt x="131" y="10"/>
                </a:lnTo>
                <a:lnTo>
                  <a:pt x="133" y="8"/>
                </a:lnTo>
                <a:lnTo>
                  <a:pt x="137" y="6"/>
                </a:lnTo>
                <a:lnTo>
                  <a:pt x="139" y="4"/>
                </a:lnTo>
                <a:lnTo>
                  <a:pt x="140" y="0"/>
                </a:lnTo>
                <a:lnTo>
                  <a:pt x="142" y="4"/>
                </a:lnTo>
                <a:lnTo>
                  <a:pt x="146" y="6"/>
                </a:lnTo>
                <a:lnTo>
                  <a:pt x="148" y="8"/>
                </a:lnTo>
                <a:lnTo>
                  <a:pt x="150" y="10"/>
                </a:lnTo>
                <a:lnTo>
                  <a:pt x="152" y="13"/>
                </a:lnTo>
                <a:lnTo>
                  <a:pt x="156" y="15"/>
                </a:lnTo>
                <a:lnTo>
                  <a:pt x="162" y="23"/>
                </a:lnTo>
                <a:lnTo>
                  <a:pt x="169" y="29"/>
                </a:lnTo>
                <a:lnTo>
                  <a:pt x="173" y="33"/>
                </a:lnTo>
                <a:lnTo>
                  <a:pt x="175" y="35"/>
                </a:lnTo>
                <a:lnTo>
                  <a:pt x="177" y="46"/>
                </a:lnTo>
                <a:lnTo>
                  <a:pt x="179" y="58"/>
                </a:lnTo>
                <a:lnTo>
                  <a:pt x="183" y="61"/>
                </a:lnTo>
                <a:lnTo>
                  <a:pt x="185" y="63"/>
                </a:lnTo>
                <a:lnTo>
                  <a:pt x="185" y="90"/>
                </a:lnTo>
                <a:lnTo>
                  <a:pt x="185" y="117"/>
                </a:lnTo>
                <a:lnTo>
                  <a:pt x="192" y="117"/>
                </a:lnTo>
                <a:lnTo>
                  <a:pt x="200" y="117"/>
                </a:lnTo>
                <a:lnTo>
                  <a:pt x="202" y="119"/>
                </a:lnTo>
                <a:lnTo>
                  <a:pt x="204" y="121"/>
                </a:lnTo>
                <a:lnTo>
                  <a:pt x="204" y="127"/>
                </a:lnTo>
                <a:lnTo>
                  <a:pt x="204" y="130"/>
                </a:lnTo>
                <a:lnTo>
                  <a:pt x="202" y="134"/>
                </a:lnTo>
                <a:lnTo>
                  <a:pt x="200" y="136"/>
                </a:lnTo>
                <a:lnTo>
                  <a:pt x="196" y="140"/>
                </a:lnTo>
                <a:lnTo>
                  <a:pt x="196" y="152"/>
                </a:lnTo>
                <a:lnTo>
                  <a:pt x="196" y="161"/>
                </a:lnTo>
                <a:lnTo>
                  <a:pt x="200" y="165"/>
                </a:lnTo>
                <a:lnTo>
                  <a:pt x="202" y="167"/>
                </a:lnTo>
                <a:lnTo>
                  <a:pt x="204" y="169"/>
                </a:lnTo>
                <a:lnTo>
                  <a:pt x="204" y="175"/>
                </a:lnTo>
                <a:lnTo>
                  <a:pt x="204" y="180"/>
                </a:lnTo>
                <a:lnTo>
                  <a:pt x="202" y="182"/>
                </a:lnTo>
                <a:lnTo>
                  <a:pt x="200" y="184"/>
                </a:lnTo>
                <a:lnTo>
                  <a:pt x="196" y="186"/>
                </a:lnTo>
                <a:lnTo>
                  <a:pt x="194" y="190"/>
                </a:lnTo>
                <a:lnTo>
                  <a:pt x="192" y="192"/>
                </a:lnTo>
                <a:lnTo>
                  <a:pt x="188" y="194"/>
                </a:lnTo>
                <a:lnTo>
                  <a:pt x="169" y="198"/>
                </a:lnTo>
                <a:lnTo>
                  <a:pt x="158" y="200"/>
                </a:lnTo>
                <a:lnTo>
                  <a:pt x="152" y="203"/>
                </a:lnTo>
                <a:lnTo>
                  <a:pt x="146" y="209"/>
                </a:lnTo>
                <a:lnTo>
                  <a:pt x="152" y="215"/>
                </a:lnTo>
                <a:lnTo>
                  <a:pt x="160" y="223"/>
                </a:lnTo>
                <a:lnTo>
                  <a:pt x="163" y="224"/>
                </a:lnTo>
                <a:lnTo>
                  <a:pt x="165" y="228"/>
                </a:lnTo>
                <a:lnTo>
                  <a:pt x="163" y="230"/>
                </a:lnTo>
                <a:lnTo>
                  <a:pt x="160" y="232"/>
                </a:lnTo>
                <a:lnTo>
                  <a:pt x="158" y="236"/>
                </a:lnTo>
                <a:lnTo>
                  <a:pt x="156" y="238"/>
                </a:lnTo>
                <a:lnTo>
                  <a:pt x="152" y="240"/>
                </a:lnTo>
                <a:lnTo>
                  <a:pt x="150" y="242"/>
                </a:lnTo>
                <a:lnTo>
                  <a:pt x="148" y="246"/>
                </a:lnTo>
                <a:lnTo>
                  <a:pt x="146" y="248"/>
                </a:lnTo>
                <a:lnTo>
                  <a:pt x="142" y="249"/>
                </a:lnTo>
                <a:lnTo>
                  <a:pt x="140" y="251"/>
                </a:lnTo>
                <a:lnTo>
                  <a:pt x="139" y="257"/>
                </a:lnTo>
                <a:lnTo>
                  <a:pt x="137" y="261"/>
                </a:lnTo>
                <a:lnTo>
                  <a:pt x="131" y="267"/>
                </a:lnTo>
                <a:lnTo>
                  <a:pt x="127" y="272"/>
                </a:lnTo>
                <a:lnTo>
                  <a:pt x="108" y="282"/>
                </a:lnTo>
                <a:lnTo>
                  <a:pt x="89" y="290"/>
                </a:lnTo>
                <a:lnTo>
                  <a:pt x="85" y="290"/>
                </a:lnTo>
                <a:lnTo>
                  <a:pt x="83" y="290"/>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11" name="Freeform 104"/>
          <p:cNvSpPr>
            <a:spLocks/>
          </p:cNvSpPr>
          <p:nvPr/>
        </p:nvSpPr>
        <p:spPr bwMode="auto">
          <a:xfrm>
            <a:off x="1806575" y="3800475"/>
            <a:ext cx="131763" cy="85725"/>
          </a:xfrm>
          <a:custGeom>
            <a:avLst/>
            <a:gdLst>
              <a:gd name="T0" fmla="*/ 82961 w 108"/>
              <a:gd name="T1" fmla="*/ 85725 h 87"/>
              <a:gd name="T2" fmla="*/ 65881 w 108"/>
              <a:gd name="T3" fmla="*/ 71930 h 87"/>
              <a:gd name="T4" fmla="*/ 47581 w 108"/>
              <a:gd name="T5" fmla="*/ 57150 h 87"/>
              <a:gd name="T6" fmla="*/ 30500 w 108"/>
              <a:gd name="T7" fmla="*/ 44341 h 87"/>
              <a:gd name="T8" fmla="*/ 12200 w 108"/>
              <a:gd name="T9" fmla="*/ 28575 h 87"/>
              <a:gd name="T10" fmla="*/ 4880 w 108"/>
              <a:gd name="T11" fmla="*/ 24634 h 87"/>
              <a:gd name="T12" fmla="*/ 0 w 108"/>
              <a:gd name="T13" fmla="*/ 19707 h 87"/>
              <a:gd name="T14" fmla="*/ 0 w 108"/>
              <a:gd name="T15" fmla="*/ 13795 h 87"/>
              <a:gd name="T16" fmla="*/ 0 w 108"/>
              <a:gd name="T17" fmla="*/ 9853 h 87"/>
              <a:gd name="T18" fmla="*/ 0 w 108"/>
              <a:gd name="T19" fmla="*/ 7883 h 87"/>
              <a:gd name="T20" fmla="*/ 0 w 108"/>
              <a:gd name="T21" fmla="*/ 5912 h 87"/>
              <a:gd name="T22" fmla="*/ 2440 w 108"/>
              <a:gd name="T23" fmla="*/ 1971 h 87"/>
              <a:gd name="T24" fmla="*/ 7320 w 108"/>
              <a:gd name="T25" fmla="*/ 0 h 87"/>
              <a:gd name="T26" fmla="*/ 24400 w 108"/>
              <a:gd name="T27" fmla="*/ 0 h 87"/>
              <a:gd name="T28" fmla="*/ 42701 w 108"/>
              <a:gd name="T29" fmla="*/ 0 h 87"/>
              <a:gd name="T30" fmla="*/ 45141 w 108"/>
              <a:gd name="T31" fmla="*/ 1971 h 87"/>
              <a:gd name="T32" fmla="*/ 47581 w 108"/>
              <a:gd name="T33" fmla="*/ 5912 h 87"/>
              <a:gd name="T34" fmla="*/ 56121 w 108"/>
              <a:gd name="T35" fmla="*/ 7883 h 87"/>
              <a:gd name="T36" fmla="*/ 65881 w 108"/>
              <a:gd name="T37" fmla="*/ 9853 h 87"/>
              <a:gd name="T38" fmla="*/ 68321 w 108"/>
              <a:gd name="T39" fmla="*/ 11824 h 87"/>
              <a:gd name="T40" fmla="*/ 70761 w 108"/>
              <a:gd name="T41" fmla="*/ 13795 h 87"/>
              <a:gd name="T42" fmla="*/ 75641 w 108"/>
              <a:gd name="T43" fmla="*/ 17736 h 87"/>
              <a:gd name="T44" fmla="*/ 82961 w 108"/>
              <a:gd name="T45" fmla="*/ 17736 h 87"/>
              <a:gd name="T46" fmla="*/ 91501 w 108"/>
              <a:gd name="T47" fmla="*/ 17736 h 87"/>
              <a:gd name="T48" fmla="*/ 93941 w 108"/>
              <a:gd name="T49" fmla="*/ 13795 h 87"/>
              <a:gd name="T50" fmla="*/ 98822 w 108"/>
              <a:gd name="T51" fmla="*/ 11824 h 87"/>
              <a:gd name="T52" fmla="*/ 101262 w 108"/>
              <a:gd name="T53" fmla="*/ 9853 h 87"/>
              <a:gd name="T54" fmla="*/ 106142 w 108"/>
              <a:gd name="T55" fmla="*/ 3941 h 87"/>
              <a:gd name="T56" fmla="*/ 113462 w 108"/>
              <a:gd name="T57" fmla="*/ 0 h 87"/>
              <a:gd name="T58" fmla="*/ 114682 w 108"/>
              <a:gd name="T59" fmla="*/ 1971 h 87"/>
              <a:gd name="T60" fmla="*/ 117122 w 108"/>
              <a:gd name="T61" fmla="*/ 5912 h 87"/>
              <a:gd name="T62" fmla="*/ 119562 w 108"/>
              <a:gd name="T63" fmla="*/ 11824 h 87"/>
              <a:gd name="T64" fmla="*/ 124442 w 108"/>
              <a:gd name="T65" fmla="*/ 19707 h 87"/>
              <a:gd name="T66" fmla="*/ 126882 w 108"/>
              <a:gd name="T67" fmla="*/ 21678 h 87"/>
              <a:gd name="T68" fmla="*/ 131762 w 108"/>
              <a:gd name="T69" fmla="*/ 24634 h 87"/>
              <a:gd name="T70" fmla="*/ 131762 w 108"/>
              <a:gd name="T71" fmla="*/ 28575 h 87"/>
              <a:gd name="T72" fmla="*/ 131762 w 108"/>
              <a:gd name="T73" fmla="*/ 34487 h 87"/>
              <a:gd name="T74" fmla="*/ 126882 w 108"/>
              <a:gd name="T75" fmla="*/ 36458 h 87"/>
              <a:gd name="T76" fmla="*/ 124442 w 108"/>
              <a:gd name="T77" fmla="*/ 38428 h 87"/>
              <a:gd name="T78" fmla="*/ 114682 w 108"/>
              <a:gd name="T79" fmla="*/ 59121 h 87"/>
              <a:gd name="T80" fmla="*/ 106142 w 108"/>
              <a:gd name="T81" fmla="*/ 81784 h 87"/>
              <a:gd name="T82" fmla="*/ 103702 w 108"/>
              <a:gd name="T83" fmla="*/ 83754 h 87"/>
              <a:gd name="T84" fmla="*/ 101262 w 108"/>
              <a:gd name="T85" fmla="*/ 85725 h 87"/>
              <a:gd name="T86" fmla="*/ 91501 w 108"/>
              <a:gd name="T87" fmla="*/ 85725 h 87"/>
              <a:gd name="T88" fmla="*/ 82961 w 108"/>
              <a:gd name="T89" fmla="*/ 85725 h 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8"/>
              <a:gd name="T136" fmla="*/ 0 h 87"/>
              <a:gd name="T137" fmla="*/ 108 w 108"/>
              <a:gd name="T138" fmla="*/ 87 h 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8" h="87">
                <a:moveTo>
                  <a:pt x="68" y="87"/>
                </a:moveTo>
                <a:lnTo>
                  <a:pt x="54" y="73"/>
                </a:lnTo>
                <a:lnTo>
                  <a:pt x="39" y="58"/>
                </a:lnTo>
                <a:lnTo>
                  <a:pt x="25" y="45"/>
                </a:lnTo>
                <a:lnTo>
                  <a:pt x="10" y="29"/>
                </a:lnTo>
                <a:lnTo>
                  <a:pt x="4" y="25"/>
                </a:lnTo>
                <a:lnTo>
                  <a:pt x="0" y="20"/>
                </a:lnTo>
                <a:lnTo>
                  <a:pt x="0" y="14"/>
                </a:lnTo>
                <a:lnTo>
                  <a:pt x="0" y="10"/>
                </a:lnTo>
                <a:lnTo>
                  <a:pt x="0" y="8"/>
                </a:lnTo>
                <a:lnTo>
                  <a:pt x="0" y="6"/>
                </a:lnTo>
                <a:lnTo>
                  <a:pt x="2" y="2"/>
                </a:lnTo>
                <a:lnTo>
                  <a:pt x="6" y="0"/>
                </a:lnTo>
                <a:lnTo>
                  <a:pt x="20" y="0"/>
                </a:lnTo>
                <a:lnTo>
                  <a:pt x="35" y="0"/>
                </a:lnTo>
                <a:lnTo>
                  <a:pt x="37" y="2"/>
                </a:lnTo>
                <a:lnTo>
                  <a:pt x="39" y="6"/>
                </a:lnTo>
                <a:lnTo>
                  <a:pt x="46" y="8"/>
                </a:lnTo>
                <a:lnTo>
                  <a:pt x="54" y="10"/>
                </a:lnTo>
                <a:lnTo>
                  <a:pt x="56" y="12"/>
                </a:lnTo>
                <a:lnTo>
                  <a:pt x="58" y="14"/>
                </a:lnTo>
                <a:lnTo>
                  <a:pt x="62" y="18"/>
                </a:lnTo>
                <a:lnTo>
                  <a:pt x="68" y="18"/>
                </a:lnTo>
                <a:lnTo>
                  <a:pt x="75" y="18"/>
                </a:lnTo>
                <a:lnTo>
                  <a:pt x="77" y="14"/>
                </a:lnTo>
                <a:lnTo>
                  <a:pt x="81" y="12"/>
                </a:lnTo>
                <a:lnTo>
                  <a:pt x="83" y="10"/>
                </a:lnTo>
                <a:lnTo>
                  <a:pt x="87" y="4"/>
                </a:lnTo>
                <a:lnTo>
                  <a:pt x="93" y="0"/>
                </a:lnTo>
                <a:lnTo>
                  <a:pt x="94" y="2"/>
                </a:lnTo>
                <a:lnTo>
                  <a:pt x="96" y="6"/>
                </a:lnTo>
                <a:lnTo>
                  <a:pt x="98" y="12"/>
                </a:lnTo>
                <a:lnTo>
                  <a:pt x="102" y="20"/>
                </a:lnTo>
                <a:lnTo>
                  <a:pt x="104" y="22"/>
                </a:lnTo>
                <a:lnTo>
                  <a:pt x="108" y="25"/>
                </a:lnTo>
                <a:lnTo>
                  <a:pt x="108" y="29"/>
                </a:lnTo>
                <a:lnTo>
                  <a:pt x="108" y="35"/>
                </a:lnTo>
                <a:lnTo>
                  <a:pt x="104" y="37"/>
                </a:lnTo>
                <a:lnTo>
                  <a:pt x="102" y="39"/>
                </a:lnTo>
                <a:lnTo>
                  <a:pt x="94" y="60"/>
                </a:lnTo>
                <a:lnTo>
                  <a:pt x="87" y="83"/>
                </a:lnTo>
                <a:lnTo>
                  <a:pt x="85" y="85"/>
                </a:lnTo>
                <a:lnTo>
                  <a:pt x="83" y="87"/>
                </a:lnTo>
                <a:lnTo>
                  <a:pt x="75" y="87"/>
                </a:lnTo>
                <a:lnTo>
                  <a:pt x="68" y="87"/>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12" name="Freeform 105"/>
          <p:cNvSpPr>
            <a:spLocks/>
          </p:cNvSpPr>
          <p:nvPr/>
        </p:nvSpPr>
        <p:spPr bwMode="auto">
          <a:xfrm>
            <a:off x="1690688" y="3514725"/>
            <a:ext cx="288925" cy="298450"/>
          </a:xfrm>
          <a:custGeom>
            <a:avLst/>
            <a:gdLst>
              <a:gd name="T0" fmla="*/ 183425 w 241"/>
              <a:gd name="T1" fmla="*/ 294587 h 309"/>
              <a:gd name="T2" fmla="*/ 163045 w 241"/>
              <a:gd name="T3" fmla="*/ 286860 h 309"/>
              <a:gd name="T4" fmla="*/ 137869 w 241"/>
              <a:gd name="T5" fmla="*/ 282030 h 309"/>
              <a:gd name="T6" fmla="*/ 112693 w 241"/>
              <a:gd name="T7" fmla="*/ 286860 h 309"/>
              <a:gd name="T8" fmla="*/ 103102 w 241"/>
              <a:gd name="T9" fmla="*/ 288791 h 309"/>
              <a:gd name="T10" fmla="*/ 85119 w 241"/>
              <a:gd name="T11" fmla="*/ 280099 h 309"/>
              <a:gd name="T12" fmla="*/ 56346 w 241"/>
              <a:gd name="T13" fmla="*/ 280099 h 309"/>
              <a:gd name="T14" fmla="*/ 38363 w 241"/>
              <a:gd name="T15" fmla="*/ 218284 h 309"/>
              <a:gd name="T16" fmla="*/ 22778 w 241"/>
              <a:gd name="T17" fmla="*/ 167093 h 309"/>
              <a:gd name="T18" fmla="*/ 3597 w 241"/>
              <a:gd name="T19" fmla="*/ 98517 h 309"/>
              <a:gd name="T20" fmla="*/ 0 w 241"/>
              <a:gd name="T21" fmla="*/ 64712 h 309"/>
              <a:gd name="T22" fmla="*/ 0 w 241"/>
              <a:gd name="T23" fmla="*/ 46361 h 309"/>
              <a:gd name="T24" fmla="*/ 22778 w 241"/>
              <a:gd name="T25" fmla="*/ 36703 h 309"/>
              <a:gd name="T26" fmla="*/ 27574 w 241"/>
              <a:gd name="T27" fmla="*/ 46361 h 309"/>
              <a:gd name="T28" fmla="*/ 45557 w 241"/>
              <a:gd name="T29" fmla="*/ 64712 h 309"/>
              <a:gd name="T30" fmla="*/ 56346 w 241"/>
              <a:gd name="T31" fmla="*/ 68576 h 309"/>
              <a:gd name="T32" fmla="*/ 80324 w 241"/>
              <a:gd name="T33" fmla="*/ 64712 h 309"/>
              <a:gd name="T34" fmla="*/ 91113 w 241"/>
              <a:gd name="T35" fmla="*/ 50225 h 309"/>
              <a:gd name="T36" fmla="*/ 103102 w 241"/>
              <a:gd name="T37" fmla="*/ 46361 h 309"/>
              <a:gd name="T38" fmla="*/ 118687 w 241"/>
              <a:gd name="T39" fmla="*/ 46361 h 309"/>
              <a:gd name="T40" fmla="*/ 148659 w 241"/>
              <a:gd name="T41" fmla="*/ 56020 h 309"/>
              <a:gd name="T42" fmla="*/ 160647 w 241"/>
              <a:gd name="T43" fmla="*/ 40566 h 309"/>
              <a:gd name="T44" fmla="*/ 160647 w 241"/>
              <a:gd name="T45" fmla="*/ 28010 h 309"/>
              <a:gd name="T46" fmla="*/ 148659 w 241"/>
              <a:gd name="T47" fmla="*/ 13522 h 309"/>
              <a:gd name="T48" fmla="*/ 160647 w 241"/>
              <a:gd name="T49" fmla="*/ 0 h 309"/>
              <a:gd name="T50" fmla="*/ 183425 w 241"/>
              <a:gd name="T51" fmla="*/ 13522 h 309"/>
              <a:gd name="T52" fmla="*/ 206204 w 241"/>
              <a:gd name="T53" fmla="*/ 28010 h 309"/>
              <a:gd name="T54" fmla="*/ 218192 w 241"/>
              <a:gd name="T55" fmla="*/ 31873 h 309"/>
              <a:gd name="T56" fmla="*/ 225385 w 241"/>
              <a:gd name="T57" fmla="*/ 46361 h 309"/>
              <a:gd name="T58" fmla="*/ 245766 w 241"/>
              <a:gd name="T59" fmla="*/ 54088 h 309"/>
              <a:gd name="T60" fmla="*/ 263749 w 241"/>
              <a:gd name="T61" fmla="*/ 60849 h 309"/>
              <a:gd name="T62" fmla="*/ 273340 w 241"/>
              <a:gd name="T63" fmla="*/ 66644 h 309"/>
              <a:gd name="T64" fmla="*/ 278135 w 241"/>
              <a:gd name="T65" fmla="*/ 98517 h 309"/>
              <a:gd name="T66" fmla="*/ 268544 w 241"/>
              <a:gd name="T67" fmla="*/ 105278 h 309"/>
              <a:gd name="T68" fmla="*/ 270942 w 241"/>
              <a:gd name="T69" fmla="*/ 120732 h 309"/>
              <a:gd name="T70" fmla="*/ 280533 w 241"/>
              <a:gd name="T71" fmla="*/ 131357 h 309"/>
              <a:gd name="T72" fmla="*/ 288925 w 241"/>
              <a:gd name="T73" fmla="*/ 144879 h 309"/>
              <a:gd name="T74" fmla="*/ 284130 w 241"/>
              <a:gd name="T75" fmla="*/ 155503 h 309"/>
              <a:gd name="T76" fmla="*/ 270942 w 241"/>
              <a:gd name="T77" fmla="*/ 177718 h 309"/>
              <a:gd name="T78" fmla="*/ 258954 w 241"/>
              <a:gd name="T79" fmla="*/ 172889 h 309"/>
              <a:gd name="T80" fmla="*/ 248164 w 241"/>
              <a:gd name="T81" fmla="*/ 177718 h 309"/>
              <a:gd name="T82" fmla="*/ 238573 w 241"/>
              <a:gd name="T83" fmla="*/ 183513 h 309"/>
              <a:gd name="T84" fmla="*/ 236175 w 241"/>
              <a:gd name="T85" fmla="*/ 215386 h 309"/>
              <a:gd name="T86" fmla="*/ 243368 w 241"/>
              <a:gd name="T87" fmla="*/ 237601 h 309"/>
              <a:gd name="T88" fmla="*/ 236175 w 241"/>
              <a:gd name="T89" fmla="*/ 261747 h 309"/>
              <a:gd name="T90" fmla="*/ 215795 w 241"/>
              <a:gd name="T91" fmla="*/ 268508 h 309"/>
              <a:gd name="T92" fmla="*/ 206204 w 241"/>
              <a:gd name="T93" fmla="*/ 294587 h 309"/>
              <a:gd name="T94" fmla="*/ 195414 w 241"/>
              <a:gd name="T95" fmla="*/ 298450 h 3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1"/>
              <a:gd name="T145" fmla="*/ 0 h 309"/>
              <a:gd name="T146" fmla="*/ 241 w 241"/>
              <a:gd name="T147" fmla="*/ 309 h 3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1" h="309">
                <a:moveTo>
                  <a:pt x="159" y="309"/>
                </a:moveTo>
                <a:lnTo>
                  <a:pt x="155" y="307"/>
                </a:lnTo>
                <a:lnTo>
                  <a:pt x="153" y="305"/>
                </a:lnTo>
                <a:lnTo>
                  <a:pt x="145" y="301"/>
                </a:lnTo>
                <a:lnTo>
                  <a:pt x="140" y="299"/>
                </a:lnTo>
                <a:lnTo>
                  <a:pt x="136" y="297"/>
                </a:lnTo>
                <a:lnTo>
                  <a:pt x="134" y="296"/>
                </a:lnTo>
                <a:lnTo>
                  <a:pt x="128" y="292"/>
                </a:lnTo>
                <a:lnTo>
                  <a:pt x="115" y="292"/>
                </a:lnTo>
                <a:lnTo>
                  <a:pt x="101" y="292"/>
                </a:lnTo>
                <a:lnTo>
                  <a:pt x="95" y="296"/>
                </a:lnTo>
                <a:lnTo>
                  <a:pt x="94" y="297"/>
                </a:lnTo>
                <a:lnTo>
                  <a:pt x="92" y="299"/>
                </a:lnTo>
                <a:lnTo>
                  <a:pt x="88" y="299"/>
                </a:lnTo>
                <a:lnTo>
                  <a:pt x="86" y="299"/>
                </a:lnTo>
                <a:lnTo>
                  <a:pt x="82" y="294"/>
                </a:lnTo>
                <a:lnTo>
                  <a:pt x="78" y="290"/>
                </a:lnTo>
                <a:lnTo>
                  <a:pt x="71" y="290"/>
                </a:lnTo>
                <a:lnTo>
                  <a:pt x="57" y="290"/>
                </a:lnTo>
                <a:lnTo>
                  <a:pt x="51" y="290"/>
                </a:lnTo>
                <a:lnTo>
                  <a:pt x="47" y="290"/>
                </a:lnTo>
                <a:lnTo>
                  <a:pt x="42" y="271"/>
                </a:lnTo>
                <a:lnTo>
                  <a:pt x="38" y="251"/>
                </a:lnTo>
                <a:lnTo>
                  <a:pt x="32" y="226"/>
                </a:lnTo>
                <a:lnTo>
                  <a:pt x="28" y="202"/>
                </a:lnTo>
                <a:lnTo>
                  <a:pt x="23" y="188"/>
                </a:lnTo>
                <a:lnTo>
                  <a:pt x="19" y="173"/>
                </a:lnTo>
                <a:lnTo>
                  <a:pt x="13" y="150"/>
                </a:lnTo>
                <a:lnTo>
                  <a:pt x="9" y="125"/>
                </a:lnTo>
                <a:lnTo>
                  <a:pt x="3" y="102"/>
                </a:lnTo>
                <a:lnTo>
                  <a:pt x="0" y="77"/>
                </a:lnTo>
                <a:lnTo>
                  <a:pt x="0" y="71"/>
                </a:lnTo>
                <a:lnTo>
                  <a:pt x="0" y="67"/>
                </a:lnTo>
                <a:lnTo>
                  <a:pt x="0" y="61"/>
                </a:lnTo>
                <a:lnTo>
                  <a:pt x="0" y="58"/>
                </a:lnTo>
                <a:lnTo>
                  <a:pt x="0" y="48"/>
                </a:lnTo>
                <a:lnTo>
                  <a:pt x="0" y="38"/>
                </a:lnTo>
                <a:lnTo>
                  <a:pt x="9" y="38"/>
                </a:lnTo>
                <a:lnTo>
                  <a:pt x="19" y="38"/>
                </a:lnTo>
                <a:lnTo>
                  <a:pt x="19" y="42"/>
                </a:lnTo>
                <a:lnTo>
                  <a:pt x="19" y="48"/>
                </a:lnTo>
                <a:lnTo>
                  <a:pt x="23" y="48"/>
                </a:lnTo>
                <a:lnTo>
                  <a:pt x="28" y="48"/>
                </a:lnTo>
                <a:lnTo>
                  <a:pt x="32" y="58"/>
                </a:lnTo>
                <a:lnTo>
                  <a:pt x="38" y="67"/>
                </a:lnTo>
                <a:lnTo>
                  <a:pt x="42" y="71"/>
                </a:lnTo>
                <a:lnTo>
                  <a:pt x="47" y="77"/>
                </a:lnTo>
                <a:lnTo>
                  <a:pt x="47" y="71"/>
                </a:lnTo>
                <a:lnTo>
                  <a:pt x="47" y="67"/>
                </a:lnTo>
                <a:lnTo>
                  <a:pt x="57" y="67"/>
                </a:lnTo>
                <a:lnTo>
                  <a:pt x="67" y="67"/>
                </a:lnTo>
                <a:lnTo>
                  <a:pt x="71" y="61"/>
                </a:lnTo>
                <a:lnTo>
                  <a:pt x="76" y="58"/>
                </a:lnTo>
                <a:lnTo>
                  <a:pt x="76" y="52"/>
                </a:lnTo>
                <a:lnTo>
                  <a:pt x="76" y="48"/>
                </a:lnTo>
                <a:lnTo>
                  <a:pt x="80" y="48"/>
                </a:lnTo>
                <a:lnTo>
                  <a:pt x="86" y="48"/>
                </a:lnTo>
                <a:lnTo>
                  <a:pt x="90" y="48"/>
                </a:lnTo>
                <a:lnTo>
                  <a:pt x="95" y="48"/>
                </a:lnTo>
                <a:lnTo>
                  <a:pt x="99" y="48"/>
                </a:lnTo>
                <a:lnTo>
                  <a:pt x="105" y="48"/>
                </a:lnTo>
                <a:lnTo>
                  <a:pt x="115" y="52"/>
                </a:lnTo>
                <a:lnTo>
                  <a:pt x="124" y="58"/>
                </a:lnTo>
                <a:lnTo>
                  <a:pt x="130" y="52"/>
                </a:lnTo>
                <a:lnTo>
                  <a:pt x="134" y="48"/>
                </a:lnTo>
                <a:lnTo>
                  <a:pt x="134" y="42"/>
                </a:lnTo>
                <a:lnTo>
                  <a:pt x="134" y="38"/>
                </a:lnTo>
                <a:lnTo>
                  <a:pt x="134" y="33"/>
                </a:lnTo>
                <a:lnTo>
                  <a:pt x="134" y="29"/>
                </a:lnTo>
                <a:lnTo>
                  <a:pt x="130" y="29"/>
                </a:lnTo>
                <a:lnTo>
                  <a:pt x="124" y="29"/>
                </a:lnTo>
                <a:lnTo>
                  <a:pt x="124" y="14"/>
                </a:lnTo>
                <a:lnTo>
                  <a:pt x="124" y="0"/>
                </a:lnTo>
                <a:lnTo>
                  <a:pt x="130" y="0"/>
                </a:lnTo>
                <a:lnTo>
                  <a:pt x="134" y="0"/>
                </a:lnTo>
                <a:lnTo>
                  <a:pt x="140" y="4"/>
                </a:lnTo>
                <a:lnTo>
                  <a:pt x="143" y="10"/>
                </a:lnTo>
                <a:lnTo>
                  <a:pt x="153" y="14"/>
                </a:lnTo>
                <a:lnTo>
                  <a:pt x="163" y="19"/>
                </a:lnTo>
                <a:lnTo>
                  <a:pt x="168" y="23"/>
                </a:lnTo>
                <a:lnTo>
                  <a:pt x="172" y="29"/>
                </a:lnTo>
                <a:lnTo>
                  <a:pt x="178" y="29"/>
                </a:lnTo>
                <a:lnTo>
                  <a:pt x="182" y="29"/>
                </a:lnTo>
                <a:lnTo>
                  <a:pt x="182" y="33"/>
                </a:lnTo>
                <a:lnTo>
                  <a:pt x="182" y="38"/>
                </a:lnTo>
                <a:lnTo>
                  <a:pt x="186" y="42"/>
                </a:lnTo>
                <a:lnTo>
                  <a:pt x="188" y="48"/>
                </a:lnTo>
                <a:lnTo>
                  <a:pt x="189" y="50"/>
                </a:lnTo>
                <a:lnTo>
                  <a:pt x="191" y="52"/>
                </a:lnTo>
                <a:lnTo>
                  <a:pt x="205" y="56"/>
                </a:lnTo>
                <a:lnTo>
                  <a:pt x="216" y="58"/>
                </a:lnTo>
                <a:lnTo>
                  <a:pt x="218" y="60"/>
                </a:lnTo>
                <a:lnTo>
                  <a:pt x="220" y="63"/>
                </a:lnTo>
                <a:lnTo>
                  <a:pt x="224" y="65"/>
                </a:lnTo>
                <a:lnTo>
                  <a:pt x="226" y="67"/>
                </a:lnTo>
                <a:lnTo>
                  <a:pt x="228" y="69"/>
                </a:lnTo>
                <a:lnTo>
                  <a:pt x="232" y="73"/>
                </a:lnTo>
                <a:lnTo>
                  <a:pt x="232" y="86"/>
                </a:lnTo>
                <a:lnTo>
                  <a:pt x="232" y="102"/>
                </a:lnTo>
                <a:lnTo>
                  <a:pt x="228" y="104"/>
                </a:lnTo>
                <a:lnTo>
                  <a:pt x="226" y="106"/>
                </a:lnTo>
                <a:lnTo>
                  <a:pt x="224" y="109"/>
                </a:lnTo>
                <a:lnTo>
                  <a:pt x="222" y="115"/>
                </a:lnTo>
                <a:lnTo>
                  <a:pt x="224" y="123"/>
                </a:lnTo>
                <a:lnTo>
                  <a:pt x="226" y="125"/>
                </a:lnTo>
                <a:lnTo>
                  <a:pt x="228" y="127"/>
                </a:lnTo>
                <a:lnTo>
                  <a:pt x="232" y="131"/>
                </a:lnTo>
                <a:lnTo>
                  <a:pt x="234" y="136"/>
                </a:lnTo>
                <a:lnTo>
                  <a:pt x="236" y="144"/>
                </a:lnTo>
                <a:lnTo>
                  <a:pt x="237" y="148"/>
                </a:lnTo>
                <a:lnTo>
                  <a:pt x="241" y="150"/>
                </a:lnTo>
                <a:lnTo>
                  <a:pt x="241" y="154"/>
                </a:lnTo>
                <a:lnTo>
                  <a:pt x="241" y="159"/>
                </a:lnTo>
                <a:lnTo>
                  <a:pt x="237" y="161"/>
                </a:lnTo>
                <a:lnTo>
                  <a:pt x="236" y="163"/>
                </a:lnTo>
                <a:lnTo>
                  <a:pt x="232" y="173"/>
                </a:lnTo>
                <a:lnTo>
                  <a:pt x="226" y="184"/>
                </a:lnTo>
                <a:lnTo>
                  <a:pt x="224" y="180"/>
                </a:lnTo>
                <a:lnTo>
                  <a:pt x="220" y="179"/>
                </a:lnTo>
                <a:lnTo>
                  <a:pt x="216" y="179"/>
                </a:lnTo>
                <a:lnTo>
                  <a:pt x="212" y="179"/>
                </a:lnTo>
                <a:lnTo>
                  <a:pt x="209" y="180"/>
                </a:lnTo>
                <a:lnTo>
                  <a:pt x="207" y="184"/>
                </a:lnTo>
                <a:lnTo>
                  <a:pt x="205" y="186"/>
                </a:lnTo>
                <a:lnTo>
                  <a:pt x="203" y="188"/>
                </a:lnTo>
                <a:lnTo>
                  <a:pt x="199" y="190"/>
                </a:lnTo>
                <a:lnTo>
                  <a:pt x="197" y="194"/>
                </a:lnTo>
                <a:lnTo>
                  <a:pt x="197" y="207"/>
                </a:lnTo>
                <a:lnTo>
                  <a:pt x="197" y="223"/>
                </a:lnTo>
                <a:lnTo>
                  <a:pt x="199" y="225"/>
                </a:lnTo>
                <a:lnTo>
                  <a:pt x="203" y="226"/>
                </a:lnTo>
                <a:lnTo>
                  <a:pt x="203" y="246"/>
                </a:lnTo>
                <a:lnTo>
                  <a:pt x="203" y="265"/>
                </a:lnTo>
                <a:lnTo>
                  <a:pt x="199" y="269"/>
                </a:lnTo>
                <a:lnTo>
                  <a:pt x="197" y="271"/>
                </a:lnTo>
                <a:lnTo>
                  <a:pt x="189" y="273"/>
                </a:lnTo>
                <a:lnTo>
                  <a:pt x="182" y="274"/>
                </a:lnTo>
                <a:lnTo>
                  <a:pt x="180" y="278"/>
                </a:lnTo>
                <a:lnTo>
                  <a:pt x="178" y="280"/>
                </a:lnTo>
                <a:lnTo>
                  <a:pt x="176" y="292"/>
                </a:lnTo>
                <a:lnTo>
                  <a:pt x="172" y="305"/>
                </a:lnTo>
                <a:lnTo>
                  <a:pt x="170" y="307"/>
                </a:lnTo>
                <a:lnTo>
                  <a:pt x="168" y="309"/>
                </a:lnTo>
                <a:lnTo>
                  <a:pt x="163" y="309"/>
                </a:lnTo>
                <a:lnTo>
                  <a:pt x="159" y="309"/>
                </a:lnTo>
              </a:path>
            </a:pathLst>
          </a:custGeom>
          <a:solidFill>
            <a:schemeClr val="accent1"/>
          </a:solidFill>
          <a:ln w="3175">
            <a:solidFill>
              <a:srgbClr val="000000"/>
            </a:solidFill>
            <a:round/>
            <a:headEnd/>
            <a:tailEnd/>
          </a:ln>
        </p:spPr>
        <p:txBody>
          <a:bodyPr/>
          <a:lstStyle/>
          <a:p>
            <a:pPr>
              <a:defRPr/>
            </a:pPr>
            <a:endParaRPr lang="ru-RU">
              <a:solidFill>
                <a:schemeClr val="tx2">
                  <a:lumMod val="75000"/>
                </a:schemeClr>
              </a:solidFill>
            </a:endParaRPr>
          </a:p>
        </p:txBody>
      </p:sp>
      <p:sp>
        <p:nvSpPr>
          <p:cNvPr id="313" name="Freeform 106"/>
          <p:cNvSpPr>
            <a:spLocks/>
          </p:cNvSpPr>
          <p:nvPr/>
        </p:nvSpPr>
        <p:spPr bwMode="auto">
          <a:xfrm>
            <a:off x="1901825" y="3425825"/>
            <a:ext cx="371475" cy="328613"/>
          </a:xfrm>
          <a:custGeom>
            <a:avLst/>
            <a:gdLst>
              <a:gd name="T0" fmla="*/ 238891 w 311"/>
              <a:gd name="T1" fmla="*/ 325787 h 349"/>
              <a:gd name="T2" fmla="*/ 226946 w 311"/>
              <a:gd name="T3" fmla="*/ 323904 h 349"/>
              <a:gd name="T4" fmla="*/ 217391 w 311"/>
              <a:gd name="T5" fmla="*/ 320138 h 349"/>
              <a:gd name="T6" fmla="*/ 211418 w 311"/>
              <a:gd name="T7" fmla="*/ 323904 h 349"/>
              <a:gd name="T8" fmla="*/ 167223 w 311"/>
              <a:gd name="T9" fmla="*/ 292832 h 349"/>
              <a:gd name="T10" fmla="*/ 129001 w 311"/>
              <a:gd name="T11" fmla="*/ 278708 h 349"/>
              <a:gd name="T12" fmla="*/ 112279 w 311"/>
              <a:gd name="T13" fmla="*/ 265526 h 349"/>
              <a:gd name="T14" fmla="*/ 94362 w 311"/>
              <a:gd name="T15" fmla="*/ 255169 h 349"/>
              <a:gd name="T16" fmla="*/ 91973 w 311"/>
              <a:gd name="T17" fmla="*/ 243870 h 349"/>
              <a:gd name="T18" fmla="*/ 84806 w 311"/>
              <a:gd name="T19" fmla="*/ 225980 h 349"/>
              <a:gd name="T20" fmla="*/ 74056 w 311"/>
              <a:gd name="T21" fmla="*/ 208090 h 349"/>
              <a:gd name="T22" fmla="*/ 74056 w 311"/>
              <a:gd name="T23" fmla="*/ 193966 h 349"/>
              <a:gd name="T24" fmla="*/ 74056 w 311"/>
              <a:gd name="T25" fmla="*/ 153478 h 349"/>
              <a:gd name="T26" fmla="*/ 62112 w 311"/>
              <a:gd name="T27" fmla="*/ 145004 h 349"/>
              <a:gd name="T28" fmla="*/ 25084 w 311"/>
              <a:gd name="T29" fmla="*/ 135588 h 349"/>
              <a:gd name="T30" fmla="*/ 22695 w 311"/>
              <a:gd name="T31" fmla="*/ 123347 h 349"/>
              <a:gd name="T32" fmla="*/ 47778 w 311"/>
              <a:gd name="T33" fmla="*/ 105457 h 349"/>
              <a:gd name="T34" fmla="*/ 7167 w 311"/>
              <a:gd name="T35" fmla="*/ 86626 h 349"/>
              <a:gd name="T36" fmla="*/ 7167 w 311"/>
              <a:gd name="T37" fmla="*/ 74385 h 349"/>
              <a:gd name="T38" fmla="*/ 29861 w 311"/>
              <a:gd name="T39" fmla="*/ 64969 h 349"/>
              <a:gd name="T40" fmla="*/ 47778 w 311"/>
              <a:gd name="T41" fmla="*/ 68735 h 349"/>
              <a:gd name="T42" fmla="*/ 71667 w 311"/>
              <a:gd name="T43" fmla="*/ 68735 h 349"/>
              <a:gd name="T44" fmla="*/ 87195 w 311"/>
              <a:gd name="T45" fmla="*/ 80034 h 349"/>
              <a:gd name="T46" fmla="*/ 132584 w 311"/>
              <a:gd name="T47" fmla="*/ 92275 h 349"/>
              <a:gd name="T48" fmla="*/ 162446 w 311"/>
              <a:gd name="T49" fmla="*/ 78151 h 349"/>
              <a:gd name="T50" fmla="*/ 167223 w 311"/>
              <a:gd name="T51" fmla="*/ 60261 h 349"/>
              <a:gd name="T52" fmla="*/ 201863 w 311"/>
              <a:gd name="T53" fmla="*/ 41430 h 349"/>
              <a:gd name="T54" fmla="*/ 224557 w 311"/>
              <a:gd name="T55" fmla="*/ 23540 h 349"/>
              <a:gd name="T56" fmla="*/ 243668 w 311"/>
              <a:gd name="T57" fmla="*/ 5649 h 349"/>
              <a:gd name="T58" fmla="*/ 256807 w 311"/>
              <a:gd name="T59" fmla="*/ 0 h 349"/>
              <a:gd name="T60" fmla="*/ 274724 w 311"/>
              <a:gd name="T61" fmla="*/ 7533 h 349"/>
              <a:gd name="T62" fmla="*/ 321308 w 311"/>
              <a:gd name="T63" fmla="*/ 16007 h 349"/>
              <a:gd name="T64" fmla="*/ 361919 w 311"/>
              <a:gd name="T65" fmla="*/ 31072 h 349"/>
              <a:gd name="T66" fmla="*/ 371475 w 311"/>
              <a:gd name="T67" fmla="*/ 45196 h 349"/>
              <a:gd name="T68" fmla="*/ 361919 w 311"/>
              <a:gd name="T69" fmla="*/ 58378 h 349"/>
              <a:gd name="T70" fmla="*/ 351169 w 311"/>
              <a:gd name="T71" fmla="*/ 70619 h 349"/>
              <a:gd name="T72" fmla="*/ 339225 w 311"/>
              <a:gd name="T73" fmla="*/ 106399 h 349"/>
              <a:gd name="T74" fmla="*/ 298613 w 311"/>
              <a:gd name="T75" fmla="*/ 139354 h 349"/>
              <a:gd name="T76" fmla="*/ 261585 w 311"/>
              <a:gd name="T77" fmla="*/ 155361 h 349"/>
              <a:gd name="T78" fmla="*/ 268752 w 311"/>
              <a:gd name="T79" fmla="*/ 172309 h 349"/>
              <a:gd name="T80" fmla="*/ 277113 w 311"/>
              <a:gd name="T81" fmla="*/ 182667 h 349"/>
              <a:gd name="T82" fmla="*/ 273530 w 311"/>
              <a:gd name="T83" fmla="*/ 206206 h 349"/>
              <a:gd name="T84" fmla="*/ 281891 w 311"/>
              <a:gd name="T85" fmla="*/ 229746 h 349"/>
              <a:gd name="T86" fmla="*/ 293835 w 311"/>
              <a:gd name="T87" fmla="*/ 243870 h 349"/>
              <a:gd name="T88" fmla="*/ 302197 w 311"/>
              <a:gd name="T89" fmla="*/ 253285 h 349"/>
              <a:gd name="T90" fmla="*/ 323697 w 311"/>
              <a:gd name="T91" fmla="*/ 263643 h 349"/>
              <a:gd name="T92" fmla="*/ 328475 w 311"/>
              <a:gd name="T93" fmla="*/ 280591 h 349"/>
              <a:gd name="T94" fmla="*/ 304586 w 311"/>
              <a:gd name="T95" fmla="*/ 294715 h 349"/>
              <a:gd name="T96" fmla="*/ 274724 w 311"/>
              <a:gd name="T97" fmla="*/ 302248 h 349"/>
              <a:gd name="T98" fmla="*/ 263974 w 311"/>
              <a:gd name="T99" fmla="*/ 316371 h 349"/>
              <a:gd name="T100" fmla="*/ 252030 w 311"/>
              <a:gd name="T101" fmla="*/ 325787 h 3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11"/>
              <a:gd name="T154" fmla="*/ 0 h 349"/>
              <a:gd name="T155" fmla="*/ 311 w 311"/>
              <a:gd name="T156" fmla="*/ 349 h 34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11" h="349">
                <a:moveTo>
                  <a:pt x="209" y="349"/>
                </a:moveTo>
                <a:lnTo>
                  <a:pt x="205" y="346"/>
                </a:lnTo>
                <a:lnTo>
                  <a:pt x="202" y="346"/>
                </a:lnTo>
                <a:lnTo>
                  <a:pt x="200" y="346"/>
                </a:lnTo>
                <a:lnTo>
                  <a:pt x="198" y="348"/>
                </a:lnTo>
                <a:lnTo>
                  <a:pt x="196" y="348"/>
                </a:lnTo>
                <a:lnTo>
                  <a:pt x="194" y="348"/>
                </a:lnTo>
                <a:lnTo>
                  <a:pt x="190" y="344"/>
                </a:lnTo>
                <a:lnTo>
                  <a:pt x="184" y="340"/>
                </a:lnTo>
                <a:lnTo>
                  <a:pt x="182" y="338"/>
                </a:lnTo>
                <a:lnTo>
                  <a:pt x="182" y="340"/>
                </a:lnTo>
                <a:lnTo>
                  <a:pt x="181" y="342"/>
                </a:lnTo>
                <a:lnTo>
                  <a:pt x="181" y="344"/>
                </a:lnTo>
                <a:lnTo>
                  <a:pt x="179" y="344"/>
                </a:lnTo>
                <a:lnTo>
                  <a:pt x="177" y="344"/>
                </a:lnTo>
                <a:lnTo>
                  <a:pt x="175" y="340"/>
                </a:lnTo>
                <a:lnTo>
                  <a:pt x="163" y="330"/>
                </a:lnTo>
                <a:lnTo>
                  <a:pt x="150" y="319"/>
                </a:lnTo>
                <a:lnTo>
                  <a:pt x="140" y="311"/>
                </a:lnTo>
                <a:lnTo>
                  <a:pt x="131" y="305"/>
                </a:lnTo>
                <a:lnTo>
                  <a:pt x="123" y="300"/>
                </a:lnTo>
                <a:lnTo>
                  <a:pt x="115" y="298"/>
                </a:lnTo>
                <a:lnTo>
                  <a:pt x="108" y="296"/>
                </a:lnTo>
                <a:lnTo>
                  <a:pt x="100" y="294"/>
                </a:lnTo>
                <a:lnTo>
                  <a:pt x="96" y="288"/>
                </a:lnTo>
                <a:lnTo>
                  <a:pt x="96" y="282"/>
                </a:lnTo>
                <a:lnTo>
                  <a:pt x="94" y="282"/>
                </a:lnTo>
                <a:lnTo>
                  <a:pt x="92" y="282"/>
                </a:lnTo>
                <a:lnTo>
                  <a:pt x="90" y="278"/>
                </a:lnTo>
                <a:lnTo>
                  <a:pt x="88" y="277"/>
                </a:lnTo>
                <a:lnTo>
                  <a:pt x="79" y="271"/>
                </a:lnTo>
                <a:lnTo>
                  <a:pt x="69" y="267"/>
                </a:lnTo>
                <a:lnTo>
                  <a:pt x="71" y="265"/>
                </a:lnTo>
                <a:lnTo>
                  <a:pt x="73" y="261"/>
                </a:lnTo>
                <a:lnTo>
                  <a:pt x="77" y="259"/>
                </a:lnTo>
                <a:lnTo>
                  <a:pt x="77" y="252"/>
                </a:lnTo>
                <a:lnTo>
                  <a:pt x="77" y="246"/>
                </a:lnTo>
                <a:lnTo>
                  <a:pt x="73" y="242"/>
                </a:lnTo>
                <a:lnTo>
                  <a:pt x="71" y="240"/>
                </a:lnTo>
                <a:lnTo>
                  <a:pt x="69" y="238"/>
                </a:lnTo>
                <a:lnTo>
                  <a:pt x="65" y="230"/>
                </a:lnTo>
                <a:lnTo>
                  <a:pt x="64" y="223"/>
                </a:lnTo>
                <a:lnTo>
                  <a:pt x="62" y="221"/>
                </a:lnTo>
                <a:lnTo>
                  <a:pt x="60" y="219"/>
                </a:lnTo>
                <a:lnTo>
                  <a:pt x="60" y="213"/>
                </a:lnTo>
                <a:lnTo>
                  <a:pt x="60" y="209"/>
                </a:lnTo>
                <a:lnTo>
                  <a:pt x="62" y="206"/>
                </a:lnTo>
                <a:lnTo>
                  <a:pt x="64" y="204"/>
                </a:lnTo>
                <a:lnTo>
                  <a:pt x="64" y="184"/>
                </a:lnTo>
                <a:lnTo>
                  <a:pt x="64" y="165"/>
                </a:lnTo>
                <a:lnTo>
                  <a:pt x="62" y="163"/>
                </a:lnTo>
                <a:lnTo>
                  <a:pt x="60" y="161"/>
                </a:lnTo>
                <a:lnTo>
                  <a:pt x="56" y="158"/>
                </a:lnTo>
                <a:lnTo>
                  <a:pt x="54" y="156"/>
                </a:lnTo>
                <a:lnTo>
                  <a:pt x="52" y="154"/>
                </a:lnTo>
                <a:lnTo>
                  <a:pt x="48" y="150"/>
                </a:lnTo>
                <a:lnTo>
                  <a:pt x="37" y="148"/>
                </a:lnTo>
                <a:lnTo>
                  <a:pt x="25" y="146"/>
                </a:lnTo>
                <a:lnTo>
                  <a:pt x="21" y="144"/>
                </a:lnTo>
                <a:lnTo>
                  <a:pt x="19" y="140"/>
                </a:lnTo>
                <a:lnTo>
                  <a:pt x="19" y="138"/>
                </a:lnTo>
                <a:lnTo>
                  <a:pt x="19" y="136"/>
                </a:lnTo>
                <a:lnTo>
                  <a:pt x="19" y="131"/>
                </a:lnTo>
                <a:lnTo>
                  <a:pt x="19" y="127"/>
                </a:lnTo>
                <a:lnTo>
                  <a:pt x="29" y="121"/>
                </a:lnTo>
                <a:lnTo>
                  <a:pt x="40" y="117"/>
                </a:lnTo>
                <a:lnTo>
                  <a:pt x="40" y="112"/>
                </a:lnTo>
                <a:lnTo>
                  <a:pt x="40" y="108"/>
                </a:lnTo>
                <a:lnTo>
                  <a:pt x="25" y="102"/>
                </a:lnTo>
                <a:lnTo>
                  <a:pt x="10" y="98"/>
                </a:lnTo>
                <a:lnTo>
                  <a:pt x="6" y="92"/>
                </a:lnTo>
                <a:lnTo>
                  <a:pt x="0" y="88"/>
                </a:lnTo>
                <a:lnTo>
                  <a:pt x="0" y="83"/>
                </a:lnTo>
                <a:lnTo>
                  <a:pt x="0" y="79"/>
                </a:lnTo>
                <a:lnTo>
                  <a:pt x="6" y="79"/>
                </a:lnTo>
                <a:lnTo>
                  <a:pt x="10" y="79"/>
                </a:lnTo>
                <a:lnTo>
                  <a:pt x="16" y="73"/>
                </a:lnTo>
                <a:lnTo>
                  <a:pt x="19" y="69"/>
                </a:lnTo>
                <a:lnTo>
                  <a:pt x="25" y="69"/>
                </a:lnTo>
                <a:lnTo>
                  <a:pt x="31" y="69"/>
                </a:lnTo>
                <a:lnTo>
                  <a:pt x="35" y="69"/>
                </a:lnTo>
                <a:lnTo>
                  <a:pt x="40" y="69"/>
                </a:lnTo>
                <a:lnTo>
                  <a:pt x="40" y="73"/>
                </a:lnTo>
                <a:lnTo>
                  <a:pt x="42" y="77"/>
                </a:lnTo>
                <a:lnTo>
                  <a:pt x="48" y="79"/>
                </a:lnTo>
                <a:lnTo>
                  <a:pt x="60" y="79"/>
                </a:lnTo>
                <a:lnTo>
                  <a:pt x="60" y="73"/>
                </a:lnTo>
                <a:lnTo>
                  <a:pt x="60" y="69"/>
                </a:lnTo>
                <a:lnTo>
                  <a:pt x="65" y="73"/>
                </a:lnTo>
                <a:lnTo>
                  <a:pt x="71" y="77"/>
                </a:lnTo>
                <a:lnTo>
                  <a:pt x="73" y="85"/>
                </a:lnTo>
                <a:lnTo>
                  <a:pt x="79" y="98"/>
                </a:lnTo>
                <a:lnTo>
                  <a:pt x="92" y="98"/>
                </a:lnTo>
                <a:lnTo>
                  <a:pt x="108" y="98"/>
                </a:lnTo>
                <a:lnTo>
                  <a:pt x="111" y="98"/>
                </a:lnTo>
                <a:lnTo>
                  <a:pt x="117" y="98"/>
                </a:lnTo>
                <a:lnTo>
                  <a:pt x="127" y="92"/>
                </a:lnTo>
                <a:lnTo>
                  <a:pt x="136" y="88"/>
                </a:lnTo>
                <a:lnTo>
                  <a:pt x="136" y="83"/>
                </a:lnTo>
                <a:lnTo>
                  <a:pt x="136" y="79"/>
                </a:lnTo>
                <a:lnTo>
                  <a:pt x="136" y="73"/>
                </a:lnTo>
                <a:lnTo>
                  <a:pt x="136" y="69"/>
                </a:lnTo>
                <a:lnTo>
                  <a:pt x="140" y="64"/>
                </a:lnTo>
                <a:lnTo>
                  <a:pt x="146" y="60"/>
                </a:lnTo>
                <a:lnTo>
                  <a:pt x="156" y="54"/>
                </a:lnTo>
                <a:lnTo>
                  <a:pt x="165" y="50"/>
                </a:lnTo>
                <a:lnTo>
                  <a:pt x="169" y="44"/>
                </a:lnTo>
                <a:lnTo>
                  <a:pt x="175" y="39"/>
                </a:lnTo>
                <a:lnTo>
                  <a:pt x="179" y="35"/>
                </a:lnTo>
                <a:lnTo>
                  <a:pt x="184" y="29"/>
                </a:lnTo>
                <a:lnTo>
                  <a:pt x="188" y="25"/>
                </a:lnTo>
                <a:lnTo>
                  <a:pt x="194" y="19"/>
                </a:lnTo>
                <a:lnTo>
                  <a:pt x="200" y="16"/>
                </a:lnTo>
                <a:lnTo>
                  <a:pt x="204" y="10"/>
                </a:lnTo>
                <a:lnTo>
                  <a:pt x="204" y="6"/>
                </a:lnTo>
                <a:lnTo>
                  <a:pt x="204" y="0"/>
                </a:lnTo>
                <a:lnTo>
                  <a:pt x="209" y="0"/>
                </a:lnTo>
                <a:lnTo>
                  <a:pt x="213" y="0"/>
                </a:lnTo>
                <a:lnTo>
                  <a:pt x="215" y="0"/>
                </a:lnTo>
                <a:lnTo>
                  <a:pt x="219" y="0"/>
                </a:lnTo>
                <a:lnTo>
                  <a:pt x="221" y="2"/>
                </a:lnTo>
                <a:lnTo>
                  <a:pt x="223" y="6"/>
                </a:lnTo>
                <a:lnTo>
                  <a:pt x="230" y="8"/>
                </a:lnTo>
                <a:lnTo>
                  <a:pt x="238" y="10"/>
                </a:lnTo>
                <a:lnTo>
                  <a:pt x="240" y="14"/>
                </a:lnTo>
                <a:lnTo>
                  <a:pt x="242" y="16"/>
                </a:lnTo>
                <a:lnTo>
                  <a:pt x="269" y="17"/>
                </a:lnTo>
                <a:lnTo>
                  <a:pt x="296" y="19"/>
                </a:lnTo>
                <a:lnTo>
                  <a:pt x="298" y="23"/>
                </a:lnTo>
                <a:lnTo>
                  <a:pt x="301" y="25"/>
                </a:lnTo>
                <a:lnTo>
                  <a:pt x="303" y="33"/>
                </a:lnTo>
                <a:lnTo>
                  <a:pt x="305" y="39"/>
                </a:lnTo>
                <a:lnTo>
                  <a:pt x="307" y="42"/>
                </a:lnTo>
                <a:lnTo>
                  <a:pt x="311" y="44"/>
                </a:lnTo>
                <a:lnTo>
                  <a:pt x="311" y="48"/>
                </a:lnTo>
                <a:lnTo>
                  <a:pt x="311" y="54"/>
                </a:lnTo>
                <a:lnTo>
                  <a:pt x="307" y="56"/>
                </a:lnTo>
                <a:lnTo>
                  <a:pt x="305" y="60"/>
                </a:lnTo>
                <a:lnTo>
                  <a:pt x="303" y="62"/>
                </a:lnTo>
                <a:lnTo>
                  <a:pt x="301" y="64"/>
                </a:lnTo>
                <a:lnTo>
                  <a:pt x="298" y="65"/>
                </a:lnTo>
                <a:lnTo>
                  <a:pt x="296" y="69"/>
                </a:lnTo>
                <a:lnTo>
                  <a:pt x="294" y="75"/>
                </a:lnTo>
                <a:lnTo>
                  <a:pt x="292" y="83"/>
                </a:lnTo>
                <a:lnTo>
                  <a:pt x="288" y="85"/>
                </a:lnTo>
                <a:lnTo>
                  <a:pt x="286" y="88"/>
                </a:lnTo>
                <a:lnTo>
                  <a:pt x="284" y="113"/>
                </a:lnTo>
                <a:lnTo>
                  <a:pt x="280" y="140"/>
                </a:lnTo>
                <a:lnTo>
                  <a:pt x="278" y="144"/>
                </a:lnTo>
                <a:lnTo>
                  <a:pt x="276" y="146"/>
                </a:lnTo>
                <a:lnTo>
                  <a:pt x="250" y="148"/>
                </a:lnTo>
                <a:lnTo>
                  <a:pt x="223" y="150"/>
                </a:lnTo>
                <a:lnTo>
                  <a:pt x="221" y="154"/>
                </a:lnTo>
                <a:lnTo>
                  <a:pt x="219" y="156"/>
                </a:lnTo>
                <a:lnTo>
                  <a:pt x="219" y="165"/>
                </a:lnTo>
                <a:lnTo>
                  <a:pt x="219" y="175"/>
                </a:lnTo>
                <a:lnTo>
                  <a:pt x="221" y="177"/>
                </a:lnTo>
                <a:lnTo>
                  <a:pt x="223" y="179"/>
                </a:lnTo>
                <a:lnTo>
                  <a:pt x="225" y="183"/>
                </a:lnTo>
                <a:lnTo>
                  <a:pt x="229" y="184"/>
                </a:lnTo>
                <a:lnTo>
                  <a:pt x="230" y="186"/>
                </a:lnTo>
                <a:lnTo>
                  <a:pt x="232" y="190"/>
                </a:lnTo>
                <a:lnTo>
                  <a:pt x="232" y="194"/>
                </a:lnTo>
                <a:lnTo>
                  <a:pt x="232" y="200"/>
                </a:lnTo>
                <a:lnTo>
                  <a:pt x="230" y="202"/>
                </a:lnTo>
                <a:lnTo>
                  <a:pt x="229" y="204"/>
                </a:lnTo>
                <a:lnTo>
                  <a:pt x="229" y="219"/>
                </a:lnTo>
                <a:lnTo>
                  <a:pt x="229" y="232"/>
                </a:lnTo>
                <a:lnTo>
                  <a:pt x="230" y="234"/>
                </a:lnTo>
                <a:lnTo>
                  <a:pt x="232" y="238"/>
                </a:lnTo>
                <a:lnTo>
                  <a:pt x="236" y="244"/>
                </a:lnTo>
                <a:lnTo>
                  <a:pt x="238" y="252"/>
                </a:lnTo>
                <a:lnTo>
                  <a:pt x="240" y="255"/>
                </a:lnTo>
                <a:lnTo>
                  <a:pt x="242" y="257"/>
                </a:lnTo>
                <a:lnTo>
                  <a:pt x="246" y="259"/>
                </a:lnTo>
                <a:lnTo>
                  <a:pt x="248" y="261"/>
                </a:lnTo>
                <a:lnTo>
                  <a:pt x="250" y="265"/>
                </a:lnTo>
                <a:lnTo>
                  <a:pt x="252" y="267"/>
                </a:lnTo>
                <a:lnTo>
                  <a:pt x="253" y="269"/>
                </a:lnTo>
                <a:lnTo>
                  <a:pt x="257" y="271"/>
                </a:lnTo>
                <a:lnTo>
                  <a:pt x="259" y="275"/>
                </a:lnTo>
                <a:lnTo>
                  <a:pt x="261" y="277"/>
                </a:lnTo>
                <a:lnTo>
                  <a:pt x="271" y="280"/>
                </a:lnTo>
                <a:lnTo>
                  <a:pt x="280" y="286"/>
                </a:lnTo>
                <a:lnTo>
                  <a:pt x="278" y="288"/>
                </a:lnTo>
                <a:lnTo>
                  <a:pt x="276" y="292"/>
                </a:lnTo>
                <a:lnTo>
                  <a:pt x="275" y="298"/>
                </a:lnTo>
                <a:lnTo>
                  <a:pt x="273" y="305"/>
                </a:lnTo>
                <a:lnTo>
                  <a:pt x="269" y="307"/>
                </a:lnTo>
                <a:lnTo>
                  <a:pt x="267" y="311"/>
                </a:lnTo>
                <a:lnTo>
                  <a:pt x="255" y="313"/>
                </a:lnTo>
                <a:lnTo>
                  <a:pt x="242" y="315"/>
                </a:lnTo>
                <a:lnTo>
                  <a:pt x="240" y="317"/>
                </a:lnTo>
                <a:lnTo>
                  <a:pt x="238" y="321"/>
                </a:lnTo>
                <a:lnTo>
                  <a:pt x="230" y="321"/>
                </a:lnTo>
                <a:lnTo>
                  <a:pt x="223" y="321"/>
                </a:lnTo>
                <a:lnTo>
                  <a:pt x="223" y="326"/>
                </a:lnTo>
                <a:lnTo>
                  <a:pt x="223" y="334"/>
                </a:lnTo>
                <a:lnTo>
                  <a:pt x="221" y="336"/>
                </a:lnTo>
                <a:lnTo>
                  <a:pt x="219" y="340"/>
                </a:lnTo>
                <a:lnTo>
                  <a:pt x="215" y="342"/>
                </a:lnTo>
                <a:lnTo>
                  <a:pt x="213" y="344"/>
                </a:lnTo>
                <a:lnTo>
                  <a:pt x="211" y="346"/>
                </a:lnTo>
                <a:lnTo>
                  <a:pt x="209" y="349"/>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14" name="Freeform 107"/>
          <p:cNvSpPr>
            <a:spLocks/>
          </p:cNvSpPr>
          <p:nvPr/>
        </p:nvSpPr>
        <p:spPr bwMode="auto">
          <a:xfrm>
            <a:off x="2159000" y="3394075"/>
            <a:ext cx="396875" cy="284163"/>
          </a:xfrm>
          <a:custGeom>
            <a:avLst/>
            <a:gdLst>
              <a:gd name="T0" fmla="*/ 34877 w 330"/>
              <a:gd name="T1" fmla="*/ 280361 h 299"/>
              <a:gd name="T2" fmla="*/ 27661 w 330"/>
              <a:gd name="T3" fmla="*/ 273708 h 299"/>
              <a:gd name="T4" fmla="*/ 18040 w 330"/>
              <a:gd name="T5" fmla="*/ 256601 h 299"/>
              <a:gd name="T6" fmla="*/ 10824 w 330"/>
              <a:gd name="T7" fmla="*/ 244246 h 299"/>
              <a:gd name="T8" fmla="*/ 18040 w 330"/>
              <a:gd name="T9" fmla="*/ 229991 h 299"/>
              <a:gd name="T10" fmla="*/ 15634 w 330"/>
              <a:gd name="T11" fmla="*/ 210033 h 299"/>
              <a:gd name="T12" fmla="*/ 7216 w 330"/>
              <a:gd name="T13" fmla="*/ 202430 h 299"/>
              <a:gd name="T14" fmla="*/ 0 w 330"/>
              <a:gd name="T15" fmla="*/ 192926 h 299"/>
              <a:gd name="T16" fmla="*/ 7216 w 330"/>
              <a:gd name="T17" fmla="*/ 184373 h 299"/>
              <a:gd name="T18" fmla="*/ 73362 w 330"/>
              <a:gd name="T19" fmla="*/ 176770 h 299"/>
              <a:gd name="T20" fmla="*/ 82983 w 330"/>
              <a:gd name="T21" fmla="*/ 123549 h 299"/>
              <a:gd name="T22" fmla="*/ 90199 w 330"/>
              <a:gd name="T23" fmla="*/ 113095 h 299"/>
              <a:gd name="T24" fmla="*/ 98617 w 330"/>
              <a:gd name="T25" fmla="*/ 101690 h 299"/>
              <a:gd name="T26" fmla="*/ 108239 w 330"/>
              <a:gd name="T27" fmla="*/ 95037 h 299"/>
              <a:gd name="T28" fmla="*/ 115455 w 330"/>
              <a:gd name="T29" fmla="*/ 83633 h 299"/>
              <a:gd name="T30" fmla="*/ 108239 w 330"/>
              <a:gd name="T31" fmla="*/ 71278 h 299"/>
              <a:gd name="T32" fmla="*/ 98617 w 330"/>
              <a:gd name="T33" fmla="*/ 54171 h 299"/>
              <a:gd name="T34" fmla="*/ 96212 w 330"/>
              <a:gd name="T35" fmla="*/ 49419 h 299"/>
              <a:gd name="T36" fmla="*/ 105833 w 330"/>
              <a:gd name="T37" fmla="*/ 32313 h 299"/>
              <a:gd name="T38" fmla="*/ 113049 w 330"/>
              <a:gd name="T39" fmla="*/ 19958 h 299"/>
              <a:gd name="T40" fmla="*/ 121468 w 330"/>
              <a:gd name="T41" fmla="*/ 8553 h 299"/>
              <a:gd name="T42" fmla="*/ 131089 w 330"/>
              <a:gd name="T43" fmla="*/ 1901 h 299"/>
              <a:gd name="T44" fmla="*/ 179195 w 330"/>
              <a:gd name="T45" fmla="*/ 0 h 299"/>
              <a:gd name="T46" fmla="*/ 188816 w 330"/>
              <a:gd name="T47" fmla="*/ 7603 h 299"/>
              <a:gd name="T48" fmla="*/ 198438 w 330"/>
              <a:gd name="T49" fmla="*/ 14256 h 299"/>
              <a:gd name="T50" fmla="*/ 223693 w 330"/>
              <a:gd name="T51" fmla="*/ 27561 h 299"/>
              <a:gd name="T52" fmla="*/ 233314 w 330"/>
              <a:gd name="T53" fmla="*/ 41816 h 299"/>
              <a:gd name="T54" fmla="*/ 241733 w 330"/>
              <a:gd name="T55" fmla="*/ 49419 h 299"/>
              <a:gd name="T56" fmla="*/ 251354 w 330"/>
              <a:gd name="T57" fmla="*/ 54171 h 299"/>
              <a:gd name="T58" fmla="*/ 264583 w 330"/>
              <a:gd name="T59" fmla="*/ 61774 h 299"/>
              <a:gd name="T60" fmla="*/ 279015 w 330"/>
              <a:gd name="T61" fmla="*/ 69377 h 299"/>
              <a:gd name="T62" fmla="*/ 299460 w 330"/>
              <a:gd name="T63" fmla="*/ 76030 h 299"/>
              <a:gd name="T64" fmla="*/ 309081 w 330"/>
              <a:gd name="T65" fmla="*/ 83633 h 299"/>
              <a:gd name="T66" fmla="*/ 316297 w 330"/>
              <a:gd name="T67" fmla="*/ 89335 h 299"/>
              <a:gd name="T68" fmla="*/ 324716 w 330"/>
              <a:gd name="T69" fmla="*/ 96938 h 299"/>
              <a:gd name="T70" fmla="*/ 322311 w 330"/>
              <a:gd name="T71" fmla="*/ 116896 h 299"/>
              <a:gd name="T72" fmla="*/ 313892 w 330"/>
              <a:gd name="T73" fmla="*/ 123549 h 299"/>
              <a:gd name="T74" fmla="*/ 309081 w 330"/>
              <a:gd name="T75" fmla="*/ 133052 h 299"/>
              <a:gd name="T76" fmla="*/ 313892 w 330"/>
              <a:gd name="T77" fmla="*/ 142556 h 299"/>
              <a:gd name="T78" fmla="*/ 346364 w 330"/>
              <a:gd name="T79" fmla="*/ 149209 h 299"/>
              <a:gd name="T80" fmla="*/ 347566 w 330"/>
              <a:gd name="T81" fmla="*/ 174869 h 299"/>
              <a:gd name="T82" fmla="*/ 369214 w 330"/>
              <a:gd name="T83" fmla="*/ 176770 h 299"/>
              <a:gd name="T84" fmla="*/ 389659 w 330"/>
              <a:gd name="T85" fmla="*/ 184373 h 299"/>
              <a:gd name="T86" fmla="*/ 396875 w 330"/>
              <a:gd name="T87" fmla="*/ 191025 h 299"/>
              <a:gd name="T88" fmla="*/ 349972 w 330"/>
              <a:gd name="T89" fmla="*/ 210033 h 299"/>
              <a:gd name="T90" fmla="*/ 301865 w 330"/>
              <a:gd name="T91" fmla="*/ 234742 h 299"/>
              <a:gd name="T92" fmla="*/ 256165 w 330"/>
              <a:gd name="T93" fmla="*/ 275609 h 299"/>
              <a:gd name="T94" fmla="*/ 246544 w 330"/>
              <a:gd name="T95" fmla="*/ 273708 h 299"/>
              <a:gd name="T96" fmla="*/ 233314 w 330"/>
              <a:gd name="T97" fmla="*/ 271807 h 299"/>
              <a:gd name="T98" fmla="*/ 214072 w 330"/>
              <a:gd name="T99" fmla="*/ 275609 h 299"/>
              <a:gd name="T100" fmla="*/ 198438 w 330"/>
              <a:gd name="T101" fmla="*/ 271807 h 299"/>
              <a:gd name="T102" fmla="*/ 173182 w 330"/>
              <a:gd name="T103" fmla="*/ 273708 h 299"/>
              <a:gd name="T104" fmla="*/ 145521 w 330"/>
              <a:gd name="T105" fmla="*/ 275609 h 299"/>
              <a:gd name="T106" fmla="*/ 135900 w 330"/>
              <a:gd name="T107" fmla="*/ 269906 h 299"/>
              <a:gd name="T108" fmla="*/ 128684 w 330"/>
              <a:gd name="T109" fmla="*/ 262303 h 299"/>
              <a:gd name="T110" fmla="*/ 113049 w 330"/>
              <a:gd name="T111" fmla="*/ 264204 h 299"/>
              <a:gd name="T112" fmla="*/ 105833 w 330"/>
              <a:gd name="T113" fmla="*/ 271807 h 299"/>
              <a:gd name="T114" fmla="*/ 73362 w 330"/>
              <a:gd name="T115" fmla="*/ 278460 h 299"/>
              <a:gd name="T116" fmla="*/ 40890 w 330"/>
              <a:gd name="T117" fmla="*/ 284162 h 2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30"/>
              <a:gd name="T178" fmla="*/ 0 h 299"/>
              <a:gd name="T179" fmla="*/ 330 w 330"/>
              <a:gd name="T180" fmla="*/ 299 h 2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30" h="299">
                <a:moveTo>
                  <a:pt x="34" y="299"/>
                </a:moveTo>
                <a:lnTo>
                  <a:pt x="30" y="297"/>
                </a:lnTo>
                <a:lnTo>
                  <a:pt x="29" y="295"/>
                </a:lnTo>
                <a:lnTo>
                  <a:pt x="27" y="293"/>
                </a:lnTo>
                <a:lnTo>
                  <a:pt x="25" y="290"/>
                </a:lnTo>
                <a:lnTo>
                  <a:pt x="23" y="288"/>
                </a:lnTo>
                <a:lnTo>
                  <a:pt x="19" y="286"/>
                </a:lnTo>
                <a:lnTo>
                  <a:pt x="17" y="278"/>
                </a:lnTo>
                <a:lnTo>
                  <a:pt x="15" y="270"/>
                </a:lnTo>
                <a:lnTo>
                  <a:pt x="13" y="268"/>
                </a:lnTo>
                <a:lnTo>
                  <a:pt x="9" y="267"/>
                </a:lnTo>
                <a:lnTo>
                  <a:pt x="9" y="257"/>
                </a:lnTo>
                <a:lnTo>
                  <a:pt x="9" y="247"/>
                </a:lnTo>
                <a:lnTo>
                  <a:pt x="13" y="244"/>
                </a:lnTo>
                <a:lnTo>
                  <a:pt x="15" y="242"/>
                </a:lnTo>
                <a:lnTo>
                  <a:pt x="15" y="232"/>
                </a:lnTo>
                <a:lnTo>
                  <a:pt x="15" y="222"/>
                </a:lnTo>
                <a:lnTo>
                  <a:pt x="13" y="221"/>
                </a:lnTo>
                <a:lnTo>
                  <a:pt x="9" y="217"/>
                </a:lnTo>
                <a:lnTo>
                  <a:pt x="7" y="215"/>
                </a:lnTo>
                <a:lnTo>
                  <a:pt x="6" y="213"/>
                </a:lnTo>
                <a:lnTo>
                  <a:pt x="2" y="211"/>
                </a:lnTo>
                <a:lnTo>
                  <a:pt x="0" y="209"/>
                </a:lnTo>
                <a:lnTo>
                  <a:pt x="0" y="203"/>
                </a:lnTo>
                <a:lnTo>
                  <a:pt x="0" y="199"/>
                </a:lnTo>
                <a:lnTo>
                  <a:pt x="2" y="196"/>
                </a:lnTo>
                <a:lnTo>
                  <a:pt x="6" y="194"/>
                </a:lnTo>
                <a:lnTo>
                  <a:pt x="30" y="192"/>
                </a:lnTo>
                <a:lnTo>
                  <a:pt x="57" y="188"/>
                </a:lnTo>
                <a:lnTo>
                  <a:pt x="61" y="186"/>
                </a:lnTo>
                <a:lnTo>
                  <a:pt x="63" y="184"/>
                </a:lnTo>
                <a:lnTo>
                  <a:pt x="65" y="157"/>
                </a:lnTo>
                <a:lnTo>
                  <a:pt x="69" y="130"/>
                </a:lnTo>
                <a:lnTo>
                  <a:pt x="71" y="128"/>
                </a:lnTo>
                <a:lnTo>
                  <a:pt x="73" y="126"/>
                </a:lnTo>
                <a:lnTo>
                  <a:pt x="75" y="119"/>
                </a:lnTo>
                <a:lnTo>
                  <a:pt x="78" y="111"/>
                </a:lnTo>
                <a:lnTo>
                  <a:pt x="80" y="109"/>
                </a:lnTo>
                <a:lnTo>
                  <a:pt x="82" y="107"/>
                </a:lnTo>
                <a:lnTo>
                  <a:pt x="84" y="103"/>
                </a:lnTo>
                <a:lnTo>
                  <a:pt x="88" y="102"/>
                </a:lnTo>
                <a:lnTo>
                  <a:pt x="90" y="100"/>
                </a:lnTo>
                <a:lnTo>
                  <a:pt x="92" y="98"/>
                </a:lnTo>
                <a:lnTo>
                  <a:pt x="96" y="94"/>
                </a:lnTo>
                <a:lnTo>
                  <a:pt x="96" y="88"/>
                </a:lnTo>
                <a:lnTo>
                  <a:pt x="96" y="80"/>
                </a:lnTo>
                <a:lnTo>
                  <a:pt x="92" y="77"/>
                </a:lnTo>
                <a:lnTo>
                  <a:pt x="90" y="75"/>
                </a:lnTo>
                <a:lnTo>
                  <a:pt x="88" y="73"/>
                </a:lnTo>
                <a:lnTo>
                  <a:pt x="84" y="65"/>
                </a:lnTo>
                <a:lnTo>
                  <a:pt x="82" y="57"/>
                </a:lnTo>
                <a:lnTo>
                  <a:pt x="80" y="55"/>
                </a:lnTo>
                <a:lnTo>
                  <a:pt x="78" y="54"/>
                </a:lnTo>
                <a:lnTo>
                  <a:pt x="80" y="52"/>
                </a:lnTo>
                <a:lnTo>
                  <a:pt x="82" y="48"/>
                </a:lnTo>
                <a:lnTo>
                  <a:pt x="84" y="40"/>
                </a:lnTo>
                <a:lnTo>
                  <a:pt x="88" y="34"/>
                </a:lnTo>
                <a:lnTo>
                  <a:pt x="90" y="31"/>
                </a:lnTo>
                <a:lnTo>
                  <a:pt x="92" y="29"/>
                </a:lnTo>
                <a:lnTo>
                  <a:pt x="94" y="21"/>
                </a:lnTo>
                <a:lnTo>
                  <a:pt x="98" y="15"/>
                </a:lnTo>
                <a:lnTo>
                  <a:pt x="100" y="11"/>
                </a:lnTo>
                <a:lnTo>
                  <a:pt x="101" y="9"/>
                </a:lnTo>
                <a:lnTo>
                  <a:pt x="103" y="8"/>
                </a:lnTo>
                <a:lnTo>
                  <a:pt x="107" y="6"/>
                </a:lnTo>
                <a:lnTo>
                  <a:pt x="109" y="2"/>
                </a:lnTo>
                <a:lnTo>
                  <a:pt x="111" y="0"/>
                </a:lnTo>
                <a:lnTo>
                  <a:pt x="130" y="0"/>
                </a:lnTo>
                <a:lnTo>
                  <a:pt x="149" y="0"/>
                </a:lnTo>
                <a:lnTo>
                  <a:pt x="153" y="2"/>
                </a:lnTo>
                <a:lnTo>
                  <a:pt x="155" y="6"/>
                </a:lnTo>
                <a:lnTo>
                  <a:pt x="157" y="8"/>
                </a:lnTo>
                <a:lnTo>
                  <a:pt x="161" y="9"/>
                </a:lnTo>
                <a:lnTo>
                  <a:pt x="163" y="11"/>
                </a:lnTo>
                <a:lnTo>
                  <a:pt x="165" y="15"/>
                </a:lnTo>
                <a:lnTo>
                  <a:pt x="174" y="17"/>
                </a:lnTo>
                <a:lnTo>
                  <a:pt x="184" y="19"/>
                </a:lnTo>
                <a:lnTo>
                  <a:pt x="186" y="29"/>
                </a:lnTo>
                <a:lnTo>
                  <a:pt x="190" y="38"/>
                </a:lnTo>
                <a:lnTo>
                  <a:pt x="192" y="40"/>
                </a:lnTo>
                <a:lnTo>
                  <a:pt x="194" y="44"/>
                </a:lnTo>
                <a:lnTo>
                  <a:pt x="195" y="46"/>
                </a:lnTo>
                <a:lnTo>
                  <a:pt x="199" y="48"/>
                </a:lnTo>
                <a:lnTo>
                  <a:pt x="201" y="52"/>
                </a:lnTo>
                <a:lnTo>
                  <a:pt x="203" y="54"/>
                </a:lnTo>
                <a:lnTo>
                  <a:pt x="205" y="55"/>
                </a:lnTo>
                <a:lnTo>
                  <a:pt x="209" y="57"/>
                </a:lnTo>
                <a:lnTo>
                  <a:pt x="211" y="61"/>
                </a:lnTo>
                <a:lnTo>
                  <a:pt x="213" y="63"/>
                </a:lnTo>
                <a:lnTo>
                  <a:pt x="220" y="65"/>
                </a:lnTo>
                <a:lnTo>
                  <a:pt x="228" y="67"/>
                </a:lnTo>
                <a:lnTo>
                  <a:pt x="230" y="71"/>
                </a:lnTo>
                <a:lnTo>
                  <a:pt x="232" y="73"/>
                </a:lnTo>
                <a:lnTo>
                  <a:pt x="240" y="75"/>
                </a:lnTo>
                <a:lnTo>
                  <a:pt x="247" y="77"/>
                </a:lnTo>
                <a:lnTo>
                  <a:pt x="249" y="80"/>
                </a:lnTo>
                <a:lnTo>
                  <a:pt x="251" y="82"/>
                </a:lnTo>
                <a:lnTo>
                  <a:pt x="255" y="84"/>
                </a:lnTo>
                <a:lnTo>
                  <a:pt x="257" y="88"/>
                </a:lnTo>
                <a:lnTo>
                  <a:pt x="259" y="90"/>
                </a:lnTo>
                <a:lnTo>
                  <a:pt x="261" y="92"/>
                </a:lnTo>
                <a:lnTo>
                  <a:pt x="263" y="94"/>
                </a:lnTo>
                <a:lnTo>
                  <a:pt x="266" y="98"/>
                </a:lnTo>
                <a:lnTo>
                  <a:pt x="268" y="100"/>
                </a:lnTo>
                <a:lnTo>
                  <a:pt x="270" y="102"/>
                </a:lnTo>
                <a:lnTo>
                  <a:pt x="270" y="111"/>
                </a:lnTo>
                <a:lnTo>
                  <a:pt x="270" y="121"/>
                </a:lnTo>
                <a:lnTo>
                  <a:pt x="268" y="123"/>
                </a:lnTo>
                <a:lnTo>
                  <a:pt x="266" y="126"/>
                </a:lnTo>
                <a:lnTo>
                  <a:pt x="263" y="128"/>
                </a:lnTo>
                <a:lnTo>
                  <a:pt x="261" y="130"/>
                </a:lnTo>
                <a:lnTo>
                  <a:pt x="259" y="132"/>
                </a:lnTo>
                <a:lnTo>
                  <a:pt x="257" y="136"/>
                </a:lnTo>
                <a:lnTo>
                  <a:pt x="257" y="140"/>
                </a:lnTo>
                <a:lnTo>
                  <a:pt x="257" y="146"/>
                </a:lnTo>
                <a:lnTo>
                  <a:pt x="259" y="148"/>
                </a:lnTo>
                <a:lnTo>
                  <a:pt x="261" y="150"/>
                </a:lnTo>
                <a:lnTo>
                  <a:pt x="274" y="151"/>
                </a:lnTo>
                <a:lnTo>
                  <a:pt x="286" y="155"/>
                </a:lnTo>
                <a:lnTo>
                  <a:pt x="288" y="157"/>
                </a:lnTo>
                <a:lnTo>
                  <a:pt x="289" y="159"/>
                </a:lnTo>
                <a:lnTo>
                  <a:pt x="289" y="173"/>
                </a:lnTo>
                <a:lnTo>
                  <a:pt x="289" y="184"/>
                </a:lnTo>
                <a:lnTo>
                  <a:pt x="297" y="184"/>
                </a:lnTo>
                <a:lnTo>
                  <a:pt x="305" y="184"/>
                </a:lnTo>
                <a:lnTo>
                  <a:pt x="307" y="186"/>
                </a:lnTo>
                <a:lnTo>
                  <a:pt x="311" y="188"/>
                </a:lnTo>
                <a:lnTo>
                  <a:pt x="316" y="192"/>
                </a:lnTo>
                <a:lnTo>
                  <a:pt x="324" y="194"/>
                </a:lnTo>
                <a:lnTo>
                  <a:pt x="326" y="196"/>
                </a:lnTo>
                <a:lnTo>
                  <a:pt x="330" y="199"/>
                </a:lnTo>
                <a:lnTo>
                  <a:pt x="330" y="201"/>
                </a:lnTo>
                <a:lnTo>
                  <a:pt x="330" y="203"/>
                </a:lnTo>
                <a:lnTo>
                  <a:pt x="309" y="213"/>
                </a:lnTo>
                <a:lnTo>
                  <a:pt x="291" y="221"/>
                </a:lnTo>
                <a:lnTo>
                  <a:pt x="276" y="228"/>
                </a:lnTo>
                <a:lnTo>
                  <a:pt x="263" y="238"/>
                </a:lnTo>
                <a:lnTo>
                  <a:pt x="251" y="247"/>
                </a:lnTo>
                <a:lnTo>
                  <a:pt x="240" y="259"/>
                </a:lnTo>
                <a:lnTo>
                  <a:pt x="226" y="272"/>
                </a:lnTo>
                <a:lnTo>
                  <a:pt x="213" y="290"/>
                </a:lnTo>
                <a:lnTo>
                  <a:pt x="211" y="290"/>
                </a:lnTo>
                <a:lnTo>
                  <a:pt x="209" y="290"/>
                </a:lnTo>
                <a:lnTo>
                  <a:pt x="205" y="288"/>
                </a:lnTo>
                <a:lnTo>
                  <a:pt x="203" y="286"/>
                </a:lnTo>
                <a:lnTo>
                  <a:pt x="197" y="286"/>
                </a:lnTo>
                <a:lnTo>
                  <a:pt x="194" y="286"/>
                </a:lnTo>
                <a:lnTo>
                  <a:pt x="192" y="288"/>
                </a:lnTo>
                <a:lnTo>
                  <a:pt x="190" y="290"/>
                </a:lnTo>
                <a:lnTo>
                  <a:pt x="178" y="290"/>
                </a:lnTo>
                <a:lnTo>
                  <a:pt x="169" y="290"/>
                </a:lnTo>
                <a:lnTo>
                  <a:pt x="167" y="288"/>
                </a:lnTo>
                <a:lnTo>
                  <a:pt x="165" y="286"/>
                </a:lnTo>
                <a:lnTo>
                  <a:pt x="155" y="286"/>
                </a:lnTo>
                <a:lnTo>
                  <a:pt x="146" y="286"/>
                </a:lnTo>
                <a:lnTo>
                  <a:pt x="144" y="288"/>
                </a:lnTo>
                <a:lnTo>
                  <a:pt x="140" y="290"/>
                </a:lnTo>
                <a:lnTo>
                  <a:pt x="130" y="290"/>
                </a:lnTo>
                <a:lnTo>
                  <a:pt x="121" y="290"/>
                </a:lnTo>
                <a:lnTo>
                  <a:pt x="119" y="288"/>
                </a:lnTo>
                <a:lnTo>
                  <a:pt x="117" y="286"/>
                </a:lnTo>
                <a:lnTo>
                  <a:pt x="113" y="284"/>
                </a:lnTo>
                <a:lnTo>
                  <a:pt x="111" y="280"/>
                </a:lnTo>
                <a:lnTo>
                  <a:pt x="109" y="278"/>
                </a:lnTo>
                <a:lnTo>
                  <a:pt x="107" y="276"/>
                </a:lnTo>
                <a:lnTo>
                  <a:pt x="101" y="276"/>
                </a:lnTo>
                <a:lnTo>
                  <a:pt x="98" y="276"/>
                </a:lnTo>
                <a:lnTo>
                  <a:pt x="94" y="278"/>
                </a:lnTo>
                <a:lnTo>
                  <a:pt x="92" y="280"/>
                </a:lnTo>
                <a:lnTo>
                  <a:pt x="90" y="284"/>
                </a:lnTo>
                <a:lnTo>
                  <a:pt x="88" y="286"/>
                </a:lnTo>
                <a:lnTo>
                  <a:pt x="84" y="288"/>
                </a:lnTo>
                <a:lnTo>
                  <a:pt x="82" y="290"/>
                </a:lnTo>
                <a:lnTo>
                  <a:pt x="61" y="293"/>
                </a:lnTo>
                <a:lnTo>
                  <a:pt x="38" y="295"/>
                </a:lnTo>
                <a:lnTo>
                  <a:pt x="36" y="297"/>
                </a:lnTo>
                <a:lnTo>
                  <a:pt x="34" y="299"/>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15" name="Freeform 108"/>
          <p:cNvSpPr>
            <a:spLocks/>
          </p:cNvSpPr>
          <p:nvPr/>
        </p:nvSpPr>
        <p:spPr bwMode="auto">
          <a:xfrm>
            <a:off x="2398713" y="3352800"/>
            <a:ext cx="422275" cy="292100"/>
          </a:xfrm>
          <a:custGeom>
            <a:avLst/>
            <a:gdLst>
              <a:gd name="T0" fmla="*/ 199643 w 349"/>
              <a:gd name="T1" fmla="*/ 256178 h 309"/>
              <a:gd name="T2" fmla="*/ 192383 w 349"/>
              <a:gd name="T3" fmla="*/ 241999 h 309"/>
              <a:gd name="T4" fmla="*/ 180284 w 349"/>
              <a:gd name="T5" fmla="*/ 228764 h 309"/>
              <a:gd name="T6" fmla="*/ 171814 w 349"/>
              <a:gd name="T7" fmla="*/ 222147 h 309"/>
              <a:gd name="T8" fmla="*/ 164554 w 349"/>
              <a:gd name="T9" fmla="*/ 214585 h 309"/>
              <a:gd name="T10" fmla="*/ 142775 w 349"/>
              <a:gd name="T11" fmla="*/ 208913 h 309"/>
              <a:gd name="T12" fmla="*/ 122206 w 349"/>
              <a:gd name="T13" fmla="*/ 183390 h 309"/>
              <a:gd name="T14" fmla="*/ 101636 w 349"/>
              <a:gd name="T15" fmla="*/ 176772 h 309"/>
              <a:gd name="T16" fmla="*/ 81067 w 349"/>
              <a:gd name="T17" fmla="*/ 169210 h 309"/>
              <a:gd name="T18" fmla="*/ 89537 w 349"/>
              <a:gd name="T19" fmla="*/ 161648 h 309"/>
              <a:gd name="T20" fmla="*/ 99216 w 349"/>
              <a:gd name="T21" fmla="*/ 155976 h 309"/>
              <a:gd name="T22" fmla="*/ 101636 w 349"/>
              <a:gd name="T23" fmla="*/ 133288 h 309"/>
              <a:gd name="T24" fmla="*/ 91957 w 349"/>
              <a:gd name="T25" fmla="*/ 123835 h 309"/>
              <a:gd name="T26" fmla="*/ 83487 w 349"/>
              <a:gd name="T27" fmla="*/ 116273 h 309"/>
              <a:gd name="T28" fmla="*/ 76227 w 349"/>
              <a:gd name="T29" fmla="*/ 109656 h 309"/>
              <a:gd name="T30" fmla="*/ 59288 w 349"/>
              <a:gd name="T31" fmla="*/ 103984 h 309"/>
              <a:gd name="T32" fmla="*/ 45978 w 349"/>
              <a:gd name="T33" fmla="*/ 96421 h 309"/>
              <a:gd name="T34" fmla="*/ 25409 w 349"/>
              <a:gd name="T35" fmla="*/ 88859 h 309"/>
              <a:gd name="T36" fmla="*/ 18149 w 349"/>
              <a:gd name="T37" fmla="*/ 82242 h 309"/>
              <a:gd name="T38" fmla="*/ 8470 w 349"/>
              <a:gd name="T39" fmla="*/ 74679 h 309"/>
              <a:gd name="T40" fmla="*/ 0 w 349"/>
              <a:gd name="T41" fmla="*/ 69007 h 309"/>
              <a:gd name="T42" fmla="*/ 1210 w 349"/>
              <a:gd name="T43" fmla="*/ 47265 h 309"/>
              <a:gd name="T44" fmla="*/ 10890 w 349"/>
              <a:gd name="T45" fmla="*/ 18906 h 309"/>
              <a:gd name="T46" fmla="*/ 36299 w 349"/>
              <a:gd name="T47" fmla="*/ 11344 h 309"/>
              <a:gd name="T48" fmla="*/ 45978 w 349"/>
              <a:gd name="T49" fmla="*/ 5672 h 309"/>
              <a:gd name="T50" fmla="*/ 68968 w 349"/>
              <a:gd name="T51" fmla="*/ 0 h 309"/>
              <a:gd name="T52" fmla="*/ 91957 w 349"/>
              <a:gd name="T53" fmla="*/ 5672 h 309"/>
              <a:gd name="T54" fmla="*/ 101636 w 349"/>
              <a:gd name="T55" fmla="*/ 11344 h 309"/>
              <a:gd name="T56" fmla="*/ 122206 w 349"/>
              <a:gd name="T57" fmla="*/ 18906 h 309"/>
              <a:gd name="T58" fmla="*/ 136725 w 349"/>
              <a:gd name="T59" fmla="*/ 25523 h 309"/>
              <a:gd name="T60" fmla="*/ 152455 w 349"/>
              <a:gd name="T61" fmla="*/ 33086 h 309"/>
              <a:gd name="T62" fmla="*/ 159714 w 349"/>
              <a:gd name="T63" fmla="*/ 38758 h 309"/>
              <a:gd name="T64" fmla="*/ 169394 w 349"/>
              <a:gd name="T65" fmla="*/ 45375 h 309"/>
              <a:gd name="T66" fmla="*/ 177864 w 349"/>
              <a:gd name="T67" fmla="*/ 52937 h 309"/>
              <a:gd name="T68" fmla="*/ 187543 w 349"/>
              <a:gd name="T69" fmla="*/ 60500 h 309"/>
              <a:gd name="T70" fmla="*/ 208113 w 349"/>
              <a:gd name="T71" fmla="*/ 66172 h 309"/>
              <a:gd name="T72" fmla="*/ 250461 w 349"/>
              <a:gd name="T73" fmla="*/ 72789 h 309"/>
              <a:gd name="T74" fmla="*/ 258931 w 349"/>
              <a:gd name="T75" fmla="*/ 80351 h 309"/>
              <a:gd name="T76" fmla="*/ 268610 w 349"/>
              <a:gd name="T77" fmla="*/ 87914 h 309"/>
              <a:gd name="T78" fmla="*/ 278290 w 349"/>
              <a:gd name="T79" fmla="*/ 94531 h 309"/>
              <a:gd name="T80" fmla="*/ 286760 w 349"/>
              <a:gd name="T81" fmla="*/ 100203 h 309"/>
              <a:gd name="T82" fmla="*/ 301279 w 349"/>
              <a:gd name="T83" fmla="*/ 107765 h 309"/>
              <a:gd name="T84" fmla="*/ 314589 w 349"/>
              <a:gd name="T85" fmla="*/ 114382 h 309"/>
              <a:gd name="T86" fmla="*/ 336368 w 349"/>
              <a:gd name="T87" fmla="*/ 120054 h 309"/>
              <a:gd name="T88" fmla="*/ 369037 w 349"/>
              <a:gd name="T89" fmla="*/ 147468 h 309"/>
              <a:gd name="T90" fmla="*/ 377507 w 349"/>
              <a:gd name="T91" fmla="*/ 157866 h 309"/>
              <a:gd name="T92" fmla="*/ 387186 w 349"/>
              <a:gd name="T93" fmla="*/ 169210 h 309"/>
              <a:gd name="T94" fmla="*/ 405336 w 349"/>
              <a:gd name="T95" fmla="*/ 176772 h 309"/>
              <a:gd name="T96" fmla="*/ 415015 w 349"/>
              <a:gd name="T97" fmla="*/ 201350 h 309"/>
              <a:gd name="T98" fmla="*/ 422275 w 349"/>
              <a:gd name="T99" fmla="*/ 222147 h 309"/>
              <a:gd name="T100" fmla="*/ 366617 w 349"/>
              <a:gd name="T101" fmla="*/ 232546 h 309"/>
              <a:gd name="T102" fmla="*/ 291600 w 349"/>
              <a:gd name="T103" fmla="*/ 238217 h 309"/>
              <a:gd name="T104" fmla="*/ 252881 w 349"/>
              <a:gd name="T105" fmla="*/ 250506 h 309"/>
              <a:gd name="T106" fmla="*/ 227472 w 349"/>
              <a:gd name="T107" fmla="*/ 274139 h 309"/>
              <a:gd name="T108" fmla="*/ 199643 w 349"/>
              <a:gd name="T109" fmla="*/ 292100 h 3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9"/>
              <a:gd name="T166" fmla="*/ 0 h 309"/>
              <a:gd name="T167" fmla="*/ 349 w 349"/>
              <a:gd name="T168" fmla="*/ 309 h 3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9" h="309">
                <a:moveTo>
                  <a:pt x="165" y="309"/>
                </a:moveTo>
                <a:lnTo>
                  <a:pt x="165" y="290"/>
                </a:lnTo>
                <a:lnTo>
                  <a:pt x="165" y="271"/>
                </a:lnTo>
                <a:lnTo>
                  <a:pt x="165" y="267"/>
                </a:lnTo>
                <a:lnTo>
                  <a:pt x="165" y="261"/>
                </a:lnTo>
                <a:lnTo>
                  <a:pt x="159" y="256"/>
                </a:lnTo>
                <a:lnTo>
                  <a:pt x="155" y="252"/>
                </a:lnTo>
                <a:lnTo>
                  <a:pt x="151" y="246"/>
                </a:lnTo>
                <a:lnTo>
                  <a:pt x="149" y="242"/>
                </a:lnTo>
                <a:lnTo>
                  <a:pt x="147" y="240"/>
                </a:lnTo>
                <a:lnTo>
                  <a:pt x="145" y="238"/>
                </a:lnTo>
                <a:lnTo>
                  <a:pt x="142" y="235"/>
                </a:lnTo>
                <a:lnTo>
                  <a:pt x="140" y="233"/>
                </a:lnTo>
                <a:lnTo>
                  <a:pt x="138" y="231"/>
                </a:lnTo>
                <a:lnTo>
                  <a:pt x="136" y="227"/>
                </a:lnTo>
                <a:lnTo>
                  <a:pt x="128" y="225"/>
                </a:lnTo>
                <a:lnTo>
                  <a:pt x="120" y="223"/>
                </a:lnTo>
                <a:lnTo>
                  <a:pt x="118" y="221"/>
                </a:lnTo>
                <a:lnTo>
                  <a:pt x="117" y="217"/>
                </a:lnTo>
                <a:lnTo>
                  <a:pt x="109" y="206"/>
                </a:lnTo>
                <a:lnTo>
                  <a:pt x="101" y="194"/>
                </a:lnTo>
                <a:lnTo>
                  <a:pt x="99" y="190"/>
                </a:lnTo>
                <a:lnTo>
                  <a:pt x="95" y="189"/>
                </a:lnTo>
                <a:lnTo>
                  <a:pt x="84" y="187"/>
                </a:lnTo>
                <a:lnTo>
                  <a:pt x="72" y="185"/>
                </a:lnTo>
                <a:lnTo>
                  <a:pt x="69" y="181"/>
                </a:lnTo>
                <a:lnTo>
                  <a:pt x="67" y="179"/>
                </a:lnTo>
                <a:lnTo>
                  <a:pt x="69" y="177"/>
                </a:lnTo>
                <a:lnTo>
                  <a:pt x="72" y="175"/>
                </a:lnTo>
                <a:lnTo>
                  <a:pt x="74" y="171"/>
                </a:lnTo>
                <a:lnTo>
                  <a:pt x="76" y="169"/>
                </a:lnTo>
                <a:lnTo>
                  <a:pt x="80" y="167"/>
                </a:lnTo>
                <a:lnTo>
                  <a:pt x="82" y="165"/>
                </a:lnTo>
                <a:lnTo>
                  <a:pt x="84" y="160"/>
                </a:lnTo>
                <a:lnTo>
                  <a:pt x="86" y="150"/>
                </a:lnTo>
                <a:lnTo>
                  <a:pt x="84" y="141"/>
                </a:lnTo>
                <a:lnTo>
                  <a:pt x="82" y="137"/>
                </a:lnTo>
                <a:lnTo>
                  <a:pt x="80" y="133"/>
                </a:lnTo>
                <a:lnTo>
                  <a:pt x="76" y="131"/>
                </a:lnTo>
                <a:lnTo>
                  <a:pt x="74" y="129"/>
                </a:lnTo>
                <a:lnTo>
                  <a:pt x="72" y="127"/>
                </a:lnTo>
                <a:lnTo>
                  <a:pt x="69" y="123"/>
                </a:lnTo>
                <a:lnTo>
                  <a:pt x="67" y="121"/>
                </a:lnTo>
                <a:lnTo>
                  <a:pt x="65" y="119"/>
                </a:lnTo>
                <a:lnTo>
                  <a:pt x="63" y="116"/>
                </a:lnTo>
                <a:lnTo>
                  <a:pt x="61" y="114"/>
                </a:lnTo>
                <a:lnTo>
                  <a:pt x="57" y="112"/>
                </a:lnTo>
                <a:lnTo>
                  <a:pt x="49" y="110"/>
                </a:lnTo>
                <a:lnTo>
                  <a:pt x="44" y="106"/>
                </a:lnTo>
                <a:lnTo>
                  <a:pt x="40" y="104"/>
                </a:lnTo>
                <a:lnTo>
                  <a:pt x="38" y="102"/>
                </a:lnTo>
                <a:lnTo>
                  <a:pt x="30" y="100"/>
                </a:lnTo>
                <a:lnTo>
                  <a:pt x="24" y="96"/>
                </a:lnTo>
                <a:lnTo>
                  <a:pt x="21" y="94"/>
                </a:lnTo>
                <a:lnTo>
                  <a:pt x="19" y="93"/>
                </a:lnTo>
                <a:lnTo>
                  <a:pt x="17" y="91"/>
                </a:lnTo>
                <a:lnTo>
                  <a:pt x="15" y="87"/>
                </a:lnTo>
                <a:lnTo>
                  <a:pt x="11" y="85"/>
                </a:lnTo>
                <a:lnTo>
                  <a:pt x="9" y="83"/>
                </a:lnTo>
                <a:lnTo>
                  <a:pt x="7" y="79"/>
                </a:lnTo>
                <a:lnTo>
                  <a:pt x="5" y="77"/>
                </a:lnTo>
                <a:lnTo>
                  <a:pt x="1" y="75"/>
                </a:lnTo>
                <a:lnTo>
                  <a:pt x="0" y="73"/>
                </a:lnTo>
                <a:lnTo>
                  <a:pt x="0" y="64"/>
                </a:lnTo>
                <a:lnTo>
                  <a:pt x="0" y="54"/>
                </a:lnTo>
                <a:lnTo>
                  <a:pt x="1" y="50"/>
                </a:lnTo>
                <a:lnTo>
                  <a:pt x="5" y="48"/>
                </a:lnTo>
                <a:lnTo>
                  <a:pt x="7" y="33"/>
                </a:lnTo>
                <a:lnTo>
                  <a:pt x="9" y="20"/>
                </a:lnTo>
                <a:lnTo>
                  <a:pt x="19" y="18"/>
                </a:lnTo>
                <a:lnTo>
                  <a:pt x="28" y="16"/>
                </a:lnTo>
                <a:lnTo>
                  <a:pt x="30" y="12"/>
                </a:lnTo>
                <a:lnTo>
                  <a:pt x="34" y="10"/>
                </a:lnTo>
                <a:lnTo>
                  <a:pt x="36" y="8"/>
                </a:lnTo>
                <a:lnTo>
                  <a:pt x="38" y="6"/>
                </a:lnTo>
                <a:lnTo>
                  <a:pt x="40" y="2"/>
                </a:lnTo>
                <a:lnTo>
                  <a:pt x="44" y="0"/>
                </a:lnTo>
                <a:lnTo>
                  <a:pt x="57" y="0"/>
                </a:lnTo>
                <a:lnTo>
                  <a:pt x="72" y="0"/>
                </a:lnTo>
                <a:lnTo>
                  <a:pt x="74" y="2"/>
                </a:lnTo>
                <a:lnTo>
                  <a:pt x="76" y="6"/>
                </a:lnTo>
                <a:lnTo>
                  <a:pt x="80" y="8"/>
                </a:lnTo>
                <a:lnTo>
                  <a:pt x="82" y="10"/>
                </a:lnTo>
                <a:lnTo>
                  <a:pt x="84" y="12"/>
                </a:lnTo>
                <a:lnTo>
                  <a:pt x="88" y="16"/>
                </a:lnTo>
                <a:lnTo>
                  <a:pt x="94" y="18"/>
                </a:lnTo>
                <a:lnTo>
                  <a:pt x="101" y="20"/>
                </a:lnTo>
                <a:lnTo>
                  <a:pt x="103" y="22"/>
                </a:lnTo>
                <a:lnTo>
                  <a:pt x="105" y="23"/>
                </a:lnTo>
                <a:lnTo>
                  <a:pt x="113" y="27"/>
                </a:lnTo>
                <a:lnTo>
                  <a:pt x="120" y="29"/>
                </a:lnTo>
                <a:lnTo>
                  <a:pt x="122" y="31"/>
                </a:lnTo>
                <a:lnTo>
                  <a:pt x="126" y="35"/>
                </a:lnTo>
                <a:lnTo>
                  <a:pt x="128" y="37"/>
                </a:lnTo>
                <a:lnTo>
                  <a:pt x="130" y="39"/>
                </a:lnTo>
                <a:lnTo>
                  <a:pt x="132" y="41"/>
                </a:lnTo>
                <a:lnTo>
                  <a:pt x="136" y="45"/>
                </a:lnTo>
                <a:lnTo>
                  <a:pt x="138" y="47"/>
                </a:lnTo>
                <a:lnTo>
                  <a:pt x="140" y="48"/>
                </a:lnTo>
                <a:lnTo>
                  <a:pt x="142" y="50"/>
                </a:lnTo>
                <a:lnTo>
                  <a:pt x="145" y="54"/>
                </a:lnTo>
                <a:lnTo>
                  <a:pt x="147" y="56"/>
                </a:lnTo>
                <a:lnTo>
                  <a:pt x="149" y="58"/>
                </a:lnTo>
                <a:lnTo>
                  <a:pt x="151" y="62"/>
                </a:lnTo>
                <a:lnTo>
                  <a:pt x="155" y="64"/>
                </a:lnTo>
                <a:lnTo>
                  <a:pt x="161" y="66"/>
                </a:lnTo>
                <a:lnTo>
                  <a:pt x="168" y="68"/>
                </a:lnTo>
                <a:lnTo>
                  <a:pt x="172" y="70"/>
                </a:lnTo>
                <a:lnTo>
                  <a:pt x="174" y="73"/>
                </a:lnTo>
                <a:lnTo>
                  <a:pt x="189" y="75"/>
                </a:lnTo>
                <a:lnTo>
                  <a:pt x="207" y="77"/>
                </a:lnTo>
                <a:lnTo>
                  <a:pt x="211" y="79"/>
                </a:lnTo>
                <a:lnTo>
                  <a:pt x="213" y="83"/>
                </a:lnTo>
                <a:lnTo>
                  <a:pt x="214" y="85"/>
                </a:lnTo>
                <a:lnTo>
                  <a:pt x="216" y="87"/>
                </a:lnTo>
                <a:lnTo>
                  <a:pt x="220" y="91"/>
                </a:lnTo>
                <a:lnTo>
                  <a:pt x="222" y="93"/>
                </a:lnTo>
                <a:lnTo>
                  <a:pt x="224" y="94"/>
                </a:lnTo>
                <a:lnTo>
                  <a:pt x="228" y="96"/>
                </a:lnTo>
                <a:lnTo>
                  <a:pt x="230" y="100"/>
                </a:lnTo>
                <a:lnTo>
                  <a:pt x="232" y="102"/>
                </a:lnTo>
                <a:lnTo>
                  <a:pt x="234" y="104"/>
                </a:lnTo>
                <a:lnTo>
                  <a:pt x="237" y="106"/>
                </a:lnTo>
                <a:lnTo>
                  <a:pt x="239" y="110"/>
                </a:lnTo>
                <a:lnTo>
                  <a:pt x="241" y="112"/>
                </a:lnTo>
                <a:lnTo>
                  <a:pt x="249" y="114"/>
                </a:lnTo>
                <a:lnTo>
                  <a:pt x="257" y="116"/>
                </a:lnTo>
                <a:lnTo>
                  <a:pt x="259" y="119"/>
                </a:lnTo>
                <a:lnTo>
                  <a:pt x="260" y="121"/>
                </a:lnTo>
                <a:lnTo>
                  <a:pt x="262" y="123"/>
                </a:lnTo>
                <a:lnTo>
                  <a:pt x="266" y="125"/>
                </a:lnTo>
                <a:lnTo>
                  <a:pt x="278" y="127"/>
                </a:lnTo>
                <a:lnTo>
                  <a:pt x="299" y="127"/>
                </a:lnTo>
                <a:lnTo>
                  <a:pt x="301" y="141"/>
                </a:lnTo>
                <a:lnTo>
                  <a:pt x="305" y="156"/>
                </a:lnTo>
                <a:lnTo>
                  <a:pt x="307" y="158"/>
                </a:lnTo>
                <a:lnTo>
                  <a:pt x="308" y="160"/>
                </a:lnTo>
                <a:lnTo>
                  <a:pt x="312" y="167"/>
                </a:lnTo>
                <a:lnTo>
                  <a:pt x="314" y="175"/>
                </a:lnTo>
                <a:lnTo>
                  <a:pt x="316" y="177"/>
                </a:lnTo>
                <a:lnTo>
                  <a:pt x="320" y="179"/>
                </a:lnTo>
                <a:lnTo>
                  <a:pt x="326" y="181"/>
                </a:lnTo>
                <a:lnTo>
                  <a:pt x="333" y="185"/>
                </a:lnTo>
                <a:lnTo>
                  <a:pt x="335" y="187"/>
                </a:lnTo>
                <a:lnTo>
                  <a:pt x="337" y="189"/>
                </a:lnTo>
                <a:lnTo>
                  <a:pt x="341" y="202"/>
                </a:lnTo>
                <a:lnTo>
                  <a:pt x="343" y="213"/>
                </a:lnTo>
                <a:lnTo>
                  <a:pt x="345" y="215"/>
                </a:lnTo>
                <a:lnTo>
                  <a:pt x="349" y="217"/>
                </a:lnTo>
                <a:lnTo>
                  <a:pt x="349" y="235"/>
                </a:lnTo>
                <a:lnTo>
                  <a:pt x="349" y="252"/>
                </a:lnTo>
                <a:lnTo>
                  <a:pt x="326" y="248"/>
                </a:lnTo>
                <a:lnTo>
                  <a:pt x="303" y="246"/>
                </a:lnTo>
                <a:lnTo>
                  <a:pt x="278" y="248"/>
                </a:lnTo>
                <a:lnTo>
                  <a:pt x="253" y="250"/>
                </a:lnTo>
                <a:lnTo>
                  <a:pt x="241" y="252"/>
                </a:lnTo>
                <a:lnTo>
                  <a:pt x="230" y="256"/>
                </a:lnTo>
                <a:lnTo>
                  <a:pt x="218" y="260"/>
                </a:lnTo>
                <a:lnTo>
                  <a:pt x="209" y="265"/>
                </a:lnTo>
                <a:lnTo>
                  <a:pt x="201" y="273"/>
                </a:lnTo>
                <a:lnTo>
                  <a:pt x="193" y="281"/>
                </a:lnTo>
                <a:lnTo>
                  <a:pt x="188" y="290"/>
                </a:lnTo>
                <a:lnTo>
                  <a:pt x="184" y="300"/>
                </a:lnTo>
                <a:lnTo>
                  <a:pt x="174" y="306"/>
                </a:lnTo>
                <a:lnTo>
                  <a:pt x="165" y="309"/>
                </a:lnTo>
              </a:path>
            </a:pathLst>
          </a:custGeom>
          <a:noFill/>
          <a:ln w="9525">
            <a:solidFill>
              <a:srgbClr val="000000"/>
            </a:solidFill>
            <a:round/>
            <a:headEnd/>
            <a:tailEnd/>
          </a:ln>
        </p:spPr>
        <p:txBody>
          <a:bodyPr wrap="none" anchor="ctr"/>
          <a:lstStyle/>
          <a:p>
            <a:pPr>
              <a:defRPr/>
            </a:pPr>
            <a:endParaRPr lang="ru-RU">
              <a:solidFill>
                <a:schemeClr val="tx2">
                  <a:lumMod val="75000"/>
                </a:schemeClr>
              </a:solidFill>
            </a:endParaRPr>
          </a:p>
        </p:txBody>
      </p:sp>
      <p:sp>
        <p:nvSpPr>
          <p:cNvPr id="316" name="Freeform 109"/>
          <p:cNvSpPr>
            <a:spLocks/>
          </p:cNvSpPr>
          <p:nvPr/>
        </p:nvSpPr>
        <p:spPr bwMode="auto">
          <a:xfrm>
            <a:off x="2755900" y="3394075"/>
            <a:ext cx="265113" cy="192088"/>
          </a:xfrm>
          <a:custGeom>
            <a:avLst/>
            <a:gdLst>
              <a:gd name="T0" fmla="*/ 54687 w 223"/>
              <a:gd name="T1" fmla="*/ 170323 h 203"/>
              <a:gd name="T2" fmla="*/ 51120 w 223"/>
              <a:gd name="T3" fmla="*/ 145721 h 203"/>
              <a:gd name="T4" fmla="*/ 43987 w 223"/>
              <a:gd name="T5" fmla="*/ 130581 h 203"/>
              <a:gd name="T6" fmla="*/ 39232 w 223"/>
              <a:gd name="T7" fmla="*/ 116388 h 203"/>
              <a:gd name="T8" fmla="*/ 27343 w 223"/>
              <a:gd name="T9" fmla="*/ 112603 h 203"/>
              <a:gd name="T10" fmla="*/ 16644 w 223"/>
              <a:gd name="T11" fmla="*/ 106925 h 203"/>
              <a:gd name="T12" fmla="*/ 9511 w 223"/>
              <a:gd name="T13" fmla="*/ 98409 h 203"/>
              <a:gd name="T14" fmla="*/ 4755 w 223"/>
              <a:gd name="T15" fmla="*/ 88947 h 203"/>
              <a:gd name="T16" fmla="*/ 4755 w 223"/>
              <a:gd name="T17" fmla="*/ 70968 h 203"/>
              <a:gd name="T18" fmla="*/ 9511 w 223"/>
              <a:gd name="T19" fmla="*/ 39742 h 203"/>
              <a:gd name="T20" fmla="*/ 16644 w 223"/>
              <a:gd name="T21" fmla="*/ 19871 h 203"/>
              <a:gd name="T22" fmla="*/ 27343 w 223"/>
              <a:gd name="T23" fmla="*/ 16086 h 203"/>
              <a:gd name="T24" fmla="*/ 39232 w 223"/>
              <a:gd name="T25" fmla="*/ 11355 h 203"/>
              <a:gd name="T26" fmla="*/ 43987 w 223"/>
              <a:gd name="T27" fmla="*/ 7570 h 203"/>
              <a:gd name="T28" fmla="*/ 51120 w 223"/>
              <a:gd name="T29" fmla="*/ 3785 h 203"/>
              <a:gd name="T30" fmla="*/ 54687 w 223"/>
              <a:gd name="T31" fmla="*/ 3785 h 203"/>
              <a:gd name="T32" fmla="*/ 61820 w 223"/>
              <a:gd name="T33" fmla="*/ 7570 h 203"/>
              <a:gd name="T34" fmla="*/ 66575 w 223"/>
              <a:gd name="T35" fmla="*/ 11355 h 203"/>
              <a:gd name="T36" fmla="*/ 78464 w 223"/>
              <a:gd name="T37" fmla="*/ 16086 h 203"/>
              <a:gd name="T38" fmla="*/ 89163 w 223"/>
              <a:gd name="T39" fmla="*/ 19871 h 203"/>
              <a:gd name="T40" fmla="*/ 101052 w 223"/>
              <a:gd name="T41" fmla="*/ 25549 h 203"/>
              <a:gd name="T42" fmla="*/ 114129 w 223"/>
              <a:gd name="T43" fmla="*/ 31226 h 203"/>
              <a:gd name="T44" fmla="*/ 128395 w 223"/>
              <a:gd name="T45" fmla="*/ 33118 h 203"/>
              <a:gd name="T46" fmla="*/ 141472 w 223"/>
              <a:gd name="T47" fmla="*/ 31226 h 203"/>
              <a:gd name="T48" fmla="*/ 148605 w 223"/>
              <a:gd name="T49" fmla="*/ 25549 h 203"/>
              <a:gd name="T50" fmla="*/ 153361 w 223"/>
              <a:gd name="T51" fmla="*/ 19871 h 203"/>
              <a:gd name="T52" fmla="*/ 160494 w 223"/>
              <a:gd name="T53" fmla="*/ 12301 h 203"/>
              <a:gd name="T54" fmla="*/ 165249 w 223"/>
              <a:gd name="T55" fmla="*/ 3785 h 203"/>
              <a:gd name="T56" fmla="*/ 171193 w 223"/>
              <a:gd name="T57" fmla="*/ 3785 h 203"/>
              <a:gd name="T58" fmla="*/ 175949 w 223"/>
              <a:gd name="T59" fmla="*/ 7570 h 203"/>
              <a:gd name="T60" fmla="*/ 183082 w 223"/>
              <a:gd name="T61" fmla="*/ 11355 h 203"/>
              <a:gd name="T62" fmla="*/ 192593 w 223"/>
              <a:gd name="T63" fmla="*/ 16086 h 203"/>
              <a:gd name="T64" fmla="*/ 223503 w 223"/>
              <a:gd name="T65" fmla="*/ 16086 h 203"/>
              <a:gd name="T66" fmla="*/ 233013 w 223"/>
              <a:gd name="T67" fmla="*/ 11355 h 203"/>
              <a:gd name="T68" fmla="*/ 240146 w 223"/>
              <a:gd name="T69" fmla="*/ 11355 h 203"/>
              <a:gd name="T70" fmla="*/ 244902 w 223"/>
              <a:gd name="T71" fmla="*/ 19871 h 203"/>
              <a:gd name="T72" fmla="*/ 250846 w 223"/>
              <a:gd name="T73" fmla="*/ 31226 h 203"/>
              <a:gd name="T74" fmla="*/ 257979 w 223"/>
              <a:gd name="T75" fmla="*/ 34065 h 203"/>
              <a:gd name="T76" fmla="*/ 262734 w 223"/>
              <a:gd name="T77" fmla="*/ 39742 h 203"/>
              <a:gd name="T78" fmla="*/ 262734 w 223"/>
              <a:gd name="T79" fmla="*/ 54882 h 203"/>
              <a:gd name="T80" fmla="*/ 255601 w 223"/>
              <a:gd name="T81" fmla="*/ 83269 h 203"/>
              <a:gd name="T82" fmla="*/ 250846 w 223"/>
              <a:gd name="T83" fmla="*/ 98409 h 203"/>
              <a:gd name="T84" fmla="*/ 235391 w 223"/>
              <a:gd name="T85" fmla="*/ 103140 h 203"/>
              <a:gd name="T86" fmla="*/ 217558 w 223"/>
              <a:gd name="T87" fmla="*/ 106925 h 203"/>
              <a:gd name="T88" fmla="*/ 210425 w 223"/>
              <a:gd name="T89" fmla="*/ 116388 h 203"/>
              <a:gd name="T90" fmla="*/ 205670 w 223"/>
              <a:gd name="T91" fmla="*/ 124904 h 203"/>
              <a:gd name="T92" fmla="*/ 198537 w 223"/>
              <a:gd name="T93" fmla="*/ 130581 h 203"/>
              <a:gd name="T94" fmla="*/ 194970 w 223"/>
              <a:gd name="T95" fmla="*/ 136259 h 203"/>
              <a:gd name="T96" fmla="*/ 187837 w 223"/>
              <a:gd name="T97" fmla="*/ 140044 h 203"/>
              <a:gd name="T98" fmla="*/ 183082 w 223"/>
              <a:gd name="T99" fmla="*/ 145721 h 203"/>
              <a:gd name="T100" fmla="*/ 175949 w 223"/>
              <a:gd name="T101" fmla="*/ 148560 h 203"/>
              <a:gd name="T102" fmla="*/ 171193 w 223"/>
              <a:gd name="T103" fmla="*/ 154237 h 203"/>
              <a:gd name="T104" fmla="*/ 153361 w 223"/>
              <a:gd name="T105" fmla="*/ 158022 h 203"/>
              <a:gd name="T106" fmla="*/ 135528 w 223"/>
              <a:gd name="T107" fmla="*/ 163700 h 203"/>
              <a:gd name="T108" fmla="*/ 130773 w 223"/>
              <a:gd name="T109" fmla="*/ 167485 h 203"/>
              <a:gd name="T110" fmla="*/ 123640 w 223"/>
              <a:gd name="T111" fmla="*/ 172216 h 203"/>
              <a:gd name="T112" fmla="*/ 118884 w 223"/>
              <a:gd name="T113" fmla="*/ 176001 h 203"/>
              <a:gd name="T114" fmla="*/ 114129 w 223"/>
              <a:gd name="T115" fmla="*/ 181678 h 203"/>
              <a:gd name="T116" fmla="*/ 96296 w 223"/>
              <a:gd name="T117" fmla="*/ 185463 h 203"/>
              <a:gd name="T118" fmla="*/ 78464 w 223"/>
              <a:gd name="T119" fmla="*/ 191141 h 203"/>
              <a:gd name="T120" fmla="*/ 66575 w 223"/>
              <a:gd name="T121" fmla="*/ 192087 h 2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3"/>
              <a:gd name="T184" fmla="*/ 0 h 203"/>
              <a:gd name="T185" fmla="*/ 223 w 223"/>
              <a:gd name="T186" fmla="*/ 203 h 20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3" h="203">
                <a:moveTo>
                  <a:pt x="50" y="203"/>
                </a:moveTo>
                <a:lnTo>
                  <a:pt x="46" y="180"/>
                </a:lnTo>
                <a:lnTo>
                  <a:pt x="45" y="155"/>
                </a:lnTo>
                <a:lnTo>
                  <a:pt x="43" y="154"/>
                </a:lnTo>
                <a:lnTo>
                  <a:pt x="41" y="150"/>
                </a:lnTo>
                <a:lnTo>
                  <a:pt x="37" y="138"/>
                </a:lnTo>
                <a:lnTo>
                  <a:pt x="35" y="127"/>
                </a:lnTo>
                <a:lnTo>
                  <a:pt x="33" y="123"/>
                </a:lnTo>
                <a:lnTo>
                  <a:pt x="29" y="121"/>
                </a:lnTo>
                <a:lnTo>
                  <a:pt x="23" y="119"/>
                </a:lnTo>
                <a:lnTo>
                  <a:pt x="16" y="117"/>
                </a:lnTo>
                <a:lnTo>
                  <a:pt x="14" y="113"/>
                </a:lnTo>
                <a:lnTo>
                  <a:pt x="12" y="111"/>
                </a:lnTo>
                <a:lnTo>
                  <a:pt x="8" y="104"/>
                </a:lnTo>
                <a:lnTo>
                  <a:pt x="6" y="98"/>
                </a:lnTo>
                <a:lnTo>
                  <a:pt x="4" y="94"/>
                </a:lnTo>
                <a:lnTo>
                  <a:pt x="0" y="92"/>
                </a:lnTo>
                <a:lnTo>
                  <a:pt x="4" y="75"/>
                </a:lnTo>
                <a:lnTo>
                  <a:pt x="6" y="58"/>
                </a:lnTo>
                <a:lnTo>
                  <a:pt x="8" y="42"/>
                </a:lnTo>
                <a:lnTo>
                  <a:pt x="12" y="25"/>
                </a:lnTo>
                <a:lnTo>
                  <a:pt x="14" y="21"/>
                </a:lnTo>
                <a:lnTo>
                  <a:pt x="16" y="19"/>
                </a:lnTo>
                <a:lnTo>
                  <a:pt x="23" y="17"/>
                </a:lnTo>
                <a:lnTo>
                  <a:pt x="29" y="15"/>
                </a:lnTo>
                <a:lnTo>
                  <a:pt x="33" y="12"/>
                </a:lnTo>
                <a:lnTo>
                  <a:pt x="35" y="10"/>
                </a:lnTo>
                <a:lnTo>
                  <a:pt x="37" y="8"/>
                </a:lnTo>
                <a:lnTo>
                  <a:pt x="41" y="6"/>
                </a:lnTo>
                <a:lnTo>
                  <a:pt x="43" y="4"/>
                </a:lnTo>
                <a:lnTo>
                  <a:pt x="45" y="0"/>
                </a:lnTo>
                <a:lnTo>
                  <a:pt x="46" y="4"/>
                </a:lnTo>
                <a:lnTo>
                  <a:pt x="50" y="6"/>
                </a:lnTo>
                <a:lnTo>
                  <a:pt x="52" y="8"/>
                </a:lnTo>
                <a:lnTo>
                  <a:pt x="54" y="10"/>
                </a:lnTo>
                <a:lnTo>
                  <a:pt x="56" y="12"/>
                </a:lnTo>
                <a:lnTo>
                  <a:pt x="60" y="15"/>
                </a:lnTo>
                <a:lnTo>
                  <a:pt x="66" y="17"/>
                </a:lnTo>
                <a:lnTo>
                  <a:pt x="73" y="19"/>
                </a:lnTo>
                <a:lnTo>
                  <a:pt x="75" y="21"/>
                </a:lnTo>
                <a:lnTo>
                  <a:pt x="79" y="25"/>
                </a:lnTo>
                <a:lnTo>
                  <a:pt x="85" y="27"/>
                </a:lnTo>
                <a:lnTo>
                  <a:pt x="93" y="29"/>
                </a:lnTo>
                <a:lnTo>
                  <a:pt x="96" y="33"/>
                </a:lnTo>
                <a:lnTo>
                  <a:pt x="98" y="35"/>
                </a:lnTo>
                <a:lnTo>
                  <a:pt x="108" y="35"/>
                </a:lnTo>
                <a:lnTo>
                  <a:pt x="117" y="35"/>
                </a:lnTo>
                <a:lnTo>
                  <a:pt x="119" y="33"/>
                </a:lnTo>
                <a:lnTo>
                  <a:pt x="121" y="29"/>
                </a:lnTo>
                <a:lnTo>
                  <a:pt x="125" y="27"/>
                </a:lnTo>
                <a:lnTo>
                  <a:pt x="127" y="25"/>
                </a:lnTo>
                <a:lnTo>
                  <a:pt x="129" y="21"/>
                </a:lnTo>
                <a:lnTo>
                  <a:pt x="131" y="19"/>
                </a:lnTo>
                <a:lnTo>
                  <a:pt x="135" y="13"/>
                </a:lnTo>
                <a:lnTo>
                  <a:pt x="137" y="6"/>
                </a:lnTo>
                <a:lnTo>
                  <a:pt x="139" y="4"/>
                </a:lnTo>
                <a:lnTo>
                  <a:pt x="140" y="0"/>
                </a:lnTo>
                <a:lnTo>
                  <a:pt x="144" y="4"/>
                </a:lnTo>
                <a:lnTo>
                  <a:pt x="146" y="6"/>
                </a:lnTo>
                <a:lnTo>
                  <a:pt x="148" y="8"/>
                </a:lnTo>
                <a:lnTo>
                  <a:pt x="152" y="10"/>
                </a:lnTo>
                <a:lnTo>
                  <a:pt x="154" y="12"/>
                </a:lnTo>
                <a:lnTo>
                  <a:pt x="156" y="15"/>
                </a:lnTo>
                <a:lnTo>
                  <a:pt x="162" y="17"/>
                </a:lnTo>
                <a:lnTo>
                  <a:pt x="175" y="19"/>
                </a:lnTo>
                <a:lnTo>
                  <a:pt x="188" y="17"/>
                </a:lnTo>
                <a:lnTo>
                  <a:pt x="194" y="15"/>
                </a:lnTo>
                <a:lnTo>
                  <a:pt x="196" y="12"/>
                </a:lnTo>
                <a:lnTo>
                  <a:pt x="200" y="10"/>
                </a:lnTo>
                <a:lnTo>
                  <a:pt x="202" y="12"/>
                </a:lnTo>
                <a:lnTo>
                  <a:pt x="204" y="15"/>
                </a:lnTo>
                <a:lnTo>
                  <a:pt x="206" y="21"/>
                </a:lnTo>
                <a:lnTo>
                  <a:pt x="210" y="29"/>
                </a:lnTo>
                <a:lnTo>
                  <a:pt x="211" y="33"/>
                </a:lnTo>
                <a:lnTo>
                  <a:pt x="213" y="35"/>
                </a:lnTo>
                <a:lnTo>
                  <a:pt x="217" y="36"/>
                </a:lnTo>
                <a:lnTo>
                  <a:pt x="219" y="38"/>
                </a:lnTo>
                <a:lnTo>
                  <a:pt x="221" y="42"/>
                </a:lnTo>
                <a:lnTo>
                  <a:pt x="223" y="44"/>
                </a:lnTo>
                <a:lnTo>
                  <a:pt x="221" y="58"/>
                </a:lnTo>
                <a:lnTo>
                  <a:pt x="219" y="73"/>
                </a:lnTo>
                <a:lnTo>
                  <a:pt x="215" y="88"/>
                </a:lnTo>
                <a:lnTo>
                  <a:pt x="213" y="102"/>
                </a:lnTo>
                <a:lnTo>
                  <a:pt x="211" y="104"/>
                </a:lnTo>
                <a:lnTo>
                  <a:pt x="210" y="107"/>
                </a:lnTo>
                <a:lnTo>
                  <a:pt x="198" y="109"/>
                </a:lnTo>
                <a:lnTo>
                  <a:pt x="185" y="111"/>
                </a:lnTo>
                <a:lnTo>
                  <a:pt x="183" y="113"/>
                </a:lnTo>
                <a:lnTo>
                  <a:pt x="181" y="117"/>
                </a:lnTo>
                <a:lnTo>
                  <a:pt x="177" y="123"/>
                </a:lnTo>
                <a:lnTo>
                  <a:pt x="175" y="131"/>
                </a:lnTo>
                <a:lnTo>
                  <a:pt x="173" y="132"/>
                </a:lnTo>
                <a:lnTo>
                  <a:pt x="171" y="136"/>
                </a:lnTo>
                <a:lnTo>
                  <a:pt x="167" y="138"/>
                </a:lnTo>
                <a:lnTo>
                  <a:pt x="165" y="140"/>
                </a:lnTo>
                <a:lnTo>
                  <a:pt x="164" y="144"/>
                </a:lnTo>
                <a:lnTo>
                  <a:pt x="162" y="146"/>
                </a:lnTo>
                <a:lnTo>
                  <a:pt x="158" y="148"/>
                </a:lnTo>
                <a:lnTo>
                  <a:pt x="156" y="150"/>
                </a:lnTo>
                <a:lnTo>
                  <a:pt x="154" y="154"/>
                </a:lnTo>
                <a:lnTo>
                  <a:pt x="152" y="155"/>
                </a:lnTo>
                <a:lnTo>
                  <a:pt x="148" y="157"/>
                </a:lnTo>
                <a:lnTo>
                  <a:pt x="146" y="159"/>
                </a:lnTo>
                <a:lnTo>
                  <a:pt x="144" y="163"/>
                </a:lnTo>
                <a:lnTo>
                  <a:pt x="140" y="165"/>
                </a:lnTo>
                <a:lnTo>
                  <a:pt x="129" y="167"/>
                </a:lnTo>
                <a:lnTo>
                  <a:pt x="117" y="169"/>
                </a:lnTo>
                <a:lnTo>
                  <a:pt x="114" y="173"/>
                </a:lnTo>
                <a:lnTo>
                  <a:pt x="112" y="175"/>
                </a:lnTo>
                <a:lnTo>
                  <a:pt x="110" y="177"/>
                </a:lnTo>
                <a:lnTo>
                  <a:pt x="108" y="180"/>
                </a:lnTo>
                <a:lnTo>
                  <a:pt x="104" y="182"/>
                </a:lnTo>
                <a:lnTo>
                  <a:pt x="102" y="184"/>
                </a:lnTo>
                <a:lnTo>
                  <a:pt x="100" y="186"/>
                </a:lnTo>
                <a:lnTo>
                  <a:pt x="98" y="190"/>
                </a:lnTo>
                <a:lnTo>
                  <a:pt x="96" y="192"/>
                </a:lnTo>
                <a:lnTo>
                  <a:pt x="93" y="194"/>
                </a:lnTo>
                <a:lnTo>
                  <a:pt x="81" y="196"/>
                </a:lnTo>
                <a:lnTo>
                  <a:pt x="70" y="198"/>
                </a:lnTo>
                <a:lnTo>
                  <a:pt x="66" y="202"/>
                </a:lnTo>
                <a:lnTo>
                  <a:pt x="64" y="203"/>
                </a:lnTo>
                <a:lnTo>
                  <a:pt x="56" y="203"/>
                </a:lnTo>
                <a:lnTo>
                  <a:pt x="50" y="203"/>
                </a:lnTo>
              </a:path>
            </a:pathLst>
          </a:custGeom>
          <a:solidFill>
            <a:schemeClr val="accent1"/>
          </a:solidFill>
          <a:ln w="3175">
            <a:solidFill>
              <a:srgbClr val="000000"/>
            </a:solidFill>
            <a:round/>
            <a:headEnd/>
            <a:tailEnd/>
          </a:ln>
        </p:spPr>
        <p:txBody>
          <a:bodyPr/>
          <a:lstStyle/>
          <a:p>
            <a:pPr>
              <a:defRPr/>
            </a:pPr>
            <a:endParaRPr lang="ru-RU">
              <a:solidFill>
                <a:schemeClr val="tx2">
                  <a:lumMod val="75000"/>
                </a:schemeClr>
              </a:solidFill>
            </a:endParaRPr>
          </a:p>
        </p:txBody>
      </p:sp>
      <p:sp>
        <p:nvSpPr>
          <p:cNvPr id="317" name="Freeform 110"/>
          <p:cNvSpPr>
            <a:spLocks/>
          </p:cNvSpPr>
          <p:nvPr/>
        </p:nvSpPr>
        <p:spPr bwMode="auto">
          <a:xfrm>
            <a:off x="2867025" y="3251200"/>
            <a:ext cx="325438" cy="255588"/>
          </a:xfrm>
          <a:custGeom>
            <a:avLst/>
            <a:gdLst>
              <a:gd name="T0" fmla="*/ 207751 w 271"/>
              <a:gd name="T1" fmla="*/ 250854 h 270"/>
              <a:gd name="T2" fmla="*/ 200546 w 271"/>
              <a:gd name="T3" fmla="*/ 225295 h 270"/>
              <a:gd name="T4" fmla="*/ 180131 w 271"/>
              <a:gd name="T5" fmla="*/ 190270 h 270"/>
              <a:gd name="T6" fmla="*/ 170524 w 271"/>
              <a:gd name="T7" fmla="*/ 185537 h 270"/>
              <a:gd name="T8" fmla="*/ 160917 w 271"/>
              <a:gd name="T9" fmla="*/ 177964 h 270"/>
              <a:gd name="T10" fmla="*/ 152511 w 271"/>
              <a:gd name="T11" fmla="*/ 161872 h 270"/>
              <a:gd name="T12" fmla="*/ 138101 w 271"/>
              <a:gd name="T13" fmla="*/ 159979 h 270"/>
              <a:gd name="T14" fmla="*/ 115284 w 271"/>
              <a:gd name="T15" fmla="*/ 163765 h 270"/>
              <a:gd name="T16" fmla="*/ 92467 w 271"/>
              <a:gd name="T17" fmla="*/ 159979 h 270"/>
              <a:gd name="T18" fmla="*/ 82860 w 271"/>
              <a:gd name="T19" fmla="*/ 152406 h 270"/>
              <a:gd name="T20" fmla="*/ 73253 w 271"/>
              <a:gd name="T21" fmla="*/ 126847 h 270"/>
              <a:gd name="T22" fmla="*/ 67249 w 271"/>
              <a:gd name="T23" fmla="*/ 116434 h 270"/>
              <a:gd name="T24" fmla="*/ 57642 w 271"/>
              <a:gd name="T25" fmla="*/ 105075 h 270"/>
              <a:gd name="T26" fmla="*/ 14410 w 271"/>
              <a:gd name="T27" fmla="*/ 98448 h 270"/>
              <a:gd name="T28" fmla="*/ 4803 w 271"/>
              <a:gd name="T29" fmla="*/ 81409 h 270"/>
              <a:gd name="T30" fmla="*/ 0 w 271"/>
              <a:gd name="T31" fmla="*/ 72890 h 270"/>
              <a:gd name="T32" fmla="*/ 4803 w 271"/>
              <a:gd name="T33" fmla="*/ 63423 h 270"/>
              <a:gd name="T34" fmla="*/ 14410 w 271"/>
              <a:gd name="T35" fmla="*/ 37865 h 270"/>
              <a:gd name="T36" fmla="*/ 22817 w 271"/>
              <a:gd name="T37" fmla="*/ 31238 h 270"/>
              <a:gd name="T38" fmla="*/ 37227 w 271"/>
              <a:gd name="T39" fmla="*/ 23665 h 270"/>
              <a:gd name="T40" fmla="*/ 50437 w 271"/>
              <a:gd name="T41" fmla="*/ 17986 h 270"/>
              <a:gd name="T42" fmla="*/ 72052 w 271"/>
              <a:gd name="T43" fmla="*/ 10413 h 270"/>
              <a:gd name="T44" fmla="*/ 80459 w 271"/>
              <a:gd name="T45" fmla="*/ 12306 h 270"/>
              <a:gd name="T46" fmla="*/ 105677 w 271"/>
              <a:gd name="T47" fmla="*/ 10413 h 270"/>
              <a:gd name="T48" fmla="*/ 115284 w 271"/>
              <a:gd name="T49" fmla="*/ 3786 h 270"/>
              <a:gd name="T50" fmla="*/ 127293 w 271"/>
              <a:gd name="T51" fmla="*/ 0 h 270"/>
              <a:gd name="T52" fmla="*/ 138101 w 271"/>
              <a:gd name="T53" fmla="*/ 3786 h 270"/>
              <a:gd name="T54" fmla="*/ 170524 w 271"/>
              <a:gd name="T55" fmla="*/ 10413 h 270"/>
              <a:gd name="T56" fmla="*/ 180131 w 271"/>
              <a:gd name="T57" fmla="*/ 17986 h 270"/>
              <a:gd name="T58" fmla="*/ 188537 w 271"/>
              <a:gd name="T59" fmla="*/ 29345 h 270"/>
              <a:gd name="T60" fmla="*/ 198144 w 271"/>
              <a:gd name="T61" fmla="*/ 39758 h 270"/>
              <a:gd name="T62" fmla="*/ 205350 w 271"/>
              <a:gd name="T63" fmla="*/ 55850 h 270"/>
              <a:gd name="T64" fmla="*/ 225764 w 271"/>
              <a:gd name="T65" fmla="*/ 90875 h 270"/>
              <a:gd name="T66" fmla="*/ 235371 w 271"/>
              <a:gd name="T67" fmla="*/ 98448 h 270"/>
              <a:gd name="T68" fmla="*/ 243777 w 271"/>
              <a:gd name="T69" fmla="*/ 105075 h 270"/>
              <a:gd name="T70" fmla="*/ 308625 w 271"/>
              <a:gd name="T71" fmla="*/ 110754 h 270"/>
              <a:gd name="T72" fmla="*/ 306223 w 271"/>
              <a:gd name="T73" fmla="*/ 118327 h 270"/>
              <a:gd name="T74" fmla="*/ 313428 w 271"/>
              <a:gd name="T75" fmla="*/ 136313 h 270"/>
              <a:gd name="T76" fmla="*/ 325437 w 271"/>
              <a:gd name="T77" fmla="*/ 168498 h 270"/>
              <a:gd name="T78" fmla="*/ 285808 w 271"/>
              <a:gd name="T79" fmla="*/ 172285 h 270"/>
              <a:gd name="T80" fmla="*/ 255786 w 271"/>
              <a:gd name="T81" fmla="*/ 213936 h 270"/>
              <a:gd name="T82" fmla="*/ 246179 w 271"/>
              <a:gd name="T83" fmla="*/ 225295 h 270"/>
              <a:gd name="T84" fmla="*/ 237773 w 271"/>
              <a:gd name="T85" fmla="*/ 237601 h 270"/>
              <a:gd name="T86" fmla="*/ 228166 w 271"/>
              <a:gd name="T87" fmla="*/ 243281 h 270"/>
              <a:gd name="T88" fmla="*/ 214957 w 271"/>
              <a:gd name="T89" fmla="*/ 255587 h 2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1"/>
              <a:gd name="T136" fmla="*/ 0 h 270"/>
              <a:gd name="T137" fmla="*/ 271 w 271"/>
              <a:gd name="T138" fmla="*/ 270 h 2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1" h="270">
                <a:moveTo>
                  <a:pt x="179" y="270"/>
                </a:moveTo>
                <a:lnTo>
                  <a:pt x="177" y="267"/>
                </a:lnTo>
                <a:lnTo>
                  <a:pt x="173" y="265"/>
                </a:lnTo>
                <a:lnTo>
                  <a:pt x="171" y="253"/>
                </a:lnTo>
                <a:lnTo>
                  <a:pt x="169" y="242"/>
                </a:lnTo>
                <a:lnTo>
                  <a:pt x="167" y="238"/>
                </a:lnTo>
                <a:lnTo>
                  <a:pt x="165" y="236"/>
                </a:lnTo>
                <a:lnTo>
                  <a:pt x="157" y="219"/>
                </a:lnTo>
                <a:lnTo>
                  <a:pt x="150" y="201"/>
                </a:lnTo>
                <a:lnTo>
                  <a:pt x="146" y="199"/>
                </a:lnTo>
                <a:lnTo>
                  <a:pt x="144" y="198"/>
                </a:lnTo>
                <a:lnTo>
                  <a:pt x="142" y="196"/>
                </a:lnTo>
                <a:lnTo>
                  <a:pt x="140" y="192"/>
                </a:lnTo>
                <a:lnTo>
                  <a:pt x="138" y="190"/>
                </a:lnTo>
                <a:lnTo>
                  <a:pt x="134" y="188"/>
                </a:lnTo>
                <a:lnTo>
                  <a:pt x="132" y="180"/>
                </a:lnTo>
                <a:lnTo>
                  <a:pt x="131" y="173"/>
                </a:lnTo>
                <a:lnTo>
                  <a:pt x="127" y="171"/>
                </a:lnTo>
                <a:lnTo>
                  <a:pt x="125" y="169"/>
                </a:lnTo>
                <a:lnTo>
                  <a:pt x="121" y="169"/>
                </a:lnTo>
                <a:lnTo>
                  <a:pt x="115" y="169"/>
                </a:lnTo>
                <a:lnTo>
                  <a:pt x="113" y="171"/>
                </a:lnTo>
                <a:lnTo>
                  <a:pt x="111" y="173"/>
                </a:lnTo>
                <a:lnTo>
                  <a:pt x="96" y="173"/>
                </a:lnTo>
                <a:lnTo>
                  <a:pt x="83" y="173"/>
                </a:lnTo>
                <a:lnTo>
                  <a:pt x="79" y="171"/>
                </a:lnTo>
                <a:lnTo>
                  <a:pt x="77" y="169"/>
                </a:lnTo>
                <a:lnTo>
                  <a:pt x="75" y="167"/>
                </a:lnTo>
                <a:lnTo>
                  <a:pt x="73" y="163"/>
                </a:lnTo>
                <a:lnTo>
                  <a:pt x="69" y="161"/>
                </a:lnTo>
                <a:lnTo>
                  <a:pt x="67" y="159"/>
                </a:lnTo>
                <a:lnTo>
                  <a:pt x="65" y="146"/>
                </a:lnTo>
                <a:lnTo>
                  <a:pt x="61" y="134"/>
                </a:lnTo>
                <a:lnTo>
                  <a:pt x="60" y="132"/>
                </a:lnTo>
                <a:lnTo>
                  <a:pt x="58" y="128"/>
                </a:lnTo>
                <a:lnTo>
                  <a:pt x="56" y="123"/>
                </a:lnTo>
                <a:lnTo>
                  <a:pt x="52" y="115"/>
                </a:lnTo>
                <a:lnTo>
                  <a:pt x="50" y="113"/>
                </a:lnTo>
                <a:lnTo>
                  <a:pt x="48" y="111"/>
                </a:lnTo>
                <a:lnTo>
                  <a:pt x="31" y="107"/>
                </a:lnTo>
                <a:lnTo>
                  <a:pt x="14" y="105"/>
                </a:lnTo>
                <a:lnTo>
                  <a:pt x="12" y="104"/>
                </a:lnTo>
                <a:lnTo>
                  <a:pt x="10" y="100"/>
                </a:lnTo>
                <a:lnTo>
                  <a:pt x="6" y="94"/>
                </a:lnTo>
                <a:lnTo>
                  <a:pt x="4" y="86"/>
                </a:lnTo>
                <a:lnTo>
                  <a:pt x="2" y="84"/>
                </a:lnTo>
                <a:lnTo>
                  <a:pt x="0" y="81"/>
                </a:lnTo>
                <a:lnTo>
                  <a:pt x="0" y="77"/>
                </a:lnTo>
                <a:lnTo>
                  <a:pt x="0" y="71"/>
                </a:lnTo>
                <a:lnTo>
                  <a:pt x="2" y="69"/>
                </a:lnTo>
                <a:lnTo>
                  <a:pt x="4" y="67"/>
                </a:lnTo>
                <a:lnTo>
                  <a:pt x="6" y="54"/>
                </a:lnTo>
                <a:lnTo>
                  <a:pt x="10" y="42"/>
                </a:lnTo>
                <a:lnTo>
                  <a:pt x="12" y="40"/>
                </a:lnTo>
                <a:lnTo>
                  <a:pt x="14" y="38"/>
                </a:lnTo>
                <a:lnTo>
                  <a:pt x="17" y="34"/>
                </a:lnTo>
                <a:lnTo>
                  <a:pt x="19" y="33"/>
                </a:lnTo>
                <a:lnTo>
                  <a:pt x="21" y="31"/>
                </a:lnTo>
                <a:lnTo>
                  <a:pt x="23" y="29"/>
                </a:lnTo>
                <a:lnTo>
                  <a:pt x="31" y="25"/>
                </a:lnTo>
                <a:lnTo>
                  <a:pt x="38" y="23"/>
                </a:lnTo>
                <a:lnTo>
                  <a:pt x="40" y="21"/>
                </a:lnTo>
                <a:lnTo>
                  <a:pt x="42" y="19"/>
                </a:lnTo>
                <a:lnTo>
                  <a:pt x="50" y="15"/>
                </a:lnTo>
                <a:lnTo>
                  <a:pt x="58" y="13"/>
                </a:lnTo>
                <a:lnTo>
                  <a:pt x="60" y="11"/>
                </a:lnTo>
                <a:lnTo>
                  <a:pt x="61" y="10"/>
                </a:lnTo>
                <a:lnTo>
                  <a:pt x="65" y="11"/>
                </a:lnTo>
                <a:lnTo>
                  <a:pt x="67" y="13"/>
                </a:lnTo>
                <a:lnTo>
                  <a:pt x="77" y="13"/>
                </a:lnTo>
                <a:lnTo>
                  <a:pt x="86" y="13"/>
                </a:lnTo>
                <a:lnTo>
                  <a:pt x="88" y="11"/>
                </a:lnTo>
                <a:lnTo>
                  <a:pt x="92" y="10"/>
                </a:lnTo>
                <a:lnTo>
                  <a:pt x="94" y="6"/>
                </a:lnTo>
                <a:lnTo>
                  <a:pt x="96" y="4"/>
                </a:lnTo>
                <a:lnTo>
                  <a:pt x="98" y="2"/>
                </a:lnTo>
                <a:lnTo>
                  <a:pt x="102" y="0"/>
                </a:lnTo>
                <a:lnTo>
                  <a:pt x="106" y="0"/>
                </a:lnTo>
                <a:lnTo>
                  <a:pt x="111" y="0"/>
                </a:lnTo>
                <a:lnTo>
                  <a:pt x="113" y="2"/>
                </a:lnTo>
                <a:lnTo>
                  <a:pt x="115" y="4"/>
                </a:lnTo>
                <a:lnTo>
                  <a:pt x="129" y="6"/>
                </a:lnTo>
                <a:lnTo>
                  <a:pt x="140" y="10"/>
                </a:lnTo>
                <a:lnTo>
                  <a:pt x="142" y="11"/>
                </a:lnTo>
                <a:lnTo>
                  <a:pt x="144" y="13"/>
                </a:lnTo>
                <a:lnTo>
                  <a:pt x="146" y="15"/>
                </a:lnTo>
                <a:lnTo>
                  <a:pt x="150" y="19"/>
                </a:lnTo>
                <a:lnTo>
                  <a:pt x="152" y="21"/>
                </a:lnTo>
                <a:lnTo>
                  <a:pt x="154" y="23"/>
                </a:lnTo>
                <a:lnTo>
                  <a:pt x="157" y="31"/>
                </a:lnTo>
                <a:lnTo>
                  <a:pt x="159" y="38"/>
                </a:lnTo>
                <a:lnTo>
                  <a:pt x="161" y="40"/>
                </a:lnTo>
                <a:lnTo>
                  <a:pt x="165" y="42"/>
                </a:lnTo>
                <a:lnTo>
                  <a:pt x="167" y="50"/>
                </a:lnTo>
                <a:lnTo>
                  <a:pt x="169" y="58"/>
                </a:lnTo>
                <a:lnTo>
                  <a:pt x="171" y="59"/>
                </a:lnTo>
                <a:lnTo>
                  <a:pt x="173" y="61"/>
                </a:lnTo>
                <a:lnTo>
                  <a:pt x="180" y="79"/>
                </a:lnTo>
                <a:lnTo>
                  <a:pt x="188" y="96"/>
                </a:lnTo>
                <a:lnTo>
                  <a:pt x="190" y="98"/>
                </a:lnTo>
                <a:lnTo>
                  <a:pt x="194" y="100"/>
                </a:lnTo>
                <a:lnTo>
                  <a:pt x="196" y="104"/>
                </a:lnTo>
                <a:lnTo>
                  <a:pt x="198" y="105"/>
                </a:lnTo>
                <a:lnTo>
                  <a:pt x="200" y="107"/>
                </a:lnTo>
                <a:lnTo>
                  <a:pt x="203" y="111"/>
                </a:lnTo>
                <a:lnTo>
                  <a:pt x="228" y="113"/>
                </a:lnTo>
                <a:lnTo>
                  <a:pt x="255" y="115"/>
                </a:lnTo>
                <a:lnTo>
                  <a:pt x="257" y="117"/>
                </a:lnTo>
                <a:lnTo>
                  <a:pt x="261" y="121"/>
                </a:lnTo>
                <a:lnTo>
                  <a:pt x="257" y="123"/>
                </a:lnTo>
                <a:lnTo>
                  <a:pt x="255" y="125"/>
                </a:lnTo>
                <a:lnTo>
                  <a:pt x="253" y="134"/>
                </a:lnTo>
                <a:lnTo>
                  <a:pt x="251" y="144"/>
                </a:lnTo>
                <a:lnTo>
                  <a:pt x="261" y="144"/>
                </a:lnTo>
                <a:lnTo>
                  <a:pt x="271" y="144"/>
                </a:lnTo>
                <a:lnTo>
                  <a:pt x="271" y="161"/>
                </a:lnTo>
                <a:lnTo>
                  <a:pt x="271" y="178"/>
                </a:lnTo>
                <a:lnTo>
                  <a:pt x="267" y="180"/>
                </a:lnTo>
                <a:lnTo>
                  <a:pt x="265" y="182"/>
                </a:lnTo>
                <a:lnTo>
                  <a:pt x="238" y="182"/>
                </a:lnTo>
                <a:lnTo>
                  <a:pt x="213" y="182"/>
                </a:lnTo>
                <a:lnTo>
                  <a:pt x="213" y="205"/>
                </a:lnTo>
                <a:lnTo>
                  <a:pt x="213" y="226"/>
                </a:lnTo>
                <a:lnTo>
                  <a:pt x="209" y="228"/>
                </a:lnTo>
                <a:lnTo>
                  <a:pt x="207" y="232"/>
                </a:lnTo>
                <a:lnTo>
                  <a:pt x="205" y="238"/>
                </a:lnTo>
                <a:lnTo>
                  <a:pt x="203" y="246"/>
                </a:lnTo>
                <a:lnTo>
                  <a:pt x="200" y="247"/>
                </a:lnTo>
                <a:lnTo>
                  <a:pt x="198" y="251"/>
                </a:lnTo>
                <a:lnTo>
                  <a:pt x="196" y="253"/>
                </a:lnTo>
                <a:lnTo>
                  <a:pt x="194" y="255"/>
                </a:lnTo>
                <a:lnTo>
                  <a:pt x="190" y="257"/>
                </a:lnTo>
                <a:lnTo>
                  <a:pt x="188" y="261"/>
                </a:lnTo>
                <a:lnTo>
                  <a:pt x="182" y="265"/>
                </a:lnTo>
                <a:lnTo>
                  <a:pt x="179" y="270"/>
                </a:lnTo>
              </a:path>
            </a:pathLst>
          </a:custGeom>
          <a:solidFill>
            <a:schemeClr val="accent1"/>
          </a:solidFill>
          <a:ln w="3175">
            <a:solidFill>
              <a:srgbClr val="000000"/>
            </a:solidFill>
            <a:round/>
            <a:headEnd/>
            <a:tailEnd/>
          </a:ln>
        </p:spPr>
        <p:txBody>
          <a:bodyPr/>
          <a:lstStyle/>
          <a:p>
            <a:pPr>
              <a:defRPr/>
            </a:pPr>
            <a:endParaRPr lang="ru-RU">
              <a:solidFill>
                <a:schemeClr val="tx2">
                  <a:lumMod val="75000"/>
                </a:schemeClr>
              </a:solidFill>
            </a:endParaRPr>
          </a:p>
        </p:txBody>
      </p:sp>
      <p:sp>
        <p:nvSpPr>
          <p:cNvPr id="318" name="Freeform 111"/>
          <p:cNvSpPr>
            <a:spLocks/>
          </p:cNvSpPr>
          <p:nvPr/>
        </p:nvSpPr>
        <p:spPr bwMode="auto">
          <a:xfrm>
            <a:off x="2679700" y="3316288"/>
            <a:ext cx="255588" cy="146050"/>
          </a:xfrm>
          <a:custGeom>
            <a:avLst/>
            <a:gdLst>
              <a:gd name="T0" fmla="*/ 35998 w 213"/>
              <a:gd name="T1" fmla="*/ 144153 h 154"/>
              <a:gd name="T2" fmla="*/ 25199 w 213"/>
              <a:gd name="T3" fmla="*/ 140360 h 154"/>
              <a:gd name="T4" fmla="*/ 13199 w 213"/>
              <a:gd name="T5" fmla="*/ 134669 h 154"/>
              <a:gd name="T6" fmla="*/ 8400 w 213"/>
              <a:gd name="T7" fmla="*/ 130876 h 154"/>
              <a:gd name="T8" fmla="*/ 2400 w 213"/>
              <a:gd name="T9" fmla="*/ 125186 h 154"/>
              <a:gd name="T10" fmla="*/ 2400 w 213"/>
              <a:gd name="T11" fmla="*/ 122341 h 154"/>
              <a:gd name="T12" fmla="*/ 8400 w 213"/>
              <a:gd name="T13" fmla="*/ 116650 h 154"/>
              <a:gd name="T14" fmla="*/ 13199 w 213"/>
              <a:gd name="T15" fmla="*/ 110960 h 154"/>
              <a:gd name="T16" fmla="*/ 20399 w 213"/>
              <a:gd name="T17" fmla="*/ 107167 h 154"/>
              <a:gd name="T18" fmla="*/ 25199 w 213"/>
              <a:gd name="T19" fmla="*/ 102425 h 154"/>
              <a:gd name="T20" fmla="*/ 32398 w 213"/>
              <a:gd name="T21" fmla="*/ 98631 h 154"/>
              <a:gd name="T22" fmla="*/ 35998 w 213"/>
              <a:gd name="T23" fmla="*/ 94838 h 154"/>
              <a:gd name="T24" fmla="*/ 43198 w 213"/>
              <a:gd name="T25" fmla="*/ 80612 h 154"/>
              <a:gd name="T26" fmla="*/ 43198 w 213"/>
              <a:gd name="T27" fmla="*/ 29400 h 154"/>
              <a:gd name="T28" fmla="*/ 35998 w 213"/>
              <a:gd name="T29" fmla="*/ 16122 h 154"/>
              <a:gd name="T30" fmla="*/ 33598 w 213"/>
              <a:gd name="T31" fmla="*/ 9484 h 154"/>
              <a:gd name="T32" fmla="*/ 35998 w 213"/>
              <a:gd name="T33" fmla="*/ 1897 h 154"/>
              <a:gd name="T34" fmla="*/ 43198 w 213"/>
              <a:gd name="T35" fmla="*/ 1897 h 154"/>
              <a:gd name="T36" fmla="*/ 68397 w 213"/>
              <a:gd name="T37" fmla="*/ 3794 h 154"/>
              <a:gd name="T38" fmla="*/ 95995 w 213"/>
              <a:gd name="T39" fmla="*/ 1897 h 154"/>
              <a:gd name="T40" fmla="*/ 110394 w 213"/>
              <a:gd name="T41" fmla="*/ 0 h 154"/>
              <a:gd name="T42" fmla="*/ 123594 w 213"/>
              <a:gd name="T43" fmla="*/ 1897 h 154"/>
              <a:gd name="T44" fmla="*/ 130793 w 213"/>
              <a:gd name="T45" fmla="*/ 7587 h 154"/>
              <a:gd name="T46" fmla="*/ 135593 w 213"/>
              <a:gd name="T47" fmla="*/ 11381 h 154"/>
              <a:gd name="T48" fmla="*/ 158392 w 213"/>
              <a:gd name="T49" fmla="*/ 16122 h 154"/>
              <a:gd name="T50" fmla="*/ 181191 w 213"/>
              <a:gd name="T51" fmla="*/ 19916 h 154"/>
              <a:gd name="T52" fmla="*/ 188390 w 213"/>
              <a:gd name="T53" fmla="*/ 29400 h 154"/>
              <a:gd name="T54" fmla="*/ 193190 w 213"/>
              <a:gd name="T55" fmla="*/ 37935 h 154"/>
              <a:gd name="T56" fmla="*/ 218389 w 213"/>
              <a:gd name="T57" fmla="*/ 43625 h 154"/>
              <a:gd name="T58" fmla="*/ 241188 w 213"/>
              <a:gd name="T59" fmla="*/ 47419 h 154"/>
              <a:gd name="T60" fmla="*/ 245987 w 213"/>
              <a:gd name="T61" fmla="*/ 56903 h 154"/>
              <a:gd name="T62" fmla="*/ 253187 w 213"/>
              <a:gd name="T63" fmla="*/ 65438 h 154"/>
              <a:gd name="T64" fmla="*/ 255587 w 213"/>
              <a:gd name="T65" fmla="*/ 78715 h 154"/>
              <a:gd name="T66" fmla="*/ 253187 w 213"/>
              <a:gd name="T67" fmla="*/ 89147 h 154"/>
              <a:gd name="T68" fmla="*/ 245987 w 213"/>
              <a:gd name="T69" fmla="*/ 98631 h 154"/>
              <a:gd name="T70" fmla="*/ 241188 w 213"/>
              <a:gd name="T71" fmla="*/ 107167 h 154"/>
              <a:gd name="T72" fmla="*/ 233988 w 213"/>
              <a:gd name="T73" fmla="*/ 110960 h 154"/>
              <a:gd name="T74" fmla="*/ 227988 w 213"/>
              <a:gd name="T75" fmla="*/ 116650 h 154"/>
              <a:gd name="T76" fmla="*/ 220789 w 213"/>
              <a:gd name="T77" fmla="*/ 118547 h 154"/>
              <a:gd name="T78" fmla="*/ 211189 w 213"/>
              <a:gd name="T79" fmla="*/ 116650 h 154"/>
              <a:gd name="T80" fmla="*/ 200390 w 213"/>
              <a:gd name="T81" fmla="*/ 110960 h 154"/>
              <a:gd name="T82" fmla="*/ 188390 w 213"/>
              <a:gd name="T83" fmla="*/ 107167 h 154"/>
              <a:gd name="T84" fmla="*/ 176391 w 213"/>
              <a:gd name="T85" fmla="*/ 102425 h 154"/>
              <a:gd name="T86" fmla="*/ 165592 w 213"/>
              <a:gd name="T87" fmla="*/ 98631 h 154"/>
              <a:gd name="T88" fmla="*/ 158392 w 213"/>
              <a:gd name="T89" fmla="*/ 94838 h 154"/>
              <a:gd name="T90" fmla="*/ 153592 w 213"/>
              <a:gd name="T91" fmla="*/ 89147 h 154"/>
              <a:gd name="T92" fmla="*/ 145193 w 213"/>
              <a:gd name="T93" fmla="*/ 87251 h 154"/>
              <a:gd name="T94" fmla="*/ 135593 w 213"/>
              <a:gd name="T95" fmla="*/ 89147 h 154"/>
              <a:gd name="T96" fmla="*/ 130793 w 213"/>
              <a:gd name="T97" fmla="*/ 94838 h 154"/>
              <a:gd name="T98" fmla="*/ 123594 w 213"/>
              <a:gd name="T99" fmla="*/ 98631 h 154"/>
              <a:gd name="T100" fmla="*/ 112794 w 213"/>
              <a:gd name="T101" fmla="*/ 102425 h 154"/>
              <a:gd name="T102" fmla="*/ 100795 w 213"/>
              <a:gd name="T103" fmla="*/ 107167 h 154"/>
              <a:gd name="T104" fmla="*/ 95995 w 213"/>
              <a:gd name="T105" fmla="*/ 127082 h 154"/>
              <a:gd name="T106" fmla="*/ 65997 w 213"/>
              <a:gd name="T107" fmla="*/ 146050 h 1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3"/>
              <a:gd name="T163" fmla="*/ 0 h 154"/>
              <a:gd name="T164" fmla="*/ 213 w 213"/>
              <a:gd name="T165" fmla="*/ 154 h 15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3" h="154">
                <a:moveTo>
                  <a:pt x="34" y="154"/>
                </a:moveTo>
                <a:lnTo>
                  <a:pt x="30" y="152"/>
                </a:lnTo>
                <a:lnTo>
                  <a:pt x="28" y="150"/>
                </a:lnTo>
                <a:lnTo>
                  <a:pt x="21" y="148"/>
                </a:lnTo>
                <a:lnTo>
                  <a:pt x="15" y="144"/>
                </a:lnTo>
                <a:lnTo>
                  <a:pt x="11" y="142"/>
                </a:lnTo>
                <a:lnTo>
                  <a:pt x="9" y="140"/>
                </a:lnTo>
                <a:lnTo>
                  <a:pt x="7" y="138"/>
                </a:lnTo>
                <a:lnTo>
                  <a:pt x="5" y="134"/>
                </a:lnTo>
                <a:lnTo>
                  <a:pt x="2" y="132"/>
                </a:lnTo>
                <a:lnTo>
                  <a:pt x="0" y="131"/>
                </a:lnTo>
                <a:lnTo>
                  <a:pt x="2" y="129"/>
                </a:lnTo>
                <a:lnTo>
                  <a:pt x="5" y="125"/>
                </a:lnTo>
                <a:lnTo>
                  <a:pt x="7" y="123"/>
                </a:lnTo>
                <a:lnTo>
                  <a:pt x="9" y="121"/>
                </a:lnTo>
                <a:lnTo>
                  <a:pt x="11" y="117"/>
                </a:lnTo>
                <a:lnTo>
                  <a:pt x="15" y="115"/>
                </a:lnTo>
                <a:lnTo>
                  <a:pt x="17" y="113"/>
                </a:lnTo>
                <a:lnTo>
                  <a:pt x="19" y="111"/>
                </a:lnTo>
                <a:lnTo>
                  <a:pt x="21" y="108"/>
                </a:lnTo>
                <a:lnTo>
                  <a:pt x="25" y="106"/>
                </a:lnTo>
                <a:lnTo>
                  <a:pt x="27" y="104"/>
                </a:lnTo>
                <a:lnTo>
                  <a:pt x="28" y="102"/>
                </a:lnTo>
                <a:lnTo>
                  <a:pt x="30" y="100"/>
                </a:lnTo>
                <a:lnTo>
                  <a:pt x="34" y="96"/>
                </a:lnTo>
                <a:lnTo>
                  <a:pt x="36" y="85"/>
                </a:lnTo>
                <a:lnTo>
                  <a:pt x="38" y="58"/>
                </a:lnTo>
                <a:lnTo>
                  <a:pt x="36" y="31"/>
                </a:lnTo>
                <a:lnTo>
                  <a:pt x="34" y="19"/>
                </a:lnTo>
                <a:lnTo>
                  <a:pt x="30" y="17"/>
                </a:lnTo>
                <a:lnTo>
                  <a:pt x="28" y="14"/>
                </a:lnTo>
                <a:lnTo>
                  <a:pt x="28" y="10"/>
                </a:lnTo>
                <a:lnTo>
                  <a:pt x="28" y="4"/>
                </a:lnTo>
                <a:lnTo>
                  <a:pt x="30" y="2"/>
                </a:lnTo>
                <a:lnTo>
                  <a:pt x="34" y="0"/>
                </a:lnTo>
                <a:lnTo>
                  <a:pt x="36" y="2"/>
                </a:lnTo>
                <a:lnTo>
                  <a:pt x="38" y="4"/>
                </a:lnTo>
                <a:lnTo>
                  <a:pt x="57" y="4"/>
                </a:lnTo>
                <a:lnTo>
                  <a:pt x="76" y="4"/>
                </a:lnTo>
                <a:lnTo>
                  <a:pt x="80" y="2"/>
                </a:lnTo>
                <a:lnTo>
                  <a:pt x="82" y="0"/>
                </a:lnTo>
                <a:lnTo>
                  <a:pt x="92" y="0"/>
                </a:lnTo>
                <a:lnTo>
                  <a:pt x="101" y="0"/>
                </a:lnTo>
                <a:lnTo>
                  <a:pt x="103" y="2"/>
                </a:lnTo>
                <a:lnTo>
                  <a:pt x="105" y="4"/>
                </a:lnTo>
                <a:lnTo>
                  <a:pt x="109" y="8"/>
                </a:lnTo>
                <a:lnTo>
                  <a:pt x="111" y="10"/>
                </a:lnTo>
                <a:lnTo>
                  <a:pt x="113" y="12"/>
                </a:lnTo>
                <a:lnTo>
                  <a:pt x="117" y="14"/>
                </a:lnTo>
                <a:lnTo>
                  <a:pt x="132" y="17"/>
                </a:lnTo>
                <a:lnTo>
                  <a:pt x="149" y="19"/>
                </a:lnTo>
                <a:lnTo>
                  <a:pt x="151" y="21"/>
                </a:lnTo>
                <a:lnTo>
                  <a:pt x="155" y="23"/>
                </a:lnTo>
                <a:lnTo>
                  <a:pt x="157" y="31"/>
                </a:lnTo>
                <a:lnTo>
                  <a:pt x="159" y="38"/>
                </a:lnTo>
                <a:lnTo>
                  <a:pt x="161" y="40"/>
                </a:lnTo>
                <a:lnTo>
                  <a:pt x="165" y="44"/>
                </a:lnTo>
                <a:lnTo>
                  <a:pt x="182" y="46"/>
                </a:lnTo>
                <a:lnTo>
                  <a:pt x="197" y="48"/>
                </a:lnTo>
                <a:lnTo>
                  <a:pt x="201" y="50"/>
                </a:lnTo>
                <a:lnTo>
                  <a:pt x="203" y="54"/>
                </a:lnTo>
                <a:lnTo>
                  <a:pt x="205" y="60"/>
                </a:lnTo>
                <a:lnTo>
                  <a:pt x="207" y="67"/>
                </a:lnTo>
                <a:lnTo>
                  <a:pt x="211" y="69"/>
                </a:lnTo>
                <a:lnTo>
                  <a:pt x="213" y="73"/>
                </a:lnTo>
                <a:lnTo>
                  <a:pt x="213" y="83"/>
                </a:lnTo>
                <a:lnTo>
                  <a:pt x="213" y="92"/>
                </a:lnTo>
                <a:lnTo>
                  <a:pt x="211" y="94"/>
                </a:lnTo>
                <a:lnTo>
                  <a:pt x="207" y="96"/>
                </a:lnTo>
                <a:lnTo>
                  <a:pt x="205" y="104"/>
                </a:lnTo>
                <a:lnTo>
                  <a:pt x="203" y="111"/>
                </a:lnTo>
                <a:lnTo>
                  <a:pt x="201" y="113"/>
                </a:lnTo>
                <a:lnTo>
                  <a:pt x="197" y="115"/>
                </a:lnTo>
                <a:lnTo>
                  <a:pt x="195" y="117"/>
                </a:lnTo>
                <a:lnTo>
                  <a:pt x="193" y="121"/>
                </a:lnTo>
                <a:lnTo>
                  <a:pt x="190" y="123"/>
                </a:lnTo>
                <a:lnTo>
                  <a:pt x="188" y="125"/>
                </a:lnTo>
                <a:lnTo>
                  <a:pt x="184" y="125"/>
                </a:lnTo>
                <a:lnTo>
                  <a:pt x="178" y="125"/>
                </a:lnTo>
                <a:lnTo>
                  <a:pt x="176" y="123"/>
                </a:lnTo>
                <a:lnTo>
                  <a:pt x="174" y="121"/>
                </a:lnTo>
                <a:lnTo>
                  <a:pt x="167" y="117"/>
                </a:lnTo>
                <a:lnTo>
                  <a:pt x="159" y="115"/>
                </a:lnTo>
                <a:lnTo>
                  <a:pt x="157" y="113"/>
                </a:lnTo>
                <a:lnTo>
                  <a:pt x="155" y="111"/>
                </a:lnTo>
                <a:lnTo>
                  <a:pt x="147" y="108"/>
                </a:lnTo>
                <a:lnTo>
                  <a:pt x="140" y="106"/>
                </a:lnTo>
                <a:lnTo>
                  <a:pt x="138" y="104"/>
                </a:lnTo>
                <a:lnTo>
                  <a:pt x="136" y="102"/>
                </a:lnTo>
                <a:lnTo>
                  <a:pt x="132" y="100"/>
                </a:lnTo>
                <a:lnTo>
                  <a:pt x="130" y="96"/>
                </a:lnTo>
                <a:lnTo>
                  <a:pt x="128" y="94"/>
                </a:lnTo>
                <a:lnTo>
                  <a:pt x="126" y="92"/>
                </a:lnTo>
                <a:lnTo>
                  <a:pt x="121" y="92"/>
                </a:lnTo>
                <a:lnTo>
                  <a:pt x="117" y="92"/>
                </a:lnTo>
                <a:lnTo>
                  <a:pt x="113" y="94"/>
                </a:lnTo>
                <a:lnTo>
                  <a:pt x="111" y="96"/>
                </a:lnTo>
                <a:lnTo>
                  <a:pt x="109" y="100"/>
                </a:lnTo>
                <a:lnTo>
                  <a:pt x="105" y="102"/>
                </a:lnTo>
                <a:lnTo>
                  <a:pt x="103" y="104"/>
                </a:lnTo>
                <a:lnTo>
                  <a:pt x="101" y="106"/>
                </a:lnTo>
                <a:lnTo>
                  <a:pt x="94" y="108"/>
                </a:lnTo>
                <a:lnTo>
                  <a:pt x="88" y="111"/>
                </a:lnTo>
                <a:lnTo>
                  <a:pt x="84" y="113"/>
                </a:lnTo>
                <a:lnTo>
                  <a:pt x="82" y="115"/>
                </a:lnTo>
                <a:lnTo>
                  <a:pt x="80" y="134"/>
                </a:lnTo>
                <a:lnTo>
                  <a:pt x="76" y="154"/>
                </a:lnTo>
                <a:lnTo>
                  <a:pt x="55" y="154"/>
                </a:lnTo>
                <a:lnTo>
                  <a:pt x="34" y="154"/>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19" name="Freeform 112"/>
          <p:cNvSpPr>
            <a:spLocks/>
          </p:cNvSpPr>
          <p:nvPr/>
        </p:nvSpPr>
        <p:spPr bwMode="auto">
          <a:xfrm>
            <a:off x="3098800" y="3176588"/>
            <a:ext cx="207963" cy="203200"/>
          </a:xfrm>
          <a:custGeom>
            <a:avLst/>
            <a:gdLst>
              <a:gd name="T0" fmla="*/ 82944 w 173"/>
              <a:gd name="T1" fmla="*/ 196522 h 213"/>
              <a:gd name="T2" fmla="*/ 85349 w 173"/>
              <a:gd name="T3" fmla="*/ 188890 h 213"/>
              <a:gd name="T4" fmla="*/ 82944 w 173"/>
              <a:gd name="T5" fmla="*/ 183166 h 213"/>
              <a:gd name="T6" fmla="*/ 73328 w 173"/>
              <a:gd name="T7" fmla="*/ 170764 h 213"/>
              <a:gd name="T8" fmla="*/ 70923 w 173"/>
              <a:gd name="T9" fmla="*/ 159316 h 213"/>
              <a:gd name="T10" fmla="*/ 78136 w 173"/>
              <a:gd name="T11" fmla="*/ 161224 h 213"/>
              <a:gd name="T12" fmla="*/ 87753 w 173"/>
              <a:gd name="T13" fmla="*/ 155500 h 213"/>
              <a:gd name="T14" fmla="*/ 80540 w 173"/>
              <a:gd name="T15" fmla="*/ 150731 h 213"/>
              <a:gd name="T16" fmla="*/ 67317 w 173"/>
              <a:gd name="T17" fmla="*/ 155500 h 213"/>
              <a:gd name="T18" fmla="*/ 60105 w 173"/>
              <a:gd name="T19" fmla="*/ 166948 h 213"/>
              <a:gd name="T20" fmla="*/ 37265 w 173"/>
              <a:gd name="T21" fmla="*/ 175534 h 213"/>
              <a:gd name="T22" fmla="*/ 13223 w 173"/>
              <a:gd name="T23" fmla="*/ 174580 h 213"/>
              <a:gd name="T24" fmla="*/ 7213 w 173"/>
              <a:gd name="T25" fmla="*/ 168856 h 213"/>
              <a:gd name="T26" fmla="*/ 2404 w 173"/>
              <a:gd name="T27" fmla="*/ 165040 h 213"/>
              <a:gd name="T28" fmla="*/ 0 w 173"/>
              <a:gd name="T29" fmla="*/ 143099 h 213"/>
              <a:gd name="T30" fmla="*/ 2404 w 173"/>
              <a:gd name="T31" fmla="*/ 123065 h 213"/>
              <a:gd name="T32" fmla="*/ 7213 w 173"/>
              <a:gd name="T33" fmla="*/ 117341 h 213"/>
              <a:gd name="T34" fmla="*/ 13223 w 173"/>
              <a:gd name="T35" fmla="*/ 113525 h 213"/>
              <a:gd name="T36" fmla="*/ 18031 w 173"/>
              <a:gd name="T37" fmla="*/ 104939 h 213"/>
              <a:gd name="T38" fmla="*/ 25244 w 173"/>
              <a:gd name="T39" fmla="*/ 95399 h 213"/>
              <a:gd name="T40" fmla="*/ 30052 w 173"/>
              <a:gd name="T41" fmla="*/ 85859 h 213"/>
              <a:gd name="T42" fmla="*/ 37265 w 173"/>
              <a:gd name="T43" fmla="*/ 77273 h 213"/>
              <a:gd name="T44" fmla="*/ 40871 w 173"/>
              <a:gd name="T45" fmla="*/ 67733 h 213"/>
              <a:gd name="T46" fmla="*/ 48084 w 173"/>
              <a:gd name="T47" fmla="*/ 59147 h 213"/>
              <a:gd name="T48" fmla="*/ 55296 w 173"/>
              <a:gd name="T49" fmla="*/ 55331 h 213"/>
              <a:gd name="T50" fmla="*/ 67317 w 173"/>
              <a:gd name="T51" fmla="*/ 59147 h 213"/>
              <a:gd name="T52" fmla="*/ 73328 w 173"/>
              <a:gd name="T53" fmla="*/ 61055 h 213"/>
              <a:gd name="T54" fmla="*/ 82944 w 173"/>
              <a:gd name="T55" fmla="*/ 59147 h 213"/>
              <a:gd name="T56" fmla="*/ 87753 w 173"/>
              <a:gd name="T57" fmla="*/ 53423 h 213"/>
              <a:gd name="T58" fmla="*/ 94965 w 173"/>
              <a:gd name="T59" fmla="*/ 49608 h 213"/>
              <a:gd name="T60" fmla="*/ 100976 w 173"/>
              <a:gd name="T61" fmla="*/ 43884 h 213"/>
              <a:gd name="T62" fmla="*/ 105784 w 173"/>
              <a:gd name="T63" fmla="*/ 40068 h 213"/>
              <a:gd name="T64" fmla="*/ 112997 w 173"/>
              <a:gd name="T65" fmla="*/ 25758 h 213"/>
              <a:gd name="T66" fmla="*/ 117805 w 173"/>
              <a:gd name="T67" fmla="*/ 13356 h 213"/>
              <a:gd name="T68" fmla="*/ 123816 w 173"/>
              <a:gd name="T69" fmla="*/ 7632 h 213"/>
              <a:gd name="T70" fmla="*/ 128624 w 173"/>
              <a:gd name="T71" fmla="*/ 1908 h 213"/>
              <a:gd name="T72" fmla="*/ 135836 w 173"/>
              <a:gd name="T73" fmla="*/ 1908 h 213"/>
              <a:gd name="T74" fmla="*/ 147857 w 173"/>
              <a:gd name="T75" fmla="*/ 7632 h 213"/>
              <a:gd name="T76" fmla="*/ 158676 w 173"/>
              <a:gd name="T77" fmla="*/ 13356 h 213"/>
              <a:gd name="T78" fmla="*/ 163485 w 173"/>
              <a:gd name="T79" fmla="*/ 17172 h 213"/>
              <a:gd name="T80" fmla="*/ 170697 w 173"/>
              <a:gd name="T81" fmla="*/ 20034 h 213"/>
              <a:gd name="T82" fmla="*/ 181516 w 173"/>
              <a:gd name="T83" fmla="*/ 25758 h 213"/>
              <a:gd name="T84" fmla="*/ 193537 w 173"/>
              <a:gd name="T85" fmla="*/ 29574 h 213"/>
              <a:gd name="T86" fmla="*/ 203154 w 173"/>
              <a:gd name="T87" fmla="*/ 51515 h 213"/>
              <a:gd name="T88" fmla="*/ 205558 w 173"/>
              <a:gd name="T89" fmla="*/ 71549 h 213"/>
              <a:gd name="T90" fmla="*/ 198345 w 173"/>
              <a:gd name="T91" fmla="*/ 85859 h 213"/>
              <a:gd name="T92" fmla="*/ 193537 w 173"/>
              <a:gd name="T93" fmla="*/ 99215 h 213"/>
              <a:gd name="T94" fmla="*/ 186324 w 173"/>
              <a:gd name="T95" fmla="*/ 117341 h 213"/>
              <a:gd name="T96" fmla="*/ 181516 w 173"/>
              <a:gd name="T97" fmla="*/ 135467 h 213"/>
              <a:gd name="T98" fmla="*/ 175506 w 173"/>
              <a:gd name="T99" fmla="*/ 141191 h 213"/>
              <a:gd name="T100" fmla="*/ 170697 w 173"/>
              <a:gd name="T101" fmla="*/ 146915 h 213"/>
              <a:gd name="T102" fmla="*/ 163485 w 173"/>
              <a:gd name="T103" fmla="*/ 150731 h 213"/>
              <a:gd name="T104" fmla="*/ 158676 w 173"/>
              <a:gd name="T105" fmla="*/ 155500 h 213"/>
              <a:gd name="T106" fmla="*/ 152666 w 173"/>
              <a:gd name="T107" fmla="*/ 159316 h 213"/>
              <a:gd name="T108" fmla="*/ 147857 w 173"/>
              <a:gd name="T109" fmla="*/ 165040 h 213"/>
              <a:gd name="T110" fmla="*/ 145453 w 173"/>
              <a:gd name="T111" fmla="*/ 170764 h 213"/>
              <a:gd name="T112" fmla="*/ 147857 w 173"/>
              <a:gd name="T113" fmla="*/ 177442 h 213"/>
              <a:gd name="T114" fmla="*/ 150262 w 173"/>
              <a:gd name="T115" fmla="*/ 185074 h 213"/>
              <a:gd name="T116" fmla="*/ 147857 w 173"/>
              <a:gd name="T117" fmla="*/ 192706 h 213"/>
              <a:gd name="T118" fmla="*/ 135836 w 173"/>
              <a:gd name="T119" fmla="*/ 196522 h 213"/>
              <a:gd name="T120" fmla="*/ 123816 w 173"/>
              <a:gd name="T121" fmla="*/ 201292 h 213"/>
              <a:gd name="T122" fmla="*/ 98572 w 173"/>
              <a:gd name="T123" fmla="*/ 201292 h 2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3"/>
              <a:gd name="T187" fmla="*/ 0 h 213"/>
              <a:gd name="T188" fmla="*/ 173 w 173"/>
              <a:gd name="T189" fmla="*/ 213 h 21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3" h="213">
                <a:moveTo>
                  <a:pt x="67" y="207"/>
                </a:moveTo>
                <a:lnTo>
                  <a:pt x="69" y="206"/>
                </a:lnTo>
                <a:lnTo>
                  <a:pt x="71" y="204"/>
                </a:lnTo>
                <a:lnTo>
                  <a:pt x="71" y="198"/>
                </a:lnTo>
                <a:lnTo>
                  <a:pt x="71" y="194"/>
                </a:lnTo>
                <a:lnTo>
                  <a:pt x="69" y="192"/>
                </a:lnTo>
                <a:lnTo>
                  <a:pt x="67" y="190"/>
                </a:lnTo>
                <a:lnTo>
                  <a:pt x="61" y="179"/>
                </a:lnTo>
                <a:lnTo>
                  <a:pt x="57" y="169"/>
                </a:lnTo>
                <a:lnTo>
                  <a:pt x="59" y="167"/>
                </a:lnTo>
                <a:lnTo>
                  <a:pt x="61" y="165"/>
                </a:lnTo>
                <a:lnTo>
                  <a:pt x="65" y="169"/>
                </a:lnTo>
                <a:lnTo>
                  <a:pt x="69" y="173"/>
                </a:lnTo>
                <a:lnTo>
                  <a:pt x="73" y="163"/>
                </a:lnTo>
                <a:lnTo>
                  <a:pt x="77" y="156"/>
                </a:lnTo>
                <a:lnTo>
                  <a:pt x="67" y="158"/>
                </a:lnTo>
                <a:lnTo>
                  <a:pt x="57" y="160"/>
                </a:lnTo>
                <a:lnTo>
                  <a:pt x="56" y="163"/>
                </a:lnTo>
                <a:lnTo>
                  <a:pt x="52" y="165"/>
                </a:lnTo>
                <a:lnTo>
                  <a:pt x="50" y="175"/>
                </a:lnTo>
                <a:lnTo>
                  <a:pt x="48" y="184"/>
                </a:lnTo>
                <a:lnTo>
                  <a:pt x="31" y="184"/>
                </a:lnTo>
                <a:lnTo>
                  <a:pt x="13" y="184"/>
                </a:lnTo>
                <a:lnTo>
                  <a:pt x="11" y="183"/>
                </a:lnTo>
                <a:lnTo>
                  <a:pt x="9" y="179"/>
                </a:lnTo>
                <a:lnTo>
                  <a:pt x="6" y="177"/>
                </a:lnTo>
                <a:lnTo>
                  <a:pt x="4" y="175"/>
                </a:lnTo>
                <a:lnTo>
                  <a:pt x="2" y="173"/>
                </a:lnTo>
                <a:lnTo>
                  <a:pt x="0" y="169"/>
                </a:lnTo>
                <a:lnTo>
                  <a:pt x="0" y="150"/>
                </a:lnTo>
                <a:lnTo>
                  <a:pt x="0" y="131"/>
                </a:lnTo>
                <a:lnTo>
                  <a:pt x="2" y="129"/>
                </a:lnTo>
                <a:lnTo>
                  <a:pt x="4" y="127"/>
                </a:lnTo>
                <a:lnTo>
                  <a:pt x="6" y="123"/>
                </a:lnTo>
                <a:lnTo>
                  <a:pt x="9" y="121"/>
                </a:lnTo>
                <a:lnTo>
                  <a:pt x="11" y="119"/>
                </a:lnTo>
                <a:lnTo>
                  <a:pt x="13" y="117"/>
                </a:lnTo>
                <a:lnTo>
                  <a:pt x="15" y="110"/>
                </a:lnTo>
                <a:lnTo>
                  <a:pt x="19" y="102"/>
                </a:lnTo>
                <a:lnTo>
                  <a:pt x="21" y="100"/>
                </a:lnTo>
                <a:lnTo>
                  <a:pt x="23" y="98"/>
                </a:lnTo>
                <a:lnTo>
                  <a:pt x="25" y="90"/>
                </a:lnTo>
                <a:lnTo>
                  <a:pt x="29" y="83"/>
                </a:lnTo>
                <a:lnTo>
                  <a:pt x="31" y="81"/>
                </a:lnTo>
                <a:lnTo>
                  <a:pt x="33" y="79"/>
                </a:lnTo>
                <a:lnTo>
                  <a:pt x="34" y="71"/>
                </a:lnTo>
                <a:lnTo>
                  <a:pt x="38" y="64"/>
                </a:lnTo>
                <a:lnTo>
                  <a:pt x="40" y="62"/>
                </a:lnTo>
                <a:lnTo>
                  <a:pt x="42" y="58"/>
                </a:lnTo>
                <a:lnTo>
                  <a:pt x="46" y="58"/>
                </a:lnTo>
                <a:lnTo>
                  <a:pt x="52" y="58"/>
                </a:lnTo>
                <a:lnTo>
                  <a:pt x="56" y="62"/>
                </a:lnTo>
                <a:lnTo>
                  <a:pt x="57" y="64"/>
                </a:lnTo>
                <a:lnTo>
                  <a:pt x="61" y="64"/>
                </a:lnTo>
                <a:lnTo>
                  <a:pt x="67" y="64"/>
                </a:lnTo>
                <a:lnTo>
                  <a:pt x="69" y="62"/>
                </a:lnTo>
                <a:lnTo>
                  <a:pt x="71" y="58"/>
                </a:lnTo>
                <a:lnTo>
                  <a:pt x="73" y="56"/>
                </a:lnTo>
                <a:lnTo>
                  <a:pt x="77" y="54"/>
                </a:lnTo>
                <a:lnTo>
                  <a:pt x="79" y="52"/>
                </a:lnTo>
                <a:lnTo>
                  <a:pt x="80" y="48"/>
                </a:lnTo>
                <a:lnTo>
                  <a:pt x="84" y="46"/>
                </a:lnTo>
                <a:lnTo>
                  <a:pt x="86" y="44"/>
                </a:lnTo>
                <a:lnTo>
                  <a:pt x="88" y="42"/>
                </a:lnTo>
                <a:lnTo>
                  <a:pt x="90" y="41"/>
                </a:lnTo>
                <a:lnTo>
                  <a:pt x="94" y="27"/>
                </a:lnTo>
                <a:lnTo>
                  <a:pt x="96" y="16"/>
                </a:lnTo>
                <a:lnTo>
                  <a:pt x="98" y="14"/>
                </a:lnTo>
                <a:lnTo>
                  <a:pt x="100" y="10"/>
                </a:lnTo>
                <a:lnTo>
                  <a:pt x="103" y="8"/>
                </a:lnTo>
                <a:lnTo>
                  <a:pt x="105" y="6"/>
                </a:lnTo>
                <a:lnTo>
                  <a:pt x="107" y="2"/>
                </a:lnTo>
                <a:lnTo>
                  <a:pt x="109" y="0"/>
                </a:lnTo>
                <a:lnTo>
                  <a:pt x="113" y="2"/>
                </a:lnTo>
                <a:lnTo>
                  <a:pt x="115" y="6"/>
                </a:lnTo>
                <a:lnTo>
                  <a:pt x="123" y="8"/>
                </a:lnTo>
                <a:lnTo>
                  <a:pt x="130" y="10"/>
                </a:lnTo>
                <a:lnTo>
                  <a:pt x="132" y="14"/>
                </a:lnTo>
                <a:lnTo>
                  <a:pt x="134" y="16"/>
                </a:lnTo>
                <a:lnTo>
                  <a:pt x="136" y="18"/>
                </a:lnTo>
                <a:lnTo>
                  <a:pt x="138" y="19"/>
                </a:lnTo>
                <a:lnTo>
                  <a:pt x="142" y="21"/>
                </a:lnTo>
                <a:lnTo>
                  <a:pt x="144" y="25"/>
                </a:lnTo>
                <a:lnTo>
                  <a:pt x="151" y="27"/>
                </a:lnTo>
                <a:lnTo>
                  <a:pt x="159" y="29"/>
                </a:lnTo>
                <a:lnTo>
                  <a:pt x="161" y="31"/>
                </a:lnTo>
                <a:lnTo>
                  <a:pt x="163" y="35"/>
                </a:lnTo>
                <a:lnTo>
                  <a:pt x="169" y="54"/>
                </a:lnTo>
                <a:lnTo>
                  <a:pt x="173" y="73"/>
                </a:lnTo>
                <a:lnTo>
                  <a:pt x="171" y="75"/>
                </a:lnTo>
                <a:lnTo>
                  <a:pt x="169" y="79"/>
                </a:lnTo>
                <a:lnTo>
                  <a:pt x="165" y="90"/>
                </a:lnTo>
                <a:lnTo>
                  <a:pt x="163" y="102"/>
                </a:lnTo>
                <a:lnTo>
                  <a:pt x="161" y="104"/>
                </a:lnTo>
                <a:lnTo>
                  <a:pt x="159" y="108"/>
                </a:lnTo>
                <a:lnTo>
                  <a:pt x="155" y="123"/>
                </a:lnTo>
                <a:lnTo>
                  <a:pt x="153" y="140"/>
                </a:lnTo>
                <a:lnTo>
                  <a:pt x="151" y="142"/>
                </a:lnTo>
                <a:lnTo>
                  <a:pt x="150" y="146"/>
                </a:lnTo>
                <a:lnTo>
                  <a:pt x="146" y="148"/>
                </a:lnTo>
                <a:lnTo>
                  <a:pt x="144" y="150"/>
                </a:lnTo>
                <a:lnTo>
                  <a:pt x="142" y="154"/>
                </a:lnTo>
                <a:lnTo>
                  <a:pt x="138" y="156"/>
                </a:lnTo>
                <a:lnTo>
                  <a:pt x="136" y="158"/>
                </a:lnTo>
                <a:lnTo>
                  <a:pt x="134" y="160"/>
                </a:lnTo>
                <a:lnTo>
                  <a:pt x="132" y="163"/>
                </a:lnTo>
                <a:lnTo>
                  <a:pt x="130" y="165"/>
                </a:lnTo>
                <a:lnTo>
                  <a:pt x="127" y="167"/>
                </a:lnTo>
                <a:lnTo>
                  <a:pt x="125" y="169"/>
                </a:lnTo>
                <a:lnTo>
                  <a:pt x="123" y="173"/>
                </a:lnTo>
                <a:lnTo>
                  <a:pt x="121" y="175"/>
                </a:lnTo>
                <a:lnTo>
                  <a:pt x="121" y="179"/>
                </a:lnTo>
                <a:lnTo>
                  <a:pt x="121" y="184"/>
                </a:lnTo>
                <a:lnTo>
                  <a:pt x="123" y="186"/>
                </a:lnTo>
                <a:lnTo>
                  <a:pt x="125" y="190"/>
                </a:lnTo>
                <a:lnTo>
                  <a:pt x="125" y="194"/>
                </a:lnTo>
                <a:lnTo>
                  <a:pt x="125" y="200"/>
                </a:lnTo>
                <a:lnTo>
                  <a:pt x="123" y="202"/>
                </a:lnTo>
                <a:lnTo>
                  <a:pt x="121" y="204"/>
                </a:lnTo>
                <a:lnTo>
                  <a:pt x="113" y="206"/>
                </a:lnTo>
                <a:lnTo>
                  <a:pt x="105" y="207"/>
                </a:lnTo>
                <a:lnTo>
                  <a:pt x="103" y="211"/>
                </a:lnTo>
                <a:lnTo>
                  <a:pt x="100" y="213"/>
                </a:lnTo>
                <a:lnTo>
                  <a:pt x="82" y="211"/>
                </a:lnTo>
                <a:lnTo>
                  <a:pt x="67" y="207"/>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20" name="Freeform 113"/>
          <p:cNvSpPr>
            <a:spLocks/>
          </p:cNvSpPr>
          <p:nvPr/>
        </p:nvSpPr>
        <p:spPr bwMode="auto">
          <a:xfrm>
            <a:off x="3341688" y="3011488"/>
            <a:ext cx="141287" cy="206375"/>
          </a:xfrm>
          <a:custGeom>
            <a:avLst/>
            <a:gdLst>
              <a:gd name="T0" fmla="*/ 14743 w 115"/>
              <a:gd name="T1" fmla="*/ 202535 h 215"/>
              <a:gd name="T2" fmla="*/ 7372 w 115"/>
              <a:gd name="T3" fmla="*/ 192937 h 215"/>
              <a:gd name="T4" fmla="*/ 2457 w 115"/>
              <a:gd name="T5" fmla="*/ 184298 h 215"/>
              <a:gd name="T6" fmla="*/ 0 w 115"/>
              <a:gd name="T7" fmla="*/ 158381 h 215"/>
              <a:gd name="T8" fmla="*/ 2457 w 115"/>
              <a:gd name="T9" fmla="*/ 132464 h 215"/>
              <a:gd name="T10" fmla="*/ 7372 w 115"/>
              <a:gd name="T11" fmla="*/ 128624 h 215"/>
              <a:gd name="T12" fmla="*/ 14743 w 115"/>
              <a:gd name="T13" fmla="*/ 122865 h 215"/>
              <a:gd name="T14" fmla="*/ 19657 w 115"/>
              <a:gd name="T15" fmla="*/ 114226 h 215"/>
              <a:gd name="T16" fmla="*/ 25800 w 115"/>
              <a:gd name="T17" fmla="*/ 104627 h 215"/>
              <a:gd name="T18" fmla="*/ 30715 w 115"/>
              <a:gd name="T19" fmla="*/ 100788 h 215"/>
              <a:gd name="T20" fmla="*/ 38086 w 115"/>
              <a:gd name="T21" fmla="*/ 95028 h 215"/>
              <a:gd name="T22" fmla="*/ 43001 w 115"/>
              <a:gd name="T23" fmla="*/ 92149 h 215"/>
              <a:gd name="T24" fmla="*/ 50372 w 115"/>
              <a:gd name="T25" fmla="*/ 86390 h 215"/>
              <a:gd name="T26" fmla="*/ 51601 w 115"/>
              <a:gd name="T27" fmla="*/ 78710 h 215"/>
              <a:gd name="T28" fmla="*/ 50372 w 115"/>
              <a:gd name="T29" fmla="*/ 72951 h 215"/>
              <a:gd name="T30" fmla="*/ 43001 w 115"/>
              <a:gd name="T31" fmla="*/ 68152 h 215"/>
              <a:gd name="T32" fmla="*/ 38086 w 115"/>
              <a:gd name="T33" fmla="*/ 62392 h 215"/>
              <a:gd name="T34" fmla="*/ 25800 w 115"/>
              <a:gd name="T35" fmla="*/ 58553 h 215"/>
              <a:gd name="T36" fmla="*/ 14743 w 115"/>
              <a:gd name="T37" fmla="*/ 52794 h 215"/>
              <a:gd name="T38" fmla="*/ 7372 w 115"/>
              <a:gd name="T39" fmla="*/ 44155 h 215"/>
              <a:gd name="T40" fmla="*/ 2457 w 115"/>
              <a:gd name="T41" fmla="*/ 34556 h 215"/>
              <a:gd name="T42" fmla="*/ 2457 w 115"/>
              <a:gd name="T43" fmla="*/ 30716 h 215"/>
              <a:gd name="T44" fmla="*/ 7372 w 115"/>
              <a:gd name="T45" fmla="*/ 16318 h 215"/>
              <a:gd name="T46" fmla="*/ 14743 w 115"/>
              <a:gd name="T47" fmla="*/ 3840 h 215"/>
              <a:gd name="T48" fmla="*/ 40544 w 115"/>
              <a:gd name="T49" fmla="*/ 0 h 215"/>
              <a:gd name="T50" fmla="*/ 66344 w 115"/>
              <a:gd name="T51" fmla="*/ 3840 h 215"/>
              <a:gd name="T52" fmla="*/ 73715 w 115"/>
              <a:gd name="T53" fmla="*/ 6719 h 215"/>
              <a:gd name="T54" fmla="*/ 78630 w 115"/>
              <a:gd name="T55" fmla="*/ 12478 h 215"/>
              <a:gd name="T56" fmla="*/ 82316 w 115"/>
              <a:gd name="T57" fmla="*/ 25917 h 215"/>
              <a:gd name="T58" fmla="*/ 97059 w 115"/>
              <a:gd name="T59" fmla="*/ 38395 h 215"/>
              <a:gd name="T60" fmla="*/ 113030 w 115"/>
              <a:gd name="T61" fmla="*/ 40315 h 215"/>
              <a:gd name="T62" fmla="*/ 120402 w 115"/>
              <a:gd name="T63" fmla="*/ 44155 h 215"/>
              <a:gd name="T64" fmla="*/ 125316 w 115"/>
              <a:gd name="T65" fmla="*/ 48954 h 215"/>
              <a:gd name="T66" fmla="*/ 135145 w 115"/>
              <a:gd name="T67" fmla="*/ 60473 h 215"/>
              <a:gd name="T68" fmla="*/ 138831 w 115"/>
              <a:gd name="T69" fmla="*/ 72951 h 215"/>
              <a:gd name="T70" fmla="*/ 132688 w 115"/>
              <a:gd name="T71" fmla="*/ 86390 h 215"/>
              <a:gd name="T72" fmla="*/ 125316 w 115"/>
              <a:gd name="T73" fmla="*/ 100788 h 215"/>
              <a:gd name="T74" fmla="*/ 120402 w 115"/>
              <a:gd name="T75" fmla="*/ 119026 h 215"/>
              <a:gd name="T76" fmla="*/ 113030 w 115"/>
              <a:gd name="T77" fmla="*/ 138223 h 215"/>
              <a:gd name="T78" fmla="*/ 109345 w 115"/>
              <a:gd name="T79" fmla="*/ 146862 h 215"/>
              <a:gd name="T80" fmla="*/ 101973 w 115"/>
              <a:gd name="T81" fmla="*/ 156461 h 215"/>
              <a:gd name="T82" fmla="*/ 99516 w 115"/>
              <a:gd name="T83" fmla="*/ 167020 h 215"/>
              <a:gd name="T84" fmla="*/ 101973 w 115"/>
              <a:gd name="T85" fmla="*/ 180458 h 215"/>
              <a:gd name="T86" fmla="*/ 109345 w 115"/>
              <a:gd name="T87" fmla="*/ 184298 h 215"/>
              <a:gd name="T88" fmla="*/ 113030 w 115"/>
              <a:gd name="T89" fmla="*/ 187177 h 215"/>
              <a:gd name="T90" fmla="*/ 117945 w 115"/>
              <a:gd name="T91" fmla="*/ 194856 h 215"/>
              <a:gd name="T92" fmla="*/ 113030 w 115"/>
              <a:gd name="T93" fmla="*/ 202535 h 215"/>
              <a:gd name="T94" fmla="*/ 87230 w 115"/>
              <a:gd name="T95" fmla="*/ 206375 h 215"/>
              <a:gd name="T96" fmla="*/ 40544 w 115"/>
              <a:gd name="T97" fmla="*/ 206375 h 2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5"/>
              <a:gd name="T148" fmla="*/ 0 h 215"/>
              <a:gd name="T149" fmla="*/ 115 w 115"/>
              <a:gd name="T150" fmla="*/ 215 h 2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5" h="215">
                <a:moveTo>
                  <a:pt x="14" y="215"/>
                </a:moveTo>
                <a:lnTo>
                  <a:pt x="12" y="211"/>
                </a:lnTo>
                <a:lnTo>
                  <a:pt x="8" y="209"/>
                </a:lnTo>
                <a:lnTo>
                  <a:pt x="6" y="201"/>
                </a:lnTo>
                <a:lnTo>
                  <a:pt x="4" y="193"/>
                </a:lnTo>
                <a:lnTo>
                  <a:pt x="2" y="192"/>
                </a:lnTo>
                <a:lnTo>
                  <a:pt x="0" y="190"/>
                </a:lnTo>
                <a:lnTo>
                  <a:pt x="0" y="165"/>
                </a:lnTo>
                <a:lnTo>
                  <a:pt x="0" y="142"/>
                </a:lnTo>
                <a:lnTo>
                  <a:pt x="2" y="138"/>
                </a:lnTo>
                <a:lnTo>
                  <a:pt x="4" y="136"/>
                </a:lnTo>
                <a:lnTo>
                  <a:pt x="6" y="134"/>
                </a:lnTo>
                <a:lnTo>
                  <a:pt x="8" y="132"/>
                </a:lnTo>
                <a:lnTo>
                  <a:pt x="12" y="128"/>
                </a:lnTo>
                <a:lnTo>
                  <a:pt x="14" y="126"/>
                </a:lnTo>
                <a:lnTo>
                  <a:pt x="16" y="119"/>
                </a:lnTo>
                <a:lnTo>
                  <a:pt x="18" y="111"/>
                </a:lnTo>
                <a:lnTo>
                  <a:pt x="21" y="109"/>
                </a:lnTo>
                <a:lnTo>
                  <a:pt x="23" y="107"/>
                </a:lnTo>
                <a:lnTo>
                  <a:pt x="25" y="105"/>
                </a:lnTo>
                <a:lnTo>
                  <a:pt x="29" y="101"/>
                </a:lnTo>
                <a:lnTo>
                  <a:pt x="31" y="99"/>
                </a:lnTo>
                <a:lnTo>
                  <a:pt x="33" y="98"/>
                </a:lnTo>
                <a:lnTo>
                  <a:pt x="35" y="96"/>
                </a:lnTo>
                <a:lnTo>
                  <a:pt x="39" y="92"/>
                </a:lnTo>
                <a:lnTo>
                  <a:pt x="41" y="90"/>
                </a:lnTo>
                <a:lnTo>
                  <a:pt x="42" y="88"/>
                </a:lnTo>
                <a:lnTo>
                  <a:pt x="42" y="82"/>
                </a:lnTo>
                <a:lnTo>
                  <a:pt x="42" y="78"/>
                </a:lnTo>
                <a:lnTo>
                  <a:pt x="41" y="76"/>
                </a:lnTo>
                <a:lnTo>
                  <a:pt x="39" y="73"/>
                </a:lnTo>
                <a:lnTo>
                  <a:pt x="35" y="71"/>
                </a:lnTo>
                <a:lnTo>
                  <a:pt x="33" y="69"/>
                </a:lnTo>
                <a:lnTo>
                  <a:pt x="31" y="65"/>
                </a:lnTo>
                <a:lnTo>
                  <a:pt x="29" y="63"/>
                </a:lnTo>
                <a:lnTo>
                  <a:pt x="21" y="61"/>
                </a:lnTo>
                <a:lnTo>
                  <a:pt x="14" y="59"/>
                </a:lnTo>
                <a:lnTo>
                  <a:pt x="12" y="55"/>
                </a:lnTo>
                <a:lnTo>
                  <a:pt x="8" y="53"/>
                </a:lnTo>
                <a:lnTo>
                  <a:pt x="6" y="46"/>
                </a:lnTo>
                <a:lnTo>
                  <a:pt x="4" y="40"/>
                </a:lnTo>
                <a:lnTo>
                  <a:pt x="2" y="36"/>
                </a:lnTo>
                <a:lnTo>
                  <a:pt x="0" y="34"/>
                </a:lnTo>
                <a:lnTo>
                  <a:pt x="2" y="32"/>
                </a:lnTo>
                <a:lnTo>
                  <a:pt x="4" y="30"/>
                </a:lnTo>
                <a:lnTo>
                  <a:pt x="6" y="17"/>
                </a:lnTo>
                <a:lnTo>
                  <a:pt x="8" y="5"/>
                </a:lnTo>
                <a:lnTo>
                  <a:pt x="12" y="4"/>
                </a:lnTo>
                <a:lnTo>
                  <a:pt x="14" y="0"/>
                </a:lnTo>
                <a:lnTo>
                  <a:pt x="33" y="0"/>
                </a:lnTo>
                <a:lnTo>
                  <a:pt x="52" y="0"/>
                </a:lnTo>
                <a:lnTo>
                  <a:pt x="54" y="4"/>
                </a:lnTo>
                <a:lnTo>
                  <a:pt x="58" y="5"/>
                </a:lnTo>
                <a:lnTo>
                  <a:pt x="60" y="7"/>
                </a:lnTo>
                <a:lnTo>
                  <a:pt x="62" y="11"/>
                </a:lnTo>
                <a:lnTo>
                  <a:pt x="64" y="13"/>
                </a:lnTo>
                <a:lnTo>
                  <a:pt x="67" y="15"/>
                </a:lnTo>
                <a:lnTo>
                  <a:pt x="67" y="27"/>
                </a:lnTo>
                <a:lnTo>
                  <a:pt x="67" y="40"/>
                </a:lnTo>
                <a:lnTo>
                  <a:pt x="79" y="40"/>
                </a:lnTo>
                <a:lnTo>
                  <a:pt x="90" y="40"/>
                </a:lnTo>
                <a:lnTo>
                  <a:pt x="92" y="42"/>
                </a:lnTo>
                <a:lnTo>
                  <a:pt x="96" y="44"/>
                </a:lnTo>
                <a:lnTo>
                  <a:pt x="98" y="46"/>
                </a:lnTo>
                <a:lnTo>
                  <a:pt x="100" y="50"/>
                </a:lnTo>
                <a:lnTo>
                  <a:pt x="102" y="51"/>
                </a:lnTo>
                <a:lnTo>
                  <a:pt x="106" y="53"/>
                </a:lnTo>
                <a:lnTo>
                  <a:pt x="110" y="63"/>
                </a:lnTo>
                <a:lnTo>
                  <a:pt x="115" y="73"/>
                </a:lnTo>
                <a:lnTo>
                  <a:pt x="113" y="76"/>
                </a:lnTo>
                <a:lnTo>
                  <a:pt x="110" y="78"/>
                </a:lnTo>
                <a:lnTo>
                  <a:pt x="108" y="90"/>
                </a:lnTo>
                <a:lnTo>
                  <a:pt x="106" y="101"/>
                </a:lnTo>
                <a:lnTo>
                  <a:pt x="102" y="105"/>
                </a:lnTo>
                <a:lnTo>
                  <a:pt x="100" y="107"/>
                </a:lnTo>
                <a:lnTo>
                  <a:pt x="98" y="124"/>
                </a:lnTo>
                <a:lnTo>
                  <a:pt x="96" y="142"/>
                </a:lnTo>
                <a:lnTo>
                  <a:pt x="92" y="144"/>
                </a:lnTo>
                <a:lnTo>
                  <a:pt x="90" y="145"/>
                </a:lnTo>
                <a:lnTo>
                  <a:pt x="89" y="153"/>
                </a:lnTo>
                <a:lnTo>
                  <a:pt x="87" y="161"/>
                </a:lnTo>
                <a:lnTo>
                  <a:pt x="83" y="163"/>
                </a:lnTo>
                <a:lnTo>
                  <a:pt x="81" y="165"/>
                </a:lnTo>
                <a:lnTo>
                  <a:pt x="81" y="174"/>
                </a:lnTo>
                <a:lnTo>
                  <a:pt x="81" y="184"/>
                </a:lnTo>
                <a:lnTo>
                  <a:pt x="83" y="188"/>
                </a:lnTo>
                <a:lnTo>
                  <a:pt x="87" y="190"/>
                </a:lnTo>
                <a:lnTo>
                  <a:pt x="89" y="192"/>
                </a:lnTo>
                <a:lnTo>
                  <a:pt x="90" y="193"/>
                </a:lnTo>
                <a:lnTo>
                  <a:pt x="92" y="195"/>
                </a:lnTo>
                <a:lnTo>
                  <a:pt x="96" y="199"/>
                </a:lnTo>
                <a:lnTo>
                  <a:pt x="96" y="203"/>
                </a:lnTo>
                <a:lnTo>
                  <a:pt x="96" y="209"/>
                </a:lnTo>
                <a:lnTo>
                  <a:pt x="92" y="211"/>
                </a:lnTo>
                <a:lnTo>
                  <a:pt x="90" y="215"/>
                </a:lnTo>
                <a:lnTo>
                  <a:pt x="71" y="215"/>
                </a:lnTo>
                <a:lnTo>
                  <a:pt x="52" y="215"/>
                </a:lnTo>
                <a:lnTo>
                  <a:pt x="33" y="215"/>
                </a:lnTo>
                <a:lnTo>
                  <a:pt x="14" y="215"/>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21" name="Freeform 114"/>
          <p:cNvSpPr>
            <a:spLocks/>
          </p:cNvSpPr>
          <p:nvPr/>
        </p:nvSpPr>
        <p:spPr bwMode="auto">
          <a:xfrm>
            <a:off x="2493963" y="3233738"/>
            <a:ext cx="220662" cy="201612"/>
          </a:xfrm>
          <a:custGeom>
            <a:avLst/>
            <a:gdLst>
              <a:gd name="T0" fmla="*/ 191881 w 184"/>
              <a:gd name="T1" fmla="*/ 75723 h 213"/>
              <a:gd name="T2" fmla="*/ 207471 w 184"/>
              <a:gd name="T3" fmla="*/ 85189 h 213"/>
              <a:gd name="T4" fmla="*/ 212268 w 184"/>
              <a:gd name="T5" fmla="*/ 94654 h 213"/>
              <a:gd name="T6" fmla="*/ 219464 w 184"/>
              <a:gd name="T7" fmla="*/ 103173 h 213"/>
              <a:gd name="T8" fmla="*/ 220663 w 184"/>
              <a:gd name="T9" fmla="*/ 121157 h 213"/>
              <a:gd name="T10" fmla="*/ 220663 w 184"/>
              <a:gd name="T11" fmla="*/ 154286 h 213"/>
              <a:gd name="T12" fmla="*/ 219464 w 184"/>
              <a:gd name="T13" fmla="*/ 172270 h 213"/>
              <a:gd name="T14" fmla="*/ 212268 w 184"/>
              <a:gd name="T15" fmla="*/ 177950 h 213"/>
              <a:gd name="T16" fmla="*/ 207471 w 184"/>
              <a:gd name="T17" fmla="*/ 181736 h 213"/>
              <a:gd name="T18" fmla="*/ 200276 w 184"/>
              <a:gd name="T19" fmla="*/ 185522 h 213"/>
              <a:gd name="T20" fmla="*/ 195479 w 184"/>
              <a:gd name="T21" fmla="*/ 190255 h 213"/>
              <a:gd name="T22" fmla="*/ 189482 w 184"/>
              <a:gd name="T23" fmla="*/ 194041 h 213"/>
              <a:gd name="T24" fmla="*/ 184685 w 184"/>
              <a:gd name="T25" fmla="*/ 199720 h 213"/>
              <a:gd name="T26" fmla="*/ 177490 w 184"/>
              <a:gd name="T27" fmla="*/ 199720 h 213"/>
              <a:gd name="T28" fmla="*/ 172693 w 184"/>
              <a:gd name="T29" fmla="*/ 194041 h 213"/>
              <a:gd name="T30" fmla="*/ 165497 w 184"/>
              <a:gd name="T31" fmla="*/ 190255 h 213"/>
              <a:gd name="T32" fmla="*/ 142711 w 184"/>
              <a:gd name="T33" fmla="*/ 185522 h 213"/>
              <a:gd name="T34" fmla="*/ 119926 w 184"/>
              <a:gd name="T35" fmla="*/ 181736 h 213"/>
              <a:gd name="T36" fmla="*/ 107933 w 184"/>
              <a:gd name="T37" fmla="*/ 177950 h 213"/>
              <a:gd name="T38" fmla="*/ 97140 w 184"/>
              <a:gd name="T39" fmla="*/ 172270 h 213"/>
              <a:gd name="T40" fmla="*/ 89944 w 184"/>
              <a:gd name="T41" fmla="*/ 166591 h 213"/>
              <a:gd name="T42" fmla="*/ 85147 w 184"/>
              <a:gd name="T43" fmla="*/ 163751 h 213"/>
              <a:gd name="T44" fmla="*/ 79151 w 184"/>
              <a:gd name="T45" fmla="*/ 158072 h 213"/>
              <a:gd name="T46" fmla="*/ 74354 w 184"/>
              <a:gd name="T47" fmla="*/ 154286 h 213"/>
              <a:gd name="T48" fmla="*/ 67158 w 184"/>
              <a:gd name="T49" fmla="*/ 148607 h 213"/>
              <a:gd name="T50" fmla="*/ 62361 w 184"/>
              <a:gd name="T51" fmla="*/ 144821 h 213"/>
              <a:gd name="T52" fmla="*/ 50369 w 184"/>
              <a:gd name="T53" fmla="*/ 140088 h 213"/>
              <a:gd name="T54" fmla="*/ 39575 w 184"/>
              <a:gd name="T55" fmla="*/ 136302 h 213"/>
              <a:gd name="T56" fmla="*/ 27583 w 184"/>
              <a:gd name="T57" fmla="*/ 130623 h 213"/>
              <a:gd name="T58" fmla="*/ 16790 w 184"/>
              <a:gd name="T59" fmla="*/ 126836 h 213"/>
              <a:gd name="T60" fmla="*/ 9594 w 184"/>
              <a:gd name="T61" fmla="*/ 121157 h 213"/>
              <a:gd name="T62" fmla="*/ 4797 w 184"/>
              <a:gd name="T63" fmla="*/ 118317 h 213"/>
              <a:gd name="T64" fmla="*/ 0 w 184"/>
              <a:gd name="T65" fmla="*/ 110745 h 213"/>
              <a:gd name="T66" fmla="*/ 4797 w 184"/>
              <a:gd name="T67" fmla="*/ 103173 h 213"/>
              <a:gd name="T68" fmla="*/ 9594 w 184"/>
              <a:gd name="T69" fmla="*/ 90868 h 213"/>
              <a:gd name="T70" fmla="*/ 16790 w 184"/>
              <a:gd name="T71" fmla="*/ 75723 h 213"/>
              <a:gd name="T72" fmla="*/ 19188 w 184"/>
              <a:gd name="T73" fmla="*/ 55846 h 213"/>
              <a:gd name="T74" fmla="*/ 22786 w 184"/>
              <a:gd name="T75" fmla="*/ 21770 h 213"/>
              <a:gd name="T76" fmla="*/ 27583 w 184"/>
              <a:gd name="T77" fmla="*/ 3786 h 213"/>
              <a:gd name="T78" fmla="*/ 37177 w 184"/>
              <a:gd name="T79" fmla="*/ 0 h 213"/>
              <a:gd name="T80" fmla="*/ 44372 w 184"/>
              <a:gd name="T81" fmla="*/ 3786 h 213"/>
              <a:gd name="T82" fmla="*/ 49169 w 184"/>
              <a:gd name="T83" fmla="*/ 12305 h 213"/>
              <a:gd name="T84" fmla="*/ 55166 w 184"/>
              <a:gd name="T85" fmla="*/ 19877 h 213"/>
              <a:gd name="T86" fmla="*/ 67158 w 184"/>
              <a:gd name="T87" fmla="*/ 21770 h 213"/>
              <a:gd name="T88" fmla="*/ 74354 w 184"/>
              <a:gd name="T89" fmla="*/ 27450 h 213"/>
              <a:gd name="T90" fmla="*/ 89944 w 184"/>
              <a:gd name="T91" fmla="*/ 27450 h 213"/>
              <a:gd name="T92" fmla="*/ 97140 w 184"/>
              <a:gd name="T93" fmla="*/ 21770 h 213"/>
              <a:gd name="T94" fmla="*/ 106734 w 184"/>
              <a:gd name="T95" fmla="*/ 19877 h 213"/>
              <a:gd name="T96" fmla="*/ 115129 w 184"/>
              <a:gd name="T97" fmla="*/ 21770 h 213"/>
              <a:gd name="T98" fmla="*/ 119926 w 184"/>
              <a:gd name="T99" fmla="*/ 43541 h 213"/>
              <a:gd name="T100" fmla="*/ 124723 w 184"/>
              <a:gd name="T101" fmla="*/ 67204 h 213"/>
              <a:gd name="T102" fmla="*/ 131918 w 184"/>
              <a:gd name="T103" fmla="*/ 70991 h 213"/>
              <a:gd name="T104" fmla="*/ 135516 w 184"/>
              <a:gd name="T105" fmla="*/ 75723 h 213"/>
              <a:gd name="T106" fmla="*/ 145110 w 184"/>
              <a:gd name="T107" fmla="*/ 77616 h 213"/>
              <a:gd name="T108" fmla="*/ 164298 w 184"/>
              <a:gd name="T109" fmla="*/ 74777 h 21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4"/>
              <a:gd name="T166" fmla="*/ 0 h 213"/>
              <a:gd name="T167" fmla="*/ 184 w 184"/>
              <a:gd name="T168" fmla="*/ 213 h 21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4" h="213">
                <a:moveTo>
                  <a:pt x="148" y="75"/>
                </a:moveTo>
                <a:lnTo>
                  <a:pt x="160" y="80"/>
                </a:lnTo>
                <a:lnTo>
                  <a:pt x="171" y="88"/>
                </a:lnTo>
                <a:lnTo>
                  <a:pt x="173" y="90"/>
                </a:lnTo>
                <a:lnTo>
                  <a:pt x="175" y="92"/>
                </a:lnTo>
                <a:lnTo>
                  <a:pt x="177" y="100"/>
                </a:lnTo>
                <a:lnTo>
                  <a:pt x="181" y="107"/>
                </a:lnTo>
                <a:lnTo>
                  <a:pt x="183" y="109"/>
                </a:lnTo>
                <a:lnTo>
                  <a:pt x="184" y="111"/>
                </a:lnTo>
                <a:lnTo>
                  <a:pt x="184" y="128"/>
                </a:lnTo>
                <a:lnTo>
                  <a:pt x="184" y="146"/>
                </a:lnTo>
                <a:lnTo>
                  <a:pt x="184" y="163"/>
                </a:lnTo>
                <a:lnTo>
                  <a:pt x="184" y="180"/>
                </a:lnTo>
                <a:lnTo>
                  <a:pt x="183" y="182"/>
                </a:lnTo>
                <a:lnTo>
                  <a:pt x="181" y="184"/>
                </a:lnTo>
                <a:lnTo>
                  <a:pt x="177" y="188"/>
                </a:lnTo>
                <a:lnTo>
                  <a:pt x="175" y="190"/>
                </a:lnTo>
                <a:lnTo>
                  <a:pt x="173" y="192"/>
                </a:lnTo>
                <a:lnTo>
                  <a:pt x="171" y="194"/>
                </a:lnTo>
                <a:lnTo>
                  <a:pt x="167" y="196"/>
                </a:lnTo>
                <a:lnTo>
                  <a:pt x="165" y="199"/>
                </a:lnTo>
                <a:lnTo>
                  <a:pt x="163" y="201"/>
                </a:lnTo>
                <a:lnTo>
                  <a:pt x="161" y="203"/>
                </a:lnTo>
                <a:lnTo>
                  <a:pt x="158" y="205"/>
                </a:lnTo>
                <a:lnTo>
                  <a:pt x="156" y="209"/>
                </a:lnTo>
                <a:lnTo>
                  <a:pt x="154" y="211"/>
                </a:lnTo>
                <a:lnTo>
                  <a:pt x="152" y="213"/>
                </a:lnTo>
                <a:lnTo>
                  <a:pt x="148" y="211"/>
                </a:lnTo>
                <a:lnTo>
                  <a:pt x="146" y="209"/>
                </a:lnTo>
                <a:lnTo>
                  <a:pt x="144" y="205"/>
                </a:lnTo>
                <a:lnTo>
                  <a:pt x="140" y="203"/>
                </a:lnTo>
                <a:lnTo>
                  <a:pt x="138" y="201"/>
                </a:lnTo>
                <a:lnTo>
                  <a:pt x="137" y="199"/>
                </a:lnTo>
                <a:lnTo>
                  <a:pt x="119" y="196"/>
                </a:lnTo>
                <a:lnTo>
                  <a:pt x="102" y="194"/>
                </a:lnTo>
                <a:lnTo>
                  <a:pt x="100" y="192"/>
                </a:lnTo>
                <a:lnTo>
                  <a:pt x="98" y="190"/>
                </a:lnTo>
                <a:lnTo>
                  <a:pt x="90" y="188"/>
                </a:lnTo>
                <a:lnTo>
                  <a:pt x="83" y="184"/>
                </a:lnTo>
                <a:lnTo>
                  <a:pt x="81" y="182"/>
                </a:lnTo>
                <a:lnTo>
                  <a:pt x="79" y="180"/>
                </a:lnTo>
                <a:lnTo>
                  <a:pt x="75" y="176"/>
                </a:lnTo>
                <a:lnTo>
                  <a:pt x="73" y="174"/>
                </a:lnTo>
                <a:lnTo>
                  <a:pt x="71" y="173"/>
                </a:lnTo>
                <a:lnTo>
                  <a:pt x="69" y="171"/>
                </a:lnTo>
                <a:lnTo>
                  <a:pt x="66" y="167"/>
                </a:lnTo>
                <a:lnTo>
                  <a:pt x="64" y="165"/>
                </a:lnTo>
                <a:lnTo>
                  <a:pt x="62" y="163"/>
                </a:lnTo>
                <a:lnTo>
                  <a:pt x="60" y="161"/>
                </a:lnTo>
                <a:lnTo>
                  <a:pt x="56" y="157"/>
                </a:lnTo>
                <a:lnTo>
                  <a:pt x="54" y="155"/>
                </a:lnTo>
                <a:lnTo>
                  <a:pt x="52" y="153"/>
                </a:lnTo>
                <a:lnTo>
                  <a:pt x="50" y="149"/>
                </a:lnTo>
                <a:lnTo>
                  <a:pt x="42" y="148"/>
                </a:lnTo>
                <a:lnTo>
                  <a:pt x="35" y="146"/>
                </a:lnTo>
                <a:lnTo>
                  <a:pt x="33" y="144"/>
                </a:lnTo>
                <a:lnTo>
                  <a:pt x="29" y="142"/>
                </a:lnTo>
                <a:lnTo>
                  <a:pt x="23" y="138"/>
                </a:lnTo>
                <a:lnTo>
                  <a:pt x="16" y="136"/>
                </a:lnTo>
                <a:lnTo>
                  <a:pt x="14" y="134"/>
                </a:lnTo>
                <a:lnTo>
                  <a:pt x="12" y="132"/>
                </a:lnTo>
                <a:lnTo>
                  <a:pt x="8" y="128"/>
                </a:lnTo>
                <a:lnTo>
                  <a:pt x="6" y="126"/>
                </a:lnTo>
                <a:lnTo>
                  <a:pt x="4" y="125"/>
                </a:lnTo>
                <a:lnTo>
                  <a:pt x="0" y="121"/>
                </a:lnTo>
                <a:lnTo>
                  <a:pt x="0" y="117"/>
                </a:lnTo>
                <a:lnTo>
                  <a:pt x="0" y="111"/>
                </a:lnTo>
                <a:lnTo>
                  <a:pt x="4" y="109"/>
                </a:lnTo>
                <a:lnTo>
                  <a:pt x="6" y="107"/>
                </a:lnTo>
                <a:lnTo>
                  <a:pt x="8" y="96"/>
                </a:lnTo>
                <a:lnTo>
                  <a:pt x="12" y="82"/>
                </a:lnTo>
                <a:lnTo>
                  <a:pt x="14" y="80"/>
                </a:lnTo>
                <a:lnTo>
                  <a:pt x="16" y="79"/>
                </a:lnTo>
                <a:lnTo>
                  <a:pt x="16" y="59"/>
                </a:lnTo>
                <a:lnTo>
                  <a:pt x="18" y="42"/>
                </a:lnTo>
                <a:lnTo>
                  <a:pt x="19" y="23"/>
                </a:lnTo>
                <a:lnTo>
                  <a:pt x="19" y="6"/>
                </a:lnTo>
                <a:lnTo>
                  <a:pt x="23" y="4"/>
                </a:lnTo>
                <a:lnTo>
                  <a:pt x="25" y="0"/>
                </a:lnTo>
                <a:lnTo>
                  <a:pt x="31" y="0"/>
                </a:lnTo>
                <a:lnTo>
                  <a:pt x="35" y="0"/>
                </a:lnTo>
                <a:lnTo>
                  <a:pt x="37" y="4"/>
                </a:lnTo>
                <a:lnTo>
                  <a:pt x="41" y="6"/>
                </a:lnTo>
                <a:lnTo>
                  <a:pt x="41" y="13"/>
                </a:lnTo>
                <a:lnTo>
                  <a:pt x="41" y="21"/>
                </a:lnTo>
                <a:lnTo>
                  <a:pt x="46" y="21"/>
                </a:lnTo>
                <a:lnTo>
                  <a:pt x="54" y="21"/>
                </a:lnTo>
                <a:lnTo>
                  <a:pt x="56" y="23"/>
                </a:lnTo>
                <a:lnTo>
                  <a:pt x="60" y="25"/>
                </a:lnTo>
                <a:lnTo>
                  <a:pt x="62" y="29"/>
                </a:lnTo>
                <a:lnTo>
                  <a:pt x="69" y="29"/>
                </a:lnTo>
                <a:lnTo>
                  <a:pt x="75" y="29"/>
                </a:lnTo>
                <a:lnTo>
                  <a:pt x="79" y="25"/>
                </a:lnTo>
                <a:lnTo>
                  <a:pt x="81" y="23"/>
                </a:lnTo>
                <a:lnTo>
                  <a:pt x="83" y="21"/>
                </a:lnTo>
                <a:lnTo>
                  <a:pt x="89" y="21"/>
                </a:lnTo>
                <a:lnTo>
                  <a:pt x="92" y="21"/>
                </a:lnTo>
                <a:lnTo>
                  <a:pt x="96" y="23"/>
                </a:lnTo>
                <a:lnTo>
                  <a:pt x="98" y="25"/>
                </a:lnTo>
                <a:lnTo>
                  <a:pt x="100" y="46"/>
                </a:lnTo>
                <a:lnTo>
                  <a:pt x="102" y="69"/>
                </a:lnTo>
                <a:lnTo>
                  <a:pt x="104" y="71"/>
                </a:lnTo>
                <a:lnTo>
                  <a:pt x="108" y="73"/>
                </a:lnTo>
                <a:lnTo>
                  <a:pt x="110" y="75"/>
                </a:lnTo>
                <a:lnTo>
                  <a:pt x="112" y="79"/>
                </a:lnTo>
                <a:lnTo>
                  <a:pt x="113" y="80"/>
                </a:lnTo>
                <a:lnTo>
                  <a:pt x="117" y="82"/>
                </a:lnTo>
                <a:lnTo>
                  <a:pt x="121" y="82"/>
                </a:lnTo>
                <a:lnTo>
                  <a:pt x="127" y="82"/>
                </a:lnTo>
                <a:lnTo>
                  <a:pt x="137" y="79"/>
                </a:lnTo>
                <a:lnTo>
                  <a:pt x="148" y="75"/>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22" name="Freeform 115"/>
          <p:cNvSpPr>
            <a:spLocks/>
          </p:cNvSpPr>
          <p:nvPr/>
        </p:nvSpPr>
        <p:spPr bwMode="auto">
          <a:xfrm>
            <a:off x="2543175" y="3187700"/>
            <a:ext cx="241300" cy="128588"/>
          </a:xfrm>
          <a:custGeom>
            <a:avLst/>
            <a:gdLst>
              <a:gd name="T0" fmla="*/ 109358 w 203"/>
              <a:gd name="T1" fmla="*/ 114405 h 136"/>
              <a:gd name="T2" fmla="*/ 99848 w 203"/>
              <a:gd name="T3" fmla="*/ 116296 h 136"/>
              <a:gd name="T4" fmla="*/ 92716 w 203"/>
              <a:gd name="T5" fmla="*/ 116296 h 136"/>
              <a:gd name="T6" fmla="*/ 85584 w 203"/>
              <a:gd name="T7" fmla="*/ 112514 h 136"/>
              <a:gd name="T8" fmla="*/ 82018 w 203"/>
              <a:gd name="T9" fmla="*/ 106841 h 136"/>
              <a:gd name="T10" fmla="*/ 74886 w 203"/>
              <a:gd name="T11" fmla="*/ 85094 h 136"/>
              <a:gd name="T12" fmla="*/ 70132 w 203"/>
              <a:gd name="T13" fmla="*/ 61457 h 136"/>
              <a:gd name="T14" fmla="*/ 57056 w 203"/>
              <a:gd name="T15" fmla="*/ 59566 h 136"/>
              <a:gd name="T16" fmla="*/ 40415 w 203"/>
              <a:gd name="T17" fmla="*/ 61457 h 136"/>
              <a:gd name="T18" fmla="*/ 33283 w 203"/>
              <a:gd name="T19" fmla="*/ 65239 h 136"/>
              <a:gd name="T20" fmla="*/ 24962 w 203"/>
              <a:gd name="T21" fmla="*/ 61457 h 136"/>
              <a:gd name="T22" fmla="*/ 13075 w 203"/>
              <a:gd name="T23" fmla="*/ 52948 h 136"/>
              <a:gd name="T24" fmla="*/ 1189 w 203"/>
              <a:gd name="T25" fmla="*/ 43493 h 136"/>
              <a:gd name="T26" fmla="*/ 1189 w 203"/>
              <a:gd name="T27" fmla="*/ 39711 h 136"/>
              <a:gd name="T28" fmla="*/ 13075 w 203"/>
              <a:gd name="T29" fmla="*/ 34038 h 136"/>
              <a:gd name="T30" fmla="*/ 24962 w 203"/>
              <a:gd name="T31" fmla="*/ 30256 h 136"/>
              <a:gd name="T32" fmla="*/ 29717 w 203"/>
              <a:gd name="T33" fmla="*/ 25528 h 136"/>
              <a:gd name="T34" fmla="*/ 35660 w 203"/>
              <a:gd name="T35" fmla="*/ 19855 h 136"/>
              <a:gd name="T36" fmla="*/ 40415 w 203"/>
              <a:gd name="T37" fmla="*/ 16073 h 136"/>
              <a:gd name="T38" fmla="*/ 47547 w 203"/>
              <a:gd name="T39" fmla="*/ 10400 h 136"/>
              <a:gd name="T40" fmla="*/ 52301 w 203"/>
              <a:gd name="T41" fmla="*/ 7564 h 136"/>
              <a:gd name="T42" fmla="*/ 58245 w 203"/>
              <a:gd name="T43" fmla="*/ 3782 h 136"/>
              <a:gd name="T44" fmla="*/ 67754 w 203"/>
              <a:gd name="T45" fmla="*/ 0 h 136"/>
              <a:gd name="T46" fmla="*/ 74886 w 203"/>
              <a:gd name="T47" fmla="*/ 3782 h 136"/>
              <a:gd name="T48" fmla="*/ 92716 w 203"/>
              <a:gd name="T49" fmla="*/ 7564 h 136"/>
              <a:gd name="T50" fmla="*/ 111735 w 203"/>
              <a:gd name="T51" fmla="*/ 10400 h 136"/>
              <a:gd name="T52" fmla="*/ 115301 w 203"/>
              <a:gd name="T53" fmla="*/ 25528 h 136"/>
              <a:gd name="T54" fmla="*/ 122433 w 203"/>
              <a:gd name="T55" fmla="*/ 39711 h 136"/>
              <a:gd name="T56" fmla="*/ 124810 w 203"/>
              <a:gd name="T57" fmla="*/ 49166 h 136"/>
              <a:gd name="T58" fmla="*/ 136697 w 203"/>
              <a:gd name="T59" fmla="*/ 55784 h 136"/>
              <a:gd name="T60" fmla="*/ 147395 w 203"/>
              <a:gd name="T61" fmla="*/ 69021 h 136"/>
              <a:gd name="T62" fmla="*/ 152150 w 203"/>
              <a:gd name="T63" fmla="*/ 83203 h 136"/>
              <a:gd name="T64" fmla="*/ 166414 w 203"/>
              <a:gd name="T65" fmla="*/ 77530 h 136"/>
              <a:gd name="T66" fmla="*/ 188999 w 203"/>
              <a:gd name="T67" fmla="*/ 70912 h 136"/>
              <a:gd name="T68" fmla="*/ 209206 w 203"/>
              <a:gd name="T69" fmla="*/ 67130 h 136"/>
              <a:gd name="T70" fmla="*/ 216338 w 203"/>
              <a:gd name="T71" fmla="*/ 65239 h 136"/>
              <a:gd name="T72" fmla="*/ 225847 w 203"/>
              <a:gd name="T73" fmla="*/ 67130 h 136"/>
              <a:gd name="T74" fmla="*/ 231791 w 203"/>
              <a:gd name="T75" fmla="*/ 70912 h 136"/>
              <a:gd name="T76" fmla="*/ 236545 w 203"/>
              <a:gd name="T77" fmla="*/ 75639 h 136"/>
              <a:gd name="T78" fmla="*/ 241300 w 203"/>
              <a:gd name="T79" fmla="*/ 86985 h 136"/>
              <a:gd name="T80" fmla="*/ 236545 w 203"/>
              <a:gd name="T81" fmla="*/ 97386 h 136"/>
              <a:gd name="T82" fmla="*/ 231791 w 203"/>
              <a:gd name="T83" fmla="*/ 112514 h 136"/>
              <a:gd name="T84" fmla="*/ 225847 w 203"/>
              <a:gd name="T85" fmla="*/ 124805 h 136"/>
              <a:gd name="T86" fmla="*/ 204451 w 203"/>
              <a:gd name="T87" fmla="*/ 128587 h 136"/>
              <a:gd name="T88" fmla="*/ 184244 w 203"/>
              <a:gd name="T89" fmla="*/ 124805 h 136"/>
              <a:gd name="T90" fmla="*/ 177112 w 203"/>
              <a:gd name="T91" fmla="*/ 122914 h 136"/>
              <a:gd name="T92" fmla="*/ 168791 w 203"/>
              <a:gd name="T93" fmla="*/ 124805 h 136"/>
              <a:gd name="T94" fmla="*/ 161659 w 203"/>
              <a:gd name="T95" fmla="*/ 124805 h 136"/>
              <a:gd name="T96" fmla="*/ 159282 w 203"/>
              <a:gd name="T97" fmla="*/ 116296 h 136"/>
              <a:gd name="T98" fmla="*/ 139074 w 203"/>
              <a:gd name="T99" fmla="*/ 110623 h 136"/>
              <a:gd name="T100" fmla="*/ 122433 w 203"/>
              <a:gd name="T101" fmla="*/ 108732 h 136"/>
              <a:gd name="T102" fmla="*/ 117678 w 203"/>
              <a:gd name="T103" fmla="*/ 112514 h 1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3"/>
              <a:gd name="T157" fmla="*/ 0 h 136"/>
              <a:gd name="T158" fmla="*/ 203 w 203"/>
              <a:gd name="T159" fmla="*/ 136 h 1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3" h="136">
                <a:moveTo>
                  <a:pt x="99" y="121"/>
                </a:moveTo>
                <a:lnTo>
                  <a:pt x="92" y="121"/>
                </a:lnTo>
                <a:lnTo>
                  <a:pt x="86" y="121"/>
                </a:lnTo>
                <a:lnTo>
                  <a:pt x="84" y="123"/>
                </a:lnTo>
                <a:lnTo>
                  <a:pt x="82" y="127"/>
                </a:lnTo>
                <a:lnTo>
                  <a:pt x="78" y="123"/>
                </a:lnTo>
                <a:lnTo>
                  <a:pt x="76" y="121"/>
                </a:lnTo>
                <a:lnTo>
                  <a:pt x="72" y="119"/>
                </a:lnTo>
                <a:lnTo>
                  <a:pt x="71" y="117"/>
                </a:lnTo>
                <a:lnTo>
                  <a:pt x="69" y="113"/>
                </a:lnTo>
                <a:lnTo>
                  <a:pt x="67" y="111"/>
                </a:lnTo>
                <a:lnTo>
                  <a:pt x="63" y="90"/>
                </a:lnTo>
                <a:lnTo>
                  <a:pt x="61" y="69"/>
                </a:lnTo>
                <a:lnTo>
                  <a:pt x="59" y="65"/>
                </a:lnTo>
                <a:lnTo>
                  <a:pt x="57" y="63"/>
                </a:lnTo>
                <a:lnTo>
                  <a:pt x="48" y="63"/>
                </a:lnTo>
                <a:lnTo>
                  <a:pt x="38" y="63"/>
                </a:lnTo>
                <a:lnTo>
                  <a:pt x="34" y="65"/>
                </a:lnTo>
                <a:lnTo>
                  <a:pt x="32" y="69"/>
                </a:lnTo>
                <a:lnTo>
                  <a:pt x="28" y="69"/>
                </a:lnTo>
                <a:lnTo>
                  <a:pt x="23" y="69"/>
                </a:lnTo>
                <a:lnTo>
                  <a:pt x="21" y="65"/>
                </a:lnTo>
                <a:lnTo>
                  <a:pt x="19" y="63"/>
                </a:lnTo>
                <a:lnTo>
                  <a:pt x="11" y="56"/>
                </a:lnTo>
                <a:lnTo>
                  <a:pt x="3" y="48"/>
                </a:lnTo>
                <a:lnTo>
                  <a:pt x="1" y="46"/>
                </a:lnTo>
                <a:lnTo>
                  <a:pt x="0" y="44"/>
                </a:lnTo>
                <a:lnTo>
                  <a:pt x="1" y="42"/>
                </a:lnTo>
                <a:lnTo>
                  <a:pt x="3" y="38"/>
                </a:lnTo>
                <a:lnTo>
                  <a:pt x="11" y="36"/>
                </a:lnTo>
                <a:lnTo>
                  <a:pt x="19" y="34"/>
                </a:lnTo>
                <a:lnTo>
                  <a:pt x="21" y="32"/>
                </a:lnTo>
                <a:lnTo>
                  <a:pt x="23" y="31"/>
                </a:lnTo>
                <a:lnTo>
                  <a:pt x="25" y="27"/>
                </a:lnTo>
                <a:lnTo>
                  <a:pt x="28" y="25"/>
                </a:lnTo>
                <a:lnTo>
                  <a:pt x="30" y="21"/>
                </a:lnTo>
                <a:lnTo>
                  <a:pt x="32" y="19"/>
                </a:lnTo>
                <a:lnTo>
                  <a:pt x="34" y="17"/>
                </a:lnTo>
                <a:lnTo>
                  <a:pt x="38" y="15"/>
                </a:lnTo>
                <a:lnTo>
                  <a:pt x="40" y="11"/>
                </a:lnTo>
                <a:lnTo>
                  <a:pt x="42" y="9"/>
                </a:lnTo>
                <a:lnTo>
                  <a:pt x="44" y="8"/>
                </a:lnTo>
                <a:lnTo>
                  <a:pt x="48" y="6"/>
                </a:lnTo>
                <a:lnTo>
                  <a:pt x="49" y="4"/>
                </a:lnTo>
                <a:lnTo>
                  <a:pt x="51" y="0"/>
                </a:lnTo>
                <a:lnTo>
                  <a:pt x="57" y="0"/>
                </a:lnTo>
                <a:lnTo>
                  <a:pt x="61" y="0"/>
                </a:lnTo>
                <a:lnTo>
                  <a:pt x="63" y="4"/>
                </a:lnTo>
                <a:lnTo>
                  <a:pt x="67" y="6"/>
                </a:lnTo>
                <a:lnTo>
                  <a:pt x="78" y="8"/>
                </a:lnTo>
                <a:lnTo>
                  <a:pt x="90" y="9"/>
                </a:lnTo>
                <a:lnTo>
                  <a:pt x="94" y="11"/>
                </a:lnTo>
                <a:lnTo>
                  <a:pt x="96" y="15"/>
                </a:lnTo>
                <a:lnTo>
                  <a:pt x="97" y="27"/>
                </a:lnTo>
                <a:lnTo>
                  <a:pt x="99" y="38"/>
                </a:lnTo>
                <a:lnTo>
                  <a:pt x="103" y="42"/>
                </a:lnTo>
                <a:lnTo>
                  <a:pt x="105" y="44"/>
                </a:lnTo>
                <a:lnTo>
                  <a:pt x="105" y="52"/>
                </a:lnTo>
                <a:lnTo>
                  <a:pt x="105" y="59"/>
                </a:lnTo>
                <a:lnTo>
                  <a:pt x="115" y="59"/>
                </a:lnTo>
                <a:lnTo>
                  <a:pt x="124" y="59"/>
                </a:lnTo>
                <a:lnTo>
                  <a:pt x="124" y="73"/>
                </a:lnTo>
                <a:lnTo>
                  <a:pt x="124" y="88"/>
                </a:lnTo>
                <a:lnTo>
                  <a:pt x="128" y="88"/>
                </a:lnTo>
                <a:lnTo>
                  <a:pt x="134" y="88"/>
                </a:lnTo>
                <a:lnTo>
                  <a:pt x="140" y="82"/>
                </a:lnTo>
                <a:lnTo>
                  <a:pt x="143" y="79"/>
                </a:lnTo>
                <a:lnTo>
                  <a:pt x="159" y="75"/>
                </a:lnTo>
                <a:lnTo>
                  <a:pt x="172" y="73"/>
                </a:lnTo>
                <a:lnTo>
                  <a:pt x="176" y="71"/>
                </a:lnTo>
                <a:lnTo>
                  <a:pt x="178" y="69"/>
                </a:lnTo>
                <a:lnTo>
                  <a:pt x="182" y="69"/>
                </a:lnTo>
                <a:lnTo>
                  <a:pt x="188" y="69"/>
                </a:lnTo>
                <a:lnTo>
                  <a:pt x="190" y="71"/>
                </a:lnTo>
                <a:lnTo>
                  <a:pt x="191" y="73"/>
                </a:lnTo>
                <a:lnTo>
                  <a:pt x="195" y="75"/>
                </a:lnTo>
                <a:lnTo>
                  <a:pt x="197" y="79"/>
                </a:lnTo>
                <a:lnTo>
                  <a:pt x="199" y="80"/>
                </a:lnTo>
                <a:lnTo>
                  <a:pt x="203" y="82"/>
                </a:lnTo>
                <a:lnTo>
                  <a:pt x="203" y="92"/>
                </a:lnTo>
                <a:lnTo>
                  <a:pt x="203" y="102"/>
                </a:lnTo>
                <a:lnTo>
                  <a:pt x="199" y="103"/>
                </a:lnTo>
                <a:lnTo>
                  <a:pt x="197" y="107"/>
                </a:lnTo>
                <a:lnTo>
                  <a:pt x="195" y="119"/>
                </a:lnTo>
                <a:lnTo>
                  <a:pt x="191" y="130"/>
                </a:lnTo>
                <a:lnTo>
                  <a:pt x="190" y="132"/>
                </a:lnTo>
                <a:lnTo>
                  <a:pt x="188" y="136"/>
                </a:lnTo>
                <a:lnTo>
                  <a:pt x="172" y="136"/>
                </a:lnTo>
                <a:lnTo>
                  <a:pt x="159" y="136"/>
                </a:lnTo>
                <a:lnTo>
                  <a:pt x="155" y="132"/>
                </a:lnTo>
                <a:lnTo>
                  <a:pt x="153" y="130"/>
                </a:lnTo>
                <a:lnTo>
                  <a:pt x="149" y="130"/>
                </a:lnTo>
                <a:lnTo>
                  <a:pt x="143" y="130"/>
                </a:lnTo>
                <a:lnTo>
                  <a:pt x="142" y="132"/>
                </a:lnTo>
                <a:lnTo>
                  <a:pt x="140" y="136"/>
                </a:lnTo>
                <a:lnTo>
                  <a:pt x="136" y="132"/>
                </a:lnTo>
                <a:lnTo>
                  <a:pt x="134" y="130"/>
                </a:lnTo>
                <a:lnTo>
                  <a:pt x="134" y="123"/>
                </a:lnTo>
                <a:lnTo>
                  <a:pt x="134" y="117"/>
                </a:lnTo>
                <a:lnTo>
                  <a:pt x="117" y="117"/>
                </a:lnTo>
                <a:lnTo>
                  <a:pt x="105" y="115"/>
                </a:lnTo>
                <a:lnTo>
                  <a:pt x="103" y="115"/>
                </a:lnTo>
                <a:lnTo>
                  <a:pt x="99" y="117"/>
                </a:lnTo>
                <a:lnTo>
                  <a:pt x="99" y="119"/>
                </a:lnTo>
                <a:lnTo>
                  <a:pt x="99" y="121"/>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23" name="Freeform 116"/>
          <p:cNvSpPr>
            <a:spLocks/>
          </p:cNvSpPr>
          <p:nvPr/>
        </p:nvSpPr>
        <p:spPr bwMode="auto">
          <a:xfrm>
            <a:off x="2784475" y="3205163"/>
            <a:ext cx="150813" cy="111125"/>
          </a:xfrm>
          <a:custGeom>
            <a:avLst/>
            <a:gdLst>
              <a:gd name="T0" fmla="*/ 25336 w 125"/>
              <a:gd name="T1" fmla="*/ 107326 h 117"/>
              <a:gd name="T2" fmla="*/ 20510 w 125"/>
              <a:gd name="T3" fmla="*/ 103527 h 117"/>
              <a:gd name="T4" fmla="*/ 12065 w 125"/>
              <a:gd name="T5" fmla="*/ 102577 h 117"/>
              <a:gd name="T6" fmla="*/ 0 w 125"/>
              <a:gd name="T7" fmla="*/ 94979 h 117"/>
              <a:gd name="T8" fmla="*/ 2413 w 125"/>
              <a:gd name="T9" fmla="*/ 85481 h 117"/>
              <a:gd name="T10" fmla="*/ 7239 w 125"/>
              <a:gd name="T11" fmla="*/ 71234 h 117"/>
              <a:gd name="T12" fmla="*/ 13271 w 125"/>
              <a:gd name="T13" fmla="*/ 57937 h 117"/>
              <a:gd name="T14" fmla="*/ 18097 w 125"/>
              <a:gd name="T15" fmla="*/ 49389 h 117"/>
              <a:gd name="T16" fmla="*/ 25336 w 125"/>
              <a:gd name="T17" fmla="*/ 39891 h 117"/>
              <a:gd name="T18" fmla="*/ 30162 w 125"/>
              <a:gd name="T19" fmla="*/ 35142 h 117"/>
              <a:gd name="T20" fmla="*/ 37401 w 125"/>
              <a:gd name="T21" fmla="*/ 31343 h 117"/>
              <a:gd name="T22" fmla="*/ 48260 w 125"/>
              <a:gd name="T23" fmla="*/ 16146 h 117"/>
              <a:gd name="T24" fmla="*/ 60325 w 125"/>
              <a:gd name="T25" fmla="*/ 1900 h 117"/>
              <a:gd name="T26" fmla="*/ 76009 w 125"/>
              <a:gd name="T27" fmla="*/ 0 h 117"/>
              <a:gd name="T28" fmla="*/ 108585 w 125"/>
              <a:gd name="T29" fmla="*/ 5699 h 117"/>
              <a:gd name="T30" fmla="*/ 131508 w 125"/>
              <a:gd name="T31" fmla="*/ 23745 h 117"/>
              <a:gd name="T32" fmla="*/ 141160 w 125"/>
              <a:gd name="T33" fmla="*/ 37991 h 117"/>
              <a:gd name="T34" fmla="*/ 148399 w 125"/>
              <a:gd name="T35" fmla="*/ 39891 h 117"/>
              <a:gd name="T36" fmla="*/ 150812 w 125"/>
              <a:gd name="T37" fmla="*/ 45590 h 117"/>
              <a:gd name="T38" fmla="*/ 148399 w 125"/>
              <a:gd name="T39" fmla="*/ 53188 h 117"/>
              <a:gd name="T40" fmla="*/ 133921 w 125"/>
              <a:gd name="T41" fmla="*/ 57937 h 117"/>
              <a:gd name="T42" fmla="*/ 123063 w 125"/>
              <a:gd name="T43" fmla="*/ 61736 h 117"/>
              <a:gd name="T44" fmla="*/ 113411 w 125"/>
              <a:gd name="T45" fmla="*/ 67435 h 117"/>
              <a:gd name="T46" fmla="*/ 101346 w 125"/>
              <a:gd name="T47" fmla="*/ 71234 h 117"/>
              <a:gd name="T48" fmla="*/ 95313 w 125"/>
              <a:gd name="T49" fmla="*/ 76933 h 117"/>
              <a:gd name="T50" fmla="*/ 88074 w 125"/>
              <a:gd name="T51" fmla="*/ 79782 h 117"/>
              <a:gd name="T52" fmla="*/ 83248 w 125"/>
              <a:gd name="T53" fmla="*/ 94979 h 117"/>
              <a:gd name="T54" fmla="*/ 76009 w 125"/>
              <a:gd name="T55" fmla="*/ 107326 h 117"/>
              <a:gd name="T56" fmla="*/ 69977 w 125"/>
              <a:gd name="T57" fmla="*/ 111125 h 117"/>
              <a:gd name="T58" fmla="*/ 60325 w 125"/>
              <a:gd name="T59" fmla="*/ 107326 h 117"/>
              <a:gd name="T60" fmla="*/ 53086 w 125"/>
              <a:gd name="T61" fmla="*/ 103527 h 117"/>
              <a:gd name="T62" fmla="*/ 37401 w 125"/>
              <a:gd name="T63" fmla="*/ 103527 h 117"/>
              <a:gd name="T64" fmla="*/ 30162 w 125"/>
              <a:gd name="T65" fmla="*/ 107326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5"/>
              <a:gd name="T100" fmla="*/ 0 h 117"/>
              <a:gd name="T101" fmla="*/ 125 w 125"/>
              <a:gd name="T102" fmla="*/ 117 h 1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5" h="117">
                <a:moveTo>
                  <a:pt x="23" y="117"/>
                </a:moveTo>
                <a:lnTo>
                  <a:pt x="21" y="113"/>
                </a:lnTo>
                <a:lnTo>
                  <a:pt x="17" y="111"/>
                </a:lnTo>
                <a:lnTo>
                  <a:pt x="17" y="109"/>
                </a:lnTo>
                <a:lnTo>
                  <a:pt x="15" y="108"/>
                </a:lnTo>
                <a:lnTo>
                  <a:pt x="10" y="108"/>
                </a:lnTo>
                <a:lnTo>
                  <a:pt x="0" y="108"/>
                </a:lnTo>
                <a:lnTo>
                  <a:pt x="0" y="100"/>
                </a:lnTo>
                <a:lnTo>
                  <a:pt x="0" y="92"/>
                </a:lnTo>
                <a:lnTo>
                  <a:pt x="2" y="90"/>
                </a:lnTo>
                <a:lnTo>
                  <a:pt x="4" y="88"/>
                </a:lnTo>
                <a:lnTo>
                  <a:pt x="6" y="75"/>
                </a:lnTo>
                <a:lnTo>
                  <a:pt x="8" y="63"/>
                </a:lnTo>
                <a:lnTo>
                  <a:pt x="11" y="61"/>
                </a:lnTo>
                <a:lnTo>
                  <a:pt x="13" y="60"/>
                </a:lnTo>
                <a:lnTo>
                  <a:pt x="15" y="52"/>
                </a:lnTo>
                <a:lnTo>
                  <a:pt x="17" y="44"/>
                </a:lnTo>
                <a:lnTo>
                  <a:pt x="21" y="42"/>
                </a:lnTo>
                <a:lnTo>
                  <a:pt x="23" y="40"/>
                </a:lnTo>
                <a:lnTo>
                  <a:pt x="25" y="37"/>
                </a:lnTo>
                <a:lnTo>
                  <a:pt x="29" y="35"/>
                </a:lnTo>
                <a:lnTo>
                  <a:pt x="31" y="33"/>
                </a:lnTo>
                <a:lnTo>
                  <a:pt x="33" y="29"/>
                </a:lnTo>
                <a:lnTo>
                  <a:pt x="40" y="17"/>
                </a:lnTo>
                <a:lnTo>
                  <a:pt x="48" y="6"/>
                </a:lnTo>
                <a:lnTo>
                  <a:pt x="50" y="2"/>
                </a:lnTo>
                <a:lnTo>
                  <a:pt x="52" y="0"/>
                </a:lnTo>
                <a:lnTo>
                  <a:pt x="63" y="0"/>
                </a:lnTo>
                <a:lnTo>
                  <a:pt x="77" y="0"/>
                </a:lnTo>
                <a:lnTo>
                  <a:pt x="90" y="6"/>
                </a:lnTo>
                <a:lnTo>
                  <a:pt x="105" y="12"/>
                </a:lnTo>
                <a:lnTo>
                  <a:pt x="109" y="25"/>
                </a:lnTo>
                <a:lnTo>
                  <a:pt x="115" y="40"/>
                </a:lnTo>
                <a:lnTo>
                  <a:pt x="117" y="40"/>
                </a:lnTo>
                <a:lnTo>
                  <a:pt x="119" y="40"/>
                </a:lnTo>
                <a:lnTo>
                  <a:pt x="123" y="42"/>
                </a:lnTo>
                <a:lnTo>
                  <a:pt x="125" y="44"/>
                </a:lnTo>
                <a:lnTo>
                  <a:pt x="125" y="48"/>
                </a:lnTo>
                <a:lnTo>
                  <a:pt x="125" y="54"/>
                </a:lnTo>
                <a:lnTo>
                  <a:pt x="123" y="56"/>
                </a:lnTo>
                <a:lnTo>
                  <a:pt x="119" y="60"/>
                </a:lnTo>
                <a:lnTo>
                  <a:pt x="111" y="61"/>
                </a:lnTo>
                <a:lnTo>
                  <a:pt x="105" y="63"/>
                </a:lnTo>
                <a:lnTo>
                  <a:pt x="102" y="65"/>
                </a:lnTo>
                <a:lnTo>
                  <a:pt x="100" y="69"/>
                </a:lnTo>
                <a:lnTo>
                  <a:pt x="94" y="71"/>
                </a:lnTo>
                <a:lnTo>
                  <a:pt x="86" y="73"/>
                </a:lnTo>
                <a:lnTo>
                  <a:pt x="84" y="75"/>
                </a:lnTo>
                <a:lnTo>
                  <a:pt x="81" y="79"/>
                </a:lnTo>
                <a:lnTo>
                  <a:pt x="79" y="81"/>
                </a:lnTo>
                <a:lnTo>
                  <a:pt x="77" y="83"/>
                </a:lnTo>
                <a:lnTo>
                  <a:pt x="73" y="84"/>
                </a:lnTo>
                <a:lnTo>
                  <a:pt x="71" y="88"/>
                </a:lnTo>
                <a:lnTo>
                  <a:pt x="69" y="100"/>
                </a:lnTo>
                <a:lnTo>
                  <a:pt x="67" y="111"/>
                </a:lnTo>
                <a:lnTo>
                  <a:pt x="63" y="113"/>
                </a:lnTo>
                <a:lnTo>
                  <a:pt x="61" y="117"/>
                </a:lnTo>
                <a:lnTo>
                  <a:pt x="58" y="117"/>
                </a:lnTo>
                <a:lnTo>
                  <a:pt x="52" y="117"/>
                </a:lnTo>
                <a:lnTo>
                  <a:pt x="50" y="113"/>
                </a:lnTo>
                <a:lnTo>
                  <a:pt x="48" y="111"/>
                </a:lnTo>
                <a:lnTo>
                  <a:pt x="44" y="109"/>
                </a:lnTo>
                <a:lnTo>
                  <a:pt x="38" y="108"/>
                </a:lnTo>
                <a:lnTo>
                  <a:pt x="31" y="109"/>
                </a:lnTo>
                <a:lnTo>
                  <a:pt x="29" y="111"/>
                </a:lnTo>
                <a:lnTo>
                  <a:pt x="25" y="113"/>
                </a:lnTo>
                <a:lnTo>
                  <a:pt x="23" y="117"/>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24" name="Freeform 117"/>
          <p:cNvSpPr>
            <a:spLocks/>
          </p:cNvSpPr>
          <p:nvPr/>
        </p:nvSpPr>
        <p:spPr bwMode="auto">
          <a:xfrm>
            <a:off x="2924175" y="2882900"/>
            <a:ext cx="465138" cy="422275"/>
          </a:xfrm>
          <a:custGeom>
            <a:avLst/>
            <a:gdLst>
              <a:gd name="T0" fmla="*/ 145056 w 388"/>
              <a:gd name="T1" fmla="*/ 403423 h 448"/>
              <a:gd name="T2" fmla="*/ 130670 w 388"/>
              <a:gd name="T3" fmla="*/ 381744 h 448"/>
              <a:gd name="T4" fmla="*/ 137863 w 388"/>
              <a:gd name="T5" fmla="*/ 353467 h 448"/>
              <a:gd name="T6" fmla="*/ 124676 w 388"/>
              <a:gd name="T7" fmla="*/ 318591 h 448"/>
              <a:gd name="T8" fmla="*/ 99501 w 388"/>
              <a:gd name="T9" fmla="*/ 302568 h 448"/>
              <a:gd name="T10" fmla="*/ 59940 w 388"/>
              <a:gd name="T11" fmla="*/ 291257 h 448"/>
              <a:gd name="T12" fmla="*/ 34765 w 388"/>
              <a:gd name="T13" fmla="*/ 280888 h 448"/>
              <a:gd name="T14" fmla="*/ 9590 w 388"/>
              <a:gd name="T15" fmla="*/ 267692 h 448"/>
              <a:gd name="T16" fmla="*/ 4795 w 388"/>
              <a:gd name="T17" fmla="*/ 257324 h 448"/>
              <a:gd name="T18" fmla="*/ 25175 w 388"/>
              <a:gd name="T19" fmla="*/ 246013 h 448"/>
              <a:gd name="T20" fmla="*/ 45555 w 388"/>
              <a:gd name="T21" fmla="*/ 243185 h 448"/>
              <a:gd name="T22" fmla="*/ 77922 w 388"/>
              <a:gd name="T23" fmla="*/ 237530 h 448"/>
              <a:gd name="T24" fmla="*/ 87513 w 388"/>
              <a:gd name="T25" fmla="*/ 212080 h 448"/>
              <a:gd name="T26" fmla="*/ 71928 w 388"/>
              <a:gd name="T27" fmla="*/ 200769 h 448"/>
              <a:gd name="T28" fmla="*/ 57543 w 388"/>
              <a:gd name="T29" fmla="*/ 179090 h 448"/>
              <a:gd name="T30" fmla="*/ 71928 w 388"/>
              <a:gd name="T31" fmla="*/ 168721 h 448"/>
              <a:gd name="T32" fmla="*/ 145056 w 388"/>
              <a:gd name="T33" fmla="*/ 157411 h 448"/>
              <a:gd name="T34" fmla="*/ 158243 w 388"/>
              <a:gd name="T35" fmla="*/ 135731 h 448"/>
              <a:gd name="T36" fmla="*/ 165435 w 388"/>
              <a:gd name="T37" fmla="*/ 70693 h 448"/>
              <a:gd name="T38" fmla="*/ 193008 w 388"/>
              <a:gd name="T39" fmla="*/ 45244 h 448"/>
              <a:gd name="T40" fmla="*/ 209791 w 388"/>
              <a:gd name="T41" fmla="*/ 34875 h 448"/>
              <a:gd name="T42" fmla="*/ 222978 w 388"/>
              <a:gd name="T43" fmla="*/ 21679 h 448"/>
              <a:gd name="T44" fmla="*/ 269731 w 388"/>
              <a:gd name="T45" fmla="*/ 1885 h 448"/>
              <a:gd name="T46" fmla="*/ 267334 w 388"/>
              <a:gd name="T47" fmla="*/ 31105 h 448"/>
              <a:gd name="T48" fmla="*/ 278123 w 388"/>
              <a:gd name="T49" fmla="*/ 43359 h 448"/>
              <a:gd name="T50" fmla="*/ 262539 w 388"/>
              <a:gd name="T51" fmla="*/ 64095 h 448"/>
              <a:gd name="T52" fmla="*/ 248153 w 388"/>
              <a:gd name="T53" fmla="*/ 92373 h 448"/>
              <a:gd name="T54" fmla="*/ 237364 w 388"/>
              <a:gd name="T55" fmla="*/ 119707 h 448"/>
              <a:gd name="T56" fmla="*/ 243358 w 388"/>
              <a:gd name="T57" fmla="*/ 143272 h 448"/>
              <a:gd name="T58" fmla="*/ 242159 w 388"/>
              <a:gd name="T59" fmla="*/ 168721 h 448"/>
              <a:gd name="T60" fmla="*/ 255346 w 388"/>
              <a:gd name="T61" fmla="*/ 188516 h 448"/>
              <a:gd name="T62" fmla="*/ 280521 w 388"/>
              <a:gd name="T63" fmla="*/ 180975 h 448"/>
              <a:gd name="T64" fmla="*/ 300900 w 388"/>
              <a:gd name="T65" fmla="*/ 170607 h 448"/>
              <a:gd name="T66" fmla="*/ 356046 w 388"/>
              <a:gd name="T67" fmla="*/ 168721 h 448"/>
              <a:gd name="T68" fmla="*/ 382419 w 388"/>
              <a:gd name="T69" fmla="*/ 179090 h 448"/>
              <a:gd name="T70" fmla="*/ 407594 w 388"/>
              <a:gd name="T71" fmla="*/ 168721 h 448"/>
              <a:gd name="T72" fmla="*/ 423179 w 388"/>
              <a:gd name="T73" fmla="*/ 184745 h 448"/>
              <a:gd name="T74" fmla="*/ 448354 w 388"/>
              <a:gd name="T75" fmla="*/ 196056 h 448"/>
              <a:gd name="T76" fmla="*/ 465137 w 388"/>
              <a:gd name="T77" fmla="*/ 206425 h 448"/>
              <a:gd name="T78" fmla="*/ 448354 w 388"/>
              <a:gd name="T79" fmla="*/ 219621 h 448"/>
              <a:gd name="T80" fmla="*/ 435167 w 388"/>
              <a:gd name="T81" fmla="*/ 229989 h 448"/>
              <a:gd name="T82" fmla="*/ 420781 w 388"/>
              <a:gd name="T83" fmla="*/ 249783 h 448"/>
              <a:gd name="T84" fmla="*/ 405197 w 388"/>
              <a:gd name="T85" fmla="*/ 308223 h 448"/>
              <a:gd name="T86" fmla="*/ 390811 w 388"/>
              <a:gd name="T87" fmla="*/ 318591 h 448"/>
              <a:gd name="T88" fmla="*/ 370431 w 388"/>
              <a:gd name="T89" fmla="*/ 316706 h 448"/>
              <a:gd name="T90" fmla="*/ 345256 w 388"/>
              <a:gd name="T91" fmla="*/ 306338 h 448"/>
              <a:gd name="T92" fmla="*/ 320081 w 388"/>
              <a:gd name="T93" fmla="*/ 293142 h 448"/>
              <a:gd name="T94" fmla="*/ 298503 w 388"/>
              <a:gd name="T95" fmla="*/ 291257 h 448"/>
              <a:gd name="T96" fmla="*/ 282918 w 388"/>
              <a:gd name="T97" fmla="*/ 302568 h 448"/>
              <a:gd name="T98" fmla="*/ 269731 w 388"/>
              <a:gd name="T99" fmla="*/ 332730 h 448"/>
              <a:gd name="T100" fmla="*/ 255346 w 388"/>
              <a:gd name="T101" fmla="*/ 344041 h 448"/>
              <a:gd name="T102" fmla="*/ 239761 w 388"/>
              <a:gd name="T103" fmla="*/ 340271 h 448"/>
              <a:gd name="T104" fmla="*/ 214586 w 388"/>
              <a:gd name="T105" fmla="*/ 347811 h 448"/>
              <a:gd name="T106" fmla="*/ 200201 w 388"/>
              <a:gd name="T107" fmla="*/ 373261 h 448"/>
              <a:gd name="T108" fmla="*/ 185815 w 388"/>
              <a:gd name="T109" fmla="*/ 398711 h 448"/>
              <a:gd name="T110" fmla="*/ 170231 w 388"/>
              <a:gd name="T111" fmla="*/ 409079 h 4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8"/>
              <a:gd name="T169" fmla="*/ 0 h 448"/>
              <a:gd name="T170" fmla="*/ 388 w 388"/>
              <a:gd name="T171" fmla="*/ 448 h 44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8" h="448">
                <a:moveTo>
                  <a:pt x="131" y="448"/>
                </a:moveTo>
                <a:lnTo>
                  <a:pt x="129" y="444"/>
                </a:lnTo>
                <a:lnTo>
                  <a:pt x="125" y="442"/>
                </a:lnTo>
                <a:lnTo>
                  <a:pt x="123" y="434"/>
                </a:lnTo>
                <a:lnTo>
                  <a:pt x="121" y="428"/>
                </a:lnTo>
                <a:lnTo>
                  <a:pt x="119" y="424"/>
                </a:lnTo>
                <a:lnTo>
                  <a:pt x="117" y="423"/>
                </a:lnTo>
                <a:lnTo>
                  <a:pt x="113" y="415"/>
                </a:lnTo>
                <a:lnTo>
                  <a:pt x="111" y="409"/>
                </a:lnTo>
                <a:lnTo>
                  <a:pt x="109" y="405"/>
                </a:lnTo>
                <a:lnTo>
                  <a:pt x="106" y="403"/>
                </a:lnTo>
                <a:lnTo>
                  <a:pt x="109" y="401"/>
                </a:lnTo>
                <a:lnTo>
                  <a:pt x="111" y="400"/>
                </a:lnTo>
                <a:lnTo>
                  <a:pt x="113" y="392"/>
                </a:lnTo>
                <a:lnTo>
                  <a:pt x="115" y="375"/>
                </a:lnTo>
                <a:lnTo>
                  <a:pt x="113" y="357"/>
                </a:lnTo>
                <a:lnTo>
                  <a:pt x="111" y="352"/>
                </a:lnTo>
                <a:lnTo>
                  <a:pt x="109" y="348"/>
                </a:lnTo>
                <a:lnTo>
                  <a:pt x="106" y="346"/>
                </a:lnTo>
                <a:lnTo>
                  <a:pt x="104" y="338"/>
                </a:lnTo>
                <a:lnTo>
                  <a:pt x="102" y="330"/>
                </a:lnTo>
                <a:lnTo>
                  <a:pt x="98" y="329"/>
                </a:lnTo>
                <a:lnTo>
                  <a:pt x="96" y="327"/>
                </a:lnTo>
                <a:lnTo>
                  <a:pt x="88" y="325"/>
                </a:lnTo>
                <a:lnTo>
                  <a:pt x="83" y="321"/>
                </a:lnTo>
                <a:lnTo>
                  <a:pt x="79" y="319"/>
                </a:lnTo>
                <a:lnTo>
                  <a:pt x="77" y="317"/>
                </a:lnTo>
                <a:lnTo>
                  <a:pt x="65" y="313"/>
                </a:lnTo>
                <a:lnTo>
                  <a:pt x="54" y="311"/>
                </a:lnTo>
                <a:lnTo>
                  <a:pt x="50" y="309"/>
                </a:lnTo>
                <a:lnTo>
                  <a:pt x="48" y="307"/>
                </a:lnTo>
                <a:lnTo>
                  <a:pt x="40" y="304"/>
                </a:lnTo>
                <a:lnTo>
                  <a:pt x="35" y="302"/>
                </a:lnTo>
                <a:lnTo>
                  <a:pt x="31" y="300"/>
                </a:lnTo>
                <a:lnTo>
                  <a:pt x="29" y="298"/>
                </a:lnTo>
                <a:lnTo>
                  <a:pt x="21" y="294"/>
                </a:lnTo>
                <a:lnTo>
                  <a:pt x="13" y="292"/>
                </a:lnTo>
                <a:lnTo>
                  <a:pt x="12" y="290"/>
                </a:lnTo>
                <a:lnTo>
                  <a:pt x="10" y="286"/>
                </a:lnTo>
                <a:lnTo>
                  <a:pt x="8" y="284"/>
                </a:lnTo>
                <a:lnTo>
                  <a:pt x="4" y="282"/>
                </a:lnTo>
                <a:lnTo>
                  <a:pt x="2" y="281"/>
                </a:lnTo>
                <a:lnTo>
                  <a:pt x="0" y="279"/>
                </a:lnTo>
                <a:lnTo>
                  <a:pt x="2" y="275"/>
                </a:lnTo>
                <a:lnTo>
                  <a:pt x="4" y="273"/>
                </a:lnTo>
                <a:lnTo>
                  <a:pt x="8" y="271"/>
                </a:lnTo>
                <a:lnTo>
                  <a:pt x="10" y="269"/>
                </a:lnTo>
                <a:lnTo>
                  <a:pt x="12" y="265"/>
                </a:lnTo>
                <a:lnTo>
                  <a:pt x="13" y="263"/>
                </a:lnTo>
                <a:lnTo>
                  <a:pt x="21" y="261"/>
                </a:lnTo>
                <a:lnTo>
                  <a:pt x="29" y="258"/>
                </a:lnTo>
                <a:lnTo>
                  <a:pt x="31" y="256"/>
                </a:lnTo>
                <a:lnTo>
                  <a:pt x="35" y="254"/>
                </a:lnTo>
                <a:lnTo>
                  <a:pt x="37" y="256"/>
                </a:lnTo>
                <a:lnTo>
                  <a:pt x="38" y="258"/>
                </a:lnTo>
                <a:lnTo>
                  <a:pt x="48" y="258"/>
                </a:lnTo>
                <a:lnTo>
                  <a:pt x="58" y="258"/>
                </a:lnTo>
                <a:lnTo>
                  <a:pt x="60" y="256"/>
                </a:lnTo>
                <a:lnTo>
                  <a:pt x="63" y="254"/>
                </a:lnTo>
                <a:lnTo>
                  <a:pt x="65" y="252"/>
                </a:lnTo>
                <a:lnTo>
                  <a:pt x="67" y="248"/>
                </a:lnTo>
                <a:lnTo>
                  <a:pt x="69" y="246"/>
                </a:lnTo>
                <a:lnTo>
                  <a:pt x="73" y="244"/>
                </a:lnTo>
                <a:lnTo>
                  <a:pt x="73" y="235"/>
                </a:lnTo>
                <a:lnTo>
                  <a:pt x="73" y="225"/>
                </a:lnTo>
                <a:lnTo>
                  <a:pt x="69" y="221"/>
                </a:lnTo>
                <a:lnTo>
                  <a:pt x="67" y="219"/>
                </a:lnTo>
                <a:lnTo>
                  <a:pt x="65" y="217"/>
                </a:lnTo>
                <a:lnTo>
                  <a:pt x="63" y="215"/>
                </a:lnTo>
                <a:lnTo>
                  <a:pt x="60" y="213"/>
                </a:lnTo>
                <a:lnTo>
                  <a:pt x="58" y="210"/>
                </a:lnTo>
                <a:lnTo>
                  <a:pt x="56" y="202"/>
                </a:lnTo>
                <a:lnTo>
                  <a:pt x="54" y="196"/>
                </a:lnTo>
                <a:lnTo>
                  <a:pt x="50" y="192"/>
                </a:lnTo>
                <a:lnTo>
                  <a:pt x="48" y="190"/>
                </a:lnTo>
                <a:lnTo>
                  <a:pt x="50" y="188"/>
                </a:lnTo>
                <a:lnTo>
                  <a:pt x="54" y="187"/>
                </a:lnTo>
                <a:lnTo>
                  <a:pt x="56" y="183"/>
                </a:lnTo>
                <a:lnTo>
                  <a:pt x="58" y="181"/>
                </a:lnTo>
                <a:lnTo>
                  <a:pt x="60" y="179"/>
                </a:lnTo>
                <a:lnTo>
                  <a:pt x="63" y="177"/>
                </a:lnTo>
                <a:lnTo>
                  <a:pt x="90" y="173"/>
                </a:lnTo>
                <a:lnTo>
                  <a:pt x="117" y="171"/>
                </a:lnTo>
                <a:lnTo>
                  <a:pt x="119" y="169"/>
                </a:lnTo>
                <a:lnTo>
                  <a:pt x="121" y="167"/>
                </a:lnTo>
                <a:lnTo>
                  <a:pt x="123" y="164"/>
                </a:lnTo>
                <a:lnTo>
                  <a:pt x="125" y="162"/>
                </a:lnTo>
                <a:lnTo>
                  <a:pt x="129" y="160"/>
                </a:lnTo>
                <a:lnTo>
                  <a:pt x="131" y="158"/>
                </a:lnTo>
                <a:lnTo>
                  <a:pt x="132" y="144"/>
                </a:lnTo>
                <a:lnTo>
                  <a:pt x="134" y="133"/>
                </a:lnTo>
                <a:lnTo>
                  <a:pt x="138" y="131"/>
                </a:lnTo>
                <a:lnTo>
                  <a:pt x="140" y="127"/>
                </a:lnTo>
                <a:lnTo>
                  <a:pt x="140" y="100"/>
                </a:lnTo>
                <a:lnTo>
                  <a:pt x="138" y="75"/>
                </a:lnTo>
                <a:lnTo>
                  <a:pt x="146" y="66"/>
                </a:lnTo>
                <a:lnTo>
                  <a:pt x="155" y="54"/>
                </a:lnTo>
                <a:lnTo>
                  <a:pt x="157" y="52"/>
                </a:lnTo>
                <a:lnTo>
                  <a:pt x="159" y="50"/>
                </a:lnTo>
                <a:lnTo>
                  <a:pt x="161" y="48"/>
                </a:lnTo>
                <a:lnTo>
                  <a:pt x="165" y="46"/>
                </a:lnTo>
                <a:lnTo>
                  <a:pt x="167" y="43"/>
                </a:lnTo>
                <a:lnTo>
                  <a:pt x="169" y="41"/>
                </a:lnTo>
                <a:lnTo>
                  <a:pt x="171" y="39"/>
                </a:lnTo>
                <a:lnTo>
                  <a:pt x="175" y="37"/>
                </a:lnTo>
                <a:lnTo>
                  <a:pt x="177" y="33"/>
                </a:lnTo>
                <a:lnTo>
                  <a:pt x="179" y="31"/>
                </a:lnTo>
                <a:lnTo>
                  <a:pt x="180" y="29"/>
                </a:lnTo>
                <a:lnTo>
                  <a:pt x="184" y="25"/>
                </a:lnTo>
                <a:lnTo>
                  <a:pt x="186" y="23"/>
                </a:lnTo>
                <a:lnTo>
                  <a:pt x="188" y="22"/>
                </a:lnTo>
                <a:lnTo>
                  <a:pt x="203" y="10"/>
                </a:lnTo>
                <a:lnTo>
                  <a:pt x="217" y="0"/>
                </a:lnTo>
                <a:lnTo>
                  <a:pt x="221" y="0"/>
                </a:lnTo>
                <a:lnTo>
                  <a:pt x="225" y="2"/>
                </a:lnTo>
                <a:lnTo>
                  <a:pt x="226" y="6"/>
                </a:lnTo>
                <a:lnTo>
                  <a:pt x="228" y="10"/>
                </a:lnTo>
                <a:lnTo>
                  <a:pt x="225" y="18"/>
                </a:lnTo>
                <a:lnTo>
                  <a:pt x="223" y="22"/>
                </a:lnTo>
                <a:lnTo>
                  <a:pt x="223" y="33"/>
                </a:lnTo>
                <a:lnTo>
                  <a:pt x="223" y="39"/>
                </a:lnTo>
                <a:lnTo>
                  <a:pt x="225" y="41"/>
                </a:lnTo>
                <a:lnTo>
                  <a:pt x="226" y="41"/>
                </a:lnTo>
                <a:lnTo>
                  <a:pt x="230" y="43"/>
                </a:lnTo>
                <a:lnTo>
                  <a:pt x="232" y="46"/>
                </a:lnTo>
                <a:lnTo>
                  <a:pt x="230" y="48"/>
                </a:lnTo>
                <a:lnTo>
                  <a:pt x="226" y="50"/>
                </a:lnTo>
                <a:lnTo>
                  <a:pt x="225" y="58"/>
                </a:lnTo>
                <a:lnTo>
                  <a:pt x="223" y="66"/>
                </a:lnTo>
                <a:lnTo>
                  <a:pt x="219" y="68"/>
                </a:lnTo>
                <a:lnTo>
                  <a:pt x="217" y="70"/>
                </a:lnTo>
                <a:lnTo>
                  <a:pt x="215" y="83"/>
                </a:lnTo>
                <a:lnTo>
                  <a:pt x="213" y="94"/>
                </a:lnTo>
                <a:lnTo>
                  <a:pt x="209" y="96"/>
                </a:lnTo>
                <a:lnTo>
                  <a:pt x="207" y="98"/>
                </a:lnTo>
                <a:lnTo>
                  <a:pt x="205" y="106"/>
                </a:lnTo>
                <a:lnTo>
                  <a:pt x="203" y="114"/>
                </a:lnTo>
                <a:lnTo>
                  <a:pt x="202" y="116"/>
                </a:lnTo>
                <a:lnTo>
                  <a:pt x="198" y="119"/>
                </a:lnTo>
                <a:lnTo>
                  <a:pt x="198" y="127"/>
                </a:lnTo>
                <a:lnTo>
                  <a:pt x="198" y="137"/>
                </a:lnTo>
                <a:lnTo>
                  <a:pt x="202" y="141"/>
                </a:lnTo>
                <a:lnTo>
                  <a:pt x="203" y="142"/>
                </a:lnTo>
                <a:lnTo>
                  <a:pt x="203" y="146"/>
                </a:lnTo>
                <a:lnTo>
                  <a:pt x="203" y="152"/>
                </a:lnTo>
                <a:lnTo>
                  <a:pt x="202" y="154"/>
                </a:lnTo>
                <a:lnTo>
                  <a:pt x="198" y="158"/>
                </a:lnTo>
                <a:lnTo>
                  <a:pt x="198" y="167"/>
                </a:lnTo>
                <a:lnTo>
                  <a:pt x="198" y="177"/>
                </a:lnTo>
                <a:lnTo>
                  <a:pt x="202" y="179"/>
                </a:lnTo>
                <a:lnTo>
                  <a:pt x="203" y="181"/>
                </a:lnTo>
                <a:lnTo>
                  <a:pt x="205" y="188"/>
                </a:lnTo>
                <a:lnTo>
                  <a:pt x="207" y="196"/>
                </a:lnTo>
                <a:lnTo>
                  <a:pt x="209" y="198"/>
                </a:lnTo>
                <a:lnTo>
                  <a:pt x="213" y="200"/>
                </a:lnTo>
                <a:lnTo>
                  <a:pt x="217" y="200"/>
                </a:lnTo>
                <a:lnTo>
                  <a:pt x="223" y="200"/>
                </a:lnTo>
                <a:lnTo>
                  <a:pt x="225" y="198"/>
                </a:lnTo>
                <a:lnTo>
                  <a:pt x="226" y="196"/>
                </a:lnTo>
                <a:lnTo>
                  <a:pt x="234" y="192"/>
                </a:lnTo>
                <a:lnTo>
                  <a:pt x="242" y="190"/>
                </a:lnTo>
                <a:lnTo>
                  <a:pt x="244" y="188"/>
                </a:lnTo>
                <a:lnTo>
                  <a:pt x="246" y="187"/>
                </a:lnTo>
                <a:lnTo>
                  <a:pt x="249" y="183"/>
                </a:lnTo>
                <a:lnTo>
                  <a:pt x="251" y="181"/>
                </a:lnTo>
                <a:lnTo>
                  <a:pt x="253" y="179"/>
                </a:lnTo>
                <a:lnTo>
                  <a:pt x="255" y="177"/>
                </a:lnTo>
                <a:lnTo>
                  <a:pt x="274" y="177"/>
                </a:lnTo>
                <a:lnTo>
                  <a:pt x="296" y="177"/>
                </a:lnTo>
                <a:lnTo>
                  <a:pt x="297" y="179"/>
                </a:lnTo>
                <a:lnTo>
                  <a:pt x="299" y="181"/>
                </a:lnTo>
                <a:lnTo>
                  <a:pt x="299" y="188"/>
                </a:lnTo>
                <a:lnTo>
                  <a:pt x="299" y="196"/>
                </a:lnTo>
                <a:lnTo>
                  <a:pt x="309" y="192"/>
                </a:lnTo>
                <a:lnTo>
                  <a:pt x="319" y="190"/>
                </a:lnTo>
                <a:lnTo>
                  <a:pt x="322" y="188"/>
                </a:lnTo>
                <a:lnTo>
                  <a:pt x="324" y="187"/>
                </a:lnTo>
                <a:lnTo>
                  <a:pt x="332" y="183"/>
                </a:lnTo>
                <a:lnTo>
                  <a:pt x="338" y="181"/>
                </a:lnTo>
                <a:lnTo>
                  <a:pt x="340" y="179"/>
                </a:lnTo>
                <a:lnTo>
                  <a:pt x="344" y="177"/>
                </a:lnTo>
                <a:lnTo>
                  <a:pt x="345" y="179"/>
                </a:lnTo>
                <a:lnTo>
                  <a:pt x="349" y="181"/>
                </a:lnTo>
                <a:lnTo>
                  <a:pt x="351" y="188"/>
                </a:lnTo>
                <a:lnTo>
                  <a:pt x="353" y="196"/>
                </a:lnTo>
                <a:lnTo>
                  <a:pt x="355" y="198"/>
                </a:lnTo>
                <a:lnTo>
                  <a:pt x="357" y="200"/>
                </a:lnTo>
                <a:lnTo>
                  <a:pt x="365" y="202"/>
                </a:lnTo>
                <a:lnTo>
                  <a:pt x="372" y="206"/>
                </a:lnTo>
                <a:lnTo>
                  <a:pt x="374" y="208"/>
                </a:lnTo>
                <a:lnTo>
                  <a:pt x="378" y="210"/>
                </a:lnTo>
                <a:lnTo>
                  <a:pt x="380" y="213"/>
                </a:lnTo>
                <a:lnTo>
                  <a:pt x="382" y="215"/>
                </a:lnTo>
                <a:lnTo>
                  <a:pt x="384" y="217"/>
                </a:lnTo>
                <a:lnTo>
                  <a:pt x="388" y="219"/>
                </a:lnTo>
                <a:lnTo>
                  <a:pt x="384" y="221"/>
                </a:lnTo>
                <a:lnTo>
                  <a:pt x="382" y="225"/>
                </a:lnTo>
                <a:lnTo>
                  <a:pt x="380" y="227"/>
                </a:lnTo>
                <a:lnTo>
                  <a:pt x="378" y="229"/>
                </a:lnTo>
                <a:lnTo>
                  <a:pt x="374" y="233"/>
                </a:lnTo>
                <a:lnTo>
                  <a:pt x="372" y="235"/>
                </a:lnTo>
                <a:lnTo>
                  <a:pt x="370" y="236"/>
                </a:lnTo>
                <a:lnTo>
                  <a:pt x="367" y="238"/>
                </a:lnTo>
                <a:lnTo>
                  <a:pt x="365" y="242"/>
                </a:lnTo>
                <a:lnTo>
                  <a:pt x="363" y="244"/>
                </a:lnTo>
                <a:lnTo>
                  <a:pt x="361" y="252"/>
                </a:lnTo>
                <a:lnTo>
                  <a:pt x="357" y="258"/>
                </a:lnTo>
                <a:lnTo>
                  <a:pt x="355" y="261"/>
                </a:lnTo>
                <a:lnTo>
                  <a:pt x="353" y="263"/>
                </a:lnTo>
                <a:lnTo>
                  <a:pt x="351" y="265"/>
                </a:lnTo>
                <a:lnTo>
                  <a:pt x="349" y="269"/>
                </a:lnTo>
                <a:lnTo>
                  <a:pt x="345" y="271"/>
                </a:lnTo>
                <a:lnTo>
                  <a:pt x="344" y="273"/>
                </a:lnTo>
                <a:lnTo>
                  <a:pt x="340" y="300"/>
                </a:lnTo>
                <a:lnTo>
                  <a:pt x="338" y="327"/>
                </a:lnTo>
                <a:lnTo>
                  <a:pt x="336" y="329"/>
                </a:lnTo>
                <a:lnTo>
                  <a:pt x="334" y="330"/>
                </a:lnTo>
                <a:lnTo>
                  <a:pt x="330" y="332"/>
                </a:lnTo>
                <a:lnTo>
                  <a:pt x="328" y="336"/>
                </a:lnTo>
                <a:lnTo>
                  <a:pt x="326" y="338"/>
                </a:lnTo>
                <a:lnTo>
                  <a:pt x="324" y="340"/>
                </a:lnTo>
                <a:lnTo>
                  <a:pt x="319" y="340"/>
                </a:lnTo>
                <a:lnTo>
                  <a:pt x="315" y="340"/>
                </a:lnTo>
                <a:lnTo>
                  <a:pt x="311" y="338"/>
                </a:lnTo>
                <a:lnTo>
                  <a:pt x="309" y="336"/>
                </a:lnTo>
                <a:lnTo>
                  <a:pt x="301" y="332"/>
                </a:lnTo>
                <a:lnTo>
                  <a:pt x="296" y="330"/>
                </a:lnTo>
                <a:lnTo>
                  <a:pt x="292" y="329"/>
                </a:lnTo>
                <a:lnTo>
                  <a:pt x="290" y="327"/>
                </a:lnTo>
                <a:lnTo>
                  <a:pt x="288" y="325"/>
                </a:lnTo>
                <a:lnTo>
                  <a:pt x="284" y="321"/>
                </a:lnTo>
                <a:lnTo>
                  <a:pt x="282" y="319"/>
                </a:lnTo>
                <a:lnTo>
                  <a:pt x="280" y="317"/>
                </a:lnTo>
                <a:lnTo>
                  <a:pt x="273" y="313"/>
                </a:lnTo>
                <a:lnTo>
                  <a:pt x="267" y="311"/>
                </a:lnTo>
                <a:lnTo>
                  <a:pt x="263" y="309"/>
                </a:lnTo>
                <a:lnTo>
                  <a:pt x="261" y="307"/>
                </a:lnTo>
                <a:lnTo>
                  <a:pt x="255" y="307"/>
                </a:lnTo>
                <a:lnTo>
                  <a:pt x="251" y="307"/>
                </a:lnTo>
                <a:lnTo>
                  <a:pt x="249" y="309"/>
                </a:lnTo>
                <a:lnTo>
                  <a:pt x="246" y="311"/>
                </a:lnTo>
                <a:lnTo>
                  <a:pt x="244" y="313"/>
                </a:lnTo>
                <a:lnTo>
                  <a:pt x="242" y="317"/>
                </a:lnTo>
                <a:lnTo>
                  <a:pt x="240" y="319"/>
                </a:lnTo>
                <a:lnTo>
                  <a:pt x="236" y="321"/>
                </a:lnTo>
                <a:lnTo>
                  <a:pt x="234" y="332"/>
                </a:lnTo>
                <a:lnTo>
                  <a:pt x="232" y="346"/>
                </a:lnTo>
                <a:lnTo>
                  <a:pt x="230" y="348"/>
                </a:lnTo>
                <a:lnTo>
                  <a:pt x="226" y="352"/>
                </a:lnTo>
                <a:lnTo>
                  <a:pt x="225" y="353"/>
                </a:lnTo>
                <a:lnTo>
                  <a:pt x="223" y="355"/>
                </a:lnTo>
                <a:lnTo>
                  <a:pt x="219" y="357"/>
                </a:lnTo>
                <a:lnTo>
                  <a:pt x="217" y="359"/>
                </a:lnTo>
                <a:lnTo>
                  <a:pt x="215" y="363"/>
                </a:lnTo>
                <a:lnTo>
                  <a:pt x="213" y="365"/>
                </a:lnTo>
                <a:lnTo>
                  <a:pt x="209" y="367"/>
                </a:lnTo>
                <a:lnTo>
                  <a:pt x="207" y="369"/>
                </a:lnTo>
                <a:lnTo>
                  <a:pt x="205" y="367"/>
                </a:lnTo>
                <a:lnTo>
                  <a:pt x="203" y="365"/>
                </a:lnTo>
                <a:lnTo>
                  <a:pt x="200" y="361"/>
                </a:lnTo>
                <a:lnTo>
                  <a:pt x="194" y="361"/>
                </a:lnTo>
                <a:lnTo>
                  <a:pt x="186" y="361"/>
                </a:lnTo>
                <a:lnTo>
                  <a:pt x="184" y="365"/>
                </a:lnTo>
                <a:lnTo>
                  <a:pt x="180" y="367"/>
                </a:lnTo>
                <a:lnTo>
                  <a:pt x="179" y="369"/>
                </a:lnTo>
                <a:lnTo>
                  <a:pt x="177" y="377"/>
                </a:lnTo>
                <a:lnTo>
                  <a:pt x="175" y="384"/>
                </a:lnTo>
                <a:lnTo>
                  <a:pt x="171" y="386"/>
                </a:lnTo>
                <a:lnTo>
                  <a:pt x="169" y="390"/>
                </a:lnTo>
                <a:lnTo>
                  <a:pt x="167" y="396"/>
                </a:lnTo>
                <a:lnTo>
                  <a:pt x="165" y="403"/>
                </a:lnTo>
                <a:lnTo>
                  <a:pt x="161" y="405"/>
                </a:lnTo>
                <a:lnTo>
                  <a:pt x="159" y="409"/>
                </a:lnTo>
                <a:lnTo>
                  <a:pt x="157" y="415"/>
                </a:lnTo>
                <a:lnTo>
                  <a:pt x="155" y="423"/>
                </a:lnTo>
                <a:lnTo>
                  <a:pt x="152" y="424"/>
                </a:lnTo>
                <a:lnTo>
                  <a:pt x="150" y="428"/>
                </a:lnTo>
                <a:lnTo>
                  <a:pt x="148" y="430"/>
                </a:lnTo>
                <a:lnTo>
                  <a:pt x="146" y="432"/>
                </a:lnTo>
                <a:lnTo>
                  <a:pt x="142" y="434"/>
                </a:lnTo>
                <a:lnTo>
                  <a:pt x="140" y="438"/>
                </a:lnTo>
                <a:lnTo>
                  <a:pt x="134" y="442"/>
                </a:lnTo>
                <a:lnTo>
                  <a:pt x="131" y="448"/>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25" name="Freeform 118"/>
          <p:cNvSpPr>
            <a:spLocks/>
          </p:cNvSpPr>
          <p:nvPr/>
        </p:nvSpPr>
        <p:spPr bwMode="auto">
          <a:xfrm>
            <a:off x="2601913" y="3041650"/>
            <a:ext cx="403225" cy="219075"/>
          </a:xfrm>
          <a:custGeom>
            <a:avLst/>
            <a:gdLst>
              <a:gd name="T0" fmla="*/ 102900 w 337"/>
              <a:gd name="T1" fmla="*/ 189928 h 233"/>
              <a:gd name="T2" fmla="*/ 70594 w 337"/>
              <a:gd name="T3" fmla="*/ 178645 h 233"/>
              <a:gd name="T4" fmla="*/ 61022 w 337"/>
              <a:gd name="T5" fmla="*/ 153258 h 233"/>
              <a:gd name="T6" fmla="*/ 43074 w 337"/>
              <a:gd name="T7" fmla="*/ 148557 h 233"/>
              <a:gd name="T8" fmla="*/ 22734 w 337"/>
              <a:gd name="T9" fmla="*/ 141035 h 233"/>
              <a:gd name="T10" fmla="*/ 1197 w 337"/>
              <a:gd name="T11" fmla="*/ 107187 h 233"/>
              <a:gd name="T12" fmla="*/ 10769 w 337"/>
              <a:gd name="T13" fmla="*/ 85561 h 233"/>
              <a:gd name="T14" fmla="*/ 25127 w 337"/>
              <a:gd name="T15" fmla="*/ 79920 h 233"/>
              <a:gd name="T16" fmla="*/ 40681 w 337"/>
              <a:gd name="T17" fmla="*/ 72398 h 233"/>
              <a:gd name="T18" fmla="*/ 70594 w 337"/>
              <a:gd name="T19" fmla="*/ 64876 h 233"/>
              <a:gd name="T20" fmla="*/ 102900 w 337"/>
              <a:gd name="T21" fmla="*/ 58295 h 233"/>
              <a:gd name="T22" fmla="*/ 116062 w 337"/>
              <a:gd name="T23" fmla="*/ 41370 h 233"/>
              <a:gd name="T24" fmla="*/ 132813 w 337"/>
              <a:gd name="T25" fmla="*/ 27267 h 233"/>
              <a:gd name="T26" fmla="*/ 157940 w 337"/>
              <a:gd name="T27" fmla="*/ 29147 h 233"/>
              <a:gd name="T28" fmla="*/ 171101 w 337"/>
              <a:gd name="T29" fmla="*/ 34789 h 233"/>
              <a:gd name="T30" fmla="*/ 187853 w 337"/>
              <a:gd name="T31" fmla="*/ 29147 h 233"/>
              <a:gd name="T32" fmla="*/ 195032 w 337"/>
              <a:gd name="T33" fmla="*/ 13163 h 233"/>
              <a:gd name="T34" fmla="*/ 203407 w 337"/>
              <a:gd name="T35" fmla="*/ 5641 h 233"/>
              <a:gd name="T36" fmla="*/ 212979 w 337"/>
              <a:gd name="T37" fmla="*/ 0 h 233"/>
              <a:gd name="T38" fmla="*/ 270412 w 337"/>
              <a:gd name="T39" fmla="*/ 1880 h 233"/>
              <a:gd name="T40" fmla="*/ 293146 w 337"/>
              <a:gd name="T41" fmla="*/ 0 h 233"/>
              <a:gd name="T42" fmla="*/ 307504 w 337"/>
              <a:gd name="T43" fmla="*/ 1880 h 233"/>
              <a:gd name="T44" fmla="*/ 315880 w 337"/>
              <a:gd name="T45" fmla="*/ 9402 h 233"/>
              <a:gd name="T46" fmla="*/ 325452 w 337"/>
              <a:gd name="T47" fmla="*/ 15044 h 233"/>
              <a:gd name="T48" fmla="*/ 335024 w 337"/>
              <a:gd name="T49" fmla="*/ 21625 h 233"/>
              <a:gd name="T50" fmla="*/ 378098 w 337"/>
              <a:gd name="T51" fmla="*/ 29147 h 233"/>
              <a:gd name="T52" fmla="*/ 387670 w 337"/>
              <a:gd name="T53" fmla="*/ 45131 h 233"/>
              <a:gd name="T54" fmla="*/ 394849 w 337"/>
              <a:gd name="T55" fmla="*/ 50773 h 233"/>
              <a:gd name="T56" fmla="*/ 403225 w 337"/>
              <a:gd name="T57" fmla="*/ 58295 h 233"/>
              <a:gd name="T58" fmla="*/ 400832 w 337"/>
              <a:gd name="T59" fmla="*/ 70518 h 233"/>
              <a:gd name="T60" fmla="*/ 392456 w 337"/>
              <a:gd name="T61" fmla="*/ 76159 h 233"/>
              <a:gd name="T62" fmla="*/ 380491 w 337"/>
              <a:gd name="T63" fmla="*/ 81801 h 233"/>
              <a:gd name="T64" fmla="*/ 368526 w 337"/>
              <a:gd name="T65" fmla="*/ 76159 h 233"/>
              <a:gd name="T66" fmla="*/ 355364 w 337"/>
              <a:gd name="T67" fmla="*/ 79920 h 233"/>
              <a:gd name="T68" fmla="*/ 335024 w 337"/>
              <a:gd name="T69" fmla="*/ 85561 h 233"/>
              <a:gd name="T70" fmla="*/ 325452 w 337"/>
              <a:gd name="T71" fmla="*/ 92143 h 233"/>
              <a:gd name="T72" fmla="*/ 315880 w 337"/>
              <a:gd name="T73" fmla="*/ 99665 h 233"/>
              <a:gd name="T74" fmla="*/ 290753 w 337"/>
              <a:gd name="T75" fmla="*/ 97785 h 233"/>
              <a:gd name="T76" fmla="*/ 277591 w 337"/>
              <a:gd name="T77" fmla="*/ 95904 h 233"/>
              <a:gd name="T78" fmla="*/ 260840 w 337"/>
              <a:gd name="T79" fmla="*/ 101545 h 233"/>
              <a:gd name="T80" fmla="*/ 247678 w 337"/>
              <a:gd name="T81" fmla="*/ 108127 h 233"/>
              <a:gd name="T82" fmla="*/ 238106 w 337"/>
              <a:gd name="T83" fmla="*/ 160780 h 233"/>
              <a:gd name="T84" fmla="*/ 220158 w 337"/>
              <a:gd name="T85" fmla="*/ 162661 h 233"/>
              <a:gd name="T86" fmla="*/ 215372 w 337"/>
              <a:gd name="T87" fmla="*/ 188047 h 233"/>
              <a:gd name="T88" fmla="*/ 205800 w 337"/>
              <a:gd name="T89" fmla="*/ 195569 h 233"/>
              <a:gd name="T90" fmla="*/ 198621 w 337"/>
              <a:gd name="T91" fmla="*/ 205912 h 233"/>
              <a:gd name="T92" fmla="*/ 190246 w 337"/>
              <a:gd name="T93" fmla="*/ 219075 h 233"/>
              <a:gd name="T94" fmla="*/ 180674 w 337"/>
              <a:gd name="T95" fmla="*/ 211553 h 233"/>
              <a:gd name="T96" fmla="*/ 171101 w 337"/>
              <a:gd name="T97" fmla="*/ 204031 h 233"/>
              <a:gd name="T98" fmla="*/ 145975 w 337"/>
              <a:gd name="T99" fmla="*/ 205912 h 233"/>
              <a:gd name="T100" fmla="*/ 113669 w 337"/>
              <a:gd name="T101" fmla="*/ 219075 h 23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37"/>
              <a:gd name="T154" fmla="*/ 0 h 233"/>
              <a:gd name="T155" fmla="*/ 337 w 337"/>
              <a:gd name="T156" fmla="*/ 233 h 23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37" h="233">
                <a:moveTo>
                  <a:pt x="86" y="233"/>
                </a:moveTo>
                <a:lnTo>
                  <a:pt x="86" y="217"/>
                </a:lnTo>
                <a:lnTo>
                  <a:pt x="86" y="202"/>
                </a:lnTo>
                <a:lnTo>
                  <a:pt x="74" y="198"/>
                </a:lnTo>
                <a:lnTo>
                  <a:pt x="63" y="192"/>
                </a:lnTo>
                <a:lnTo>
                  <a:pt x="59" y="190"/>
                </a:lnTo>
                <a:lnTo>
                  <a:pt x="57" y="188"/>
                </a:lnTo>
                <a:lnTo>
                  <a:pt x="55" y="177"/>
                </a:lnTo>
                <a:lnTo>
                  <a:pt x="51" y="163"/>
                </a:lnTo>
                <a:lnTo>
                  <a:pt x="49" y="162"/>
                </a:lnTo>
                <a:lnTo>
                  <a:pt x="48" y="160"/>
                </a:lnTo>
                <a:lnTo>
                  <a:pt x="36" y="158"/>
                </a:lnTo>
                <a:lnTo>
                  <a:pt x="23" y="154"/>
                </a:lnTo>
                <a:lnTo>
                  <a:pt x="21" y="152"/>
                </a:lnTo>
                <a:lnTo>
                  <a:pt x="19" y="150"/>
                </a:lnTo>
                <a:lnTo>
                  <a:pt x="11" y="133"/>
                </a:lnTo>
                <a:lnTo>
                  <a:pt x="3" y="115"/>
                </a:lnTo>
                <a:lnTo>
                  <a:pt x="1" y="114"/>
                </a:lnTo>
                <a:lnTo>
                  <a:pt x="0" y="112"/>
                </a:lnTo>
                <a:lnTo>
                  <a:pt x="3" y="100"/>
                </a:lnTo>
                <a:lnTo>
                  <a:pt x="9" y="91"/>
                </a:lnTo>
                <a:lnTo>
                  <a:pt x="11" y="89"/>
                </a:lnTo>
                <a:lnTo>
                  <a:pt x="13" y="87"/>
                </a:lnTo>
                <a:lnTo>
                  <a:pt x="21" y="85"/>
                </a:lnTo>
                <a:lnTo>
                  <a:pt x="28" y="81"/>
                </a:lnTo>
                <a:lnTo>
                  <a:pt x="30" y="79"/>
                </a:lnTo>
                <a:lnTo>
                  <a:pt x="34" y="77"/>
                </a:lnTo>
                <a:lnTo>
                  <a:pt x="46" y="75"/>
                </a:lnTo>
                <a:lnTo>
                  <a:pt x="57" y="71"/>
                </a:lnTo>
                <a:lnTo>
                  <a:pt x="59" y="69"/>
                </a:lnTo>
                <a:lnTo>
                  <a:pt x="63" y="68"/>
                </a:lnTo>
                <a:lnTo>
                  <a:pt x="74" y="66"/>
                </a:lnTo>
                <a:lnTo>
                  <a:pt x="86" y="62"/>
                </a:lnTo>
                <a:lnTo>
                  <a:pt x="88" y="60"/>
                </a:lnTo>
                <a:lnTo>
                  <a:pt x="92" y="58"/>
                </a:lnTo>
                <a:lnTo>
                  <a:pt x="97" y="44"/>
                </a:lnTo>
                <a:lnTo>
                  <a:pt x="105" y="33"/>
                </a:lnTo>
                <a:lnTo>
                  <a:pt x="107" y="31"/>
                </a:lnTo>
                <a:lnTo>
                  <a:pt x="111" y="29"/>
                </a:lnTo>
                <a:lnTo>
                  <a:pt x="120" y="29"/>
                </a:lnTo>
                <a:lnTo>
                  <a:pt x="130" y="29"/>
                </a:lnTo>
                <a:lnTo>
                  <a:pt x="132" y="31"/>
                </a:lnTo>
                <a:lnTo>
                  <a:pt x="134" y="33"/>
                </a:lnTo>
                <a:lnTo>
                  <a:pt x="138" y="37"/>
                </a:lnTo>
                <a:lnTo>
                  <a:pt x="143" y="37"/>
                </a:lnTo>
                <a:lnTo>
                  <a:pt x="151" y="37"/>
                </a:lnTo>
                <a:lnTo>
                  <a:pt x="155" y="33"/>
                </a:lnTo>
                <a:lnTo>
                  <a:pt x="157" y="31"/>
                </a:lnTo>
                <a:lnTo>
                  <a:pt x="159" y="29"/>
                </a:lnTo>
                <a:lnTo>
                  <a:pt x="161" y="21"/>
                </a:lnTo>
                <a:lnTo>
                  <a:pt x="163" y="14"/>
                </a:lnTo>
                <a:lnTo>
                  <a:pt x="166" y="12"/>
                </a:lnTo>
                <a:lnTo>
                  <a:pt x="168" y="10"/>
                </a:lnTo>
                <a:lnTo>
                  <a:pt x="170" y="6"/>
                </a:lnTo>
                <a:lnTo>
                  <a:pt x="172" y="4"/>
                </a:lnTo>
                <a:lnTo>
                  <a:pt x="176" y="2"/>
                </a:lnTo>
                <a:lnTo>
                  <a:pt x="178" y="0"/>
                </a:lnTo>
                <a:lnTo>
                  <a:pt x="193" y="0"/>
                </a:lnTo>
                <a:lnTo>
                  <a:pt x="209" y="2"/>
                </a:lnTo>
                <a:lnTo>
                  <a:pt x="226" y="2"/>
                </a:lnTo>
                <a:lnTo>
                  <a:pt x="241" y="4"/>
                </a:lnTo>
                <a:lnTo>
                  <a:pt x="243" y="2"/>
                </a:lnTo>
                <a:lnTo>
                  <a:pt x="245" y="0"/>
                </a:lnTo>
                <a:lnTo>
                  <a:pt x="251" y="0"/>
                </a:lnTo>
                <a:lnTo>
                  <a:pt x="255" y="0"/>
                </a:lnTo>
                <a:lnTo>
                  <a:pt x="257" y="2"/>
                </a:lnTo>
                <a:lnTo>
                  <a:pt x="260" y="4"/>
                </a:lnTo>
                <a:lnTo>
                  <a:pt x="262" y="6"/>
                </a:lnTo>
                <a:lnTo>
                  <a:pt x="264" y="10"/>
                </a:lnTo>
                <a:lnTo>
                  <a:pt x="268" y="12"/>
                </a:lnTo>
                <a:lnTo>
                  <a:pt x="270" y="14"/>
                </a:lnTo>
                <a:lnTo>
                  <a:pt x="272" y="16"/>
                </a:lnTo>
                <a:lnTo>
                  <a:pt x="274" y="20"/>
                </a:lnTo>
                <a:lnTo>
                  <a:pt x="278" y="21"/>
                </a:lnTo>
                <a:lnTo>
                  <a:pt x="280" y="23"/>
                </a:lnTo>
                <a:lnTo>
                  <a:pt x="297" y="25"/>
                </a:lnTo>
                <a:lnTo>
                  <a:pt x="314" y="29"/>
                </a:lnTo>
                <a:lnTo>
                  <a:pt x="316" y="31"/>
                </a:lnTo>
                <a:lnTo>
                  <a:pt x="318" y="33"/>
                </a:lnTo>
                <a:lnTo>
                  <a:pt x="320" y="41"/>
                </a:lnTo>
                <a:lnTo>
                  <a:pt x="324" y="48"/>
                </a:lnTo>
                <a:lnTo>
                  <a:pt x="326" y="50"/>
                </a:lnTo>
                <a:lnTo>
                  <a:pt x="328" y="52"/>
                </a:lnTo>
                <a:lnTo>
                  <a:pt x="330" y="54"/>
                </a:lnTo>
                <a:lnTo>
                  <a:pt x="333" y="58"/>
                </a:lnTo>
                <a:lnTo>
                  <a:pt x="335" y="60"/>
                </a:lnTo>
                <a:lnTo>
                  <a:pt x="337" y="62"/>
                </a:lnTo>
                <a:lnTo>
                  <a:pt x="337" y="68"/>
                </a:lnTo>
                <a:lnTo>
                  <a:pt x="337" y="71"/>
                </a:lnTo>
                <a:lnTo>
                  <a:pt x="335" y="75"/>
                </a:lnTo>
                <a:lnTo>
                  <a:pt x="333" y="77"/>
                </a:lnTo>
                <a:lnTo>
                  <a:pt x="330" y="79"/>
                </a:lnTo>
                <a:lnTo>
                  <a:pt x="328" y="81"/>
                </a:lnTo>
                <a:lnTo>
                  <a:pt x="326" y="85"/>
                </a:lnTo>
                <a:lnTo>
                  <a:pt x="324" y="87"/>
                </a:lnTo>
                <a:lnTo>
                  <a:pt x="318" y="87"/>
                </a:lnTo>
                <a:lnTo>
                  <a:pt x="314" y="87"/>
                </a:lnTo>
                <a:lnTo>
                  <a:pt x="310" y="85"/>
                </a:lnTo>
                <a:lnTo>
                  <a:pt x="308" y="81"/>
                </a:lnTo>
                <a:lnTo>
                  <a:pt x="303" y="81"/>
                </a:lnTo>
                <a:lnTo>
                  <a:pt x="299" y="81"/>
                </a:lnTo>
                <a:lnTo>
                  <a:pt x="297" y="85"/>
                </a:lnTo>
                <a:lnTo>
                  <a:pt x="295" y="87"/>
                </a:lnTo>
                <a:lnTo>
                  <a:pt x="287" y="89"/>
                </a:lnTo>
                <a:lnTo>
                  <a:pt x="280" y="91"/>
                </a:lnTo>
                <a:lnTo>
                  <a:pt x="278" y="94"/>
                </a:lnTo>
                <a:lnTo>
                  <a:pt x="274" y="96"/>
                </a:lnTo>
                <a:lnTo>
                  <a:pt x="272" y="98"/>
                </a:lnTo>
                <a:lnTo>
                  <a:pt x="270" y="102"/>
                </a:lnTo>
                <a:lnTo>
                  <a:pt x="268" y="104"/>
                </a:lnTo>
                <a:lnTo>
                  <a:pt x="264" y="106"/>
                </a:lnTo>
                <a:lnTo>
                  <a:pt x="255" y="106"/>
                </a:lnTo>
                <a:lnTo>
                  <a:pt x="245" y="106"/>
                </a:lnTo>
                <a:lnTo>
                  <a:pt x="243" y="104"/>
                </a:lnTo>
                <a:lnTo>
                  <a:pt x="241" y="102"/>
                </a:lnTo>
                <a:lnTo>
                  <a:pt x="236" y="102"/>
                </a:lnTo>
                <a:lnTo>
                  <a:pt x="232" y="102"/>
                </a:lnTo>
                <a:lnTo>
                  <a:pt x="228" y="104"/>
                </a:lnTo>
                <a:lnTo>
                  <a:pt x="226" y="106"/>
                </a:lnTo>
                <a:lnTo>
                  <a:pt x="218" y="108"/>
                </a:lnTo>
                <a:lnTo>
                  <a:pt x="213" y="112"/>
                </a:lnTo>
                <a:lnTo>
                  <a:pt x="209" y="114"/>
                </a:lnTo>
                <a:lnTo>
                  <a:pt x="207" y="115"/>
                </a:lnTo>
                <a:lnTo>
                  <a:pt x="205" y="142"/>
                </a:lnTo>
                <a:lnTo>
                  <a:pt x="203" y="169"/>
                </a:lnTo>
                <a:lnTo>
                  <a:pt x="199" y="171"/>
                </a:lnTo>
                <a:lnTo>
                  <a:pt x="197" y="173"/>
                </a:lnTo>
                <a:lnTo>
                  <a:pt x="189" y="173"/>
                </a:lnTo>
                <a:lnTo>
                  <a:pt x="184" y="173"/>
                </a:lnTo>
                <a:lnTo>
                  <a:pt x="184" y="186"/>
                </a:lnTo>
                <a:lnTo>
                  <a:pt x="184" y="198"/>
                </a:lnTo>
                <a:lnTo>
                  <a:pt x="180" y="200"/>
                </a:lnTo>
                <a:lnTo>
                  <a:pt x="178" y="202"/>
                </a:lnTo>
                <a:lnTo>
                  <a:pt x="176" y="206"/>
                </a:lnTo>
                <a:lnTo>
                  <a:pt x="172" y="208"/>
                </a:lnTo>
                <a:lnTo>
                  <a:pt x="170" y="210"/>
                </a:lnTo>
                <a:lnTo>
                  <a:pt x="168" y="213"/>
                </a:lnTo>
                <a:lnTo>
                  <a:pt x="166" y="219"/>
                </a:lnTo>
                <a:lnTo>
                  <a:pt x="163" y="227"/>
                </a:lnTo>
                <a:lnTo>
                  <a:pt x="161" y="229"/>
                </a:lnTo>
                <a:lnTo>
                  <a:pt x="159" y="233"/>
                </a:lnTo>
                <a:lnTo>
                  <a:pt x="157" y="229"/>
                </a:lnTo>
                <a:lnTo>
                  <a:pt x="155" y="227"/>
                </a:lnTo>
                <a:lnTo>
                  <a:pt x="151" y="225"/>
                </a:lnTo>
                <a:lnTo>
                  <a:pt x="149" y="223"/>
                </a:lnTo>
                <a:lnTo>
                  <a:pt x="147" y="219"/>
                </a:lnTo>
                <a:lnTo>
                  <a:pt x="143" y="217"/>
                </a:lnTo>
                <a:lnTo>
                  <a:pt x="134" y="217"/>
                </a:lnTo>
                <a:lnTo>
                  <a:pt x="124" y="217"/>
                </a:lnTo>
                <a:lnTo>
                  <a:pt x="122" y="219"/>
                </a:lnTo>
                <a:lnTo>
                  <a:pt x="120" y="223"/>
                </a:lnTo>
                <a:lnTo>
                  <a:pt x="109" y="227"/>
                </a:lnTo>
                <a:lnTo>
                  <a:pt x="95" y="233"/>
                </a:lnTo>
                <a:lnTo>
                  <a:pt x="92" y="233"/>
                </a:lnTo>
                <a:lnTo>
                  <a:pt x="86" y="233"/>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26" name="Freeform 119"/>
          <p:cNvSpPr>
            <a:spLocks/>
          </p:cNvSpPr>
          <p:nvPr/>
        </p:nvSpPr>
        <p:spPr bwMode="auto">
          <a:xfrm>
            <a:off x="2855913" y="3141663"/>
            <a:ext cx="192087" cy="119062"/>
          </a:xfrm>
          <a:custGeom>
            <a:avLst/>
            <a:gdLst>
              <a:gd name="T0" fmla="*/ 91919 w 163"/>
              <a:gd name="T1" fmla="*/ 115313 h 127"/>
              <a:gd name="T2" fmla="*/ 87206 w 163"/>
              <a:gd name="T3" fmla="*/ 105938 h 127"/>
              <a:gd name="T4" fmla="*/ 81313 w 163"/>
              <a:gd name="T5" fmla="*/ 97500 h 127"/>
              <a:gd name="T6" fmla="*/ 71886 w 163"/>
              <a:gd name="T7" fmla="*/ 93750 h 127"/>
              <a:gd name="T8" fmla="*/ 67172 w 163"/>
              <a:gd name="T9" fmla="*/ 80625 h 127"/>
              <a:gd name="T10" fmla="*/ 60101 w 163"/>
              <a:gd name="T11" fmla="*/ 68438 h 127"/>
              <a:gd name="T12" fmla="*/ 55387 w 163"/>
              <a:gd name="T13" fmla="*/ 57188 h 127"/>
              <a:gd name="T14" fmla="*/ 47138 w 163"/>
              <a:gd name="T15" fmla="*/ 53438 h 127"/>
              <a:gd name="T16" fmla="*/ 32997 w 163"/>
              <a:gd name="T17" fmla="*/ 59063 h 127"/>
              <a:gd name="T18" fmla="*/ 27104 w 163"/>
              <a:gd name="T19" fmla="*/ 62813 h 127"/>
              <a:gd name="T20" fmla="*/ 22391 w 163"/>
              <a:gd name="T21" fmla="*/ 57188 h 127"/>
              <a:gd name="T22" fmla="*/ 10606 w 163"/>
              <a:gd name="T23" fmla="*/ 53438 h 127"/>
              <a:gd name="T24" fmla="*/ 0 w 163"/>
              <a:gd name="T25" fmla="*/ 33750 h 127"/>
              <a:gd name="T26" fmla="*/ 1178 w 163"/>
              <a:gd name="T27" fmla="*/ 10313 h 127"/>
              <a:gd name="T28" fmla="*/ 12963 w 163"/>
              <a:gd name="T29" fmla="*/ 7500 h 127"/>
              <a:gd name="T30" fmla="*/ 24748 w 163"/>
              <a:gd name="T31" fmla="*/ 1875 h 127"/>
              <a:gd name="T32" fmla="*/ 30640 w 163"/>
              <a:gd name="T33" fmla="*/ 1875 h 127"/>
              <a:gd name="T34" fmla="*/ 47138 w 163"/>
              <a:gd name="T35" fmla="*/ 7500 h 127"/>
              <a:gd name="T36" fmla="*/ 64815 w 163"/>
              <a:gd name="T37" fmla="*/ 10313 h 127"/>
              <a:gd name="T38" fmla="*/ 69529 w 163"/>
              <a:gd name="T39" fmla="*/ 15938 h 127"/>
              <a:gd name="T40" fmla="*/ 76600 w 163"/>
              <a:gd name="T41" fmla="*/ 19688 h 127"/>
              <a:gd name="T42" fmla="*/ 87206 w 163"/>
              <a:gd name="T43" fmla="*/ 25313 h 127"/>
              <a:gd name="T44" fmla="*/ 98990 w 163"/>
              <a:gd name="T45" fmla="*/ 29063 h 127"/>
              <a:gd name="T46" fmla="*/ 110775 w 163"/>
              <a:gd name="T47" fmla="*/ 33750 h 127"/>
              <a:gd name="T48" fmla="*/ 121381 w 163"/>
              <a:gd name="T49" fmla="*/ 37500 h 127"/>
              <a:gd name="T50" fmla="*/ 137879 w 163"/>
              <a:gd name="T51" fmla="*/ 43125 h 127"/>
              <a:gd name="T52" fmla="*/ 155556 w 163"/>
              <a:gd name="T53" fmla="*/ 48750 h 127"/>
              <a:gd name="T54" fmla="*/ 166162 w 163"/>
              <a:gd name="T55" fmla="*/ 52500 h 127"/>
              <a:gd name="T56" fmla="*/ 177947 w 163"/>
              <a:gd name="T57" fmla="*/ 55313 h 127"/>
              <a:gd name="T58" fmla="*/ 182660 w 163"/>
              <a:gd name="T59" fmla="*/ 64688 h 127"/>
              <a:gd name="T60" fmla="*/ 189731 w 163"/>
              <a:gd name="T61" fmla="*/ 75000 h 127"/>
              <a:gd name="T62" fmla="*/ 192088 w 163"/>
              <a:gd name="T63" fmla="*/ 95625 h 127"/>
              <a:gd name="T64" fmla="*/ 189731 w 163"/>
              <a:gd name="T65" fmla="*/ 115313 h 127"/>
              <a:gd name="T66" fmla="*/ 182660 w 163"/>
              <a:gd name="T67" fmla="*/ 115313 h 127"/>
              <a:gd name="T68" fmla="*/ 166162 w 163"/>
              <a:gd name="T69" fmla="*/ 111563 h 127"/>
              <a:gd name="T70" fmla="*/ 148485 w 163"/>
              <a:gd name="T71" fmla="*/ 105938 h 127"/>
              <a:gd name="T72" fmla="*/ 135522 w 163"/>
              <a:gd name="T73" fmla="*/ 104063 h 127"/>
              <a:gd name="T74" fmla="*/ 121381 w 163"/>
              <a:gd name="T75" fmla="*/ 105938 h 127"/>
              <a:gd name="T76" fmla="*/ 114310 w 163"/>
              <a:gd name="T77" fmla="*/ 111563 h 127"/>
              <a:gd name="T78" fmla="*/ 110775 w 163"/>
              <a:gd name="T79" fmla="*/ 115313 h 127"/>
              <a:gd name="T80" fmla="*/ 101347 w 163"/>
              <a:gd name="T81" fmla="*/ 119063 h 1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3"/>
              <a:gd name="T124" fmla="*/ 0 h 127"/>
              <a:gd name="T125" fmla="*/ 163 w 163"/>
              <a:gd name="T126" fmla="*/ 127 h 1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3" h="127">
                <a:moveTo>
                  <a:pt x="82" y="127"/>
                </a:moveTo>
                <a:lnTo>
                  <a:pt x="78" y="123"/>
                </a:lnTo>
                <a:lnTo>
                  <a:pt x="76" y="121"/>
                </a:lnTo>
                <a:lnTo>
                  <a:pt x="74" y="113"/>
                </a:lnTo>
                <a:lnTo>
                  <a:pt x="70" y="107"/>
                </a:lnTo>
                <a:lnTo>
                  <a:pt x="69" y="104"/>
                </a:lnTo>
                <a:lnTo>
                  <a:pt x="67" y="102"/>
                </a:lnTo>
                <a:lnTo>
                  <a:pt x="61" y="100"/>
                </a:lnTo>
                <a:lnTo>
                  <a:pt x="57" y="96"/>
                </a:lnTo>
                <a:lnTo>
                  <a:pt x="57" y="86"/>
                </a:lnTo>
                <a:lnTo>
                  <a:pt x="57" y="79"/>
                </a:lnTo>
                <a:lnTo>
                  <a:pt x="51" y="73"/>
                </a:lnTo>
                <a:lnTo>
                  <a:pt x="47" y="67"/>
                </a:lnTo>
                <a:lnTo>
                  <a:pt x="47" y="61"/>
                </a:lnTo>
                <a:lnTo>
                  <a:pt x="46" y="59"/>
                </a:lnTo>
                <a:lnTo>
                  <a:pt x="40" y="57"/>
                </a:lnTo>
                <a:lnTo>
                  <a:pt x="28" y="57"/>
                </a:lnTo>
                <a:lnTo>
                  <a:pt x="28" y="63"/>
                </a:lnTo>
                <a:lnTo>
                  <a:pt x="28" y="67"/>
                </a:lnTo>
                <a:lnTo>
                  <a:pt x="23" y="67"/>
                </a:lnTo>
                <a:lnTo>
                  <a:pt x="19" y="67"/>
                </a:lnTo>
                <a:lnTo>
                  <a:pt x="19" y="61"/>
                </a:lnTo>
                <a:lnTo>
                  <a:pt x="17" y="59"/>
                </a:lnTo>
                <a:lnTo>
                  <a:pt x="9" y="57"/>
                </a:lnTo>
                <a:lnTo>
                  <a:pt x="0" y="57"/>
                </a:lnTo>
                <a:lnTo>
                  <a:pt x="0" y="36"/>
                </a:lnTo>
                <a:lnTo>
                  <a:pt x="0" y="13"/>
                </a:lnTo>
                <a:lnTo>
                  <a:pt x="1" y="11"/>
                </a:lnTo>
                <a:lnTo>
                  <a:pt x="3" y="9"/>
                </a:lnTo>
                <a:lnTo>
                  <a:pt x="11" y="8"/>
                </a:lnTo>
                <a:lnTo>
                  <a:pt x="19" y="6"/>
                </a:lnTo>
                <a:lnTo>
                  <a:pt x="21" y="2"/>
                </a:lnTo>
                <a:lnTo>
                  <a:pt x="23" y="0"/>
                </a:lnTo>
                <a:lnTo>
                  <a:pt x="26" y="2"/>
                </a:lnTo>
                <a:lnTo>
                  <a:pt x="28" y="6"/>
                </a:lnTo>
                <a:lnTo>
                  <a:pt x="40" y="8"/>
                </a:lnTo>
                <a:lnTo>
                  <a:pt x="51" y="9"/>
                </a:lnTo>
                <a:lnTo>
                  <a:pt x="55" y="11"/>
                </a:lnTo>
                <a:lnTo>
                  <a:pt x="57" y="13"/>
                </a:lnTo>
                <a:lnTo>
                  <a:pt x="59" y="17"/>
                </a:lnTo>
                <a:lnTo>
                  <a:pt x="61" y="19"/>
                </a:lnTo>
                <a:lnTo>
                  <a:pt x="65" y="21"/>
                </a:lnTo>
                <a:lnTo>
                  <a:pt x="67" y="25"/>
                </a:lnTo>
                <a:lnTo>
                  <a:pt x="74" y="27"/>
                </a:lnTo>
                <a:lnTo>
                  <a:pt x="82" y="29"/>
                </a:lnTo>
                <a:lnTo>
                  <a:pt x="84" y="31"/>
                </a:lnTo>
                <a:lnTo>
                  <a:pt x="86" y="34"/>
                </a:lnTo>
                <a:lnTo>
                  <a:pt x="94" y="36"/>
                </a:lnTo>
                <a:lnTo>
                  <a:pt x="101" y="38"/>
                </a:lnTo>
                <a:lnTo>
                  <a:pt x="103" y="40"/>
                </a:lnTo>
                <a:lnTo>
                  <a:pt x="105" y="44"/>
                </a:lnTo>
                <a:lnTo>
                  <a:pt x="117" y="46"/>
                </a:lnTo>
                <a:lnTo>
                  <a:pt x="130" y="48"/>
                </a:lnTo>
                <a:lnTo>
                  <a:pt x="132" y="52"/>
                </a:lnTo>
                <a:lnTo>
                  <a:pt x="134" y="54"/>
                </a:lnTo>
                <a:lnTo>
                  <a:pt x="141" y="56"/>
                </a:lnTo>
                <a:lnTo>
                  <a:pt x="149" y="57"/>
                </a:lnTo>
                <a:lnTo>
                  <a:pt x="151" y="59"/>
                </a:lnTo>
                <a:lnTo>
                  <a:pt x="153" y="63"/>
                </a:lnTo>
                <a:lnTo>
                  <a:pt x="155" y="69"/>
                </a:lnTo>
                <a:lnTo>
                  <a:pt x="159" y="79"/>
                </a:lnTo>
                <a:lnTo>
                  <a:pt x="161" y="80"/>
                </a:lnTo>
                <a:lnTo>
                  <a:pt x="163" y="82"/>
                </a:lnTo>
                <a:lnTo>
                  <a:pt x="163" y="102"/>
                </a:lnTo>
                <a:lnTo>
                  <a:pt x="163" y="121"/>
                </a:lnTo>
                <a:lnTo>
                  <a:pt x="161" y="123"/>
                </a:lnTo>
                <a:lnTo>
                  <a:pt x="159" y="127"/>
                </a:lnTo>
                <a:lnTo>
                  <a:pt x="155" y="123"/>
                </a:lnTo>
                <a:lnTo>
                  <a:pt x="153" y="121"/>
                </a:lnTo>
                <a:lnTo>
                  <a:pt x="141" y="119"/>
                </a:lnTo>
                <a:lnTo>
                  <a:pt x="130" y="117"/>
                </a:lnTo>
                <a:lnTo>
                  <a:pt x="126" y="113"/>
                </a:lnTo>
                <a:lnTo>
                  <a:pt x="124" y="111"/>
                </a:lnTo>
                <a:lnTo>
                  <a:pt x="115" y="111"/>
                </a:lnTo>
                <a:lnTo>
                  <a:pt x="105" y="111"/>
                </a:lnTo>
                <a:lnTo>
                  <a:pt x="103" y="113"/>
                </a:lnTo>
                <a:lnTo>
                  <a:pt x="101" y="117"/>
                </a:lnTo>
                <a:lnTo>
                  <a:pt x="97" y="119"/>
                </a:lnTo>
                <a:lnTo>
                  <a:pt x="95" y="121"/>
                </a:lnTo>
                <a:lnTo>
                  <a:pt x="94" y="123"/>
                </a:lnTo>
                <a:lnTo>
                  <a:pt x="92" y="127"/>
                </a:lnTo>
                <a:lnTo>
                  <a:pt x="86" y="127"/>
                </a:lnTo>
                <a:lnTo>
                  <a:pt x="82" y="127"/>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27" name="Freeform 120"/>
          <p:cNvSpPr>
            <a:spLocks/>
          </p:cNvSpPr>
          <p:nvPr/>
        </p:nvSpPr>
        <p:spPr bwMode="auto">
          <a:xfrm>
            <a:off x="2130425" y="3221038"/>
            <a:ext cx="268288" cy="214312"/>
          </a:xfrm>
          <a:custGeom>
            <a:avLst/>
            <a:gdLst>
              <a:gd name="T0" fmla="*/ 62560 w 223"/>
              <a:gd name="T1" fmla="*/ 212391 h 223"/>
              <a:gd name="T2" fmla="*/ 48123 w 223"/>
              <a:gd name="T3" fmla="*/ 206625 h 223"/>
              <a:gd name="T4" fmla="*/ 37296 w 223"/>
              <a:gd name="T5" fmla="*/ 202780 h 223"/>
              <a:gd name="T6" fmla="*/ 30077 w 223"/>
              <a:gd name="T7" fmla="*/ 197975 h 223"/>
              <a:gd name="T8" fmla="*/ 12031 w 223"/>
              <a:gd name="T9" fmla="*/ 173949 h 223"/>
              <a:gd name="T10" fmla="*/ 7218 w 223"/>
              <a:gd name="T11" fmla="*/ 148001 h 223"/>
              <a:gd name="T12" fmla="*/ 13234 w 223"/>
              <a:gd name="T13" fmla="*/ 142235 h 223"/>
              <a:gd name="T14" fmla="*/ 20452 w 223"/>
              <a:gd name="T15" fmla="*/ 138390 h 223"/>
              <a:gd name="T16" fmla="*/ 25265 w 223"/>
              <a:gd name="T17" fmla="*/ 132624 h 223"/>
              <a:gd name="T18" fmla="*/ 32483 w 223"/>
              <a:gd name="T19" fmla="*/ 129741 h 223"/>
              <a:gd name="T20" fmla="*/ 37296 w 223"/>
              <a:gd name="T21" fmla="*/ 123975 h 223"/>
              <a:gd name="T22" fmla="*/ 43311 w 223"/>
              <a:gd name="T23" fmla="*/ 114364 h 223"/>
              <a:gd name="T24" fmla="*/ 50529 w 223"/>
              <a:gd name="T25" fmla="*/ 105715 h 223"/>
              <a:gd name="T26" fmla="*/ 52936 w 223"/>
              <a:gd name="T27" fmla="*/ 94182 h 223"/>
              <a:gd name="T28" fmla="*/ 50529 w 223"/>
              <a:gd name="T29" fmla="*/ 81689 h 223"/>
              <a:gd name="T30" fmla="*/ 50529 w 223"/>
              <a:gd name="T31" fmla="*/ 77845 h 223"/>
              <a:gd name="T32" fmla="*/ 52936 w 223"/>
              <a:gd name="T33" fmla="*/ 66312 h 223"/>
              <a:gd name="T34" fmla="*/ 50529 w 223"/>
              <a:gd name="T35" fmla="*/ 53819 h 223"/>
              <a:gd name="T36" fmla="*/ 50529 w 223"/>
              <a:gd name="T37" fmla="*/ 49974 h 223"/>
              <a:gd name="T38" fmla="*/ 55342 w 223"/>
              <a:gd name="T39" fmla="*/ 35559 h 223"/>
              <a:gd name="T40" fmla="*/ 62560 w 223"/>
              <a:gd name="T41" fmla="*/ 22104 h 223"/>
              <a:gd name="T42" fmla="*/ 73388 w 223"/>
              <a:gd name="T43" fmla="*/ 20182 h 223"/>
              <a:gd name="T44" fmla="*/ 80606 w 223"/>
              <a:gd name="T45" fmla="*/ 13455 h 223"/>
              <a:gd name="T46" fmla="*/ 85419 w 223"/>
              <a:gd name="T47" fmla="*/ 3844 h 223"/>
              <a:gd name="T48" fmla="*/ 98653 w 223"/>
              <a:gd name="T49" fmla="*/ 0 h 223"/>
              <a:gd name="T50" fmla="*/ 113090 w 223"/>
              <a:gd name="T51" fmla="*/ 3844 h 223"/>
              <a:gd name="T52" fmla="*/ 125120 w 223"/>
              <a:gd name="T53" fmla="*/ 7688 h 223"/>
              <a:gd name="T54" fmla="*/ 135948 w 223"/>
              <a:gd name="T55" fmla="*/ 13455 h 223"/>
              <a:gd name="T56" fmla="*/ 143167 w 223"/>
              <a:gd name="T57" fmla="*/ 17299 h 223"/>
              <a:gd name="T58" fmla="*/ 147979 w 223"/>
              <a:gd name="T59" fmla="*/ 22104 h 223"/>
              <a:gd name="T60" fmla="*/ 155197 w 223"/>
              <a:gd name="T61" fmla="*/ 31714 h 223"/>
              <a:gd name="T62" fmla="*/ 158807 w 223"/>
              <a:gd name="T63" fmla="*/ 40364 h 223"/>
              <a:gd name="T64" fmla="*/ 163619 w 223"/>
              <a:gd name="T65" fmla="*/ 49974 h 223"/>
              <a:gd name="T66" fmla="*/ 170837 w 223"/>
              <a:gd name="T67" fmla="*/ 57663 h 223"/>
              <a:gd name="T68" fmla="*/ 184071 w 223"/>
              <a:gd name="T69" fmla="*/ 59585 h 223"/>
              <a:gd name="T70" fmla="*/ 193696 w 223"/>
              <a:gd name="T71" fmla="*/ 62468 h 223"/>
              <a:gd name="T72" fmla="*/ 208133 w 223"/>
              <a:gd name="T73" fmla="*/ 68234 h 223"/>
              <a:gd name="T74" fmla="*/ 211742 w 223"/>
              <a:gd name="T75" fmla="*/ 77845 h 223"/>
              <a:gd name="T76" fmla="*/ 218961 w 223"/>
              <a:gd name="T77" fmla="*/ 86494 h 223"/>
              <a:gd name="T78" fmla="*/ 223773 w 223"/>
              <a:gd name="T79" fmla="*/ 96104 h 223"/>
              <a:gd name="T80" fmla="*/ 230992 w 223"/>
              <a:gd name="T81" fmla="*/ 105715 h 223"/>
              <a:gd name="T82" fmla="*/ 235804 w 223"/>
              <a:gd name="T83" fmla="*/ 114364 h 223"/>
              <a:gd name="T84" fmla="*/ 241819 w 223"/>
              <a:gd name="T85" fmla="*/ 123975 h 223"/>
              <a:gd name="T86" fmla="*/ 244225 w 223"/>
              <a:gd name="T87" fmla="*/ 132624 h 223"/>
              <a:gd name="T88" fmla="*/ 253850 w 223"/>
              <a:gd name="T89" fmla="*/ 140313 h 223"/>
              <a:gd name="T90" fmla="*/ 265881 w 223"/>
              <a:gd name="T91" fmla="*/ 142235 h 223"/>
              <a:gd name="T92" fmla="*/ 268287 w 223"/>
              <a:gd name="T93" fmla="*/ 158572 h 223"/>
              <a:gd name="T94" fmla="*/ 265881 w 223"/>
              <a:gd name="T95" fmla="*/ 175871 h 223"/>
              <a:gd name="T96" fmla="*/ 249038 w 223"/>
              <a:gd name="T97" fmla="*/ 176832 h 223"/>
              <a:gd name="T98" fmla="*/ 235804 w 223"/>
              <a:gd name="T99" fmla="*/ 175871 h 223"/>
              <a:gd name="T100" fmla="*/ 230992 w 223"/>
              <a:gd name="T101" fmla="*/ 170105 h 223"/>
              <a:gd name="T102" fmla="*/ 223773 w 223"/>
              <a:gd name="T103" fmla="*/ 166261 h 223"/>
              <a:gd name="T104" fmla="*/ 191290 w 223"/>
              <a:gd name="T105" fmla="*/ 164339 h 223"/>
              <a:gd name="T106" fmla="*/ 158807 w 223"/>
              <a:gd name="T107" fmla="*/ 166261 h 223"/>
              <a:gd name="T108" fmla="*/ 155197 w 223"/>
              <a:gd name="T109" fmla="*/ 170105 h 223"/>
              <a:gd name="T110" fmla="*/ 147979 w 223"/>
              <a:gd name="T111" fmla="*/ 175871 h 223"/>
              <a:gd name="T112" fmla="*/ 143167 w 223"/>
              <a:gd name="T113" fmla="*/ 184521 h 223"/>
              <a:gd name="T114" fmla="*/ 135948 w 223"/>
              <a:gd name="T115" fmla="*/ 194131 h 223"/>
              <a:gd name="T116" fmla="*/ 131136 w 223"/>
              <a:gd name="T117" fmla="*/ 202780 h 223"/>
              <a:gd name="T118" fmla="*/ 125120 w 223"/>
              <a:gd name="T119" fmla="*/ 212391 h 223"/>
              <a:gd name="T120" fmla="*/ 95043 w 223"/>
              <a:gd name="T121" fmla="*/ 214313 h 22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3"/>
              <a:gd name="T184" fmla="*/ 0 h 223"/>
              <a:gd name="T185" fmla="*/ 223 w 223"/>
              <a:gd name="T186" fmla="*/ 223 h 22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3" h="223">
                <a:moveTo>
                  <a:pt x="54" y="223"/>
                </a:moveTo>
                <a:lnTo>
                  <a:pt x="52" y="221"/>
                </a:lnTo>
                <a:lnTo>
                  <a:pt x="48" y="219"/>
                </a:lnTo>
                <a:lnTo>
                  <a:pt x="40" y="215"/>
                </a:lnTo>
                <a:lnTo>
                  <a:pt x="35" y="213"/>
                </a:lnTo>
                <a:lnTo>
                  <a:pt x="31" y="211"/>
                </a:lnTo>
                <a:lnTo>
                  <a:pt x="29" y="209"/>
                </a:lnTo>
                <a:lnTo>
                  <a:pt x="25" y="206"/>
                </a:lnTo>
                <a:lnTo>
                  <a:pt x="19" y="204"/>
                </a:lnTo>
                <a:lnTo>
                  <a:pt x="10" y="181"/>
                </a:lnTo>
                <a:lnTo>
                  <a:pt x="0" y="156"/>
                </a:lnTo>
                <a:lnTo>
                  <a:pt x="6" y="154"/>
                </a:lnTo>
                <a:lnTo>
                  <a:pt x="10" y="152"/>
                </a:lnTo>
                <a:lnTo>
                  <a:pt x="11" y="148"/>
                </a:lnTo>
                <a:lnTo>
                  <a:pt x="15" y="146"/>
                </a:lnTo>
                <a:lnTo>
                  <a:pt x="17" y="144"/>
                </a:lnTo>
                <a:lnTo>
                  <a:pt x="19" y="142"/>
                </a:lnTo>
                <a:lnTo>
                  <a:pt x="21" y="138"/>
                </a:lnTo>
                <a:lnTo>
                  <a:pt x="25" y="136"/>
                </a:lnTo>
                <a:lnTo>
                  <a:pt x="27" y="135"/>
                </a:lnTo>
                <a:lnTo>
                  <a:pt x="29" y="131"/>
                </a:lnTo>
                <a:lnTo>
                  <a:pt x="31" y="129"/>
                </a:lnTo>
                <a:lnTo>
                  <a:pt x="35" y="127"/>
                </a:lnTo>
                <a:lnTo>
                  <a:pt x="36" y="119"/>
                </a:lnTo>
                <a:lnTo>
                  <a:pt x="38" y="112"/>
                </a:lnTo>
                <a:lnTo>
                  <a:pt x="42" y="110"/>
                </a:lnTo>
                <a:lnTo>
                  <a:pt x="44" y="108"/>
                </a:lnTo>
                <a:lnTo>
                  <a:pt x="44" y="98"/>
                </a:lnTo>
                <a:lnTo>
                  <a:pt x="44" y="89"/>
                </a:lnTo>
                <a:lnTo>
                  <a:pt x="42" y="85"/>
                </a:lnTo>
                <a:lnTo>
                  <a:pt x="38" y="83"/>
                </a:lnTo>
                <a:lnTo>
                  <a:pt x="42" y="81"/>
                </a:lnTo>
                <a:lnTo>
                  <a:pt x="44" y="79"/>
                </a:lnTo>
                <a:lnTo>
                  <a:pt x="44" y="69"/>
                </a:lnTo>
                <a:lnTo>
                  <a:pt x="44" y="60"/>
                </a:lnTo>
                <a:lnTo>
                  <a:pt x="42" y="56"/>
                </a:lnTo>
                <a:lnTo>
                  <a:pt x="38" y="54"/>
                </a:lnTo>
                <a:lnTo>
                  <a:pt x="42" y="52"/>
                </a:lnTo>
                <a:lnTo>
                  <a:pt x="44" y="50"/>
                </a:lnTo>
                <a:lnTo>
                  <a:pt x="46" y="37"/>
                </a:lnTo>
                <a:lnTo>
                  <a:pt x="48" y="25"/>
                </a:lnTo>
                <a:lnTo>
                  <a:pt x="52" y="23"/>
                </a:lnTo>
                <a:lnTo>
                  <a:pt x="54" y="21"/>
                </a:lnTo>
                <a:lnTo>
                  <a:pt x="61" y="21"/>
                </a:lnTo>
                <a:lnTo>
                  <a:pt x="67" y="21"/>
                </a:lnTo>
                <a:lnTo>
                  <a:pt x="67" y="14"/>
                </a:lnTo>
                <a:lnTo>
                  <a:pt x="67" y="6"/>
                </a:lnTo>
                <a:lnTo>
                  <a:pt x="71" y="4"/>
                </a:lnTo>
                <a:lnTo>
                  <a:pt x="73" y="0"/>
                </a:lnTo>
                <a:lnTo>
                  <a:pt x="82" y="0"/>
                </a:lnTo>
                <a:lnTo>
                  <a:pt x="92" y="0"/>
                </a:lnTo>
                <a:lnTo>
                  <a:pt x="94" y="4"/>
                </a:lnTo>
                <a:lnTo>
                  <a:pt x="98" y="6"/>
                </a:lnTo>
                <a:lnTo>
                  <a:pt x="104" y="8"/>
                </a:lnTo>
                <a:lnTo>
                  <a:pt x="111" y="10"/>
                </a:lnTo>
                <a:lnTo>
                  <a:pt x="113" y="14"/>
                </a:lnTo>
                <a:lnTo>
                  <a:pt x="117" y="16"/>
                </a:lnTo>
                <a:lnTo>
                  <a:pt x="119" y="18"/>
                </a:lnTo>
                <a:lnTo>
                  <a:pt x="121" y="21"/>
                </a:lnTo>
                <a:lnTo>
                  <a:pt x="123" y="23"/>
                </a:lnTo>
                <a:lnTo>
                  <a:pt x="127" y="25"/>
                </a:lnTo>
                <a:lnTo>
                  <a:pt x="129" y="33"/>
                </a:lnTo>
                <a:lnTo>
                  <a:pt x="130" y="41"/>
                </a:lnTo>
                <a:lnTo>
                  <a:pt x="132" y="42"/>
                </a:lnTo>
                <a:lnTo>
                  <a:pt x="136" y="44"/>
                </a:lnTo>
                <a:lnTo>
                  <a:pt x="136" y="52"/>
                </a:lnTo>
                <a:lnTo>
                  <a:pt x="136" y="60"/>
                </a:lnTo>
                <a:lnTo>
                  <a:pt x="142" y="60"/>
                </a:lnTo>
                <a:lnTo>
                  <a:pt x="150" y="60"/>
                </a:lnTo>
                <a:lnTo>
                  <a:pt x="153" y="62"/>
                </a:lnTo>
                <a:lnTo>
                  <a:pt x="155" y="64"/>
                </a:lnTo>
                <a:lnTo>
                  <a:pt x="161" y="65"/>
                </a:lnTo>
                <a:lnTo>
                  <a:pt x="169" y="69"/>
                </a:lnTo>
                <a:lnTo>
                  <a:pt x="173" y="71"/>
                </a:lnTo>
                <a:lnTo>
                  <a:pt x="175" y="73"/>
                </a:lnTo>
                <a:lnTo>
                  <a:pt x="176" y="81"/>
                </a:lnTo>
                <a:lnTo>
                  <a:pt x="178" y="89"/>
                </a:lnTo>
                <a:lnTo>
                  <a:pt x="182" y="90"/>
                </a:lnTo>
                <a:lnTo>
                  <a:pt x="184" y="92"/>
                </a:lnTo>
                <a:lnTo>
                  <a:pt x="186" y="100"/>
                </a:lnTo>
                <a:lnTo>
                  <a:pt x="190" y="108"/>
                </a:lnTo>
                <a:lnTo>
                  <a:pt x="192" y="110"/>
                </a:lnTo>
                <a:lnTo>
                  <a:pt x="194" y="112"/>
                </a:lnTo>
                <a:lnTo>
                  <a:pt x="196" y="119"/>
                </a:lnTo>
                <a:lnTo>
                  <a:pt x="198" y="127"/>
                </a:lnTo>
                <a:lnTo>
                  <a:pt x="201" y="129"/>
                </a:lnTo>
                <a:lnTo>
                  <a:pt x="203" y="131"/>
                </a:lnTo>
                <a:lnTo>
                  <a:pt x="203" y="138"/>
                </a:lnTo>
                <a:lnTo>
                  <a:pt x="203" y="146"/>
                </a:lnTo>
                <a:lnTo>
                  <a:pt x="211" y="146"/>
                </a:lnTo>
                <a:lnTo>
                  <a:pt x="219" y="146"/>
                </a:lnTo>
                <a:lnTo>
                  <a:pt x="221" y="148"/>
                </a:lnTo>
                <a:lnTo>
                  <a:pt x="223" y="152"/>
                </a:lnTo>
                <a:lnTo>
                  <a:pt x="223" y="165"/>
                </a:lnTo>
                <a:lnTo>
                  <a:pt x="223" y="181"/>
                </a:lnTo>
                <a:lnTo>
                  <a:pt x="221" y="183"/>
                </a:lnTo>
                <a:lnTo>
                  <a:pt x="219" y="184"/>
                </a:lnTo>
                <a:lnTo>
                  <a:pt x="207" y="184"/>
                </a:lnTo>
                <a:lnTo>
                  <a:pt x="198" y="184"/>
                </a:lnTo>
                <a:lnTo>
                  <a:pt x="196" y="183"/>
                </a:lnTo>
                <a:lnTo>
                  <a:pt x="194" y="181"/>
                </a:lnTo>
                <a:lnTo>
                  <a:pt x="192" y="177"/>
                </a:lnTo>
                <a:lnTo>
                  <a:pt x="190" y="175"/>
                </a:lnTo>
                <a:lnTo>
                  <a:pt x="186" y="173"/>
                </a:lnTo>
                <a:lnTo>
                  <a:pt x="184" y="171"/>
                </a:lnTo>
                <a:lnTo>
                  <a:pt x="159" y="171"/>
                </a:lnTo>
                <a:lnTo>
                  <a:pt x="136" y="171"/>
                </a:lnTo>
                <a:lnTo>
                  <a:pt x="132" y="173"/>
                </a:lnTo>
                <a:lnTo>
                  <a:pt x="130" y="175"/>
                </a:lnTo>
                <a:lnTo>
                  <a:pt x="129" y="177"/>
                </a:lnTo>
                <a:lnTo>
                  <a:pt x="127" y="181"/>
                </a:lnTo>
                <a:lnTo>
                  <a:pt x="123" y="183"/>
                </a:lnTo>
                <a:lnTo>
                  <a:pt x="121" y="184"/>
                </a:lnTo>
                <a:lnTo>
                  <a:pt x="119" y="192"/>
                </a:lnTo>
                <a:lnTo>
                  <a:pt x="117" y="200"/>
                </a:lnTo>
                <a:lnTo>
                  <a:pt x="113" y="202"/>
                </a:lnTo>
                <a:lnTo>
                  <a:pt x="111" y="204"/>
                </a:lnTo>
                <a:lnTo>
                  <a:pt x="109" y="211"/>
                </a:lnTo>
                <a:lnTo>
                  <a:pt x="107" y="219"/>
                </a:lnTo>
                <a:lnTo>
                  <a:pt x="104" y="221"/>
                </a:lnTo>
                <a:lnTo>
                  <a:pt x="102" y="223"/>
                </a:lnTo>
                <a:lnTo>
                  <a:pt x="79" y="223"/>
                </a:lnTo>
                <a:lnTo>
                  <a:pt x="54" y="223"/>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28" name="Freeform 121"/>
          <p:cNvSpPr>
            <a:spLocks/>
          </p:cNvSpPr>
          <p:nvPr/>
        </p:nvSpPr>
        <p:spPr bwMode="auto">
          <a:xfrm>
            <a:off x="2017713" y="3176588"/>
            <a:ext cx="157162" cy="192087"/>
          </a:xfrm>
          <a:custGeom>
            <a:avLst/>
            <a:gdLst>
              <a:gd name="T0" fmla="*/ 100866 w 134"/>
              <a:gd name="T1" fmla="*/ 182672 h 204"/>
              <a:gd name="T2" fmla="*/ 100866 w 134"/>
              <a:gd name="T3" fmla="*/ 168548 h 204"/>
              <a:gd name="T4" fmla="*/ 100866 w 134"/>
              <a:gd name="T5" fmla="*/ 155365 h 204"/>
              <a:gd name="T6" fmla="*/ 90310 w 134"/>
              <a:gd name="T7" fmla="*/ 146891 h 204"/>
              <a:gd name="T8" fmla="*/ 68026 w 134"/>
              <a:gd name="T9" fmla="*/ 146891 h 204"/>
              <a:gd name="T10" fmla="*/ 56297 w 134"/>
              <a:gd name="T11" fmla="*/ 131825 h 204"/>
              <a:gd name="T12" fmla="*/ 56297 w 134"/>
              <a:gd name="T13" fmla="*/ 105460 h 204"/>
              <a:gd name="T14" fmla="*/ 56297 w 134"/>
              <a:gd name="T15" fmla="*/ 81920 h 204"/>
              <a:gd name="T16" fmla="*/ 41050 w 134"/>
              <a:gd name="T17" fmla="*/ 63088 h 204"/>
              <a:gd name="T18" fmla="*/ 15247 w 134"/>
              <a:gd name="T19" fmla="*/ 50847 h 204"/>
              <a:gd name="T20" fmla="*/ 4691 w 134"/>
              <a:gd name="T21" fmla="*/ 41431 h 204"/>
              <a:gd name="T22" fmla="*/ 0 w 134"/>
              <a:gd name="T23" fmla="*/ 27307 h 204"/>
              <a:gd name="T24" fmla="*/ 0 w 134"/>
              <a:gd name="T25" fmla="*/ 15066 h 204"/>
              <a:gd name="T26" fmla="*/ 4691 w 134"/>
              <a:gd name="T27" fmla="*/ 5650 h 204"/>
              <a:gd name="T28" fmla="*/ 15247 w 134"/>
              <a:gd name="T29" fmla="*/ 0 h 204"/>
              <a:gd name="T30" fmla="*/ 29321 w 134"/>
              <a:gd name="T31" fmla="*/ 5650 h 204"/>
              <a:gd name="T32" fmla="*/ 42223 w 134"/>
              <a:gd name="T33" fmla="*/ 13183 h 204"/>
              <a:gd name="T34" fmla="*/ 46914 w 134"/>
              <a:gd name="T35" fmla="*/ 16949 h 204"/>
              <a:gd name="T36" fmla="*/ 53951 w 134"/>
              <a:gd name="T37" fmla="*/ 19774 h 204"/>
              <a:gd name="T38" fmla="*/ 65680 w 134"/>
              <a:gd name="T39" fmla="*/ 25423 h 204"/>
              <a:gd name="T40" fmla="*/ 76236 w 134"/>
              <a:gd name="T41" fmla="*/ 29190 h 204"/>
              <a:gd name="T42" fmla="*/ 80927 w 134"/>
              <a:gd name="T43" fmla="*/ 34839 h 204"/>
              <a:gd name="T44" fmla="*/ 87964 w 134"/>
              <a:gd name="T45" fmla="*/ 39548 h 204"/>
              <a:gd name="T46" fmla="*/ 103212 w 134"/>
              <a:gd name="T47" fmla="*/ 43314 h 204"/>
              <a:gd name="T48" fmla="*/ 121977 w 134"/>
              <a:gd name="T49" fmla="*/ 48964 h 204"/>
              <a:gd name="T50" fmla="*/ 132533 w 134"/>
              <a:gd name="T51" fmla="*/ 52730 h 204"/>
              <a:gd name="T52" fmla="*/ 144262 w 134"/>
              <a:gd name="T53" fmla="*/ 58380 h 204"/>
              <a:gd name="T54" fmla="*/ 148953 w 134"/>
              <a:gd name="T55" fmla="*/ 62146 h 204"/>
              <a:gd name="T56" fmla="*/ 154817 w 134"/>
              <a:gd name="T57" fmla="*/ 66854 h 204"/>
              <a:gd name="T58" fmla="*/ 157163 w 134"/>
              <a:gd name="T59" fmla="*/ 78153 h 204"/>
              <a:gd name="T60" fmla="*/ 154817 w 134"/>
              <a:gd name="T61" fmla="*/ 88511 h 204"/>
              <a:gd name="T62" fmla="*/ 153644 w 134"/>
              <a:gd name="T63" fmla="*/ 96044 h 204"/>
              <a:gd name="T64" fmla="*/ 154817 w 134"/>
              <a:gd name="T65" fmla="*/ 103577 h 204"/>
              <a:gd name="T66" fmla="*/ 157163 w 134"/>
              <a:gd name="T67" fmla="*/ 110168 h 204"/>
              <a:gd name="T68" fmla="*/ 154817 w 134"/>
              <a:gd name="T69" fmla="*/ 115818 h 204"/>
              <a:gd name="T70" fmla="*/ 153644 w 134"/>
              <a:gd name="T71" fmla="*/ 123351 h 204"/>
              <a:gd name="T72" fmla="*/ 154817 w 134"/>
              <a:gd name="T73" fmla="*/ 129942 h 204"/>
              <a:gd name="T74" fmla="*/ 157163 w 134"/>
              <a:gd name="T75" fmla="*/ 137475 h 204"/>
              <a:gd name="T76" fmla="*/ 154817 w 134"/>
              <a:gd name="T77" fmla="*/ 145008 h 204"/>
              <a:gd name="T78" fmla="*/ 148953 w 134"/>
              <a:gd name="T79" fmla="*/ 151599 h 204"/>
              <a:gd name="T80" fmla="*/ 144262 w 134"/>
              <a:gd name="T81" fmla="*/ 162898 h 204"/>
              <a:gd name="T82" fmla="*/ 137224 w 134"/>
              <a:gd name="T83" fmla="*/ 166665 h 204"/>
              <a:gd name="T84" fmla="*/ 132533 w 134"/>
              <a:gd name="T85" fmla="*/ 172314 h 204"/>
              <a:gd name="T86" fmla="*/ 125496 w 134"/>
              <a:gd name="T87" fmla="*/ 175139 h 204"/>
              <a:gd name="T88" fmla="*/ 121977 w 134"/>
              <a:gd name="T89" fmla="*/ 180789 h 204"/>
              <a:gd name="T90" fmla="*/ 114940 w 134"/>
              <a:gd name="T91" fmla="*/ 186438 h 204"/>
              <a:gd name="T92" fmla="*/ 105557 w 134"/>
              <a:gd name="T93" fmla="*/ 192088 h 2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4"/>
              <a:gd name="T142" fmla="*/ 0 h 204"/>
              <a:gd name="T143" fmla="*/ 134 w 134"/>
              <a:gd name="T144" fmla="*/ 204 h 2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4" h="204">
                <a:moveTo>
                  <a:pt x="86" y="204"/>
                </a:moveTo>
                <a:lnTo>
                  <a:pt x="86" y="194"/>
                </a:lnTo>
                <a:lnTo>
                  <a:pt x="86" y="184"/>
                </a:lnTo>
                <a:lnTo>
                  <a:pt x="86" y="179"/>
                </a:lnTo>
                <a:lnTo>
                  <a:pt x="86" y="175"/>
                </a:lnTo>
                <a:lnTo>
                  <a:pt x="86" y="165"/>
                </a:lnTo>
                <a:lnTo>
                  <a:pt x="86" y="156"/>
                </a:lnTo>
                <a:lnTo>
                  <a:pt x="77" y="156"/>
                </a:lnTo>
                <a:lnTo>
                  <a:pt x="67" y="156"/>
                </a:lnTo>
                <a:lnTo>
                  <a:pt x="58" y="156"/>
                </a:lnTo>
                <a:lnTo>
                  <a:pt x="48" y="156"/>
                </a:lnTo>
                <a:lnTo>
                  <a:pt x="48" y="140"/>
                </a:lnTo>
                <a:lnTo>
                  <a:pt x="48" y="127"/>
                </a:lnTo>
                <a:lnTo>
                  <a:pt x="48" y="112"/>
                </a:lnTo>
                <a:lnTo>
                  <a:pt x="48" y="98"/>
                </a:lnTo>
                <a:lnTo>
                  <a:pt x="48" y="87"/>
                </a:lnTo>
                <a:lnTo>
                  <a:pt x="50" y="75"/>
                </a:lnTo>
                <a:lnTo>
                  <a:pt x="35" y="67"/>
                </a:lnTo>
                <a:lnTo>
                  <a:pt x="19" y="58"/>
                </a:lnTo>
                <a:lnTo>
                  <a:pt x="13" y="54"/>
                </a:lnTo>
                <a:lnTo>
                  <a:pt x="10" y="48"/>
                </a:lnTo>
                <a:lnTo>
                  <a:pt x="4" y="44"/>
                </a:lnTo>
                <a:lnTo>
                  <a:pt x="0" y="41"/>
                </a:lnTo>
                <a:lnTo>
                  <a:pt x="0" y="29"/>
                </a:lnTo>
                <a:lnTo>
                  <a:pt x="0" y="19"/>
                </a:lnTo>
                <a:lnTo>
                  <a:pt x="0" y="16"/>
                </a:lnTo>
                <a:lnTo>
                  <a:pt x="0" y="10"/>
                </a:lnTo>
                <a:lnTo>
                  <a:pt x="4" y="6"/>
                </a:lnTo>
                <a:lnTo>
                  <a:pt x="10" y="0"/>
                </a:lnTo>
                <a:lnTo>
                  <a:pt x="13" y="0"/>
                </a:lnTo>
                <a:lnTo>
                  <a:pt x="19" y="0"/>
                </a:lnTo>
                <a:lnTo>
                  <a:pt x="25" y="6"/>
                </a:lnTo>
                <a:lnTo>
                  <a:pt x="33" y="10"/>
                </a:lnTo>
                <a:lnTo>
                  <a:pt x="36" y="14"/>
                </a:lnTo>
                <a:lnTo>
                  <a:pt x="38" y="16"/>
                </a:lnTo>
                <a:lnTo>
                  <a:pt x="40" y="18"/>
                </a:lnTo>
                <a:lnTo>
                  <a:pt x="42" y="19"/>
                </a:lnTo>
                <a:lnTo>
                  <a:pt x="46" y="21"/>
                </a:lnTo>
                <a:lnTo>
                  <a:pt x="48" y="25"/>
                </a:lnTo>
                <a:lnTo>
                  <a:pt x="56" y="27"/>
                </a:lnTo>
                <a:lnTo>
                  <a:pt x="63" y="29"/>
                </a:lnTo>
                <a:lnTo>
                  <a:pt x="65" y="31"/>
                </a:lnTo>
                <a:lnTo>
                  <a:pt x="67" y="35"/>
                </a:lnTo>
                <a:lnTo>
                  <a:pt x="69" y="37"/>
                </a:lnTo>
                <a:lnTo>
                  <a:pt x="71" y="41"/>
                </a:lnTo>
                <a:lnTo>
                  <a:pt x="75" y="42"/>
                </a:lnTo>
                <a:lnTo>
                  <a:pt x="77" y="44"/>
                </a:lnTo>
                <a:lnTo>
                  <a:pt x="88" y="46"/>
                </a:lnTo>
                <a:lnTo>
                  <a:pt x="102" y="48"/>
                </a:lnTo>
                <a:lnTo>
                  <a:pt x="104" y="52"/>
                </a:lnTo>
                <a:lnTo>
                  <a:pt x="106" y="54"/>
                </a:lnTo>
                <a:lnTo>
                  <a:pt x="113" y="56"/>
                </a:lnTo>
                <a:lnTo>
                  <a:pt x="121" y="58"/>
                </a:lnTo>
                <a:lnTo>
                  <a:pt x="123" y="62"/>
                </a:lnTo>
                <a:lnTo>
                  <a:pt x="125" y="64"/>
                </a:lnTo>
                <a:lnTo>
                  <a:pt x="127" y="66"/>
                </a:lnTo>
                <a:lnTo>
                  <a:pt x="131" y="69"/>
                </a:lnTo>
                <a:lnTo>
                  <a:pt x="132" y="71"/>
                </a:lnTo>
                <a:lnTo>
                  <a:pt x="134" y="73"/>
                </a:lnTo>
                <a:lnTo>
                  <a:pt x="134" y="83"/>
                </a:lnTo>
                <a:lnTo>
                  <a:pt x="134" y="92"/>
                </a:lnTo>
                <a:lnTo>
                  <a:pt x="132" y="94"/>
                </a:lnTo>
                <a:lnTo>
                  <a:pt x="131" y="98"/>
                </a:lnTo>
                <a:lnTo>
                  <a:pt x="131" y="102"/>
                </a:lnTo>
                <a:lnTo>
                  <a:pt x="131" y="108"/>
                </a:lnTo>
                <a:lnTo>
                  <a:pt x="132" y="110"/>
                </a:lnTo>
                <a:lnTo>
                  <a:pt x="134" y="112"/>
                </a:lnTo>
                <a:lnTo>
                  <a:pt x="134" y="117"/>
                </a:lnTo>
                <a:lnTo>
                  <a:pt x="134" y="121"/>
                </a:lnTo>
                <a:lnTo>
                  <a:pt x="132" y="123"/>
                </a:lnTo>
                <a:lnTo>
                  <a:pt x="131" y="127"/>
                </a:lnTo>
                <a:lnTo>
                  <a:pt x="131" y="131"/>
                </a:lnTo>
                <a:lnTo>
                  <a:pt x="131" y="137"/>
                </a:lnTo>
                <a:lnTo>
                  <a:pt x="132" y="138"/>
                </a:lnTo>
                <a:lnTo>
                  <a:pt x="134" y="140"/>
                </a:lnTo>
                <a:lnTo>
                  <a:pt x="134" y="146"/>
                </a:lnTo>
                <a:lnTo>
                  <a:pt x="134" y="150"/>
                </a:lnTo>
                <a:lnTo>
                  <a:pt x="132" y="154"/>
                </a:lnTo>
                <a:lnTo>
                  <a:pt x="131" y="156"/>
                </a:lnTo>
                <a:lnTo>
                  <a:pt x="127" y="161"/>
                </a:lnTo>
                <a:lnTo>
                  <a:pt x="125" y="169"/>
                </a:lnTo>
                <a:lnTo>
                  <a:pt x="123" y="173"/>
                </a:lnTo>
                <a:lnTo>
                  <a:pt x="121" y="175"/>
                </a:lnTo>
                <a:lnTo>
                  <a:pt x="117" y="177"/>
                </a:lnTo>
                <a:lnTo>
                  <a:pt x="115" y="179"/>
                </a:lnTo>
                <a:lnTo>
                  <a:pt x="113" y="183"/>
                </a:lnTo>
                <a:lnTo>
                  <a:pt x="111" y="184"/>
                </a:lnTo>
                <a:lnTo>
                  <a:pt x="107" y="186"/>
                </a:lnTo>
                <a:lnTo>
                  <a:pt x="106" y="190"/>
                </a:lnTo>
                <a:lnTo>
                  <a:pt x="104" y="192"/>
                </a:lnTo>
                <a:lnTo>
                  <a:pt x="102" y="194"/>
                </a:lnTo>
                <a:lnTo>
                  <a:pt x="98" y="198"/>
                </a:lnTo>
                <a:lnTo>
                  <a:pt x="96" y="204"/>
                </a:lnTo>
                <a:lnTo>
                  <a:pt x="90" y="204"/>
                </a:lnTo>
                <a:lnTo>
                  <a:pt x="86" y="204"/>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29" name="Freeform 122"/>
          <p:cNvSpPr>
            <a:spLocks/>
          </p:cNvSpPr>
          <p:nvPr/>
        </p:nvSpPr>
        <p:spPr bwMode="auto">
          <a:xfrm>
            <a:off x="2343150" y="3194050"/>
            <a:ext cx="173038" cy="166688"/>
          </a:xfrm>
          <a:custGeom>
            <a:avLst/>
            <a:gdLst>
              <a:gd name="T0" fmla="*/ 59292 w 143"/>
              <a:gd name="T1" fmla="*/ 164782 h 175"/>
              <a:gd name="T2" fmla="*/ 48402 w 143"/>
              <a:gd name="T3" fmla="*/ 156210 h 175"/>
              <a:gd name="T4" fmla="*/ 36301 w 143"/>
              <a:gd name="T5" fmla="*/ 146685 h 175"/>
              <a:gd name="T6" fmla="*/ 31461 w 143"/>
              <a:gd name="T7" fmla="*/ 135255 h 175"/>
              <a:gd name="T8" fmla="*/ 25411 w 143"/>
              <a:gd name="T9" fmla="*/ 128587 h 175"/>
              <a:gd name="T10" fmla="*/ 20571 w 143"/>
              <a:gd name="T11" fmla="*/ 117157 h 175"/>
              <a:gd name="T12" fmla="*/ 13311 w 143"/>
              <a:gd name="T13" fmla="*/ 108585 h 175"/>
              <a:gd name="T14" fmla="*/ 8470 w 143"/>
              <a:gd name="T15" fmla="*/ 99060 h 175"/>
              <a:gd name="T16" fmla="*/ 1210 w 143"/>
              <a:gd name="T17" fmla="*/ 89535 h 175"/>
              <a:gd name="T18" fmla="*/ 1210 w 143"/>
              <a:gd name="T19" fmla="*/ 86677 h 175"/>
              <a:gd name="T20" fmla="*/ 8470 w 143"/>
              <a:gd name="T21" fmla="*/ 80962 h 175"/>
              <a:gd name="T22" fmla="*/ 13311 w 143"/>
              <a:gd name="T23" fmla="*/ 77152 h 175"/>
              <a:gd name="T24" fmla="*/ 20571 w 143"/>
              <a:gd name="T25" fmla="*/ 49530 h 175"/>
              <a:gd name="T26" fmla="*/ 25411 w 143"/>
              <a:gd name="T27" fmla="*/ 21907 h 175"/>
              <a:gd name="T28" fmla="*/ 36301 w 143"/>
              <a:gd name="T29" fmla="*/ 17145 h 175"/>
              <a:gd name="T30" fmla="*/ 48402 w 143"/>
              <a:gd name="T31" fmla="*/ 11430 h 175"/>
              <a:gd name="T32" fmla="*/ 55662 w 143"/>
              <a:gd name="T33" fmla="*/ 7620 h 175"/>
              <a:gd name="T34" fmla="*/ 59292 w 143"/>
              <a:gd name="T35" fmla="*/ 1905 h 175"/>
              <a:gd name="T36" fmla="*/ 66553 w 143"/>
              <a:gd name="T37" fmla="*/ 1905 h 175"/>
              <a:gd name="T38" fmla="*/ 83493 w 143"/>
              <a:gd name="T39" fmla="*/ 7620 h 175"/>
              <a:gd name="T40" fmla="*/ 101644 w 143"/>
              <a:gd name="T41" fmla="*/ 11430 h 175"/>
              <a:gd name="T42" fmla="*/ 106484 w 143"/>
              <a:gd name="T43" fmla="*/ 17145 h 175"/>
              <a:gd name="T44" fmla="*/ 113745 w 143"/>
              <a:gd name="T45" fmla="*/ 21907 h 175"/>
              <a:gd name="T46" fmla="*/ 122215 w 143"/>
              <a:gd name="T47" fmla="*/ 23812 h 175"/>
              <a:gd name="T48" fmla="*/ 131895 w 143"/>
              <a:gd name="T49" fmla="*/ 21907 h 175"/>
              <a:gd name="T50" fmla="*/ 150046 w 143"/>
              <a:gd name="T51" fmla="*/ 23812 h 175"/>
              <a:gd name="T52" fmla="*/ 171827 w 143"/>
              <a:gd name="T53" fmla="*/ 31432 h 175"/>
              <a:gd name="T54" fmla="*/ 171827 w 143"/>
              <a:gd name="T55" fmla="*/ 35242 h 175"/>
              <a:gd name="T56" fmla="*/ 166987 w 143"/>
              <a:gd name="T57" fmla="*/ 55245 h 175"/>
              <a:gd name="T58" fmla="*/ 164567 w 143"/>
              <a:gd name="T59" fmla="*/ 89535 h 175"/>
              <a:gd name="T60" fmla="*/ 159726 w 143"/>
              <a:gd name="T61" fmla="*/ 108585 h 175"/>
              <a:gd name="T62" fmla="*/ 154886 w 143"/>
              <a:gd name="T63" fmla="*/ 122872 h 175"/>
              <a:gd name="T64" fmla="*/ 147626 w 143"/>
              <a:gd name="T65" fmla="*/ 137160 h 175"/>
              <a:gd name="T66" fmla="*/ 124635 w 143"/>
              <a:gd name="T67" fmla="*/ 146685 h 175"/>
              <a:gd name="T68" fmla="*/ 101644 w 143"/>
              <a:gd name="T69" fmla="*/ 156210 h 175"/>
              <a:gd name="T70" fmla="*/ 94384 w 143"/>
              <a:gd name="T71" fmla="*/ 159067 h 175"/>
              <a:gd name="T72" fmla="*/ 89544 w 143"/>
              <a:gd name="T73" fmla="*/ 164782 h 175"/>
              <a:gd name="T74" fmla="*/ 76233 w 143"/>
              <a:gd name="T75" fmla="*/ 166687 h 1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175"/>
              <a:gd name="T116" fmla="*/ 143 w 143"/>
              <a:gd name="T117" fmla="*/ 175 h 1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175">
                <a:moveTo>
                  <a:pt x="53" y="175"/>
                </a:moveTo>
                <a:lnTo>
                  <a:pt x="49" y="173"/>
                </a:lnTo>
                <a:lnTo>
                  <a:pt x="48" y="171"/>
                </a:lnTo>
                <a:lnTo>
                  <a:pt x="40" y="164"/>
                </a:lnTo>
                <a:lnTo>
                  <a:pt x="32" y="156"/>
                </a:lnTo>
                <a:lnTo>
                  <a:pt x="30" y="154"/>
                </a:lnTo>
                <a:lnTo>
                  <a:pt x="28" y="150"/>
                </a:lnTo>
                <a:lnTo>
                  <a:pt x="26" y="142"/>
                </a:lnTo>
                <a:lnTo>
                  <a:pt x="23" y="137"/>
                </a:lnTo>
                <a:lnTo>
                  <a:pt x="21" y="135"/>
                </a:lnTo>
                <a:lnTo>
                  <a:pt x="19" y="131"/>
                </a:lnTo>
                <a:lnTo>
                  <a:pt x="17" y="123"/>
                </a:lnTo>
                <a:lnTo>
                  <a:pt x="15" y="118"/>
                </a:lnTo>
                <a:lnTo>
                  <a:pt x="11" y="114"/>
                </a:lnTo>
                <a:lnTo>
                  <a:pt x="9" y="112"/>
                </a:lnTo>
                <a:lnTo>
                  <a:pt x="7" y="104"/>
                </a:lnTo>
                <a:lnTo>
                  <a:pt x="3" y="98"/>
                </a:lnTo>
                <a:lnTo>
                  <a:pt x="1" y="94"/>
                </a:lnTo>
                <a:lnTo>
                  <a:pt x="0" y="93"/>
                </a:lnTo>
                <a:lnTo>
                  <a:pt x="1" y="91"/>
                </a:lnTo>
                <a:lnTo>
                  <a:pt x="3" y="89"/>
                </a:lnTo>
                <a:lnTo>
                  <a:pt x="7" y="85"/>
                </a:lnTo>
                <a:lnTo>
                  <a:pt x="9" y="83"/>
                </a:lnTo>
                <a:lnTo>
                  <a:pt x="11" y="81"/>
                </a:lnTo>
                <a:lnTo>
                  <a:pt x="15" y="79"/>
                </a:lnTo>
                <a:lnTo>
                  <a:pt x="17" y="52"/>
                </a:lnTo>
                <a:lnTo>
                  <a:pt x="19" y="25"/>
                </a:lnTo>
                <a:lnTo>
                  <a:pt x="21" y="23"/>
                </a:lnTo>
                <a:lnTo>
                  <a:pt x="23" y="22"/>
                </a:lnTo>
                <a:lnTo>
                  <a:pt x="30" y="18"/>
                </a:lnTo>
                <a:lnTo>
                  <a:pt x="38" y="16"/>
                </a:lnTo>
                <a:lnTo>
                  <a:pt x="40" y="12"/>
                </a:lnTo>
                <a:lnTo>
                  <a:pt x="44" y="10"/>
                </a:lnTo>
                <a:lnTo>
                  <a:pt x="46" y="8"/>
                </a:lnTo>
                <a:lnTo>
                  <a:pt x="48" y="6"/>
                </a:lnTo>
                <a:lnTo>
                  <a:pt x="49" y="2"/>
                </a:lnTo>
                <a:lnTo>
                  <a:pt x="53" y="0"/>
                </a:lnTo>
                <a:lnTo>
                  <a:pt x="55" y="2"/>
                </a:lnTo>
                <a:lnTo>
                  <a:pt x="57" y="6"/>
                </a:lnTo>
                <a:lnTo>
                  <a:pt x="69" y="8"/>
                </a:lnTo>
                <a:lnTo>
                  <a:pt x="82" y="10"/>
                </a:lnTo>
                <a:lnTo>
                  <a:pt x="84" y="12"/>
                </a:lnTo>
                <a:lnTo>
                  <a:pt x="86" y="16"/>
                </a:lnTo>
                <a:lnTo>
                  <a:pt x="88" y="18"/>
                </a:lnTo>
                <a:lnTo>
                  <a:pt x="92" y="22"/>
                </a:lnTo>
                <a:lnTo>
                  <a:pt x="94" y="23"/>
                </a:lnTo>
                <a:lnTo>
                  <a:pt x="96" y="25"/>
                </a:lnTo>
                <a:lnTo>
                  <a:pt x="101" y="25"/>
                </a:lnTo>
                <a:lnTo>
                  <a:pt x="105" y="25"/>
                </a:lnTo>
                <a:lnTo>
                  <a:pt x="109" y="23"/>
                </a:lnTo>
                <a:lnTo>
                  <a:pt x="111" y="22"/>
                </a:lnTo>
                <a:lnTo>
                  <a:pt x="124" y="25"/>
                </a:lnTo>
                <a:lnTo>
                  <a:pt x="140" y="29"/>
                </a:lnTo>
                <a:lnTo>
                  <a:pt x="142" y="33"/>
                </a:lnTo>
                <a:lnTo>
                  <a:pt x="143" y="35"/>
                </a:lnTo>
                <a:lnTo>
                  <a:pt x="142" y="37"/>
                </a:lnTo>
                <a:lnTo>
                  <a:pt x="140" y="39"/>
                </a:lnTo>
                <a:lnTo>
                  <a:pt x="138" y="58"/>
                </a:lnTo>
                <a:lnTo>
                  <a:pt x="138" y="75"/>
                </a:lnTo>
                <a:lnTo>
                  <a:pt x="136" y="94"/>
                </a:lnTo>
                <a:lnTo>
                  <a:pt x="136" y="112"/>
                </a:lnTo>
                <a:lnTo>
                  <a:pt x="132" y="114"/>
                </a:lnTo>
                <a:lnTo>
                  <a:pt x="130" y="118"/>
                </a:lnTo>
                <a:lnTo>
                  <a:pt x="128" y="129"/>
                </a:lnTo>
                <a:lnTo>
                  <a:pt x="124" y="141"/>
                </a:lnTo>
                <a:lnTo>
                  <a:pt x="122" y="144"/>
                </a:lnTo>
                <a:lnTo>
                  <a:pt x="120" y="146"/>
                </a:lnTo>
                <a:lnTo>
                  <a:pt x="103" y="154"/>
                </a:lnTo>
                <a:lnTo>
                  <a:pt x="86" y="160"/>
                </a:lnTo>
                <a:lnTo>
                  <a:pt x="84" y="164"/>
                </a:lnTo>
                <a:lnTo>
                  <a:pt x="82" y="165"/>
                </a:lnTo>
                <a:lnTo>
                  <a:pt x="78" y="167"/>
                </a:lnTo>
                <a:lnTo>
                  <a:pt x="76" y="171"/>
                </a:lnTo>
                <a:lnTo>
                  <a:pt x="74" y="173"/>
                </a:lnTo>
                <a:lnTo>
                  <a:pt x="72" y="175"/>
                </a:lnTo>
                <a:lnTo>
                  <a:pt x="63" y="175"/>
                </a:lnTo>
                <a:lnTo>
                  <a:pt x="53" y="175"/>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30" name="Freeform 123"/>
          <p:cNvSpPr>
            <a:spLocks/>
          </p:cNvSpPr>
          <p:nvPr/>
        </p:nvSpPr>
        <p:spPr bwMode="auto">
          <a:xfrm>
            <a:off x="2211388" y="3141663"/>
            <a:ext cx="187325" cy="138112"/>
          </a:xfrm>
          <a:custGeom>
            <a:avLst/>
            <a:gdLst>
              <a:gd name="T0" fmla="*/ 108072 w 156"/>
              <a:gd name="T1" fmla="*/ 134329 h 146"/>
              <a:gd name="T2" fmla="*/ 97265 w 156"/>
              <a:gd name="T3" fmla="*/ 124869 h 146"/>
              <a:gd name="T4" fmla="*/ 85257 w 156"/>
              <a:gd name="T5" fmla="*/ 116355 h 146"/>
              <a:gd name="T6" fmla="*/ 78052 w 156"/>
              <a:gd name="T7" fmla="*/ 106896 h 146"/>
              <a:gd name="T8" fmla="*/ 74450 w 156"/>
              <a:gd name="T9" fmla="*/ 98382 h 146"/>
              <a:gd name="T10" fmla="*/ 67245 w 156"/>
              <a:gd name="T11" fmla="*/ 94598 h 146"/>
              <a:gd name="T12" fmla="*/ 62442 w 156"/>
              <a:gd name="T13" fmla="*/ 88922 h 146"/>
              <a:gd name="T14" fmla="*/ 50434 w 156"/>
              <a:gd name="T15" fmla="*/ 85138 h 146"/>
              <a:gd name="T16" fmla="*/ 39626 w 156"/>
              <a:gd name="T17" fmla="*/ 79462 h 146"/>
              <a:gd name="T18" fmla="*/ 20414 w 156"/>
              <a:gd name="T19" fmla="*/ 70948 h 146"/>
              <a:gd name="T20" fmla="*/ 4803 w 156"/>
              <a:gd name="T21" fmla="*/ 61489 h 146"/>
              <a:gd name="T22" fmla="*/ 0 w 156"/>
              <a:gd name="T23" fmla="*/ 53921 h 146"/>
              <a:gd name="T24" fmla="*/ 4803 w 156"/>
              <a:gd name="T25" fmla="*/ 49191 h 146"/>
              <a:gd name="T26" fmla="*/ 20414 w 156"/>
              <a:gd name="T27" fmla="*/ 43515 h 146"/>
              <a:gd name="T28" fmla="*/ 39626 w 156"/>
              <a:gd name="T29" fmla="*/ 37839 h 146"/>
              <a:gd name="T30" fmla="*/ 44430 w 156"/>
              <a:gd name="T31" fmla="*/ 29325 h 146"/>
              <a:gd name="T32" fmla="*/ 50434 w 156"/>
              <a:gd name="T33" fmla="*/ 19866 h 146"/>
              <a:gd name="T34" fmla="*/ 55237 w 156"/>
              <a:gd name="T35" fmla="*/ 10406 h 146"/>
              <a:gd name="T36" fmla="*/ 62442 w 156"/>
              <a:gd name="T37" fmla="*/ 1892 h 146"/>
              <a:gd name="T38" fmla="*/ 67245 w 156"/>
              <a:gd name="T39" fmla="*/ 1892 h 146"/>
              <a:gd name="T40" fmla="*/ 94863 w 156"/>
              <a:gd name="T41" fmla="*/ 8514 h 146"/>
              <a:gd name="T42" fmla="*/ 120080 w 156"/>
              <a:gd name="T43" fmla="*/ 10406 h 146"/>
              <a:gd name="T44" fmla="*/ 127285 w 156"/>
              <a:gd name="T45" fmla="*/ 7568 h 146"/>
              <a:gd name="T46" fmla="*/ 130887 w 156"/>
              <a:gd name="T47" fmla="*/ 1892 h 146"/>
              <a:gd name="T48" fmla="*/ 142895 w 156"/>
              <a:gd name="T49" fmla="*/ 0 h 146"/>
              <a:gd name="T50" fmla="*/ 154903 w 156"/>
              <a:gd name="T51" fmla="*/ 14190 h 146"/>
              <a:gd name="T52" fmla="*/ 160907 w 156"/>
              <a:gd name="T53" fmla="*/ 29325 h 146"/>
              <a:gd name="T54" fmla="*/ 175317 w 156"/>
              <a:gd name="T55" fmla="*/ 34055 h 146"/>
              <a:gd name="T56" fmla="*/ 187325 w 156"/>
              <a:gd name="T57" fmla="*/ 43515 h 146"/>
              <a:gd name="T58" fmla="*/ 184923 w 156"/>
              <a:gd name="T59" fmla="*/ 52975 h 146"/>
              <a:gd name="T60" fmla="*/ 177719 w 156"/>
              <a:gd name="T61" fmla="*/ 55813 h 146"/>
              <a:gd name="T62" fmla="*/ 172915 w 156"/>
              <a:gd name="T63" fmla="*/ 61489 h 146"/>
              <a:gd name="T64" fmla="*/ 160907 w 156"/>
              <a:gd name="T65" fmla="*/ 65273 h 146"/>
              <a:gd name="T66" fmla="*/ 150100 w 156"/>
              <a:gd name="T67" fmla="*/ 70948 h 146"/>
              <a:gd name="T68" fmla="*/ 142895 w 156"/>
              <a:gd name="T69" fmla="*/ 98382 h 146"/>
              <a:gd name="T70" fmla="*/ 138092 w 156"/>
              <a:gd name="T71" fmla="*/ 124869 h 146"/>
              <a:gd name="T72" fmla="*/ 130887 w 156"/>
              <a:gd name="T73" fmla="*/ 130545 h 146"/>
              <a:gd name="T74" fmla="*/ 127285 w 156"/>
              <a:gd name="T75" fmla="*/ 134329 h 146"/>
              <a:gd name="T76" fmla="*/ 117679 w 156"/>
              <a:gd name="T77" fmla="*/ 138113 h 1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6"/>
              <a:gd name="T118" fmla="*/ 0 h 146"/>
              <a:gd name="T119" fmla="*/ 156 w 156"/>
              <a:gd name="T120" fmla="*/ 146 h 1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6" h="146">
                <a:moveTo>
                  <a:pt x="92" y="146"/>
                </a:moveTo>
                <a:lnTo>
                  <a:pt x="90" y="142"/>
                </a:lnTo>
                <a:lnTo>
                  <a:pt x="88" y="140"/>
                </a:lnTo>
                <a:lnTo>
                  <a:pt x="81" y="132"/>
                </a:lnTo>
                <a:lnTo>
                  <a:pt x="73" y="127"/>
                </a:lnTo>
                <a:lnTo>
                  <a:pt x="71" y="123"/>
                </a:lnTo>
                <a:lnTo>
                  <a:pt x="69" y="121"/>
                </a:lnTo>
                <a:lnTo>
                  <a:pt x="65" y="113"/>
                </a:lnTo>
                <a:lnTo>
                  <a:pt x="63" y="107"/>
                </a:lnTo>
                <a:lnTo>
                  <a:pt x="62" y="104"/>
                </a:lnTo>
                <a:lnTo>
                  <a:pt x="60" y="102"/>
                </a:lnTo>
                <a:lnTo>
                  <a:pt x="56" y="100"/>
                </a:lnTo>
                <a:lnTo>
                  <a:pt x="54" y="96"/>
                </a:lnTo>
                <a:lnTo>
                  <a:pt x="52" y="94"/>
                </a:lnTo>
                <a:lnTo>
                  <a:pt x="50" y="92"/>
                </a:lnTo>
                <a:lnTo>
                  <a:pt x="42" y="90"/>
                </a:lnTo>
                <a:lnTo>
                  <a:pt x="35" y="86"/>
                </a:lnTo>
                <a:lnTo>
                  <a:pt x="33" y="84"/>
                </a:lnTo>
                <a:lnTo>
                  <a:pt x="31" y="82"/>
                </a:lnTo>
                <a:lnTo>
                  <a:pt x="17" y="75"/>
                </a:lnTo>
                <a:lnTo>
                  <a:pt x="6" y="67"/>
                </a:lnTo>
                <a:lnTo>
                  <a:pt x="4" y="65"/>
                </a:lnTo>
                <a:lnTo>
                  <a:pt x="0" y="63"/>
                </a:lnTo>
                <a:lnTo>
                  <a:pt x="0" y="57"/>
                </a:lnTo>
                <a:lnTo>
                  <a:pt x="0" y="54"/>
                </a:lnTo>
                <a:lnTo>
                  <a:pt x="4" y="52"/>
                </a:lnTo>
                <a:lnTo>
                  <a:pt x="6" y="48"/>
                </a:lnTo>
                <a:lnTo>
                  <a:pt x="17" y="46"/>
                </a:lnTo>
                <a:lnTo>
                  <a:pt x="31" y="44"/>
                </a:lnTo>
                <a:lnTo>
                  <a:pt x="33" y="40"/>
                </a:lnTo>
                <a:lnTo>
                  <a:pt x="35" y="38"/>
                </a:lnTo>
                <a:lnTo>
                  <a:pt x="37" y="31"/>
                </a:lnTo>
                <a:lnTo>
                  <a:pt x="40" y="25"/>
                </a:lnTo>
                <a:lnTo>
                  <a:pt x="42" y="21"/>
                </a:lnTo>
                <a:lnTo>
                  <a:pt x="44" y="19"/>
                </a:lnTo>
                <a:lnTo>
                  <a:pt x="46" y="11"/>
                </a:lnTo>
                <a:lnTo>
                  <a:pt x="50" y="6"/>
                </a:lnTo>
                <a:lnTo>
                  <a:pt x="52" y="2"/>
                </a:lnTo>
                <a:lnTo>
                  <a:pt x="54" y="0"/>
                </a:lnTo>
                <a:lnTo>
                  <a:pt x="56" y="2"/>
                </a:lnTo>
                <a:lnTo>
                  <a:pt x="60" y="6"/>
                </a:lnTo>
                <a:lnTo>
                  <a:pt x="79" y="9"/>
                </a:lnTo>
                <a:lnTo>
                  <a:pt x="98" y="13"/>
                </a:lnTo>
                <a:lnTo>
                  <a:pt x="100" y="11"/>
                </a:lnTo>
                <a:lnTo>
                  <a:pt x="102" y="9"/>
                </a:lnTo>
                <a:lnTo>
                  <a:pt x="106" y="8"/>
                </a:lnTo>
                <a:lnTo>
                  <a:pt x="108" y="6"/>
                </a:lnTo>
                <a:lnTo>
                  <a:pt x="109" y="2"/>
                </a:lnTo>
                <a:lnTo>
                  <a:pt x="111" y="0"/>
                </a:lnTo>
                <a:lnTo>
                  <a:pt x="119" y="0"/>
                </a:lnTo>
                <a:lnTo>
                  <a:pt x="127" y="0"/>
                </a:lnTo>
                <a:lnTo>
                  <a:pt x="129" y="15"/>
                </a:lnTo>
                <a:lnTo>
                  <a:pt x="131" y="29"/>
                </a:lnTo>
                <a:lnTo>
                  <a:pt x="134" y="31"/>
                </a:lnTo>
                <a:lnTo>
                  <a:pt x="136" y="34"/>
                </a:lnTo>
                <a:lnTo>
                  <a:pt x="146" y="36"/>
                </a:lnTo>
                <a:lnTo>
                  <a:pt x="156" y="38"/>
                </a:lnTo>
                <a:lnTo>
                  <a:pt x="156" y="46"/>
                </a:lnTo>
                <a:lnTo>
                  <a:pt x="156" y="54"/>
                </a:lnTo>
                <a:lnTo>
                  <a:pt x="154" y="56"/>
                </a:lnTo>
                <a:lnTo>
                  <a:pt x="152" y="57"/>
                </a:lnTo>
                <a:lnTo>
                  <a:pt x="148" y="59"/>
                </a:lnTo>
                <a:lnTo>
                  <a:pt x="146" y="63"/>
                </a:lnTo>
                <a:lnTo>
                  <a:pt x="144" y="65"/>
                </a:lnTo>
                <a:lnTo>
                  <a:pt x="140" y="67"/>
                </a:lnTo>
                <a:lnTo>
                  <a:pt x="134" y="69"/>
                </a:lnTo>
                <a:lnTo>
                  <a:pt x="127" y="73"/>
                </a:lnTo>
                <a:lnTo>
                  <a:pt x="125" y="75"/>
                </a:lnTo>
                <a:lnTo>
                  <a:pt x="123" y="79"/>
                </a:lnTo>
                <a:lnTo>
                  <a:pt x="119" y="104"/>
                </a:lnTo>
                <a:lnTo>
                  <a:pt x="117" y="130"/>
                </a:lnTo>
                <a:lnTo>
                  <a:pt x="115" y="132"/>
                </a:lnTo>
                <a:lnTo>
                  <a:pt x="111" y="136"/>
                </a:lnTo>
                <a:lnTo>
                  <a:pt x="109" y="138"/>
                </a:lnTo>
                <a:lnTo>
                  <a:pt x="108" y="140"/>
                </a:lnTo>
                <a:lnTo>
                  <a:pt x="106" y="142"/>
                </a:lnTo>
                <a:lnTo>
                  <a:pt x="102" y="146"/>
                </a:lnTo>
                <a:lnTo>
                  <a:pt x="98" y="146"/>
                </a:lnTo>
                <a:lnTo>
                  <a:pt x="92" y="146"/>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31" name="Freeform 124"/>
          <p:cNvSpPr>
            <a:spLocks/>
          </p:cNvSpPr>
          <p:nvPr/>
        </p:nvSpPr>
        <p:spPr bwMode="auto">
          <a:xfrm>
            <a:off x="2005013" y="3086100"/>
            <a:ext cx="206375" cy="155575"/>
          </a:xfrm>
          <a:custGeom>
            <a:avLst/>
            <a:gdLst>
              <a:gd name="T0" fmla="*/ 176552 w 173"/>
              <a:gd name="T1" fmla="*/ 152746 h 165"/>
              <a:gd name="T2" fmla="*/ 169395 w 173"/>
              <a:gd name="T3" fmla="*/ 148975 h 165"/>
              <a:gd name="T4" fmla="*/ 163430 w 173"/>
              <a:gd name="T5" fmla="*/ 143318 h 165"/>
              <a:gd name="T6" fmla="*/ 151501 w 173"/>
              <a:gd name="T7" fmla="*/ 139546 h 165"/>
              <a:gd name="T8" fmla="*/ 139572 w 173"/>
              <a:gd name="T9" fmla="*/ 133889 h 165"/>
              <a:gd name="T10" fmla="*/ 124064 w 173"/>
              <a:gd name="T11" fmla="*/ 130117 h 165"/>
              <a:gd name="T12" fmla="*/ 106170 w 173"/>
              <a:gd name="T13" fmla="*/ 125403 h 165"/>
              <a:gd name="T14" fmla="*/ 101398 w 173"/>
              <a:gd name="T15" fmla="*/ 119746 h 165"/>
              <a:gd name="T16" fmla="*/ 94241 w 173"/>
              <a:gd name="T17" fmla="*/ 115974 h 165"/>
              <a:gd name="T18" fmla="*/ 83504 w 173"/>
              <a:gd name="T19" fmla="*/ 110317 h 165"/>
              <a:gd name="T20" fmla="*/ 71575 w 173"/>
              <a:gd name="T21" fmla="*/ 107488 h 165"/>
              <a:gd name="T22" fmla="*/ 66803 w 173"/>
              <a:gd name="T23" fmla="*/ 103717 h 165"/>
              <a:gd name="T24" fmla="*/ 59646 w 173"/>
              <a:gd name="T25" fmla="*/ 98059 h 165"/>
              <a:gd name="T26" fmla="*/ 46524 w 173"/>
              <a:gd name="T27" fmla="*/ 92402 h 165"/>
              <a:gd name="T28" fmla="*/ 34595 w 173"/>
              <a:gd name="T29" fmla="*/ 86745 h 165"/>
              <a:gd name="T30" fmla="*/ 26244 w 173"/>
              <a:gd name="T31" fmla="*/ 68830 h 165"/>
              <a:gd name="T32" fmla="*/ 7158 w 173"/>
              <a:gd name="T33" fmla="*/ 40544 h 165"/>
              <a:gd name="T34" fmla="*/ 4772 w 173"/>
              <a:gd name="T35" fmla="*/ 27343 h 165"/>
              <a:gd name="T36" fmla="*/ 11929 w 173"/>
              <a:gd name="T37" fmla="*/ 21686 h 165"/>
              <a:gd name="T38" fmla="*/ 11929 w 173"/>
              <a:gd name="T39" fmla="*/ 13200 h 165"/>
              <a:gd name="T40" fmla="*/ 16701 w 173"/>
              <a:gd name="T41" fmla="*/ 9429 h 165"/>
              <a:gd name="T42" fmla="*/ 27437 w 173"/>
              <a:gd name="T43" fmla="*/ 9429 h 165"/>
              <a:gd name="T44" fmla="*/ 39366 w 173"/>
              <a:gd name="T45" fmla="*/ 3772 h 165"/>
              <a:gd name="T46" fmla="*/ 51296 w 173"/>
              <a:gd name="T47" fmla="*/ 0 h 165"/>
              <a:gd name="T48" fmla="*/ 89469 w 173"/>
              <a:gd name="T49" fmla="*/ 0 h 165"/>
              <a:gd name="T50" fmla="*/ 124064 w 173"/>
              <a:gd name="T51" fmla="*/ 1886 h 165"/>
              <a:gd name="T52" fmla="*/ 128835 w 173"/>
              <a:gd name="T53" fmla="*/ 16972 h 165"/>
              <a:gd name="T54" fmla="*/ 135993 w 173"/>
              <a:gd name="T55" fmla="*/ 29229 h 165"/>
              <a:gd name="T56" fmla="*/ 146729 w 173"/>
              <a:gd name="T57" fmla="*/ 34887 h 165"/>
              <a:gd name="T58" fmla="*/ 158658 w 173"/>
              <a:gd name="T59" fmla="*/ 38658 h 165"/>
              <a:gd name="T60" fmla="*/ 163430 w 173"/>
              <a:gd name="T61" fmla="*/ 47144 h 165"/>
              <a:gd name="T62" fmla="*/ 169395 w 173"/>
              <a:gd name="T63" fmla="*/ 56573 h 165"/>
              <a:gd name="T64" fmla="*/ 176552 w 173"/>
              <a:gd name="T65" fmla="*/ 74487 h 165"/>
              <a:gd name="T66" fmla="*/ 181324 w 173"/>
              <a:gd name="T67" fmla="*/ 92402 h 165"/>
              <a:gd name="T68" fmla="*/ 188481 w 173"/>
              <a:gd name="T69" fmla="*/ 98059 h 165"/>
              <a:gd name="T70" fmla="*/ 193253 w 173"/>
              <a:gd name="T71" fmla="*/ 103717 h 165"/>
              <a:gd name="T72" fmla="*/ 196832 w 173"/>
              <a:gd name="T73" fmla="*/ 112203 h 165"/>
              <a:gd name="T74" fmla="*/ 203989 w 173"/>
              <a:gd name="T75" fmla="*/ 119746 h 165"/>
              <a:gd name="T76" fmla="*/ 206375 w 173"/>
              <a:gd name="T77" fmla="*/ 127289 h 165"/>
              <a:gd name="T78" fmla="*/ 203989 w 173"/>
              <a:gd name="T79" fmla="*/ 133889 h 165"/>
              <a:gd name="T80" fmla="*/ 193253 w 173"/>
              <a:gd name="T81" fmla="*/ 143318 h 165"/>
              <a:gd name="T82" fmla="*/ 181324 w 173"/>
              <a:gd name="T83" fmla="*/ 152746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3"/>
              <a:gd name="T127" fmla="*/ 0 h 165"/>
              <a:gd name="T128" fmla="*/ 173 w 173"/>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3" h="165">
                <a:moveTo>
                  <a:pt x="150" y="165"/>
                </a:moveTo>
                <a:lnTo>
                  <a:pt x="148" y="162"/>
                </a:lnTo>
                <a:lnTo>
                  <a:pt x="144" y="160"/>
                </a:lnTo>
                <a:lnTo>
                  <a:pt x="142" y="158"/>
                </a:lnTo>
                <a:lnTo>
                  <a:pt x="141" y="154"/>
                </a:lnTo>
                <a:lnTo>
                  <a:pt x="137" y="152"/>
                </a:lnTo>
                <a:lnTo>
                  <a:pt x="135" y="150"/>
                </a:lnTo>
                <a:lnTo>
                  <a:pt x="127" y="148"/>
                </a:lnTo>
                <a:lnTo>
                  <a:pt x="121" y="144"/>
                </a:lnTo>
                <a:lnTo>
                  <a:pt x="117" y="142"/>
                </a:lnTo>
                <a:lnTo>
                  <a:pt x="116" y="140"/>
                </a:lnTo>
                <a:lnTo>
                  <a:pt x="104" y="138"/>
                </a:lnTo>
                <a:lnTo>
                  <a:pt x="93" y="137"/>
                </a:lnTo>
                <a:lnTo>
                  <a:pt x="89" y="133"/>
                </a:lnTo>
                <a:lnTo>
                  <a:pt x="87" y="131"/>
                </a:lnTo>
                <a:lnTo>
                  <a:pt x="85" y="127"/>
                </a:lnTo>
                <a:lnTo>
                  <a:pt x="81" y="125"/>
                </a:lnTo>
                <a:lnTo>
                  <a:pt x="79" y="123"/>
                </a:lnTo>
                <a:lnTo>
                  <a:pt x="77" y="121"/>
                </a:lnTo>
                <a:lnTo>
                  <a:pt x="70" y="117"/>
                </a:lnTo>
                <a:lnTo>
                  <a:pt x="64" y="115"/>
                </a:lnTo>
                <a:lnTo>
                  <a:pt x="60" y="114"/>
                </a:lnTo>
                <a:lnTo>
                  <a:pt x="58" y="112"/>
                </a:lnTo>
                <a:lnTo>
                  <a:pt x="56" y="110"/>
                </a:lnTo>
                <a:lnTo>
                  <a:pt x="52" y="106"/>
                </a:lnTo>
                <a:lnTo>
                  <a:pt x="50" y="104"/>
                </a:lnTo>
                <a:lnTo>
                  <a:pt x="48" y="102"/>
                </a:lnTo>
                <a:lnTo>
                  <a:pt x="39" y="98"/>
                </a:lnTo>
                <a:lnTo>
                  <a:pt x="29" y="96"/>
                </a:lnTo>
                <a:lnTo>
                  <a:pt x="29" y="92"/>
                </a:lnTo>
                <a:lnTo>
                  <a:pt x="29" y="87"/>
                </a:lnTo>
                <a:lnTo>
                  <a:pt x="22" y="73"/>
                </a:lnTo>
                <a:lnTo>
                  <a:pt x="14" y="58"/>
                </a:lnTo>
                <a:lnTo>
                  <a:pt x="6" y="43"/>
                </a:lnTo>
                <a:lnTo>
                  <a:pt x="0" y="29"/>
                </a:lnTo>
                <a:lnTo>
                  <a:pt x="4" y="29"/>
                </a:lnTo>
                <a:lnTo>
                  <a:pt x="10" y="29"/>
                </a:lnTo>
                <a:lnTo>
                  <a:pt x="10" y="23"/>
                </a:lnTo>
                <a:lnTo>
                  <a:pt x="10" y="20"/>
                </a:lnTo>
                <a:lnTo>
                  <a:pt x="10" y="14"/>
                </a:lnTo>
                <a:lnTo>
                  <a:pt x="10" y="10"/>
                </a:lnTo>
                <a:lnTo>
                  <a:pt x="14" y="10"/>
                </a:lnTo>
                <a:lnTo>
                  <a:pt x="20" y="10"/>
                </a:lnTo>
                <a:lnTo>
                  <a:pt x="23" y="10"/>
                </a:lnTo>
                <a:lnTo>
                  <a:pt x="29" y="10"/>
                </a:lnTo>
                <a:lnTo>
                  <a:pt x="33" y="4"/>
                </a:lnTo>
                <a:lnTo>
                  <a:pt x="39" y="0"/>
                </a:lnTo>
                <a:lnTo>
                  <a:pt x="43" y="0"/>
                </a:lnTo>
                <a:lnTo>
                  <a:pt x="48" y="0"/>
                </a:lnTo>
                <a:lnTo>
                  <a:pt x="75" y="0"/>
                </a:lnTo>
                <a:lnTo>
                  <a:pt x="102" y="0"/>
                </a:lnTo>
                <a:lnTo>
                  <a:pt x="104" y="2"/>
                </a:lnTo>
                <a:lnTo>
                  <a:pt x="106" y="4"/>
                </a:lnTo>
                <a:lnTo>
                  <a:pt x="108" y="18"/>
                </a:lnTo>
                <a:lnTo>
                  <a:pt x="112" y="29"/>
                </a:lnTo>
                <a:lnTo>
                  <a:pt x="114" y="31"/>
                </a:lnTo>
                <a:lnTo>
                  <a:pt x="116" y="33"/>
                </a:lnTo>
                <a:lnTo>
                  <a:pt x="123" y="37"/>
                </a:lnTo>
                <a:lnTo>
                  <a:pt x="131" y="39"/>
                </a:lnTo>
                <a:lnTo>
                  <a:pt x="133" y="41"/>
                </a:lnTo>
                <a:lnTo>
                  <a:pt x="135" y="43"/>
                </a:lnTo>
                <a:lnTo>
                  <a:pt x="137" y="50"/>
                </a:lnTo>
                <a:lnTo>
                  <a:pt x="141" y="58"/>
                </a:lnTo>
                <a:lnTo>
                  <a:pt x="142" y="60"/>
                </a:lnTo>
                <a:lnTo>
                  <a:pt x="144" y="64"/>
                </a:lnTo>
                <a:lnTo>
                  <a:pt x="148" y="79"/>
                </a:lnTo>
                <a:lnTo>
                  <a:pt x="150" y="96"/>
                </a:lnTo>
                <a:lnTo>
                  <a:pt x="152" y="98"/>
                </a:lnTo>
                <a:lnTo>
                  <a:pt x="154" y="102"/>
                </a:lnTo>
                <a:lnTo>
                  <a:pt x="158" y="104"/>
                </a:lnTo>
                <a:lnTo>
                  <a:pt x="160" y="106"/>
                </a:lnTo>
                <a:lnTo>
                  <a:pt x="162" y="110"/>
                </a:lnTo>
                <a:lnTo>
                  <a:pt x="164" y="112"/>
                </a:lnTo>
                <a:lnTo>
                  <a:pt x="165" y="119"/>
                </a:lnTo>
                <a:lnTo>
                  <a:pt x="169" y="125"/>
                </a:lnTo>
                <a:lnTo>
                  <a:pt x="171" y="127"/>
                </a:lnTo>
                <a:lnTo>
                  <a:pt x="173" y="131"/>
                </a:lnTo>
                <a:lnTo>
                  <a:pt x="173" y="135"/>
                </a:lnTo>
                <a:lnTo>
                  <a:pt x="173" y="140"/>
                </a:lnTo>
                <a:lnTo>
                  <a:pt x="171" y="142"/>
                </a:lnTo>
                <a:lnTo>
                  <a:pt x="169" y="144"/>
                </a:lnTo>
                <a:lnTo>
                  <a:pt x="162" y="152"/>
                </a:lnTo>
                <a:lnTo>
                  <a:pt x="154" y="160"/>
                </a:lnTo>
                <a:lnTo>
                  <a:pt x="152" y="162"/>
                </a:lnTo>
                <a:lnTo>
                  <a:pt x="150" y="165"/>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32" name="Freeform 125"/>
          <p:cNvSpPr>
            <a:spLocks/>
          </p:cNvSpPr>
          <p:nvPr/>
        </p:nvSpPr>
        <p:spPr bwMode="auto">
          <a:xfrm>
            <a:off x="2378075" y="3078163"/>
            <a:ext cx="223838" cy="142875"/>
          </a:xfrm>
          <a:custGeom>
            <a:avLst/>
            <a:gdLst>
              <a:gd name="T0" fmla="*/ 143982 w 185"/>
              <a:gd name="T1" fmla="*/ 141007 h 153"/>
              <a:gd name="T2" fmla="*/ 139142 w 185"/>
              <a:gd name="T3" fmla="*/ 132603 h 153"/>
              <a:gd name="T4" fmla="*/ 116153 w 185"/>
              <a:gd name="T5" fmla="*/ 127000 h 153"/>
              <a:gd name="T6" fmla="*/ 90745 w 185"/>
              <a:gd name="T7" fmla="*/ 132603 h 153"/>
              <a:gd name="T8" fmla="*/ 85905 w 185"/>
              <a:gd name="T9" fmla="*/ 132603 h 153"/>
              <a:gd name="T10" fmla="*/ 79855 w 185"/>
              <a:gd name="T11" fmla="*/ 127000 h 153"/>
              <a:gd name="T12" fmla="*/ 72596 w 185"/>
              <a:gd name="T13" fmla="*/ 123265 h 153"/>
              <a:gd name="T14" fmla="*/ 55657 w 185"/>
              <a:gd name="T15" fmla="*/ 117662 h 153"/>
              <a:gd name="T16" fmla="*/ 37508 w 185"/>
              <a:gd name="T17" fmla="*/ 114860 h 153"/>
              <a:gd name="T18" fmla="*/ 35088 w 185"/>
              <a:gd name="T19" fmla="*/ 101787 h 153"/>
              <a:gd name="T20" fmla="*/ 21779 w 185"/>
              <a:gd name="T21" fmla="*/ 89647 h 153"/>
              <a:gd name="T22" fmla="*/ 2420 w 185"/>
              <a:gd name="T23" fmla="*/ 87779 h 153"/>
              <a:gd name="T24" fmla="*/ 0 w 185"/>
              <a:gd name="T25" fmla="*/ 62566 h 153"/>
              <a:gd name="T26" fmla="*/ 2420 w 185"/>
              <a:gd name="T27" fmla="*/ 37353 h 153"/>
              <a:gd name="T28" fmla="*/ 9679 w 185"/>
              <a:gd name="T29" fmla="*/ 28015 h 153"/>
              <a:gd name="T30" fmla="*/ 14519 w 185"/>
              <a:gd name="T31" fmla="*/ 19610 h 153"/>
              <a:gd name="T32" fmla="*/ 24199 w 185"/>
              <a:gd name="T33" fmla="*/ 12140 h 153"/>
              <a:gd name="T34" fmla="*/ 62916 w 185"/>
              <a:gd name="T35" fmla="*/ 4669 h 153"/>
              <a:gd name="T36" fmla="*/ 98004 w 185"/>
              <a:gd name="T37" fmla="*/ 1868 h 153"/>
              <a:gd name="T38" fmla="*/ 105264 w 185"/>
              <a:gd name="T39" fmla="*/ 0 h 153"/>
              <a:gd name="T40" fmla="*/ 113733 w 185"/>
              <a:gd name="T41" fmla="*/ 1868 h 153"/>
              <a:gd name="T42" fmla="*/ 120993 w 185"/>
              <a:gd name="T43" fmla="*/ 6537 h 153"/>
              <a:gd name="T44" fmla="*/ 137932 w 185"/>
              <a:gd name="T45" fmla="*/ 6537 h 153"/>
              <a:gd name="T46" fmla="*/ 143982 w 185"/>
              <a:gd name="T47" fmla="*/ 1868 h 153"/>
              <a:gd name="T48" fmla="*/ 158501 w 185"/>
              <a:gd name="T49" fmla="*/ 3735 h 153"/>
              <a:gd name="T50" fmla="*/ 171810 w 185"/>
              <a:gd name="T51" fmla="*/ 10272 h 153"/>
              <a:gd name="T52" fmla="*/ 179070 w 185"/>
              <a:gd name="T53" fmla="*/ 14007 h 153"/>
              <a:gd name="T54" fmla="*/ 183909 w 185"/>
              <a:gd name="T55" fmla="*/ 19610 h 153"/>
              <a:gd name="T56" fmla="*/ 191169 w 185"/>
              <a:gd name="T57" fmla="*/ 25213 h 153"/>
              <a:gd name="T58" fmla="*/ 196009 w 185"/>
              <a:gd name="T59" fmla="*/ 28015 h 153"/>
              <a:gd name="T60" fmla="*/ 202058 w 185"/>
              <a:gd name="T61" fmla="*/ 37353 h 153"/>
              <a:gd name="T62" fmla="*/ 206898 w 185"/>
              <a:gd name="T63" fmla="*/ 46691 h 153"/>
              <a:gd name="T64" fmla="*/ 214158 w 185"/>
              <a:gd name="T65" fmla="*/ 60699 h 153"/>
              <a:gd name="T66" fmla="*/ 218997 w 185"/>
              <a:gd name="T67" fmla="*/ 72838 h 153"/>
              <a:gd name="T68" fmla="*/ 223837 w 185"/>
              <a:gd name="T69" fmla="*/ 89647 h 153"/>
              <a:gd name="T70" fmla="*/ 218997 w 185"/>
              <a:gd name="T71" fmla="*/ 105522 h 153"/>
              <a:gd name="T72" fmla="*/ 214158 w 185"/>
              <a:gd name="T73" fmla="*/ 111125 h 153"/>
              <a:gd name="T74" fmla="*/ 206898 w 185"/>
              <a:gd name="T75" fmla="*/ 114860 h 153"/>
              <a:gd name="T76" fmla="*/ 202058 w 185"/>
              <a:gd name="T77" fmla="*/ 117662 h 153"/>
              <a:gd name="T78" fmla="*/ 196009 w 185"/>
              <a:gd name="T79" fmla="*/ 123265 h 153"/>
              <a:gd name="T80" fmla="*/ 191169 w 185"/>
              <a:gd name="T81" fmla="*/ 127000 h 153"/>
              <a:gd name="T82" fmla="*/ 183909 w 185"/>
              <a:gd name="T83" fmla="*/ 132603 h 153"/>
              <a:gd name="T84" fmla="*/ 171810 w 185"/>
              <a:gd name="T85" fmla="*/ 137272 h 153"/>
              <a:gd name="T86" fmla="*/ 160921 w 185"/>
              <a:gd name="T87" fmla="*/ 141007 h 153"/>
              <a:gd name="T88" fmla="*/ 153661 w 185"/>
              <a:gd name="T89" fmla="*/ 142875 h 1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5"/>
              <a:gd name="T136" fmla="*/ 0 h 153"/>
              <a:gd name="T137" fmla="*/ 185 w 185"/>
              <a:gd name="T138" fmla="*/ 153 h 15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5" h="153">
                <a:moveTo>
                  <a:pt x="121" y="153"/>
                </a:moveTo>
                <a:lnTo>
                  <a:pt x="119" y="151"/>
                </a:lnTo>
                <a:lnTo>
                  <a:pt x="115" y="149"/>
                </a:lnTo>
                <a:lnTo>
                  <a:pt x="115" y="142"/>
                </a:lnTo>
                <a:lnTo>
                  <a:pt x="115" y="134"/>
                </a:lnTo>
                <a:lnTo>
                  <a:pt x="96" y="136"/>
                </a:lnTo>
                <a:lnTo>
                  <a:pt x="77" y="140"/>
                </a:lnTo>
                <a:lnTo>
                  <a:pt x="75" y="142"/>
                </a:lnTo>
                <a:lnTo>
                  <a:pt x="73" y="146"/>
                </a:lnTo>
                <a:lnTo>
                  <a:pt x="71" y="142"/>
                </a:lnTo>
                <a:lnTo>
                  <a:pt x="68" y="140"/>
                </a:lnTo>
                <a:lnTo>
                  <a:pt x="66" y="136"/>
                </a:lnTo>
                <a:lnTo>
                  <a:pt x="64" y="134"/>
                </a:lnTo>
                <a:lnTo>
                  <a:pt x="60" y="132"/>
                </a:lnTo>
                <a:lnTo>
                  <a:pt x="58" y="130"/>
                </a:lnTo>
                <a:lnTo>
                  <a:pt x="46" y="126"/>
                </a:lnTo>
                <a:lnTo>
                  <a:pt x="35" y="124"/>
                </a:lnTo>
                <a:lnTo>
                  <a:pt x="31" y="123"/>
                </a:lnTo>
                <a:lnTo>
                  <a:pt x="29" y="121"/>
                </a:lnTo>
                <a:lnTo>
                  <a:pt x="29" y="109"/>
                </a:lnTo>
                <a:lnTo>
                  <a:pt x="29" y="96"/>
                </a:lnTo>
                <a:lnTo>
                  <a:pt x="18" y="96"/>
                </a:lnTo>
                <a:lnTo>
                  <a:pt x="4" y="96"/>
                </a:lnTo>
                <a:lnTo>
                  <a:pt x="2" y="94"/>
                </a:lnTo>
                <a:lnTo>
                  <a:pt x="0" y="92"/>
                </a:lnTo>
                <a:lnTo>
                  <a:pt x="0" y="67"/>
                </a:lnTo>
                <a:lnTo>
                  <a:pt x="0" y="42"/>
                </a:lnTo>
                <a:lnTo>
                  <a:pt x="2" y="40"/>
                </a:lnTo>
                <a:lnTo>
                  <a:pt x="4" y="38"/>
                </a:lnTo>
                <a:lnTo>
                  <a:pt x="8" y="30"/>
                </a:lnTo>
                <a:lnTo>
                  <a:pt x="10" y="23"/>
                </a:lnTo>
                <a:lnTo>
                  <a:pt x="12" y="21"/>
                </a:lnTo>
                <a:lnTo>
                  <a:pt x="16" y="19"/>
                </a:lnTo>
                <a:lnTo>
                  <a:pt x="20" y="13"/>
                </a:lnTo>
                <a:lnTo>
                  <a:pt x="25" y="7"/>
                </a:lnTo>
                <a:lnTo>
                  <a:pt x="52" y="5"/>
                </a:lnTo>
                <a:lnTo>
                  <a:pt x="77" y="4"/>
                </a:lnTo>
                <a:lnTo>
                  <a:pt x="81" y="2"/>
                </a:lnTo>
                <a:lnTo>
                  <a:pt x="83" y="0"/>
                </a:lnTo>
                <a:lnTo>
                  <a:pt x="87" y="0"/>
                </a:lnTo>
                <a:lnTo>
                  <a:pt x="92" y="0"/>
                </a:lnTo>
                <a:lnTo>
                  <a:pt x="94" y="2"/>
                </a:lnTo>
                <a:lnTo>
                  <a:pt x="96" y="4"/>
                </a:lnTo>
                <a:lnTo>
                  <a:pt x="100" y="7"/>
                </a:lnTo>
                <a:lnTo>
                  <a:pt x="106" y="7"/>
                </a:lnTo>
                <a:lnTo>
                  <a:pt x="114" y="7"/>
                </a:lnTo>
                <a:lnTo>
                  <a:pt x="115" y="4"/>
                </a:lnTo>
                <a:lnTo>
                  <a:pt x="119" y="2"/>
                </a:lnTo>
                <a:lnTo>
                  <a:pt x="121" y="0"/>
                </a:lnTo>
                <a:lnTo>
                  <a:pt x="131" y="4"/>
                </a:lnTo>
                <a:lnTo>
                  <a:pt x="140" y="9"/>
                </a:lnTo>
                <a:lnTo>
                  <a:pt x="142" y="11"/>
                </a:lnTo>
                <a:lnTo>
                  <a:pt x="146" y="13"/>
                </a:lnTo>
                <a:lnTo>
                  <a:pt x="148" y="15"/>
                </a:lnTo>
                <a:lnTo>
                  <a:pt x="150" y="19"/>
                </a:lnTo>
                <a:lnTo>
                  <a:pt x="152" y="21"/>
                </a:lnTo>
                <a:lnTo>
                  <a:pt x="156" y="23"/>
                </a:lnTo>
                <a:lnTo>
                  <a:pt x="158" y="27"/>
                </a:lnTo>
                <a:lnTo>
                  <a:pt x="160" y="29"/>
                </a:lnTo>
                <a:lnTo>
                  <a:pt x="162" y="30"/>
                </a:lnTo>
                <a:lnTo>
                  <a:pt x="165" y="32"/>
                </a:lnTo>
                <a:lnTo>
                  <a:pt x="167" y="40"/>
                </a:lnTo>
                <a:lnTo>
                  <a:pt x="169" y="48"/>
                </a:lnTo>
                <a:lnTo>
                  <a:pt x="171" y="50"/>
                </a:lnTo>
                <a:lnTo>
                  <a:pt x="175" y="52"/>
                </a:lnTo>
                <a:lnTo>
                  <a:pt x="177" y="65"/>
                </a:lnTo>
                <a:lnTo>
                  <a:pt x="179" y="76"/>
                </a:lnTo>
                <a:lnTo>
                  <a:pt x="181" y="78"/>
                </a:lnTo>
                <a:lnTo>
                  <a:pt x="185" y="80"/>
                </a:lnTo>
                <a:lnTo>
                  <a:pt x="185" y="96"/>
                </a:lnTo>
                <a:lnTo>
                  <a:pt x="185" y="111"/>
                </a:lnTo>
                <a:lnTo>
                  <a:pt x="181" y="113"/>
                </a:lnTo>
                <a:lnTo>
                  <a:pt x="179" y="115"/>
                </a:lnTo>
                <a:lnTo>
                  <a:pt x="177" y="119"/>
                </a:lnTo>
                <a:lnTo>
                  <a:pt x="175" y="121"/>
                </a:lnTo>
                <a:lnTo>
                  <a:pt x="171" y="123"/>
                </a:lnTo>
                <a:lnTo>
                  <a:pt x="169" y="124"/>
                </a:lnTo>
                <a:lnTo>
                  <a:pt x="167" y="126"/>
                </a:lnTo>
                <a:lnTo>
                  <a:pt x="165" y="130"/>
                </a:lnTo>
                <a:lnTo>
                  <a:pt x="162" y="132"/>
                </a:lnTo>
                <a:lnTo>
                  <a:pt x="160" y="134"/>
                </a:lnTo>
                <a:lnTo>
                  <a:pt x="158" y="136"/>
                </a:lnTo>
                <a:lnTo>
                  <a:pt x="156" y="140"/>
                </a:lnTo>
                <a:lnTo>
                  <a:pt x="152" y="142"/>
                </a:lnTo>
                <a:lnTo>
                  <a:pt x="150" y="146"/>
                </a:lnTo>
                <a:lnTo>
                  <a:pt x="142" y="147"/>
                </a:lnTo>
                <a:lnTo>
                  <a:pt x="137" y="149"/>
                </a:lnTo>
                <a:lnTo>
                  <a:pt x="133" y="151"/>
                </a:lnTo>
                <a:lnTo>
                  <a:pt x="131" y="153"/>
                </a:lnTo>
                <a:lnTo>
                  <a:pt x="127" y="153"/>
                </a:lnTo>
                <a:lnTo>
                  <a:pt x="121" y="153"/>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33" name="Freeform 126"/>
          <p:cNvSpPr>
            <a:spLocks/>
          </p:cNvSpPr>
          <p:nvPr/>
        </p:nvSpPr>
        <p:spPr bwMode="auto">
          <a:xfrm>
            <a:off x="2252663" y="3024188"/>
            <a:ext cx="146050" cy="125412"/>
          </a:xfrm>
          <a:custGeom>
            <a:avLst/>
            <a:gdLst>
              <a:gd name="T0" fmla="*/ 37092 w 126"/>
              <a:gd name="T1" fmla="*/ 116990 h 134"/>
              <a:gd name="T2" fmla="*/ 35933 w 126"/>
              <a:gd name="T3" fmla="*/ 115118 h 134"/>
              <a:gd name="T4" fmla="*/ 33615 w 126"/>
              <a:gd name="T5" fmla="*/ 113246 h 134"/>
              <a:gd name="T6" fmla="*/ 28978 w 126"/>
              <a:gd name="T7" fmla="*/ 97335 h 134"/>
              <a:gd name="T8" fmla="*/ 26660 w 126"/>
              <a:gd name="T9" fmla="*/ 81425 h 134"/>
              <a:gd name="T10" fmla="*/ 24342 w 126"/>
              <a:gd name="T11" fmla="*/ 79553 h 134"/>
              <a:gd name="T12" fmla="*/ 22023 w 126"/>
              <a:gd name="T13" fmla="*/ 75809 h 134"/>
              <a:gd name="T14" fmla="*/ 17387 w 126"/>
              <a:gd name="T15" fmla="*/ 64578 h 134"/>
              <a:gd name="T16" fmla="*/ 15069 w 126"/>
              <a:gd name="T17" fmla="*/ 54283 h 134"/>
              <a:gd name="T18" fmla="*/ 12750 w 126"/>
              <a:gd name="T19" fmla="*/ 50540 h 134"/>
              <a:gd name="T20" fmla="*/ 10432 w 126"/>
              <a:gd name="T21" fmla="*/ 48668 h 134"/>
              <a:gd name="T22" fmla="*/ 6955 w 126"/>
              <a:gd name="T23" fmla="*/ 41180 h 134"/>
              <a:gd name="T24" fmla="*/ 4637 w 126"/>
              <a:gd name="T25" fmla="*/ 36501 h 134"/>
              <a:gd name="T26" fmla="*/ 2318 w 126"/>
              <a:gd name="T27" fmla="*/ 32757 h 134"/>
              <a:gd name="T28" fmla="*/ 0 w 126"/>
              <a:gd name="T29" fmla="*/ 30885 h 134"/>
              <a:gd name="T30" fmla="*/ 4637 w 126"/>
              <a:gd name="T31" fmla="*/ 21526 h 134"/>
              <a:gd name="T32" fmla="*/ 10432 w 126"/>
              <a:gd name="T33" fmla="*/ 13103 h 134"/>
              <a:gd name="T34" fmla="*/ 12750 w 126"/>
              <a:gd name="T35" fmla="*/ 11231 h 134"/>
              <a:gd name="T36" fmla="*/ 15069 w 126"/>
              <a:gd name="T37" fmla="*/ 9359 h 134"/>
              <a:gd name="T38" fmla="*/ 17387 w 126"/>
              <a:gd name="T39" fmla="*/ 5616 h 134"/>
              <a:gd name="T40" fmla="*/ 22023 w 126"/>
              <a:gd name="T41" fmla="*/ 3744 h 134"/>
              <a:gd name="T42" fmla="*/ 24342 w 126"/>
              <a:gd name="T43" fmla="*/ 1872 h 134"/>
              <a:gd name="T44" fmla="*/ 26660 w 126"/>
              <a:gd name="T45" fmla="*/ 0 h 134"/>
              <a:gd name="T46" fmla="*/ 48683 w 126"/>
              <a:gd name="T47" fmla="*/ 0 h 134"/>
              <a:gd name="T48" fmla="*/ 70707 w 126"/>
              <a:gd name="T49" fmla="*/ 0 h 134"/>
              <a:gd name="T50" fmla="*/ 92730 w 126"/>
              <a:gd name="T51" fmla="*/ 0 h 134"/>
              <a:gd name="T52" fmla="*/ 115913 w 126"/>
              <a:gd name="T53" fmla="*/ 0 h 134"/>
              <a:gd name="T54" fmla="*/ 119390 w 126"/>
              <a:gd name="T55" fmla="*/ 1872 h 134"/>
              <a:gd name="T56" fmla="*/ 121708 w 126"/>
              <a:gd name="T57" fmla="*/ 3744 h 134"/>
              <a:gd name="T58" fmla="*/ 124027 w 126"/>
              <a:gd name="T59" fmla="*/ 5616 h 134"/>
              <a:gd name="T60" fmla="*/ 126345 w 126"/>
              <a:gd name="T61" fmla="*/ 9359 h 134"/>
              <a:gd name="T62" fmla="*/ 130981 w 126"/>
              <a:gd name="T63" fmla="*/ 11231 h 134"/>
              <a:gd name="T64" fmla="*/ 133300 w 126"/>
              <a:gd name="T65" fmla="*/ 13103 h 134"/>
              <a:gd name="T66" fmla="*/ 135618 w 126"/>
              <a:gd name="T67" fmla="*/ 14975 h 134"/>
              <a:gd name="T68" fmla="*/ 140254 w 126"/>
              <a:gd name="T69" fmla="*/ 17782 h 134"/>
              <a:gd name="T70" fmla="*/ 142573 w 126"/>
              <a:gd name="T71" fmla="*/ 19654 h 134"/>
              <a:gd name="T72" fmla="*/ 144891 w 126"/>
              <a:gd name="T73" fmla="*/ 21526 h 134"/>
              <a:gd name="T74" fmla="*/ 144891 w 126"/>
              <a:gd name="T75" fmla="*/ 37437 h 134"/>
              <a:gd name="T76" fmla="*/ 146050 w 126"/>
              <a:gd name="T77" fmla="*/ 54283 h 134"/>
              <a:gd name="T78" fmla="*/ 140254 w 126"/>
              <a:gd name="T79" fmla="*/ 60835 h 134"/>
              <a:gd name="T80" fmla="*/ 133300 w 126"/>
              <a:gd name="T81" fmla="*/ 66450 h 134"/>
              <a:gd name="T82" fmla="*/ 130981 w 126"/>
              <a:gd name="T83" fmla="*/ 68322 h 134"/>
              <a:gd name="T84" fmla="*/ 126345 w 126"/>
              <a:gd name="T85" fmla="*/ 72066 h 134"/>
              <a:gd name="T86" fmla="*/ 124027 w 126"/>
              <a:gd name="T87" fmla="*/ 77681 h 134"/>
              <a:gd name="T88" fmla="*/ 121708 w 126"/>
              <a:gd name="T89" fmla="*/ 84233 h 134"/>
              <a:gd name="T90" fmla="*/ 119390 w 126"/>
              <a:gd name="T91" fmla="*/ 87976 h 134"/>
              <a:gd name="T92" fmla="*/ 115913 w 126"/>
              <a:gd name="T93" fmla="*/ 89848 h 134"/>
              <a:gd name="T94" fmla="*/ 113594 w 126"/>
              <a:gd name="T95" fmla="*/ 99207 h 134"/>
              <a:gd name="T96" fmla="*/ 111276 w 126"/>
              <a:gd name="T97" fmla="*/ 107631 h 134"/>
              <a:gd name="T98" fmla="*/ 97367 w 126"/>
              <a:gd name="T99" fmla="*/ 107631 h 134"/>
              <a:gd name="T100" fmla="*/ 90412 w 126"/>
              <a:gd name="T101" fmla="*/ 107631 h 134"/>
              <a:gd name="T102" fmla="*/ 89253 w 126"/>
              <a:gd name="T103" fmla="*/ 109502 h 134"/>
              <a:gd name="T104" fmla="*/ 89253 w 126"/>
              <a:gd name="T105" fmla="*/ 113246 h 134"/>
              <a:gd name="T106" fmla="*/ 86935 w 126"/>
              <a:gd name="T107" fmla="*/ 115118 h 134"/>
              <a:gd name="T108" fmla="*/ 82298 w 126"/>
              <a:gd name="T109" fmla="*/ 116990 h 134"/>
              <a:gd name="T110" fmla="*/ 79980 w 126"/>
              <a:gd name="T111" fmla="*/ 118862 h 134"/>
              <a:gd name="T112" fmla="*/ 77662 w 126"/>
              <a:gd name="T113" fmla="*/ 122605 h 134"/>
              <a:gd name="T114" fmla="*/ 75343 w 126"/>
              <a:gd name="T115" fmla="*/ 124477 h 134"/>
              <a:gd name="T116" fmla="*/ 70707 w 126"/>
              <a:gd name="T117" fmla="*/ 125413 h 134"/>
              <a:gd name="T118" fmla="*/ 55638 w 126"/>
              <a:gd name="T119" fmla="*/ 120733 h 134"/>
              <a:gd name="T120" fmla="*/ 37092 w 126"/>
              <a:gd name="T121" fmla="*/ 116990 h 1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6"/>
              <a:gd name="T184" fmla="*/ 0 h 134"/>
              <a:gd name="T185" fmla="*/ 126 w 126"/>
              <a:gd name="T186" fmla="*/ 134 h 1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6" h="134">
                <a:moveTo>
                  <a:pt x="32" y="125"/>
                </a:moveTo>
                <a:lnTo>
                  <a:pt x="31" y="123"/>
                </a:lnTo>
                <a:lnTo>
                  <a:pt x="29" y="121"/>
                </a:lnTo>
                <a:lnTo>
                  <a:pt x="25" y="104"/>
                </a:lnTo>
                <a:lnTo>
                  <a:pt x="23" y="87"/>
                </a:lnTo>
                <a:lnTo>
                  <a:pt x="21" y="85"/>
                </a:lnTo>
                <a:lnTo>
                  <a:pt x="19" y="81"/>
                </a:lnTo>
                <a:lnTo>
                  <a:pt x="15" y="69"/>
                </a:lnTo>
                <a:lnTo>
                  <a:pt x="13" y="58"/>
                </a:lnTo>
                <a:lnTo>
                  <a:pt x="11" y="54"/>
                </a:lnTo>
                <a:lnTo>
                  <a:pt x="9" y="52"/>
                </a:lnTo>
                <a:lnTo>
                  <a:pt x="6" y="44"/>
                </a:lnTo>
                <a:lnTo>
                  <a:pt x="4" y="39"/>
                </a:lnTo>
                <a:lnTo>
                  <a:pt x="2" y="35"/>
                </a:lnTo>
                <a:lnTo>
                  <a:pt x="0" y="33"/>
                </a:lnTo>
                <a:lnTo>
                  <a:pt x="4" y="23"/>
                </a:lnTo>
                <a:lnTo>
                  <a:pt x="9" y="14"/>
                </a:lnTo>
                <a:lnTo>
                  <a:pt x="11" y="12"/>
                </a:lnTo>
                <a:lnTo>
                  <a:pt x="13" y="10"/>
                </a:lnTo>
                <a:lnTo>
                  <a:pt x="15" y="6"/>
                </a:lnTo>
                <a:lnTo>
                  <a:pt x="19" y="4"/>
                </a:lnTo>
                <a:lnTo>
                  <a:pt x="21" y="2"/>
                </a:lnTo>
                <a:lnTo>
                  <a:pt x="23" y="0"/>
                </a:lnTo>
                <a:lnTo>
                  <a:pt x="42" y="0"/>
                </a:lnTo>
                <a:lnTo>
                  <a:pt x="61" y="0"/>
                </a:lnTo>
                <a:lnTo>
                  <a:pt x="80" y="0"/>
                </a:lnTo>
                <a:lnTo>
                  <a:pt x="100" y="0"/>
                </a:lnTo>
                <a:lnTo>
                  <a:pt x="103" y="2"/>
                </a:lnTo>
                <a:lnTo>
                  <a:pt x="105" y="4"/>
                </a:lnTo>
                <a:lnTo>
                  <a:pt x="107" y="6"/>
                </a:lnTo>
                <a:lnTo>
                  <a:pt x="109" y="10"/>
                </a:lnTo>
                <a:lnTo>
                  <a:pt x="113" y="12"/>
                </a:lnTo>
                <a:lnTo>
                  <a:pt x="115" y="14"/>
                </a:lnTo>
                <a:lnTo>
                  <a:pt x="117" y="16"/>
                </a:lnTo>
                <a:lnTo>
                  <a:pt x="121" y="19"/>
                </a:lnTo>
                <a:lnTo>
                  <a:pt x="123" y="21"/>
                </a:lnTo>
                <a:lnTo>
                  <a:pt x="125" y="23"/>
                </a:lnTo>
                <a:lnTo>
                  <a:pt x="125" y="40"/>
                </a:lnTo>
                <a:lnTo>
                  <a:pt x="126" y="58"/>
                </a:lnTo>
                <a:lnTo>
                  <a:pt x="121" y="65"/>
                </a:lnTo>
                <a:lnTo>
                  <a:pt x="115" y="71"/>
                </a:lnTo>
                <a:lnTo>
                  <a:pt x="113" y="73"/>
                </a:lnTo>
                <a:lnTo>
                  <a:pt x="109" y="77"/>
                </a:lnTo>
                <a:lnTo>
                  <a:pt x="107" y="83"/>
                </a:lnTo>
                <a:lnTo>
                  <a:pt x="105" y="90"/>
                </a:lnTo>
                <a:lnTo>
                  <a:pt x="103" y="94"/>
                </a:lnTo>
                <a:lnTo>
                  <a:pt x="100" y="96"/>
                </a:lnTo>
                <a:lnTo>
                  <a:pt x="98" y="106"/>
                </a:lnTo>
                <a:lnTo>
                  <a:pt x="96" y="115"/>
                </a:lnTo>
                <a:lnTo>
                  <a:pt x="84" y="115"/>
                </a:lnTo>
                <a:lnTo>
                  <a:pt x="78" y="115"/>
                </a:lnTo>
                <a:lnTo>
                  <a:pt x="77" y="117"/>
                </a:lnTo>
                <a:lnTo>
                  <a:pt x="77" y="121"/>
                </a:lnTo>
                <a:lnTo>
                  <a:pt x="75" y="123"/>
                </a:lnTo>
                <a:lnTo>
                  <a:pt x="71" y="125"/>
                </a:lnTo>
                <a:lnTo>
                  <a:pt x="69" y="127"/>
                </a:lnTo>
                <a:lnTo>
                  <a:pt x="67" y="131"/>
                </a:lnTo>
                <a:lnTo>
                  <a:pt x="65" y="133"/>
                </a:lnTo>
                <a:lnTo>
                  <a:pt x="61" y="134"/>
                </a:lnTo>
                <a:lnTo>
                  <a:pt x="48" y="129"/>
                </a:lnTo>
                <a:lnTo>
                  <a:pt x="32" y="125"/>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34" name="Freeform 127"/>
          <p:cNvSpPr>
            <a:spLocks/>
          </p:cNvSpPr>
          <p:nvPr/>
        </p:nvSpPr>
        <p:spPr bwMode="auto">
          <a:xfrm>
            <a:off x="2516188" y="2947988"/>
            <a:ext cx="182562" cy="176212"/>
          </a:xfrm>
          <a:custGeom>
            <a:avLst/>
            <a:gdLst>
              <a:gd name="T0" fmla="*/ 72557 w 156"/>
              <a:gd name="T1" fmla="*/ 174298 h 184"/>
              <a:gd name="T2" fmla="*/ 65535 w 156"/>
              <a:gd name="T3" fmla="*/ 164721 h 184"/>
              <a:gd name="T4" fmla="*/ 60854 w 156"/>
              <a:gd name="T5" fmla="*/ 156102 h 184"/>
              <a:gd name="T6" fmla="*/ 55003 w 156"/>
              <a:gd name="T7" fmla="*/ 150356 h 184"/>
              <a:gd name="T8" fmla="*/ 50322 w 156"/>
              <a:gd name="T9" fmla="*/ 144610 h 184"/>
              <a:gd name="T10" fmla="*/ 43300 w 156"/>
              <a:gd name="T11" fmla="*/ 140779 h 184"/>
              <a:gd name="T12" fmla="*/ 38619 w 156"/>
              <a:gd name="T13" fmla="*/ 136948 h 184"/>
              <a:gd name="T14" fmla="*/ 29257 w 156"/>
              <a:gd name="T15" fmla="*/ 124498 h 184"/>
              <a:gd name="T16" fmla="*/ 26916 w 156"/>
              <a:gd name="T17" fmla="*/ 113006 h 184"/>
              <a:gd name="T18" fmla="*/ 33938 w 156"/>
              <a:gd name="T19" fmla="*/ 106302 h 184"/>
              <a:gd name="T20" fmla="*/ 33938 w 156"/>
              <a:gd name="T21" fmla="*/ 80445 h 184"/>
              <a:gd name="T22" fmla="*/ 26916 w 156"/>
              <a:gd name="T23" fmla="*/ 70868 h 184"/>
              <a:gd name="T24" fmla="*/ 21065 w 156"/>
              <a:gd name="T25" fmla="*/ 62249 h 184"/>
              <a:gd name="T26" fmla="*/ 16384 w 156"/>
              <a:gd name="T27" fmla="*/ 52672 h 184"/>
              <a:gd name="T28" fmla="*/ 9362 w 156"/>
              <a:gd name="T29" fmla="*/ 44053 h 184"/>
              <a:gd name="T30" fmla="*/ 4681 w 156"/>
              <a:gd name="T31" fmla="*/ 34476 h 184"/>
              <a:gd name="T32" fmla="*/ 0 w 156"/>
              <a:gd name="T33" fmla="*/ 26815 h 184"/>
              <a:gd name="T34" fmla="*/ 4681 w 156"/>
              <a:gd name="T35" fmla="*/ 22027 h 184"/>
              <a:gd name="T36" fmla="*/ 9362 w 156"/>
              <a:gd name="T37" fmla="*/ 8619 h 184"/>
              <a:gd name="T38" fmla="*/ 23406 w 156"/>
              <a:gd name="T39" fmla="*/ 0 h 184"/>
              <a:gd name="T40" fmla="*/ 38619 w 156"/>
              <a:gd name="T41" fmla="*/ 8619 h 184"/>
              <a:gd name="T42" fmla="*/ 43300 w 156"/>
              <a:gd name="T43" fmla="*/ 22027 h 184"/>
              <a:gd name="T44" fmla="*/ 58514 w 156"/>
              <a:gd name="T45" fmla="*/ 22984 h 184"/>
              <a:gd name="T46" fmla="*/ 72557 w 156"/>
              <a:gd name="T47" fmla="*/ 22027 h 184"/>
              <a:gd name="T48" fmla="*/ 81919 w 156"/>
              <a:gd name="T49" fmla="*/ 36392 h 184"/>
              <a:gd name="T50" fmla="*/ 90111 w 156"/>
              <a:gd name="T51" fmla="*/ 58418 h 184"/>
              <a:gd name="T52" fmla="*/ 106495 w 156"/>
              <a:gd name="T53" fmla="*/ 62249 h 184"/>
              <a:gd name="T54" fmla="*/ 124049 w 156"/>
              <a:gd name="T55" fmla="*/ 67995 h 184"/>
              <a:gd name="T56" fmla="*/ 128730 w 156"/>
              <a:gd name="T57" fmla="*/ 76614 h 184"/>
              <a:gd name="T58" fmla="*/ 135752 w 156"/>
              <a:gd name="T59" fmla="*/ 86191 h 184"/>
              <a:gd name="T60" fmla="*/ 139263 w 156"/>
              <a:gd name="T61" fmla="*/ 94810 h 184"/>
              <a:gd name="T62" fmla="*/ 146284 w 156"/>
              <a:gd name="T63" fmla="*/ 104387 h 184"/>
              <a:gd name="T64" fmla="*/ 150966 w 156"/>
              <a:gd name="T65" fmla="*/ 108218 h 184"/>
              <a:gd name="T66" fmla="*/ 157987 w 156"/>
              <a:gd name="T67" fmla="*/ 113006 h 184"/>
              <a:gd name="T68" fmla="*/ 162668 w 156"/>
              <a:gd name="T69" fmla="*/ 116837 h 184"/>
              <a:gd name="T70" fmla="*/ 168520 w 156"/>
              <a:gd name="T71" fmla="*/ 122583 h 184"/>
              <a:gd name="T72" fmla="*/ 175541 w 156"/>
              <a:gd name="T73" fmla="*/ 134075 h 184"/>
              <a:gd name="T74" fmla="*/ 180222 w 156"/>
              <a:gd name="T75" fmla="*/ 144610 h 184"/>
              <a:gd name="T76" fmla="*/ 162668 w 156"/>
              <a:gd name="T77" fmla="*/ 150356 h 184"/>
              <a:gd name="T78" fmla="*/ 146284 w 156"/>
              <a:gd name="T79" fmla="*/ 156102 h 184"/>
              <a:gd name="T80" fmla="*/ 128730 w 156"/>
              <a:gd name="T81" fmla="*/ 158975 h 184"/>
              <a:gd name="T82" fmla="*/ 110006 w 156"/>
              <a:gd name="T83" fmla="*/ 164721 h 184"/>
              <a:gd name="T84" fmla="*/ 101814 w 156"/>
              <a:gd name="T85" fmla="*/ 168552 h 184"/>
              <a:gd name="T86" fmla="*/ 90111 w 156"/>
              <a:gd name="T87" fmla="*/ 174298 h 184"/>
              <a:gd name="T88" fmla="*/ 81919 w 156"/>
              <a:gd name="T89" fmla="*/ 176213 h 1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6"/>
              <a:gd name="T136" fmla="*/ 0 h 184"/>
              <a:gd name="T137" fmla="*/ 156 w 156"/>
              <a:gd name="T138" fmla="*/ 184 h 18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6" h="184">
                <a:moveTo>
                  <a:pt x="64" y="184"/>
                </a:moveTo>
                <a:lnTo>
                  <a:pt x="62" y="182"/>
                </a:lnTo>
                <a:lnTo>
                  <a:pt x="60" y="178"/>
                </a:lnTo>
                <a:lnTo>
                  <a:pt x="56" y="172"/>
                </a:lnTo>
                <a:lnTo>
                  <a:pt x="54" y="165"/>
                </a:lnTo>
                <a:lnTo>
                  <a:pt x="52" y="163"/>
                </a:lnTo>
                <a:lnTo>
                  <a:pt x="50" y="159"/>
                </a:lnTo>
                <a:lnTo>
                  <a:pt x="47" y="157"/>
                </a:lnTo>
                <a:lnTo>
                  <a:pt x="45" y="155"/>
                </a:lnTo>
                <a:lnTo>
                  <a:pt x="43" y="151"/>
                </a:lnTo>
                <a:lnTo>
                  <a:pt x="41" y="149"/>
                </a:lnTo>
                <a:lnTo>
                  <a:pt x="37" y="147"/>
                </a:lnTo>
                <a:lnTo>
                  <a:pt x="35" y="145"/>
                </a:lnTo>
                <a:lnTo>
                  <a:pt x="33" y="143"/>
                </a:lnTo>
                <a:lnTo>
                  <a:pt x="31" y="140"/>
                </a:lnTo>
                <a:lnTo>
                  <a:pt x="25" y="130"/>
                </a:lnTo>
                <a:lnTo>
                  <a:pt x="22" y="120"/>
                </a:lnTo>
                <a:lnTo>
                  <a:pt x="23" y="118"/>
                </a:lnTo>
                <a:lnTo>
                  <a:pt x="25" y="117"/>
                </a:lnTo>
                <a:lnTo>
                  <a:pt x="29" y="111"/>
                </a:lnTo>
                <a:lnTo>
                  <a:pt x="29" y="97"/>
                </a:lnTo>
                <a:lnTo>
                  <a:pt x="29" y="84"/>
                </a:lnTo>
                <a:lnTo>
                  <a:pt x="25" y="78"/>
                </a:lnTo>
                <a:lnTo>
                  <a:pt x="23" y="74"/>
                </a:lnTo>
                <a:lnTo>
                  <a:pt x="22" y="72"/>
                </a:lnTo>
                <a:lnTo>
                  <a:pt x="18" y="65"/>
                </a:lnTo>
                <a:lnTo>
                  <a:pt x="16" y="57"/>
                </a:lnTo>
                <a:lnTo>
                  <a:pt x="14" y="55"/>
                </a:lnTo>
                <a:lnTo>
                  <a:pt x="10" y="53"/>
                </a:lnTo>
                <a:lnTo>
                  <a:pt x="8" y="46"/>
                </a:lnTo>
                <a:lnTo>
                  <a:pt x="6" y="38"/>
                </a:lnTo>
                <a:lnTo>
                  <a:pt x="4" y="36"/>
                </a:lnTo>
                <a:lnTo>
                  <a:pt x="0" y="34"/>
                </a:lnTo>
                <a:lnTo>
                  <a:pt x="0" y="28"/>
                </a:lnTo>
                <a:lnTo>
                  <a:pt x="0" y="24"/>
                </a:lnTo>
                <a:lnTo>
                  <a:pt x="4" y="23"/>
                </a:lnTo>
                <a:lnTo>
                  <a:pt x="6" y="19"/>
                </a:lnTo>
                <a:lnTo>
                  <a:pt x="8" y="9"/>
                </a:lnTo>
                <a:lnTo>
                  <a:pt x="10" y="0"/>
                </a:lnTo>
                <a:lnTo>
                  <a:pt x="20" y="0"/>
                </a:lnTo>
                <a:lnTo>
                  <a:pt x="31" y="0"/>
                </a:lnTo>
                <a:lnTo>
                  <a:pt x="33" y="9"/>
                </a:lnTo>
                <a:lnTo>
                  <a:pt x="35" y="19"/>
                </a:lnTo>
                <a:lnTo>
                  <a:pt x="37" y="23"/>
                </a:lnTo>
                <a:lnTo>
                  <a:pt x="41" y="24"/>
                </a:lnTo>
                <a:lnTo>
                  <a:pt x="50" y="24"/>
                </a:lnTo>
                <a:lnTo>
                  <a:pt x="60" y="24"/>
                </a:lnTo>
                <a:lnTo>
                  <a:pt x="62" y="23"/>
                </a:lnTo>
                <a:lnTo>
                  <a:pt x="64" y="19"/>
                </a:lnTo>
                <a:lnTo>
                  <a:pt x="70" y="38"/>
                </a:lnTo>
                <a:lnTo>
                  <a:pt x="73" y="57"/>
                </a:lnTo>
                <a:lnTo>
                  <a:pt x="77" y="61"/>
                </a:lnTo>
                <a:lnTo>
                  <a:pt x="79" y="63"/>
                </a:lnTo>
                <a:lnTo>
                  <a:pt x="91" y="65"/>
                </a:lnTo>
                <a:lnTo>
                  <a:pt x="104" y="67"/>
                </a:lnTo>
                <a:lnTo>
                  <a:pt x="106" y="71"/>
                </a:lnTo>
                <a:lnTo>
                  <a:pt x="108" y="72"/>
                </a:lnTo>
                <a:lnTo>
                  <a:pt x="110" y="80"/>
                </a:lnTo>
                <a:lnTo>
                  <a:pt x="112" y="88"/>
                </a:lnTo>
                <a:lnTo>
                  <a:pt x="116" y="90"/>
                </a:lnTo>
                <a:lnTo>
                  <a:pt x="118" y="92"/>
                </a:lnTo>
                <a:lnTo>
                  <a:pt x="119" y="99"/>
                </a:lnTo>
                <a:lnTo>
                  <a:pt x="121" y="107"/>
                </a:lnTo>
                <a:lnTo>
                  <a:pt x="125" y="109"/>
                </a:lnTo>
                <a:lnTo>
                  <a:pt x="127" y="111"/>
                </a:lnTo>
                <a:lnTo>
                  <a:pt x="129" y="113"/>
                </a:lnTo>
                <a:lnTo>
                  <a:pt x="133" y="117"/>
                </a:lnTo>
                <a:lnTo>
                  <a:pt x="135" y="118"/>
                </a:lnTo>
                <a:lnTo>
                  <a:pt x="137" y="120"/>
                </a:lnTo>
                <a:lnTo>
                  <a:pt x="139" y="122"/>
                </a:lnTo>
                <a:lnTo>
                  <a:pt x="142" y="126"/>
                </a:lnTo>
                <a:lnTo>
                  <a:pt x="144" y="128"/>
                </a:lnTo>
                <a:lnTo>
                  <a:pt x="146" y="130"/>
                </a:lnTo>
                <a:lnTo>
                  <a:pt x="150" y="140"/>
                </a:lnTo>
                <a:lnTo>
                  <a:pt x="156" y="149"/>
                </a:lnTo>
                <a:lnTo>
                  <a:pt x="154" y="151"/>
                </a:lnTo>
                <a:lnTo>
                  <a:pt x="152" y="155"/>
                </a:lnTo>
                <a:lnTo>
                  <a:pt x="139" y="157"/>
                </a:lnTo>
                <a:lnTo>
                  <a:pt x="127" y="159"/>
                </a:lnTo>
                <a:lnTo>
                  <a:pt x="125" y="163"/>
                </a:lnTo>
                <a:lnTo>
                  <a:pt x="121" y="165"/>
                </a:lnTo>
                <a:lnTo>
                  <a:pt x="110" y="166"/>
                </a:lnTo>
                <a:lnTo>
                  <a:pt x="98" y="168"/>
                </a:lnTo>
                <a:lnTo>
                  <a:pt x="94" y="172"/>
                </a:lnTo>
                <a:lnTo>
                  <a:pt x="93" y="174"/>
                </a:lnTo>
                <a:lnTo>
                  <a:pt x="87" y="176"/>
                </a:lnTo>
                <a:lnTo>
                  <a:pt x="79" y="178"/>
                </a:lnTo>
                <a:lnTo>
                  <a:pt x="77" y="182"/>
                </a:lnTo>
                <a:lnTo>
                  <a:pt x="73" y="184"/>
                </a:lnTo>
                <a:lnTo>
                  <a:pt x="70" y="184"/>
                </a:lnTo>
                <a:lnTo>
                  <a:pt x="64" y="184"/>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35" name="Freeform 128"/>
          <p:cNvSpPr>
            <a:spLocks/>
          </p:cNvSpPr>
          <p:nvPr/>
        </p:nvSpPr>
        <p:spPr bwMode="auto">
          <a:xfrm>
            <a:off x="2601913" y="2932113"/>
            <a:ext cx="203200" cy="150812"/>
          </a:xfrm>
          <a:custGeom>
            <a:avLst/>
            <a:gdLst>
              <a:gd name="T0" fmla="*/ 91499 w 171"/>
              <a:gd name="T1" fmla="*/ 133847 h 160"/>
              <a:gd name="T2" fmla="*/ 86746 w 171"/>
              <a:gd name="T3" fmla="*/ 130076 h 160"/>
              <a:gd name="T4" fmla="*/ 80805 w 171"/>
              <a:gd name="T5" fmla="*/ 125363 h 160"/>
              <a:gd name="T6" fmla="*/ 76051 w 171"/>
              <a:gd name="T7" fmla="*/ 121593 h 160"/>
              <a:gd name="T8" fmla="*/ 68922 w 171"/>
              <a:gd name="T9" fmla="*/ 115937 h 160"/>
              <a:gd name="T10" fmla="*/ 64168 w 171"/>
              <a:gd name="T11" fmla="*/ 107454 h 160"/>
              <a:gd name="T12" fmla="*/ 57039 w 171"/>
              <a:gd name="T13" fmla="*/ 98028 h 160"/>
              <a:gd name="T14" fmla="*/ 53474 w 171"/>
              <a:gd name="T15" fmla="*/ 88603 h 160"/>
              <a:gd name="T16" fmla="*/ 46344 w 171"/>
              <a:gd name="T17" fmla="*/ 80119 h 160"/>
              <a:gd name="T18" fmla="*/ 29708 w 171"/>
              <a:gd name="T19" fmla="*/ 76349 h 160"/>
              <a:gd name="T20" fmla="*/ 11883 w 171"/>
              <a:gd name="T21" fmla="*/ 70694 h 160"/>
              <a:gd name="T22" fmla="*/ 4753 w 171"/>
              <a:gd name="T23" fmla="*/ 52785 h 160"/>
              <a:gd name="T24" fmla="*/ 4753 w 171"/>
              <a:gd name="T25" fmla="*/ 34876 h 160"/>
              <a:gd name="T26" fmla="*/ 11883 w 171"/>
              <a:gd name="T27" fmla="*/ 29220 h 160"/>
              <a:gd name="T28" fmla="*/ 26143 w 171"/>
              <a:gd name="T29" fmla="*/ 27335 h 160"/>
              <a:gd name="T30" fmla="*/ 41591 w 171"/>
              <a:gd name="T31" fmla="*/ 29220 h 160"/>
              <a:gd name="T32" fmla="*/ 48720 w 171"/>
              <a:gd name="T33" fmla="*/ 32990 h 160"/>
              <a:gd name="T34" fmla="*/ 57039 w 171"/>
              <a:gd name="T35" fmla="*/ 29220 h 160"/>
              <a:gd name="T36" fmla="*/ 66545 w 171"/>
              <a:gd name="T37" fmla="*/ 27335 h 160"/>
              <a:gd name="T38" fmla="*/ 89123 w 171"/>
              <a:gd name="T39" fmla="*/ 18852 h 160"/>
              <a:gd name="T40" fmla="*/ 103382 w 171"/>
              <a:gd name="T41" fmla="*/ 11311 h 160"/>
              <a:gd name="T42" fmla="*/ 114077 w 171"/>
              <a:gd name="T43" fmla="*/ 5655 h 160"/>
              <a:gd name="T44" fmla="*/ 139032 w 171"/>
              <a:gd name="T45" fmla="*/ 0 h 160"/>
              <a:gd name="T46" fmla="*/ 155668 w 171"/>
              <a:gd name="T47" fmla="*/ 1885 h 160"/>
              <a:gd name="T48" fmla="*/ 158044 w 171"/>
              <a:gd name="T49" fmla="*/ 13196 h 160"/>
              <a:gd name="T50" fmla="*/ 155668 w 171"/>
              <a:gd name="T51" fmla="*/ 25450 h 160"/>
              <a:gd name="T52" fmla="*/ 150915 w 171"/>
              <a:gd name="T53" fmla="*/ 32990 h 160"/>
              <a:gd name="T54" fmla="*/ 150915 w 171"/>
              <a:gd name="T55" fmla="*/ 45244 h 160"/>
              <a:gd name="T56" fmla="*/ 155668 w 171"/>
              <a:gd name="T57" fmla="*/ 58440 h 160"/>
              <a:gd name="T58" fmla="*/ 160421 w 171"/>
              <a:gd name="T59" fmla="*/ 62210 h 160"/>
              <a:gd name="T60" fmla="*/ 167551 w 171"/>
              <a:gd name="T61" fmla="*/ 66923 h 160"/>
              <a:gd name="T62" fmla="*/ 173492 w 171"/>
              <a:gd name="T63" fmla="*/ 70694 h 160"/>
              <a:gd name="T64" fmla="*/ 178246 w 171"/>
              <a:gd name="T65" fmla="*/ 76349 h 160"/>
              <a:gd name="T66" fmla="*/ 187752 w 171"/>
              <a:gd name="T67" fmla="*/ 83890 h 160"/>
              <a:gd name="T68" fmla="*/ 196070 w 171"/>
              <a:gd name="T69" fmla="*/ 96143 h 160"/>
              <a:gd name="T70" fmla="*/ 200823 w 171"/>
              <a:gd name="T71" fmla="*/ 103684 h 160"/>
              <a:gd name="T72" fmla="*/ 200823 w 171"/>
              <a:gd name="T73" fmla="*/ 107454 h 160"/>
              <a:gd name="T74" fmla="*/ 196070 w 171"/>
              <a:gd name="T75" fmla="*/ 112167 h 160"/>
              <a:gd name="T76" fmla="*/ 190129 w 171"/>
              <a:gd name="T77" fmla="*/ 115937 h 160"/>
              <a:gd name="T78" fmla="*/ 185375 w 171"/>
              <a:gd name="T79" fmla="*/ 125363 h 160"/>
              <a:gd name="T80" fmla="*/ 178246 w 171"/>
              <a:gd name="T81" fmla="*/ 133847 h 160"/>
              <a:gd name="T82" fmla="*/ 168739 w 171"/>
              <a:gd name="T83" fmla="*/ 137617 h 160"/>
              <a:gd name="T84" fmla="*/ 160421 w 171"/>
              <a:gd name="T85" fmla="*/ 133847 h 160"/>
              <a:gd name="T86" fmla="*/ 153291 w 171"/>
              <a:gd name="T87" fmla="*/ 130076 h 160"/>
              <a:gd name="T88" fmla="*/ 130713 w 171"/>
              <a:gd name="T89" fmla="*/ 130076 h 160"/>
              <a:gd name="T90" fmla="*/ 121207 w 171"/>
              <a:gd name="T91" fmla="*/ 133847 h 160"/>
              <a:gd name="T92" fmla="*/ 116454 w 171"/>
              <a:gd name="T93" fmla="*/ 139502 h 160"/>
              <a:gd name="T94" fmla="*/ 114077 w 171"/>
              <a:gd name="T95" fmla="*/ 147043 h 160"/>
              <a:gd name="T96" fmla="*/ 111701 w 171"/>
              <a:gd name="T97" fmla="*/ 150813 h 160"/>
              <a:gd name="T98" fmla="*/ 101006 w 171"/>
              <a:gd name="T99" fmla="*/ 147043 h 160"/>
              <a:gd name="T100" fmla="*/ 96253 w 171"/>
              <a:gd name="T101" fmla="*/ 139502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1"/>
              <a:gd name="T154" fmla="*/ 0 h 160"/>
              <a:gd name="T155" fmla="*/ 171 w 171"/>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1" h="160">
                <a:moveTo>
                  <a:pt x="81" y="146"/>
                </a:moveTo>
                <a:lnTo>
                  <a:pt x="77" y="142"/>
                </a:lnTo>
                <a:lnTo>
                  <a:pt x="75" y="140"/>
                </a:lnTo>
                <a:lnTo>
                  <a:pt x="73" y="138"/>
                </a:lnTo>
                <a:lnTo>
                  <a:pt x="71" y="137"/>
                </a:lnTo>
                <a:lnTo>
                  <a:pt x="68" y="133"/>
                </a:lnTo>
                <a:lnTo>
                  <a:pt x="66" y="131"/>
                </a:lnTo>
                <a:lnTo>
                  <a:pt x="64" y="129"/>
                </a:lnTo>
                <a:lnTo>
                  <a:pt x="62" y="127"/>
                </a:lnTo>
                <a:lnTo>
                  <a:pt x="58" y="123"/>
                </a:lnTo>
                <a:lnTo>
                  <a:pt x="56" y="121"/>
                </a:lnTo>
                <a:lnTo>
                  <a:pt x="54" y="114"/>
                </a:lnTo>
                <a:lnTo>
                  <a:pt x="50" y="108"/>
                </a:lnTo>
                <a:lnTo>
                  <a:pt x="48" y="104"/>
                </a:lnTo>
                <a:lnTo>
                  <a:pt x="47" y="102"/>
                </a:lnTo>
                <a:lnTo>
                  <a:pt x="45" y="94"/>
                </a:lnTo>
                <a:lnTo>
                  <a:pt x="41" y="87"/>
                </a:lnTo>
                <a:lnTo>
                  <a:pt x="39" y="85"/>
                </a:lnTo>
                <a:lnTo>
                  <a:pt x="37" y="83"/>
                </a:lnTo>
                <a:lnTo>
                  <a:pt x="25" y="81"/>
                </a:lnTo>
                <a:lnTo>
                  <a:pt x="12" y="77"/>
                </a:lnTo>
                <a:lnTo>
                  <a:pt x="10" y="75"/>
                </a:lnTo>
                <a:lnTo>
                  <a:pt x="8" y="73"/>
                </a:lnTo>
                <a:lnTo>
                  <a:pt x="4" y="56"/>
                </a:lnTo>
                <a:lnTo>
                  <a:pt x="0" y="39"/>
                </a:lnTo>
                <a:lnTo>
                  <a:pt x="4" y="37"/>
                </a:lnTo>
                <a:lnTo>
                  <a:pt x="8" y="35"/>
                </a:lnTo>
                <a:lnTo>
                  <a:pt x="10" y="31"/>
                </a:lnTo>
                <a:lnTo>
                  <a:pt x="12" y="29"/>
                </a:lnTo>
                <a:lnTo>
                  <a:pt x="22" y="29"/>
                </a:lnTo>
                <a:lnTo>
                  <a:pt x="33" y="29"/>
                </a:lnTo>
                <a:lnTo>
                  <a:pt x="35" y="31"/>
                </a:lnTo>
                <a:lnTo>
                  <a:pt x="37" y="35"/>
                </a:lnTo>
                <a:lnTo>
                  <a:pt x="41" y="35"/>
                </a:lnTo>
                <a:lnTo>
                  <a:pt x="47" y="35"/>
                </a:lnTo>
                <a:lnTo>
                  <a:pt x="48" y="31"/>
                </a:lnTo>
                <a:lnTo>
                  <a:pt x="50" y="29"/>
                </a:lnTo>
                <a:lnTo>
                  <a:pt x="56" y="29"/>
                </a:lnTo>
                <a:lnTo>
                  <a:pt x="66" y="25"/>
                </a:lnTo>
                <a:lnTo>
                  <a:pt x="75" y="20"/>
                </a:lnTo>
                <a:lnTo>
                  <a:pt x="85" y="16"/>
                </a:lnTo>
                <a:lnTo>
                  <a:pt x="87" y="12"/>
                </a:lnTo>
                <a:lnTo>
                  <a:pt x="91" y="10"/>
                </a:lnTo>
                <a:lnTo>
                  <a:pt x="96" y="6"/>
                </a:lnTo>
                <a:lnTo>
                  <a:pt x="104" y="0"/>
                </a:lnTo>
                <a:lnTo>
                  <a:pt x="117" y="0"/>
                </a:lnTo>
                <a:lnTo>
                  <a:pt x="129" y="0"/>
                </a:lnTo>
                <a:lnTo>
                  <a:pt x="131" y="2"/>
                </a:lnTo>
                <a:lnTo>
                  <a:pt x="133" y="4"/>
                </a:lnTo>
                <a:lnTo>
                  <a:pt x="133" y="14"/>
                </a:lnTo>
                <a:lnTo>
                  <a:pt x="133" y="25"/>
                </a:lnTo>
                <a:lnTo>
                  <a:pt x="131" y="27"/>
                </a:lnTo>
                <a:lnTo>
                  <a:pt x="129" y="29"/>
                </a:lnTo>
                <a:lnTo>
                  <a:pt x="127" y="35"/>
                </a:lnTo>
                <a:lnTo>
                  <a:pt x="123" y="39"/>
                </a:lnTo>
                <a:lnTo>
                  <a:pt x="127" y="48"/>
                </a:lnTo>
                <a:lnTo>
                  <a:pt x="129" y="58"/>
                </a:lnTo>
                <a:lnTo>
                  <a:pt x="131" y="62"/>
                </a:lnTo>
                <a:lnTo>
                  <a:pt x="133" y="64"/>
                </a:lnTo>
                <a:lnTo>
                  <a:pt x="135" y="66"/>
                </a:lnTo>
                <a:lnTo>
                  <a:pt x="139" y="69"/>
                </a:lnTo>
                <a:lnTo>
                  <a:pt x="141" y="71"/>
                </a:lnTo>
                <a:lnTo>
                  <a:pt x="142" y="73"/>
                </a:lnTo>
                <a:lnTo>
                  <a:pt x="146" y="75"/>
                </a:lnTo>
                <a:lnTo>
                  <a:pt x="148" y="77"/>
                </a:lnTo>
                <a:lnTo>
                  <a:pt x="150" y="81"/>
                </a:lnTo>
                <a:lnTo>
                  <a:pt x="154" y="83"/>
                </a:lnTo>
                <a:lnTo>
                  <a:pt x="158" y="89"/>
                </a:lnTo>
                <a:lnTo>
                  <a:pt x="164" y="94"/>
                </a:lnTo>
                <a:lnTo>
                  <a:pt x="165" y="102"/>
                </a:lnTo>
                <a:lnTo>
                  <a:pt x="167" y="108"/>
                </a:lnTo>
                <a:lnTo>
                  <a:pt x="169" y="110"/>
                </a:lnTo>
                <a:lnTo>
                  <a:pt x="171" y="112"/>
                </a:lnTo>
                <a:lnTo>
                  <a:pt x="169" y="114"/>
                </a:lnTo>
                <a:lnTo>
                  <a:pt x="167" y="117"/>
                </a:lnTo>
                <a:lnTo>
                  <a:pt x="165" y="119"/>
                </a:lnTo>
                <a:lnTo>
                  <a:pt x="162" y="121"/>
                </a:lnTo>
                <a:lnTo>
                  <a:pt x="160" y="123"/>
                </a:lnTo>
                <a:lnTo>
                  <a:pt x="158" y="127"/>
                </a:lnTo>
                <a:lnTo>
                  <a:pt x="156" y="133"/>
                </a:lnTo>
                <a:lnTo>
                  <a:pt x="154" y="140"/>
                </a:lnTo>
                <a:lnTo>
                  <a:pt x="150" y="142"/>
                </a:lnTo>
                <a:lnTo>
                  <a:pt x="148" y="146"/>
                </a:lnTo>
                <a:lnTo>
                  <a:pt x="142" y="146"/>
                </a:lnTo>
                <a:lnTo>
                  <a:pt x="139" y="146"/>
                </a:lnTo>
                <a:lnTo>
                  <a:pt x="135" y="142"/>
                </a:lnTo>
                <a:lnTo>
                  <a:pt x="133" y="140"/>
                </a:lnTo>
                <a:lnTo>
                  <a:pt x="129" y="138"/>
                </a:lnTo>
                <a:lnTo>
                  <a:pt x="119" y="137"/>
                </a:lnTo>
                <a:lnTo>
                  <a:pt x="110" y="138"/>
                </a:lnTo>
                <a:lnTo>
                  <a:pt x="104" y="140"/>
                </a:lnTo>
                <a:lnTo>
                  <a:pt x="102" y="142"/>
                </a:lnTo>
                <a:lnTo>
                  <a:pt x="100" y="146"/>
                </a:lnTo>
                <a:lnTo>
                  <a:pt x="98" y="148"/>
                </a:lnTo>
                <a:lnTo>
                  <a:pt x="98" y="154"/>
                </a:lnTo>
                <a:lnTo>
                  <a:pt x="96" y="156"/>
                </a:lnTo>
                <a:lnTo>
                  <a:pt x="96" y="158"/>
                </a:lnTo>
                <a:lnTo>
                  <a:pt x="94" y="160"/>
                </a:lnTo>
                <a:lnTo>
                  <a:pt x="91" y="160"/>
                </a:lnTo>
                <a:lnTo>
                  <a:pt x="85" y="156"/>
                </a:lnTo>
                <a:lnTo>
                  <a:pt x="83" y="152"/>
                </a:lnTo>
                <a:lnTo>
                  <a:pt x="81" y="148"/>
                </a:lnTo>
                <a:lnTo>
                  <a:pt x="81" y="146"/>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36" name="Freeform 129"/>
          <p:cNvSpPr>
            <a:spLocks/>
          </p:cNvSpPr>
          <p:nvPr/>
        </p:nvSpPr>
        <p:spPr bwMode="auto">
          <a:xfrm>
            <a:off x="2762250" y="2894013"/>
            <a:ext cx="325438" cy="166687"/>
          </a:xfrm>
          <a:custGeom>
            <a:avLst/>
            <a:gdLst>
              <a:gd name="T0" fmla="*/ 175977 w 270"/>
              <a:gd name="T1" fmla="*/ 160973 h 175"/>
              <a:gd name="T2" fmla="*/ 166334 w 270"/>
              <a:gd name="T3" fmla="*/ 153353 h 175"/>
              <a:gd name="T4" fmla="*/ 156692 w 270"/>
              <a:gd name="T5" fmla="*/ 147638 h 175"/>
              <a:gd name="T6" fmla="*/ 141023 w 270"/>
              <a:gd name="T7" fmla="*/ 142875 h 175"/>
              <a:gd name="T8" fmla="*/ 122943 w 270"/>
              <a:gd name="T9" fmla="*/ 147638 h 175"/>
              <a:gd name="T10" fmla="*/ 71114 w 270"/>
              <a:gd name="T11" fmla="*/ 140970 h 175"/>
              <a:gd name="T12" fmla="*/ 45802 w 270"/>
              <a:gd name="T13" fmla="*/ 133350 h 175"/>
              <a:gd name="T14" fmla="*/ 37365 w 270"/>
              <a:gd name="T15" fmla="*/ 115253 h 175"/>
              <a:gd name="T16" fmla="*/ 25312 w 270"/>
              <a:gd name="T17" fmla="*/ 105728 h 175"/>
              <a:gd name="T18" fmla="*/ 15669 w 270"/>
              <a:gd name="T19" fmla="*/ 99060 h 175"/>
              <a:gd name="T20" fmla="*/ 7232 w 270"/>
              <a:gd name="T21" fmla="*/ 91440 h 175"/>
              <a:gd name="T22" fmla="*/ 0 w 270"/>
              <a:gd name="T23" fmla="*/ 80010 h 175"/>
              <a:gd name="T24" fmla="*/ 0 w 270"/>
              <a:gd name="T25" fmla="*/ 69533 h 175"/>
              <a:gd name="T26" fmla="*/ 9643 w 270"/>
              <a:gd name="T27" fmla="*/ 60008 h 175"/>
              <a:gd name="T28" fmla="*/ 7232 w 270"/>
              <a:gd name="T29" fmla="*/ 36195 h 175"/>
              <a:gd name="T30" fmla="*/ 0 w 270"/>
              <a:gd name="T31" fmla="*/ 29528 h 175"/>
              <a:gd name="T32" fmla="*/ 0 w 270"/>
              <a:gd name="T33" fmla="*/ 23813 h 175"/>
              <a:gd name="T34" fmla="*/ 9643 w 270"/>
              <a:gd name="T35" fmla="*/ 9525 h 175"/>
              <a:gd name="T36" fmla="*/ 45802 w 270"/>
              <a:gd name="T37" fmla="*/ 0 h 175"/>
              <a:gd name="T38" fmla="*/ 65087 w 270"/>
              <a:gd name="T39" fmla="*/ 0 h 175"/>
              <a:gd name="T40" fmla="*/ 71114 w 270"/>
              <a:gd name="T41" fmla="*/ 9525 h 175"/>
              <a:gd name="T42" fmla="*/ 106068 w 270"/>
              <a:gd name="T43" fmla="*/ 3810 h 175"/>
              <a:gd name="T44" fmla="*/ 118122 w 270"/>
              <a:gd name="T45" fmla="*/ 0 h 175"/>
              <a:gd name="T46" fmla="*/ 126559 w 270"/>
              <a:gd name="T47" fmla="*/ 10478 h 175"/>
              <a:gd name="T48" fmla="*/ 133791 w 270"/>
              <a:gd name="T49" fmla="*/ 18098 h 175"/>
              <a:gd name="T50" fmla="*/ 143433 w 270"/>
              <a:gd name="T51" fmla="*/ 25718 h 175"/>
              <a:gd name="T52" fmla="*/ 151871 w 270"/>
              <a:gd name="T53" fmla="*/ 32385 h 175"/>
              <a:gd name="T54" fmla="*/ 161513 w 270"/>
              <a:gd name="T55" fmla="*/ 38100 h 175"/>
              <a:gd name="T56" fmla="*/ 168745 w 270"/>
              <a:gd name="T57" fmla="*/ 45720 h 175"/>
              <a:gd name="T58" fmla="*/ 178388 w 270"/>
              <a:gd name="T59" fmla="*/ 53340 h 175"/>
              <a:gd name="T60" fmla="*/ 186825 w 270"/>
              <a:gd name="T61" fmla="*/ 60008 h 175"/>
              <a:gd name="T62" fmla="*/ 196468 w 270"/>
              <a:gd name="T63" fmla="*/ 65723 h 175"/>
              <a:gd name="T64" fmla="*/ 216958 w 270"/>
              <a:gd name="T65" fmla="*/ 73343 h 175"/>
              <a:gd name="T66" fmla="*/ 231422 w 270"/>
              <a:gd name="T67" fmla="*/ 80010 h 175"/>
              <a:gd name="T68" fmla="*/ 244680 w 270"/>
              <a:gd name="T69" fmla="*/ 87630 h 175"/>
              <a:gd name="T70" fmla="*/ 295304 w 270"/>
              <a:gd name="T71" fmla="*/ 89535 h 175"/>
              <a:gd name="T72" fmla="*/ 309768 w 270"/>
              <a:gd name="T73" fmla="*/ 81915 h 175"/>
              <a:gd name="T74" fmla="*/ 319410 w 270"/>
              <a:gd name="T75" fmla="*/ 65723 h 175"/>
              <a:gd name="T76" fmla="*/ 325437 w 270"/>
              <a:gd name="T77" fmla="*/ 105728 h 175"/>
              <a:gd name="T78" fmla="*/ 319410 w 270"/>
              <a:gd name="T79" fmla="*/ 122873 h 175"/>
              <a:gd name="T80" fmla="*/ 309768 w 270"/>
              <a:gd name="T81" fmla="*/ 139065 h 175"/>
              <a:gd name="T82" fmla="*/ 300125 w 270"/>
              <a:gd name="T83" fmla="*/ 144780 h 175"/>
              <a:gd name="T84" fmla="*/ 233832 w 270"/>
              <a:gd name="T85" fmla="*/ 151448 h 175"/>
              <a:gd name="T86" fmla="*/ 224190 w 270"/>
              <a:gd name="T87" fmla="*/ 159068 h 175"/>
              <a:gd name="T88" fmla="*/ 216958 w 270"/>
              <a:gd name="T89" fmla="*/ 166688 h 1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0"/>
              <a:gd name="T136" fmla="*/ 0 h 175"/>
              <a:gd name="T137" fmla="*/ 270 w 270"/>
              <a:gd name="T138" fmla="*/ 175 h 17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0" h="175">
                <a:moveTo>
                  <a:pt x="149" y="175"/>
                </a:moveTo>
                <a:lnTo>
                  <a:pt x="148" y="171"/>
                </a:lnTo>
                <a:lnTo>
                  <a:pt x="146" y="169"/>
                </a:lnTo>
                <a:lnTo>
                  <a:pt x="144" y="167"/>
                </a:lnTo>
                <a:lnTo>
                  <a:pt x="140" y="165"/>
                </a:lnTo>
                <a:lnTo>
                  <a:pt x="138" y="161"/>
                </a:lnTo>
                <a:lnTo>
                  <a:pt x="136" y="159"/>
                </a:lnTo>
                <a:lnTo>
                  <a:pt x="134" y="157"/>
                </a:lnTo>
                <a:lnTo>
                  <a:pt x="130" y="155"/>
                </a:lnTo>
                <a:lnTo>
                  <a:pt x="128" y="152"/>
                </a:lnTo>
                <a:lnTo>
                  <a:pt x="126" y="150"/>
                </a:lnTo>
                <a:lnTo>
                  <a:pt x="117" y="150"/>
                </a:lnTo>
                <a:lnTo>
                  <a:pt x="107" y="150"/>
                </a:lnTo>
                <a:lnTo>
                  <a:pt x="105" y="152"/>
                </a:lnTo>
                <a:lnTo>
                  <a:pt x="102" y="155"/>
                </a:lnTo>
                <a:lnTo>
                  <a:pt x="88" y="152"/>
                </a:lnTo>
                <a:lnTo>
                  <a:pt x="73" y="150"/>
                </a:lnTo>
                <a:lnTo>
                  <a:pt x="59" y="148"/>
                </a:lnTo>
                <a:lnTo>
                  <a:pt x="44" y="146"/>
                </a:lnTo>
                <a:lnTo>
                  <a:pt x="42" y="142"/>
                </a:lnTo>
                <a:lnTo>
                  <a:pt x="38" y="140"/>
                </a:lnTo>
                <a:lnTo>
                  <a:pt x="36" y="130"/>
                </a:lnTo>
                <a:lnTo>
                  <a:pt x="34" y="125"/>
                </a:lnTo>
                <a:lnTo>
                  <a:pt x="31" y="121"/>
                </a:lnTo>
                <a:lnTo>
                  <a:pt x="25" y="115"/>
                </a:lnTo>
                <a:lnTo>
                  <a:pt x="23" y="113"/>
                </a:lnTo>
                <a:lnTo>
                  <a:pt x="21" y="111"/>
                </a:lnTo>
                <a:lnTo>
                  <a:pt x="17" y="109"/>
                </a:lnTo>
                <a:lnTo>
                  <a:pt x="15" y="107"/>
                </a:lnTo>
                <a:lnTo>
                  <a:pt x="13" y="104"/>
                </a:lnTo>
                <a:lnTo>
                  <a:pt x="9" y="102"/>
                </a:lnTo>
                <a:lnTo>
                  <a:pt x="8" y="100"/>
                </a:lnTo>
                <a:lnTo>
                  <a:pt x="6" y="96"/>
                </a:lnTo>
                <a:lnTo>
                  <a:pt x="2" y="94"/>
                </a:lnTo>
                <a:lnTo>
                  <a:pt x="0" y="92"/>
                </a:lnTo>
                <a:lnTo>
                  <a:pt x="0" y="84"/>
                </a:lnTo>
                <a:lnTo>
                  <a:pt x="0" y="77"/>
                </a:lnTo>
                <a:lnTo>
                  <a:pt x="0" y="75"/>
                </a:lnTo>
                <a:lnTo>
                  <a:pt x="0" y="73"/>
                </a:lnTo>
                <a:lnTo>
                  <a:pt x="2" y="69"/>
                </a:lnTo>
                <a:lnTo>
                  <a:pt x="6" y="67"/>
                </a:lnTo>
                <a:lnTo>
                  <a:pt x="8" y="63"/>
                </a:lnTo>
                <a:lnTo>
                  <a:pt x="9" y="54"/>
                </a:lnTo>
                <a:lnTo>
                  <a:pt x="8" y="42"/>
                </a:lnTo>
                <a:lnTo>
                  <a:pt x="6" y="38"/>
                </a:lnTo>
                <a:lnTo>
                  <a:pt x="2" y="36"/>
                </a:lnTo>
                <a:lnTo>
                  <a:pt x="0" y="34"/>
                </a:lnTo>
                <a:lnTo>
                  <a:pt x="0" y="31"/>
                </a:lnTo>
                <a:lnTo>
                  <a:pt x="0" y="29"/>
                </a:lnTo>
                <a:lnTo>
                  <a:pt x="0" y="27"/>
                </a:lnTo>
                <a:lnTo>
                  <a:pt x="0" y="25"/>
                </a:lnTo>
                <a:lnTo>
                  <a:pt x="2" y="21"/>
                </a:lnTo>
                <a:lnTo>
                  <a:pt x="6" y="19"/>
                </a:lnTo>
                <a:lnTo>
                  <a:pt x="8" y="10"/>
                </a:lnTo>
                <a:lnTo>
                  <a:pt x="9" y="0"/>
                </a:lnTo>
                <a:lnTo>
                  <a:pt x="25" y="0"/>
                </a:lnTo>
                <a:lnTo>
                  <a:pt x="38" y="0"/>
                </a:lnTo>
                <a:lnTo>
                  <a:pt x="44" y="0"/>
                </a:lnTo>
                <a:lnTo>
                  <a:pt x="50" y="0"/>
                </a:lnTo>
                <a:lnTo>
                  <a:pt x="54" y="0"/>
                </a:lnTo>
                <a:lnTo>
                  <a:pt x="59" y="0"/>
                </a:lnTo>
                <a:lnTo>
                  <a:pt x="59" y="4"/>
                </a:lnTo>
                <a:lnTo>
                  <a:pt x="59" y="10"/>
                </a:lnTo>
                <a:lnTo>
                  <a:pt x="73" y="10"/>
                </a:lnTo>
                <a:lnTo>
                  <a:pt x="88" y="10"/>
                </a:lnTo>
                <a:lnTo>
                  <a:pt x="88" y="4"/>
                </a:lnTo>
                <a:lnTo>
                  <a:pt x="88" y="0"/>
                </a:lnTo>
                <a:lnTo>
                  <a:pt x="92" y="0"/>
                </a:lnTo>
                <a:lnTo>
                  <a:pt x="98" y="0"/>
                </a:lnTo>
                <a:lnTo>
                  <a:pt x="100" y="4"/>
                </a:lnTo>
                <a:lnTo>
                  <a:pt x="102" y="10"/>
                </a:lnTo>
                <a:lnTo>
                  <a:pt x="105" y="11"/>
                </a:lnTo>
                <a:lnTo>
                  <a:pt x="107" y="13"/>
                </a:lnTo>
                <a:lnTo>
                  <a:pt x="109" y="17"/>
                </a:lnTo>
                <a:lnTo>
                  <a:pt x="111" y="19"/>
                </a:lnTo>
                <a:lnTo>
                  <a:pt x="113" y="21"/>
                </a:lnTo>
                <a:lnTo>
                  <a:pt x="117" y="25"/>
                </a:lnTo>
                <a:lnTo>
                  <a:pt x="119" y="27"/>
                </a:lnTo>
                <a:lnTo>
                  <a:pt x="121" y="29"/>
                </a:lnTo>
                <a:lnTo>
                  <a:pt x="123" y="31"/>
                </a:lnTo>
                <a:lnTo>
                  <a:pt x="126" y="34"/>
                </a:lnTo>
                <a:lnTo>
                  <a:pt x="128" y="36"/>
                </a:lnTo>
                <a:lnTo>
                  <a:pt x="130" y="38"/>
                </a:lnTo>
                <a:lnTo>
                  <a:pt x="134" y="40"/>
                </a:lnTo>
                <a:lnTo>
                  <a:pt x="136" y="42"/>
                </a:lnTo>
                <a:lnTo>
                  <a:pt x="138" y="46"/>
                </a:lnTo>
                <a:lnTo>
                  <a:pt x="140" y="48"/>
                </a:lnTo>
                <a:lnTo>
                  <a:pt x="144" y="50"/>
                </a:lnTo>
                <a:lnTo>
                  <a:pt x="146" y="54"/>
                </a:lnTo>
                <a:lnTo>
                  <a:pt x="148" y="56"/>
                </a:lnTo>
                <a:lnTo>
                  <a:pt x="149" y="58"/>
                </a:lnTo>
                <a:lnTo>
                  <a:pt x="153" y="59"/>
                </a:lnTo>
                <a:lnTo>
                  <a:pt x="155" y="63"/>
                </a:lnTo>
                <a:lnTo>
                  <a:pt x="157" y="65"/>
                </a:lnTo>
                <a:lnTo>
                  <a:pt x="161" y="67"/>
                </a:lnTo>
                <a:lnTo>
                  <a:pt x="163" y="69"/>
                </a:lnTo>
                <a:lnTo>
                  <a:pt x="165" y="73"/>
                </a:lnTo>
                <a:lnTo>
                  <a:pt x="173" y="75"/>
                </a:lnTo>
                <a:lnTo>
                  <a:pt x="180" y="77"/>
                </a:lnTo>
                <a:lnTo>
                  <a:pt x="182" y="81"/>
                </a:lnTo>
                <a:lnTo>
                  <a:pt x="184" y="82"/>
                </a:lnTo>
                <a:lnTo>
                  <a:pt x="192" y="84"/>
                </a:lnTo>
                <a:lnTo>
                  <a:pt x="199" y="86"/>
                </a:lnTo>
                <a:lnTo>
                  <a:pt x="201" y="88"/>
                </a:lnTo>
                <a:lnTo>
                  <a:pt x="203" y="92"/>
                </a:lnTo>
                <a:lnTo>
                  <a:pt x="211" y="94"/>
                </a:lnTo>
                <a:lnTo>
                  <a:pt x="228" y="96"/>
                </a:lnTo>
                <a:lnTo>
                  <a:pt x="245" y="94"/>
                </a:lnTo>
                <a:lnTo>
                  <a:pt x="253" y="92"/>
                </a:lnTo>
                <a:lnTo>
                  <a:pt x="255" y="88"/>
                </a:lnTo>
                <a:lnTo>
                  <a:pt x="257" y="86"/>
                </a:lnTo>
                <a:lnTo>
                  <a:pt x="259" y="79"/>
                </a:lnTo>
                <a:lnTo>
                  <a:pt x="261" y="73"/>
                </a:lnTo>
                <a:lnTo>
                  <a:pt x="265" y="69"/>
                </a:lnTo>
                <a:lnTo>
                  <a:pt x="267" y="67"/>
                </a:lnTo>
                <a:lnTo>
                  <a:pt x="268" y="88"/>
                </a:lnTo>
                <a:lnTo>
                  <a:pt x="270" y="111"/>
                </a:lnTo>
                <a:lnTo>
                  <a:pt x="268" y="113"/>
                </a:lnTo>
                <a:lnTo>
                  <a:pt x="267" y="115"/>
                </a:lnTo>
                <a:lnTo>
                  <a:pt x="265" y="129"/>
                </a:lnTo>
                <a:lnTo>
                  <a:pt x="261" y="140"/>
                </a:lnTo>
                <a:lnTo>
                  <a:pt x="259" y="142"/>
                </a:lnTo>
                <a:lnTo>
                  <a:pt x="257" y="146"/>
                </a:lnTo>
                <a:lnTo>
                  <a:pt x="255" y="148"/>
                </a:lnTo>
                <a:lnTo>
                  <a:pt x="253" y="150"/>
                </a:lnTo>
                <a:lnTo>
                  <a:pt x="249" y="152"/>
                </a:lnTo>
                <a:lnTo>
                  <a:pt x="247" y="155"/>
                </a:lnTo>
                <a:lnTo>
                  <a:pt x="220" y="157"/>
                </a:lnTo>
                <a:lnTo>
                  <a:pt x="194" y="159"/>
                </a:lnTo>
                <a:lnTo>
                  <a:pt x="192" y="161"/>
                </a:lnTo>
                <a:lnTo>
                  <a:pt x="190" y="165"/>
                </a:lnTo>
                <a:lnTo>
                  <a:pt x="186" y="167"/>
                </a:lnTo>
                <a:lnTo>
                  <a:pt x="184" y="169"/>
                </a:lnTo>
                <a:lnTo>
                  <a:pt x="182" y="171"/>
                </a:lnTo>
                <a:lnTo>
                  <a:pt x="180" y="175"/>
                </a:lnTo>
                <a:lnTo>
                  <a:pt x="165" y="175"/>
                </a:lnTo>
                <a:lnTo>
                  <a:pt x="149" y="175"/>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37" name="Freeform 130"/>
          <p:cNvSpPr>
            <a:spLocks/>
          </p:cNvSpPr>
          <p:nvPr/>
        </p:nvSpPr>
        <p:spPr bwMode="auto">
          <a:xfrm>
            <a:off x="2573338" y="2600325"/>
            <a:ext cx="595312" cy="376238"/>
          </a:xfrm>
          <a:custGeom>
            <a:avLst/>
            <a:gdLst>
              <a:gd name="T0" fmla="*/ 466107 w 493"/>
              <a:gd name="T1" fmla="*/ 217170 h 395"/>
              <a:gd name="T2" fmla="*/ 514408 w 493"/>
              <a:gd name="T3" fmla="*/ 220980 h 395"/>
              <a:gd name="T4" fmla="*/ 528899 w 493"/>
              <a:gd name="T5" fmla="*/ 244792 h 395"/>
              <a:gd name="T6" fmla="*/ 542182 w 493"/>
              <a:gd name="T7" fmla="*/ 258127 h 395"/>
              <a:gd name="T8" fmla="*/ 595313 w 493"/>
              <a:gd name="T9" fmla="*/ 268605 h 395"/>
              <a:gd name="T10" fmla="*/ 582030 w 493"/>
              <a:gd name="T11" fmla="*/ 288607 h 395"/>
              <a:gd name="T12" fmla="*/ 567540 w 493"/>
              <a:gd name="T13" fmla="*/ 301942 h 395"/>
              <a:gd name="T14" fmla="*/ 556672 w 493"/>
              <a:gd name="T15" fmla="*/ 310515 h 395"/>
              <a:gd name="T16" fmla="*/ 544597 w 493"/>
              <a:gd name="T17" fmla="*/ 320040 h 395"/>
              <a:gd name="T18" fmla="*/ 533729 w 493"/>
              <a:gd name="T19" fmla="*/ 328612 h 395"/>
              <a:gd name="T20" fmla="*/ 498711 w 493"/>
              <a:gd name="T21" fmla="*/ 356235 h 395"/>
              <a:gd name="T22" fmla="*/ 486635 w 493"/>
              <a:gd name="T23" fmla="*/ 374332 h 395"/>
              <a:gd name="T24" fmla="*/ 433504 w 493"/>
              <a:gd name="T25" fmla="*/ 374332 h 395"/>
              <a:gd name="T26" fmla="*/ 410561 w 493"/>
              <a:gd name="T27" fmla="*/ 365760 h 395"/>
              <a:gd name="T28" fmla="*/ 387618 w 493"/>
              <a:gd name="T29" fmla="*/ 356235 h 395"/>
              <a:gd name="T30" fmla="*/ 375542 w 493"/>
              <a:gd name="T31" fmla="*/ 347662 h 395"/>
              <a:gd name="T32" fmla="*/ 364675 w 493"/>
              <a:gd name="T33" fmla="*/ 338137 h 395"/>
              <a:gd name="T34" fmla="*/ 352599 w 493"/>
              <a:gd name="T35" fmla="*/ 328612 h 395"/>
              <a:gd name="T36" fmla="*/ 340524 w 493"/>
              <a:gd name="T37" fmla="*/ 320040 h 395"/>
              <a:gd name="T38" fmla="*/ 329656 w 493"/>
              <a:gd name="T39" fmla="*/ 310515 h 395"/>
              <a:gd name="T40" fmla="*/ 315166 w 493"/>
              <a:gd name="T41" fmla="*/ 294322 h 395"/>
              <a:gd name="T42" fmla="*/ 282562 w 493"/>
              <a:gd name="T43" fmla="*/ 290512 h 395"/>
              <a:gd name="T44" fmla="*/ 254789 w 493"/>
              <a:gd name="T45" fmla="*/ 286702 h 395"/>
              <a:gd name="T46" fmla="*/ 224601 w 493"/>
              <a:gd name="T47" fmla="*/ 284797 h 395"/>
              <a:gd name="T48" fmla="*/ 199243 w 493"/>
              <a:gd name="T49" fmla="*/ 264795 h 395"/>
              <a:gd name="T50" fmla="*/ 195620 w 493"/>
              <a:gd name="T51" fmla="*/ 268605 h 395"/>
              <a:gd name="T52" fmla="*/ 163017 w 493"/>
              <a:gd name="T53" fmla="*/ 244792 h 395"/>
              <a:gd name="T54" fmla="*/ 123168 w 493"/>
              <a:gd name="T55" fmla="*/ 220980 h 395"/>
              <a:gd name="T56" fmla="*/ 95395 w 493"/>
              <a:gd name="T57" fmla="*/ 208597 h 395"/>
              <a:gd name="T58" fmla="*/ 83320 w 493"/>
              <a:gd name="T59" fmla="*/ 199072 h 395"/>
              <a:gd name="T60" fmla="*/ 70037 w 493"/>
              <a:gd name="T61" fmla="*/ 188595 h 395"/>
              <a:gd name="T62" fmla="*/ 60377 w 493"/>
              <a:gd name="T63" fmla="*/ 162877 h 395"/>
              <a:gd name="T64" fmla="*/ 42264 w 493"/>
              <a:gd name="T65" fmla="*/ 162877 h 395"/>
              <a:gd name="T66" fmla="*/ 25358 w 493"/>
              <a:gd name="T67" fmla="*/ 162877 h 395"/>
              <a:gd name="T68" fmla="*/ 14490 w 493"/>
              <a:gd name="T69" fmla="*/ 119062 h 395"/>
              <a:gd name="T70" fmla="*/ 0 w 493"/>
              <a:gd name="T71" fmla="*/ 109537 h 395"/>
              <a:gd name="T72" fmla="*/ 25358 w 493"/>
              <a:gd name="T73" fmla="*/ 93345 h 395"/>
              <a:gd name="T74" fmla="*/ 67622 w 493"/>
              <a:gd name="T75" fmla="*/ 81915 h 395"/>
              <a:gd name="T76" fmla="*/ 83320 w 493"/>
              <a:gd name="T77" fmla="*/ 47625 h 395"/>
              <a:gd name="T78" fmla="*/ 95395 w 493"/>
              <a:gd name="T79" fmla="*/ 38100 h 395"/>
              <a:gd name="T80" fmla="*/ 107470 w 493"/>
              <a:gd name="T81" fmla="*/ 29527 h 395"/>
              <a:gd name="T82" fmla="*/ 118338 w 493"/>
              <a:gd name="T83" fmla="*/ 20002 h 395"/>
              <a:gd name="T84" fmla="*/ 146111 w 493"/>
              <a:gd name="T85" fmla="*/ 9525 h 395"/>
              <a:gd name="T86" fmla="*/ 173885 w 493"/>
              <a:gd name="T87" fmla="*/ 18097 h 395"/>
              <a:gd name="T88" fmla="*/ 204073 w 493"/>
              <a:gd name="T89" fmla="*/ 3810 h 395"/>
              <a:gd name="T90" fmla="*/ 241506 w 493"/>
              <a:gd name="T91" fmla="*/ 1905 h 395"/>
              <a:gd name="T92" fmla="*/ 252374 w 493"/>
              <a:gd name="T93" fmla="*/ 11430 h 395"/>
              <a:gd name="T94" fmla="*/ 264449 w 493"/>
              <a:gd name="T95" fmla="*/ 43815 h 395"/>
              <a:gd name="T96" fmla="*/ 252374 w 493"/>
              <a:gd name="T97" fmla="*/ 61912 h 395"/>
              <a:gd name="T98" fmla="*/ 252374 w 493"/>
              <a:gd name="T99" fmla="*/ 101917 h 395"/>
              <a:gd name="T100" fmla="*/ 264449 w 493"/>
              <a:gd name="T101" fmla="*/ 111442 h 395"/>
              <a:gd name="T102" fmla="*/ 276525 w 493"/>
              <a:gd name="T103" fmla="*/ 120967 h 395"/>
              <a:gd name="T104" fmla="*/ 287392 w 493"/>
              <a:gd name="T105" fmla="*/ 129540 h 395"/>
              <a:gd name="T106" fmla="*/ 306713 w 493"/>
              <a:gd name="T107" fmla="*/ 151447 h 395"/>
              <a:gd name="T108" fmla="*/ 329656 w 493"/>
              <a:gd name="T109" fmla="*/ 162877 h 395"/>
              <a:gd name="T110" fmla="*/ 352599 w 493"/>
              <a:gd name="T111" fmla="*/ 171450 h 395"/>
              <a:gd name="T112" fmla="*/ 375542 w 493"/>
              <a:gd name="T113" fmla="*/ 180975 h 395"/>
              <a:gd name="T114" fmla="*/ 394863 w 493"/>
              <a:gd name="T115" fmla="*/ 190500 h 395"/>
              <a:gd name="T116" fmla="*/ 410561 w 493"/>
              <a:gd name="T117" fmla="*/ 199072 h 395"/>
              <a:gd name="T118" fmla="*/ 423844 w 493"/>
              <a:gd name="T119" fmla="*/ 210502 h 3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93"/>
              <a:gd name="T181" fmla="*/ 0 h 395"/>
              <a:gd name="T182" fmla="*/ 493 w 493"/>
              <a:gd name="T183" fmla="*/ 395 h 3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93" h="395">
                <a:moveTo>
                  <a:pt x="355" y="223"/>
                </a:moveTo>
                <a:lnTo>
                  <a:pt x="365" y="225"/>
                </a:lnTo>
                <a:lnTo>
                  <a:pt x="374" y="228"/>
                </a:lnTo>
                <a:lnTo>
                  <a:pt x="386" y="228"/>
                </a:lnTo>
                <a:lnTo>
                  <a:pt x="398" y="228"/>
                </a:lnTo>
                <a:lnTo>
                  <a:pt x="409" y="228"/>
                </a:lnTo>
                <a:lnTo>
                  <a:pt x="424" y="228"/>
                </a:lnTo>
                <a:lnTo>
                  <a:pt x="426" y="232"/>
                </a:lnTo>
                <a:lnTo>
                  <a:pt x="430" y="238"/>
                </a:lnTo>
                <a:lnTo>
                  <a:pt x="434" y="246"/>
                </a:lnTo>
                <a:lnTo>
                  <a:pt x="438" y="251"/>
                </a:lnTo>
                <a:lnTo>
                  <a:pt x="438" y="257"/>
                </a:lnTo>
                <a:lnTo>
                  <a:pt x="438" y="263"/>
                </a:lnTo>
                <a:lnTo>
                  <a:pt x="442" y="267"/>
                </a:lnTo>
                <a:lnTo>
                  <a:pt x="445" y="271"/>
                </a:lnTo>
                <a:lnTo>
                  <a:pt x="449" y="271"/>
                </a:lnTo>
                <a:lnTo>
                  <a:pt x="455" y="271"/>
                </a:lnTo>
                <a:lnTo>
                  <a:pt x="465" y="269"/>
                </a:lnTo>
                <a:lnTo>
                  <a:pt x="490" y="274"/>
                </a:lnTo>
                <a:lnTo>
                  <a:pt x="493" y="282"/>
                </a:lnTo>
                <a:lnTo>
                  <a:pt x="493" y="286"/>
                </a:lnTo>
                <a:lnTo>
                  <a:pt x="492" y="294"/>
                </a:lnTo>
                <a:lnTo>
                  <a:pt x="492" y="297"/>
                </a:lnTo>
                <a:lnTo>
                  <a:pt x="482" y="303"/>
                </a:lnTo>
                <a:lnTo>
                  <a:pt x="474" y="309"/>
                </a:lnTo>
                <a:lnTo>
                  <a:pt x="474" y="311"/>
                </a:lnTo>
                <a:lnTo>
                  <a:pt x="474" y="313"/>
                </a:lnTo>
                <a:lnTo>
                  <a:pt x="470" y="317"/>
                </a:lnTo>
                <a:lnTo>
                  <a:pt x="469" y="319"/>
                </a:lnTo>
                <a:lnTo>
                  <a:pt x="467" y="320"/>
                </a:lnTo>
                <a:lnTo>
                  <a:pt x="465" y="322"/>
                </a:lnTo>
                <a:lnTo>
                  <a:pt x="461" y="326"/>
                </a:lnTo>
                <a:lnTo>
                  <a:pt x="459" y="328"/>
                </a:lnTo>
                <a:lnTo>
                  <a:pt x="457" y="330"/>
                </a:lnTo>
                <a:lnTo>
                  <a:pt x="455" y="334"/>
                </a:lnTo>
                <a:lnTo>
                  <a:pt x="451" y="336"/>
                </a:lnTo>
                <a:lnTo>
                  <a:pt x="449" y="338"/>
                </a:lnTo>
                <a:lnTo>
                  <a:pt x="447" y="340"/>
                </a:lnTo>
                <a:lnTo>
                  <a:pt x="445" y="343"/>
                </a:lnTo>
                <a:lnTo>
                  <a:pt x="442" y="345"/>
                </a:lnTo>
                <a:lnTo>
                  <a:pt x="440" y="347"/>
                </a:lnTo>
                <a:lnTo>
                  <a:pt x="428" y="359"/>
                </a:lnTo>
                <a:lnTo>
                  <a:pt x="415" y="372"/>
                </a:lnTo>
                <a:lnTo>
                  <a:pt x="413" y="374"/>
                </a:lnTo>
                <a:lnTo>
                  <a:pt x="411" y="376"/>
                </a:lnTo>
                <a:lnTo>
                  <a:pt x="409" y="384"/>
                </a:lnTo>
                <a:lnTo>
                  <a:pt x="407" y="391"/>
                </a:lnTo>
                <a:lnTo>
                  <a:pt x="403" y="393"/>
                </a:lnTo>
                <a:lnTo>
                  <a:pt x="401" y="395"/>
                </a:lnTo>
                <a:lnTo>
                  <a:pt x="382" y="395"/>
                </a:lnTo>
                <a:lnTo>
                  <a:pt x="363" y="395"/>
                </a:lnTo>
                <a:lnTo>
                  <a:pt x="359" y="393"/>
                </a:lnTo>
                <a:lnTo>
                  <a:pt x="357" y="391"/>
                </a:lnTo>
                <a:lnTo>
                  <a:pt x="350" y="390"/>
                </a:lnTo>
                <a:lnTo>
                  <a:pt x="344" y="386"/>
                </a:lnTo>
                <a:lnTo>
                  <a:pt x="340" y="384"/>
                </a:lnTo>
                <a:lnTo>
                  <a:pt x="338" y="382"/>
                </a:lnTo>
                <a:lnTo>
                  <a:pt x="330" y="378"/>
                </a:lnTo>
                <a:lnTo>
                  <a:pt x="325" y="376"/>
                </a:lnTo>
                <a:lnTo>
                  <a:pt x="321" y="374"/>
                </a:lnTo>
                <a:lnTo>
                  <a:pt x="319" y="372"/>
                </a:lnTo>
                <a:lnTo>
                  <a:pt x="317" y="368"/>
                </a:lnTo>
                <a:lnTo>
                  <a:pt x="315" y="367"/>
                </a:lnTo>
                <a:lnTo>
                  <a:pt x="311" y="365"/>
                </a:lnTo>
                <a:lnTo>
                  <a:pt x="309" y="363"/>
                </a:lnTo>
                <a:lnTo>
                  <a:pt x="307" y="359"/>
                </a:lnTo>
                <a:lnTo>
                  <a:pt x="303" y="357"/>
                </a:lnTo>
                <a:lnTo>
                  <a:pt x="302" y="355"/>
                </a:lnTo>
                <a:lnTo>
                  <a:pt x="300" y="351"/>
                </a:lnTo>
                <a:lnTo>
                  <a:pt x="298" y="349"/>
                </a:lnTo>
                <a:lnTo>
                  <a:pt x="294" y="347"/>
                </a:lnTo>
                <a:lnTo>
                  <a:pt x="292" y="345"/>
                </a:lnTo>
                <a:lnTo>
                  <a:pt x="290" y="343"/>
                </a:lnTo>
                <a:lnTo>
                  <a:pt x="288" y="340"/>
                </a:lnTo>
                <a:lnTo>
                  <a:pt x="284" y="338"/>
                </a:lnTo>
                <a:lnTo>
                  <a:pt x="282" y="336"/>
                </a:lnTo>
                <a:lnTo>
                  <a:pt x="280" y="334"/>
                </a:lnTo>
                <a:lnTo>
                  <a:pt x="277" y="330"/>
                </a:lnTo>
                <a:lnTo>
                  <a:pt x="275" y="328"/>
                </a:lnTo>
                <a:lnTo>
                  <a:pt x="273" y="326"/>
                </a:lnTo>
                <a:lnTo>
                  <a:pt x="271" y="322"/>
                </a:lnTo>
                <a:lnTo>
                  <a:pt x="267" y="320"/>
                </a:lnTo>
                <a:lnTo>
                  <a:pt x="265" y="319"/>
                </a:lnTo>
                <a:lnTo>
                  <a:pt x="261" y="309"/>
                </a:lnTo>
                <a:lnTo>
                  <a:pt x="257" y="299"/>
                </a:lnTo>
                <a:lnTo>
                  <a:pt x="248" y="299"/>
                </a:lnTo>
                <a:lnTo>
                  <a:pt x="240" y="301"/>
                </a:lnTo>
                <a:lnTo>
                  <a:pt x="234" y="305"/>
                </a:lnTo>
                <a:lnTo>
                  <a:pt x="231" y="311"/>
                </a:lnTo>
                <a:lnTo>
                  <a:pt x="227" y="309"/>
                </a:lnTo>
                <a:lnTo>
                  <a:pt x="221" y="307"/>
                </a:lnTo>
                <a:lnTo>
                  <a:pt x="211" y="301"/>
                </a:lnTo>
                <a:lnTo>
                  <a:pt x="202" y="299"/>
                </a:lnTo>
                <a:lnTo>
                  <a:pt x="196" y="299"/>
                </a:lnTo>
                <a:lnTo>
                  <a:pt x="190" y="301"/>
                </a:lnTo>
                <a:lnTo>
                  <a:pt x="186" y="299"/>
                </a:lnTo>
                <a:lnTo>
                  <a:pt x="183" y="299"/>
                </a:lnTo>
                <a:lnTo>
                  <a:pt x="173" y="299"/>
                </a:lnTo>
                <a:lnTo>
                  <a:pt x="163" y="299"/>
                </a:lnTo>
                <a:lnTo>
                  <a:pt x="165" y="278"/>
                </a:lnTo>
                <a:lnTo>
                  <a:pt x="167" y="278"/>
                </a:lnTo>
                <a:lnTo>
                  <a:pt x="167" y="280"/>
                </a:lnTo>
                <a:lnTo>
                  <a:pt x="165" y="282"/>
                </a:lnTo>
                <a:lnTo>
                  <a:pt x="162" y="282"/>
                </a:lnTo>
                <a:lnTo>
                  <a:pt x="154" y="276"/>
                </a:lnTo>
                <a:lnTo>
                  <a:pt x="148" y="271"/>
                </a:lnTo>
                <a:lnTo>
                  <a:pt x="142" y="265"/>
                </a:lnTo>
                <a:lnTo>
                  <a:pt x="135" y="257"/>
                </a:lnTo>
                <a:lnTo>
                  <a:pt x="129" y="251"/>
                </a:lnTo>
                <a:lnTo>
                  <a:pt x="119" y="244"/>
                </a:lnTo>
                <a:lnTo>
                  <a:pt x="108" y="236"/>
                </a:lnTo>
                <a:lnTo>
                  <a:pt x="102" y="232"/>
                </a:lnTo>
                <a:lnTo>
                  <a:pt x="96" y="228"/>
                </a:lnTo>
                <a:lnTo>
                  <a:pt x="89" y="225"/>
                </a:lnTo>
                <a:lnTo>
                  <a:pt x="83" y="223"/>
                </a:lnTo>
                <a:lnTo>
                  <a:pt x="79" y="219"/>
                </a:lnTo>
                <a:lnTo>
                  <a:pt x="77" y="217"/>
                </a:lnTo>
                <a:lnTo>
                  <a:pt x="75" y="215"/>
                </a:lnTo>
                <a:lnTo>
                  <a:pt x="71" y="213"/>
                </a:lnTo>
                <a:lnTo>
                  <a:pt x="69" y="209"/>
                </a:lnTo>
                <a:lnTo>
                  <a:pt x="68" y="207"/>
                </a:lnTo>
                <a:lnTo>
                  <a:pt x="62" y="205"/>
                </a:lnTo>
                <a:lnTo>
                  <a:pt x="58" y="201"/>
                </a:lnTo>
                <a:lnTo>
                  <a:pt x="58" y="198"/>
                </a:lnTo>
                <a:lnTo>
                  <a:pt x="58" y="192"/>
                </a:lnTo>
                <a:lnTo>
                  <a:pt x="56" y="182"/>
                </a:lnTo>
                <a:lnTo>
                  <a:pt x="54" y="173"/>
                </a:lnTo>
                <a:lnTo>
                  <a:pt x="50" y="171"/>
                </a:lnTo>
                <a:lnTo>
                  <a:pt x="48" y="169"/>
                </a:lnTo>
                <a:lnTo>
                  <a:pt x="43" y="169"/>
                </a:lnTo>
                <a:lnTo>
                  <a:pt x="39" y="169"/>
                </a:lnTo>
                <a:lnTo>
                  <a:pt x="35" y="171"/>
                </a:lnTo>
                <a:lnTo>
                  <a:pt x="33" y="173"/>
                </a:lnTo>
                <a:lnTo>
                  <a:pt x="29" y="173"/>
                </a:lnTo>
                <a:lnTo>
                  <a:pt x="23" y="173"/>
                </a:lnTo>
                <a:lnTo>
                  <a:pt x="21" y="171"/>
                </a:lnTo>
                <a:lnTo>
                  <a:pt x="20" y="169"/>
                </a:lnTo>
                <a:lnTo>
                  <a:pt x="20" y="146"/>
                </a:lnTo>
                <a:lnTo>
                  <a:pt x="20" y="125"/>
                </a:lnTo>
                <a:lnTo>
                  <a:pt x="12" y="125"/>
                </a:lnTo>
                <a:lnTo>
                  <a:pt x="4" y="125"/>
                </a:lnTo>
                <a:lnTo>
                  <a:pt x="2" y="123"/>
                </a:lnTo>
                <a:lnTo>
                  <a:pt x="0" y="121"/>
                </a:lnTo>
                <a:lnTo>
                  <a:pt x="0" y="115"/>
                </a:lnTo>
                <a:lnTo>
                  <a:pt x="0" y="111"/>
                </a:lnTo>
                <a:lnTo>
                  <a:pt x="2" y="107"/>
                </a:lnTo>
                <a:lnTo>
                  <a:pt x="4" y="106"/>
                </a:lnTo>
                <a:lnTo>
                  <a:pt x="21" y="98"/>
                </a:lnTo>
                <a:lnTo>
                  <a:pt x="39" y="92"/>
                </a:lnTo>
                <a:lnTo>
                  <a:pt x="41" y="88"/>
                </a:lnTo>
                <a:lnTo>
                  <a:pt x="43" y="86"/>
                </a:lnTo>
                <a:lnTo>
                  <a:pt x="56" y="86"/>
                </a:lnTo>
                <a:lnTo>
                  <a:pt x="68" y="86"/>
                </a:lnTo>
                <a:lnTo>
                  <a:pt x="68" y="69"/>
                </a:lnTo>
                <a:lnTo>
                  <a:pt x="68" y="52"/>
                </a:lnTo>
                <a:lnTo>
                  <a:pt x="69" y="50"/>
                </a:lnTo>
                <a:lnTo>
                  <a:pt x="71" y="48"/>
                </a:lnTo>
                <a:lnTo>
                  <a:pt x="75" y="46"/>
                </a:lnTo>
                <a:lnTo>
                  <a:pt x="77" y="42"/>
                </a:lnTo>
                <a:lnTo>
                  <a:pt x="79" y="40"/>
                </a:lnTo>
                <a:lnTo>
                  <a:pt x="83" y="38"/>
                </a:lnTo>
                <a:lnTo>
                  <a:pt x="85" y="36"/>
                </a:lnTo>
                <a:lnTo>
                  <a:pt x="87" y="33"/>
                </a:lnTo>
                <a:lnTo>
                  <a:pt x="89" y="31"/>
                </a:lnTo>
                <a:lnTo>
                  <a:pt x="92" y="29"/>
                </a:lnTo>
                <a:lnTo>
                  <a:pt x="94" y="25"/>
                </a:lnTo>
                <a:lnTo>
                  <a:pt x="96" y="23"/>
                </a:lnTo>
                <a:lnTo>
                  <a:pt x="98" y="21"/>
                </a:lnTo>
                <a:lnTo>
                  <a:pt x="102" y="19"/>
                </a:lnTo>
                <a:lnTo>
                  <a:pt x="108" y="13"/>
                </a:lnTo>
                <a:lnTo>
                  <a:pt x="115" y="10"/>
                </a:lnTo>
                <a:lnTo>
                  <a:pt x="121" y="10"/>
                </a:lnTo>
                <a:lnTo>
                  <a:pt x="125" y="10"/>
                </a:lnTo>
                <a:lnTo>
                  <a:pt x="125" y="13"/>
                </a:lnTo>
                <a:lnTo>
                  <a:pt x="125" y="19"/>
                </a:lnTo>
                <a:lnTo>
                  <a:pt x="144" y="19"/>
                </a:lnTo>
                <a:lnTo>
                  <a:pt x="163" y="19"/>
                </a:lnTo>
                <a:lnTo>
                  <a:pt x="163" y="13"/>
                </a:lnTo>
                <a:lnTo>
                  <a:pt x="163" y="10"/>
                </a:lnTo>
                <a:lnTo>
                  <a:pt x="169" y="4"/>
                </a:lnTo>
                <a:lnTo>
                  <a:pt x="175" y="0"/>
                </a:lnTo>
                <a:lnTo>
                  <a:pt x="186" y="0"/>
                </a:lnTo>
                <a:lnTo>
                  <a:pt x="198" y="0"/>
                </a:lnTo>
                <a:lnTo>
                  <a:pt x="200" y="2"/>
                </a:lnTo>
                <a:lnTo>
                  <a:pt x="204" y="4"/>
                </a:lnTo>
                <a:lnTo>
                  <a:pt x="206" y="6"/>
                </a:lnTo>
                <a:lnTo>
                  <a:pt x="208" y="10"/>
                </a:lnTo>
                <a:lnTo>
                  <a:pt x="209" y="12"/>
                </a:lnTo>
                <a:lnTo>
                  <a:pt x="213" y="13"/>
                </a:lnTo>
                <a:lnTo>
                  <a:pt x="217" y="29"/>
                </a:lnTo>
                <a:lnTo>
                  <a:pt x="223" y="42"/>
                </a:lnTo>
                <a:lnTo>
                  <a:pt x="219" y="46"/>
                </a:lnTo>
                <a:lnTo>
                  <a:pt x="217" y="48"/>
                </a:lnTo>
                <a:lnTo>
                  <a:pt x="215" y="56"/>
                </a:lnTo>
                <a:lnTo>
                  <a:pt x="213" y="61"/>
                </a:lnTo>
                <a:lnTo>
                  <a:pt x="209" y="65"/>
                </a:lnTo>
                <a:lnTo>
                  <a:pt x="208" y="67"/>
                </a:lnTo>
                <a:lnTo>
                  <a:pt x="208" y="86"/>
                </a:lnTo>
                <a:lnTo>
                  <a:pt x="208" y="106"/>
                </a:lnTo>
                <a:lnTo>
                  <a:pt x="209" y="107"/>
                </a:lnTo>
                <a:lnTo>
                  <a:pt x="213" y="111"/>
                </a:lnTo>
                <a:lnTo>
                  <a:pt x="215" y="113"/>
                </a:lnTo>
                <a:lnTo>
                  <a:pt x="217" y="115"/>
                </a:lnTo>
                <a:lnTo>
                  <a:pt x="219" y="117"/>
                </a:lnTo>
                <a:lnTo>
                  <a:pt x="223" y="121"/>
                </a:lnTo>
                <a:lnTo>
                  <a:pt x="225" y="123"/>
                </a:lnTo>
                <a:lnTo>
                  <a:pt x="227" y="125"/>
                </a:lnTo>
                <a:lnTo>
                  <a:pt x="229" y="127"/>
                </a:lnTo>
                <a:lnTo>
                  <a:pt x="233" y="131"/>
                </a:lnTo>
                <a:lnTo>
                  <a:pt x="234" y="132"/>
                </a:lnTo>
                <a:lnTo>
                  <a:pt x="236" y="134"/>
                </a:lnTo>
                <a:lnTo>
                  <a:pt x="238" y="136"/>
                </a:lnTo>
                <a:lnTo>
                  <a:pt x="242" y="140"/>
                </a:lnTo>
                <a:lnTo>
                  <a:pt x="242" y="146"/>
                </a:lnTo>
                <a:lnTo>
                  <a:pt x="242" y="154"/>
                </a:lnTo>
                <a:lnTo>
                  <a:pt x="254" y="159"/>
                </a:lnTo>
                <a:lnTo>
                  <a:pt x="265" y="163"/>
                </a:lnTo>
                <a:lnTo>
                  <a:pt x="267" y="165"/>
                </a:lnTo>
                <a:lnTo>
                  <a:pt x="271" y="169"/>
                </a:lnTo>
                <a:lnTo>
                  <a:pt x="273" y="171"/>
                </a:lnTo>
                <a:lnTo>
                  <a:pt x="275" y="173"/>
                </a:lnTo>
                <a:lnTo>
                  <a:pt x="277" y="177"/>
                </a:lnTo>
                <a:lnTo>
                  <a:pt x="280" y="178"/>
                </a:lnTo>
                <a:lnTo>
                  <a:pt x="292" y="180"/>
                </a:lnTo>
                <a:lnTo>
                  <a:pt x="303" y="184"/>
                </a:lnTo>
                <a:lnTo>
                  <a:pt x="307" y="186"/>
                </a:lnTo>
                <a:lnTo>
                  <a:pt x="309" y="188"/>
                </a:lnTo>
                <a:lnTo>
                  <a:pt x="311" y="190"/>
                </a:lnTo>
                <a:lnTo>
                  <a:pt x="315" y="192"/>
                </a:lnTo>
                <a:lnTo>
                  <a:pt x="317" y="196"/>
                </a:lnTo>
                <a:lnTo>
                  <a:pt x="319" y="198"/>
                </a:lnTo>
                <a:lnTo>
                  <a:pt x="327" y="200"/>
                </a:lnTo>
                <a:lnTo>
                  <a:pt x="334" y="201"/>
                </a:lnTo>
                <a:lnTo>
                  <a:pt x="336" y="205"/>
                </a:lnTo>
                <a:lnTo>
                  <a:pt x="338" y="207"/>
                </a:lnTo>
                <a:lnTo>
                  <a:pt x="340" y="209"/>
                </a:lnTo>
                <a:lnTo>
                  <a:pt x="344" y="213"/>
                </a:lnTo>
                <a:lnTo>
                  <a:pt x="346" y="215"/>
                </a:lnTo>
                <a:lnTo>
                  <a:pt x="348" y="217"/>
                </a:lnTo>
                <a:lnTo>
                  <a:pt x="351" y="221"/>
                </a:lnTo>
                <a:lnTo>
                  <a:pt x="355" y="223"/>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38" name="Freeform 131"/>
          <p:cNvSpPr>
            <a:spLocks/>
          </p:cNvSpPr>
          <p:nvPr/>
        </p:nvSpPr>
        <p:spPr bwMode="auto">
          <a:xfrm>
            <a:off x="2747963" y="2957513"/>
            <a:ext cx="14287" cy="9525"/>
          </a:xfrm>
          <a:custGeom>
            <a:avLst/>
            <a:gdLst>
              <a:gd name="T0" fmla="*/ 0 w 10"/>
              <a:gd name="T1" fmla="*/ 9525 h 10"/>
              <a:gd name="T2" fmla="*/ 5715 w 10"/>
              <a:gd name="T3" fmla="*/ 5715 h 10"/>
              <a:gd name="T4" fmla="*/ 8573 w 10"/>
              <a:gd name="T5" fmla="*/ 0 h 10"/>
              <a:gd name="T6" fmla="*/ 11430 w 10"/>
              <a:gd name="T7" fmla="*/ 1905 h 10"/>
              <a:gd name="T8" fmla="*/ 14288 w 10"/>
              <a:gd name="T9" fmla="*/ 5715 h 10"/>
              <a:gd name="T10" fmla="*/ 14288 w 10"/>
              <a:gd name="T11" fmla="*/ 7620 h 10"/>
              <a:gd name="T12" fmla="*/ 14288 w 10"/>
              <a:gd name="T13" fmla="*/ 9525 h 10"/>
              <a:gd name="T14" fmla="*/ 8573 w 10"/>
              <a:gd name="T15" fmla="*/ 9525 h 10"/>
              <a:gd name="T16" fmla="*/ 0 w 10"/>
              <a:gd name="T17" fmla="*/ 9525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0"/>
              <a:gd name="T29" fmla="*/ 10 w 10"/>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0">
                <a:moveTo>
                  <a:pt x="0" y="10"/>
                </a:moveTo>
                <a:lnTo>
                  <a:pt x="4" y="6"/>
                </a:lnTo>
                <a:lnTo>
                  <a:pt x="6" y="0"/>
                </a:lnTo>
                <a:lnTo>
                  <a:pt x="8" y="2"/>
                </a:lnTo>
                <a:lnTo>
                  <a:pt x="10" y="6"/>
                </a:lnTo>
                <a:lnTo>
                  <a:pt x="10" y="8"/>
                </a:lnTo>
                <a:lnTo>
                  <a:pt x="10" y="10"/>
                </a:lnTo>
                <a:lnTo>
                  <a:pt x="6" y="10"/>
                </a:lnTo>
                <a:lnTo>
                  <a:pt x="0" y="10"/>
                </a:lnTo>
                <a:close/>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39" name="Freeform 132"/>
          <p:cNvSpPr>
            <a:spLocks/>
          </p:cNvSpPr>
          <p:nvPr/>
        </p:nvSpPr>
        <p:spPr bwMode="auto">
          <a:xfrm>
            <a:off x="2747963" y="2957513"/>
            <a:ext cx="14287" cy="9525"/>
          </a:xfrm>
          <a:custGeom>
            <a:avLst/>
            <a:gdLst>
              <a:gd name="T0" fmla="*/ 0 w 10"/>
              <a:gd name="T1" fmla="*/ 9525 h 10"/>
              <a:gd name="T2" fmla="*/ 5715 w 10"/>
              <a:gd name="T3" fmla="*/ 5715 h 10"/>
              <a:gd name="T4" fmla="*/ 8573 w 10"/>
              <a:gd name="T5" fmla="*/ 0 h 10"/>
              <a:gd name="T6" fmla="*/ 11430 w 10"/>
              <a:gd name="T7" fmla="*/ 1905 h 10"/>
              <a:gd name="T8" fmla="*/ 14288 w 10"/>
              <a:gd name="T9" fmla="*/ 5715 h 10"/>
              <a:gd name="T10" fmla="*/ 14288 w 10"/>
              <a:gd name="T11" fmla="*/ 7620 h 10"/>
              <a:gd name="T12" fmla="*/ 14288 w 10"/>
              <a:gd name="T13" fmla="*/ 9525 h 10"/>
              <a:gd name="T14" fmla="*/ 8573 w 10"/>
              <a:gd name="T15" fmla="*/ 9525 h 10"/>
              <a:gd name="T16" fmla="*/ 0 w 10"/>
              <a:gd name="T17" fmla="*/ 9525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0"/>
              <a:gd name="T29" fmla="*/ 10 w 10"/>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0">
                <a:moveTo>
                  <a:pt x="0" y="10"/>
                </a:moveTo>
                <a:lnTo>
                  <a:pt x="4" y="6"/>
                </a:lnTo>
                <a:lnTo>
                  <a:pt x="6" y="0"/>
                </a:lnTo>
                <a:lnTo>
                  <a:pt x="8" y="2"/>
                </a:lnTo>
                <a:lnTo>
                  <a:pt x="10" y="6"/>
                </a:lnTo>
                <a:lnTo>
                  <a:pt x="10" y="8"/>
                </a:lnTo>
                <a:lnTo>
                  <a:pt x="10" y="10"/>
                </a:lnTo>
                <a:lnTo>
                  <a:pt x="6" y="10"/>
                </a:lnTo>
                <a:lnTo>
                  <a:pt x="0" y="10"/>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40" name="Freeform 133"/>
          <p:cNvSpPr>
            <a:spLocks/>
          </p:cNvSpPr>
          <p:nvPr/>
        </p:nvSpPr>
        <p:spPr bwMode="auto">
          <a:xfrm>
            <a:off x="2130425" y="3032125"/>
            <a:ext cx="142875" cy="155575"/>
          </a:xfrm>
          <a:custGeom>
            <a:avLst/>
            <a:gdLst>
              <a:gd name="T0" fmla="*/ 72048 w 117"/>
              <a:gd name="T1" fmla="*/ 153666 h 163"/>
              <a:gd name="T2" fmla="*/ 68385 w 117"/>
              <a:gd name="T3" fmla="*/ 147939 h 163"/>
              <a:gd name="T4" fmla="*/ 63500 w 117"/>
              <a:gd name="T5" fmla="*/ 144122 h 163"/>
              <a:gd name="T6" fmla="*/ 56173 w 117"/>
              <a:gd name="T7" fmla="*/ 125987 h 163"/>
              <a:gd name="T8" fmla="*/ 51288 w 117"/>
              <a:gd name="T9" fmla="*/ 107853 h 163"/>
              <a:gd name="T10" fmla="*/ 43962 w 117"/>
              <a:gd name="T11" fmla="*/ 98308 h 163"/>
              <a:gd name="T12" fmla="*/ 37856 w 117"/>
              <a:gd name="T13" fmla="*/ 89718 h 163"/>
              <a:gd name="T14" fmla="*/ 25644 w 117"/>
              <a:gd name="T15" fmla="*/ 83991 h 163"/>
              <a:gd name="T16" fmla="*/ 13433 w 117"/>
              <a:gd name="T17" fmla="*/ 80174 h 163"/>
              <a:gd name="T18" fmla="*/ 9769 w 117"/>
              <a:gd name="T19" fmla="*/ 65857 h 163"/>
              <a:gd name="T20" fmla="*/ 2442 w 117"/>
              <a:gd name="T21" fmla="*/ 52495 h 163"/>
              <a:gd name="T22" fmla="*/ 0 w 117"/>
              <a:gd name="T23" fmla="*/ 40087 h 163"/>
              <a:gd name="T24" fmla="*/ 2442 w 117"/>
              <a:gd name="T25" fmla="*/ 28633 h 163"/>
              <a:gd name="T26" fmla="*/ 9769 w 117"/>
              <a:gd name="T27" fmla="*/ 23861 h 163"/>
              <a:gd name="T28" fmla="*/ 13433 w 117"/>
              <a:gd name="T29" fmla="*/ 20043 h 163"/>
              <a:gd name="T30" fmla="*/ 25644 w 117"/>
              <a:gd name="T31" fmla="*/ 14317 h 163"/>
              <a:gd name="T32" fmla="*/ 37856 w 117"/>
              <a:gd name="T33" fmla="*/ 10499 h 163"/>
              <a:gd name="T34" fmla="*/ 43962 w 117"/>
              <a:gd name="T35" fmla="*/ 5727 h 163"/>
              <a:gd name="T36" fmla="*/ 51288 w 117"/>
              <a:gd name="T37" fmla="*/ 1909 h 163"/>
              <a:gd name="T38" fmla="*/ 56173 w 117"/>
              <a:gd name="T39" fmla="*/ 1909 h 163"/>
              <a:gd name="T40" fmla="*/ 61058 w 117"/>
              <a:gd name="T41" fmla="*/ 6681 h 163"/>
              <a:gd name="T42" fmla="*/ 79375 w 117"/>
              <a:gd name="T43" fmla="*/ 8590 h 163"/>
              <a:gd name="T44" fmla="*/ 109904 w 117"/>
              <a:gd name="T45" fmla="*/ 10499 h 163"/>
              <a:gd name="T46" fmla="*/ 112346 w 117"/>
              <a:gd name="T47" fmla="*/ 18135 h 163"/>
              <a:gd name="T48" fmla="*/ 109904 w 117"/>
              <a:gd name="T49" fmla="*/ 25770 h 163"/>
              <a:gd name="T50" fmla="*/ 114788 w 117"/>
              <a:gd name="T51" fmla="*/ 28633 h 163"/>
              <a:gd name="T52" fmla="*/ 122115 w 117"/>
              <a:gd name="T53" fmla="*/ 38178 h 163"/>
              <a:gd name="T54" fmla="*/ 127000 w 117"/>
              <a:gd name="T55" fmla="*/ 47722 h 163"/>
              <a:gd name="T56" fmla="*/ 133106 w 117"/>
              <a:gd name="T57" fmla="*/ 62039 h 163"/>
              <a:gd name="T58" fmla="*/ 137990 w 117"/>
              <a:gd name="T59" fmla="*/ 74447 h 163"/>
              <a:gd name="T60" fmla="*/ 142875 w 117"/>
              <a:gd name="T61" fmla="*/ 91627 h 163"/>
              <a:gd name="T62" fmla="*/ 137990 w 117"/>
              <a:gd name="T63" fmla="*/ 107853 h 163"/>
              <a:gd name="T64" fmla="*/ 133106 w 117"/>
              <a:gd name="T65" fmla="*/ 117397 h 163"/>
              <a:gd name="T66" fmla="*/ 127000 w 117"/>
              <a:gd name="T67" fmla="*/ 125987 h 163"/>
              <a:gd name="T68" fmla="*/ 122115 w 117"/>
              <a:gd name="T69" fmla="*/ 135532 h 163"/>
              <a:gd name="T70" fmla="*/ 114788 w 117"/>
              <a:gd name="T71" fmla="*/ 144122 h 163"/>
              <a:gd name="T72" fmla="*/ 98913 w 117"/>
              <a:gd name="T73" fmla="*/ 147939 h 163"/>
              <a:gd name="T74" fmla="*/ 79375 w 117"/>
              <a:gd name="T75" fmla="*/ 153666 h 1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7"/>
              <a:gd name="T115" fmla="*/ 0 h 163"/>
              <a:gd name="T116" fmla="*/ 117 w 117"/>
              <a:gd name="T117" fmla="*/ 163 h 1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7" h="163">
                <a:moveTo>
                  <a:pt x="63" y="163"/>
                </a:moveTo>
                <a:lnTo>
                  <a:pt x="59" y="161"/>
                </a:lnTo>
                <a:lnTo>
                  <a:pt x="58" y="159"/>
                </a:lnTo>
                <a:lnTo>
                  <a:pt x="56" y="155"/>
                </a:lnTo>
                <a:lnTo>
                  <a:pt x="54" y="153"/>
                </a:lnTo>
                <a:lnTo>
                  <a:pt x="52" y="151"/>
                </a:lnTo>
                <a:lnTo>
                  <a:pt x="48" y="149"/>
                </a:lnTo>
                <a:lnTo>
                  <a:pt x="46" y="132"/>
                </a:lnTo>
                <a:lnTo>
                  <a:pt x="44" y="115"/>
                </a:lnTo>
                <a:lnTo>
                  <a:pt x="42" y="113"/>
                </a:lnTo>
                <a:lnTo>
                  <a:pt x="38" y="111"/>
                </a:lnTo>
                <a:lnTo>
                  <a:pt x="36" y="103"/>
                </a:lnTo>
                <a:lnTo>
                  <a:pt x="35" y="96"/>
                </a:lnTo>
                <a:lnTo>
                  <a:pt x="31" y="94"/>
                </a:lnTo>
                <a:lnTo>
                  <a:pt x="29" y="90"/>
                </a:lnTo>
                <a:lnTo>
                  <a:pt x="21" y="88"/>
                </a:lnTo>
                <a:lnTo>
                  <a:pt x="15" y="86"/>
                </a:lnTo>
                <a:lnTo>
                  <a:pt x="11" y="84"/>
                </a:lnTo>
                <a:lnTo>
                  <a:pt x="10" y="80"/>
                </a:lnTo>
                <a:lnTo>
                  <a:pt x="8" y="69"/>
                </a:lnTo>
                <a:lnTo>
                  <a:pt x="6" y="57"/>
                </a:lnTo>
                <a:lnTo>
                  <a:pt x="2" y="55"/>
                </a:lnTo>
                <a:lnTo>
                  <a:pt x="0" y="52"/>
                </a:lnTo>
                <a:lnTo>
                  <a:pt x="0" y="42"/>
                </a:lnTo>
                <a:lnTo>
                  <a:pt x="0" y="32"/>
                </a:lnTo>
                <a:lnTo>
                  <a:pt x="2" y="30"/>
                </a:lnTo>
                <a:lnTo>
                  <a:pt x="6" y="29"/>
                </a:lnTo>
                <a:lnTo>
                  <a:pt x="8" y="25"/>
                </a:lnTo>
                <a:lnTo>
                  <a:pt x="10" y="23"/>
                </a:lnTo>
                <a:lnTo>
                  <a:pt x="11" y="21"/>
                </a:lnTo>
                <a:lnTo>
                  <a:pt x="15" y="19"/>
                </a:lnTo>
                <a:lnTo>
                  <a:pt x="21" y="15"/>
                </a:lnTo>
                <a:lnTo>
                  <a:pt x="29" y="13"/>
                </a:lnTo>
                <a:lnTo>
                  <a:pt x="31" y="11"/>
                </a:lnTo>
                <a:lnTo>
                  <a:pt x="35" y="9"/>
                </a:lnTo>
                <a:lnTo>
                  <a:pt x="36" y="6"/>
                </a:lnTo>
                <a:lnTo>
                  <a:pt x="38" y="4"/>
                </a:lnTo>
                <a:lnTo>
                  <a:pt x="42" y="2"/>
                </a:lnTo>
                <a:lnTo>
                  <a:pt x="44" y="0"/>
                </a:lnTo>
                <a:lnTo>
                  <a:pt x="46" y="2"/>
                </a:lnTo>
                <a:lnTo>
                  <a:pt x="48" y="4"/>
                </a:lnTo>
                <a:lnTo>
                  <a:pt x="50" y="7"/>
                </a:lnTo>
                <a:lnTo>
                  <a:pt x="54" y="7"/>
                </a:lnTo>
                <a:lnTo>
                  <a:pt x="65" y="9"/>
                </a:lnTo>
                <a:lnTo>
                  <a:pt x="86" y="9"/>
                </a:lnTo>
                <a:lnTo>
                  <a:pt x="90" y="11"/>
                </a:lnTo>
                <a:lnTo>
                  <a:pt x="94" y="15"/>
                </a:lnTo>
                <a:lnTo>
                  <a:pt x="92" y="19"/>
                </a:lnTo>
                <a:lnTo>
                  <a:pt x="90" y="23"/>
                </a:lnTo>
                <a:lnTo>
                  <a:pt x="90" y="27"/>
                </a:lnTo>
                <a:lnTo>
                  <a:pt x="92" y="29"/>
                </a:lnTo>
                <a:lnTo>
                  <a:pt x="94" y="30"/>
                </a:lnTo>
                <a:lnTo>
                  <a:pt x="98" y="32"/>
                </a:lnTo>
                <a:lnTo>
                  <a:pt x="100" y="40"/>
                </a:lnTo>
                <a:lnTo>
                  <a:pt x="102" y="48"/>
                </a:lnTo>
                <a:lnTo>
                  <a:pt x="104" y="50"/>
                </a:lnTo>
                <a:lnTo>
                  <a:pt x="107" y="52"/>
                </a:lnTo>
                <a:lnTo>
                  <a:pt x="109" y="65"/>
                </a:lnTo>
                <a:lnTo>
                  <a:pt x="111" y="77"/>
                </a:lnTo>
                <a:lnTo>
                  <a:pt x="113" y="78"/>
                </a:lnTo>
                <a:lnTo>
                  <a:pt x="117" y="80"/>
                </a:lnTo>
                <a:lnTo>
                  <a:pt x="117" y="96"/>
                </a:lnTo>
                <a:lnTo>
                  <a:pt x="117" y="111"/>
                </a:lnTo>
                <a:lnTo>
                  <a:pt x="113" y="113"/>
                </a:lnTo>
                <a:lnTo>
                  <a:pt x="111" y="115"/>
                </a:lnTo>
                <a:lnTo>
                  <a:pt x="109" y="123"/>
                </a:lnTo>
                <a:lnTo>
                  <a:pt x="107" y="128"/>
                </a:lnTo>
                <a:lnTo>
                  <a:pt x="104" y="132"/>
                </a:lnTo>
                <a:lnTo>
                  <a:pt x="102" y="134"/>
                </a:lnTo>
                <a:lnTo>
                  <a:pt x="100" y="142"/>
                </a:lnTo>
                <a:lnTo>
                  <a:pt x="98" y="149"/>
                </a:lnTo>
                <a:lnTo>
                  <a:pt x="94" y="151"/>
                </a:lnTo>
                <a:lnTo>
                  <a:pt x="92" y="153"/>
                </a:lnTo>
                <a:lnTo>
                  <a:pt x="81" y="155"/>
                </a:lnTo>
                <a:lnTo>
                  <a:pt x="67" y="159"/>
                </a:lnTo>
                <a:lnTo>
                  <a:pt x="65" y="161"/>
                </a:lnTo>
                <a:lnTo>
                  <a:pt x="63" y="163"/>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41" name="Freeform 134"/>
          <p:cNvSpPr>
            <a:spLocks/>
          </p:cNvSpPr>
          <p:nvPr/>
        </p:nvSpPr>
        <p:spPr bwMode="auto">
          <a:xfrm>
            <a:off x="2154238" y="2922588"/>
            <a:ext cx="223837" cy="112712"/>
          </a:xfrm>
          <a:custGeom>
            <a:avLst/>
            <a:gdLst>
              <a:gd name="T0" fmla="*/ 221431 w 186"/>
              <a:gd name="T1" fmla="*/ 69863 h 121"/>
              <a:gd name="T2" fmla="*/ 219024 w 186"/>
              <a:gd name="T3" fmla="*/ 87562 h 121"/>
              <a:gd name="T4" fmla="*/ 191345 w 186"/>
              <a:gd name="T5" fmla="*/ 91288 h 121"/>
              <a:gd name="T6" fmla="*/ 140801 w 186"/>
              <a:gd name="T7" fmla="*/ 93151 h 121"/>
              <a:gd name="T8" fmla="*/ 113122 w 186"/>
              <a:gd name="T9" fmla="*/ 95946 h 121"/>
              <a:gd name="T10" fmla="*/ 108309 w 186"/>
              <a:gd name="T11" fmla="*/ 101535 h 121"/>
              <a:gd name="T12" fmla="*/ 102292 w 186"/>
              <a:gd name="T13" fmla="*/ 105261 h 121"/>
              <a:gd name="T14" fmla="*/ 97478 w 186"/>
              <a:gd name="T15" fmla="*/ 110850 h 121"/>
              <a:gd name="T16" fmla="*/ 67392 w 186"/>
              <a:gd name="T17" fmla="*/ 110850 h 121"/>
              <a:gd name="T18" fmla="*/ 39713 w 186"/>
              <a:gd name="T19" fmla="*/ 105261 h 121"/>
              <a:gd name="T20" fmla="*/ 30086 w 186"/>
              <a:gd name="T21" fmla="*/ 85699 h 121"/>
              <a:gd name="T22" fmla="*/ 27679 w 186"/>
              <a:gd name="T23" fmla="*/ 66137 h 121"/>
              <a:gd name="T24" fmla="*/ 30086 w 186"/>
              <a:gd name="T25" fmla="*/ 53096 h 121"/>
              <a:gd name="T26" fmla="*/ 27679 w 186"/>
              <a:gd name="T27" fmla="*/ 42850 h 121"/>
              <a:gd name="T28" fmla="*/ 20458 w 186"/>
              <a:gd name="T29" fmla="*/ 37261 h 121"/>
              <a:gd name="T30" fmla="*/ 14441 w 186"/>
              <a:gd name="T31" fmla="*/ 33534 h 121"/>
              <a:gd name="T32" fmla="*/ 9627 w 186"/>
              <a:gd name="T33" fmla="*/ 25151 h 121"/>
              <a:gd name="T34" fmla="*/ 2407 w 186"/>
              <a:gd name="T35" fmla="*/ 15836 h 121"/>
              <a:gd name="T36" fmla="*/ 2407 w 186"/>
              <a:gd name="T37" fmla="*/ 10247 h 121"/>
              <a:gd name="T38" fmla="*/ 20458 w 186"/>
              <a:gd name="T39" fmla="*/ 6521 h 121"/>
              <a:gd name="T40" fmla="*/ 39713 w 186"/>
              <a:gd name="T41" fmla="*/ 1863 h 121"/>
              <a:gd name="T42" fmla="*/ 52951 w 186"/>
              <a:gd name="T43" fmla="*/ 0 h 121"/>
              <a:gd name="T44" fmla="*/ 67392 w 186"/>
              <a:gd name="T45" fmla="*/ 1863 h 121"/>
              <a:gd name="T46" fmla="*/ 78223 w 186"/>
              <a:gd name="T47" fmla="*/ 6521 h 121"/>
              <a:gd name="T48" fmla="*/ 90257 w 186"/>
              <a:gd name="T49" fmla="*/ 10247 h 121"/>
              <a:gd name="T50" fmla="*/ 97478 w 186"/>
              <a:gd name="T51" fmla="*/ 15836 h 121"/>
              <a:gd name="T52" fmla="*/ 102292 w 186"/>
              <a:gd name="T53" fmla="*/ 19562 h 121"/>
              <a:gd name="T54" fmla="*/ 110716 w 186"/>
              <a:gd name="T55" fmla="*/ 23288 h 121"/>
              <a:gd name="T56" fmla="*/ 120343 w 186"/>
              <a:gd name="T57" fmla="*/ 19562 h 121"/>
              <a:gd name="T58" fmla="*/ 132377 w 186"/>
              <a:gd name="T59" fmla="*/ 15836 h 121"/>
              <a:gd name="T60" fmla="*/ 143208 w 186"/>
              <a:gd name="T61" fmla="*/ 10247 h 121"/>
              <a:gd name="T62" fmla="*/ 152836 w 186"/>
              <a:gd name="T63" fmla="*/ 8384 h 121"/>
              <a:gd name="T64" fmla="*/ 161260 w 186"/>
              <a:gd name="T65" fmla="*/ 10247 h 121"/>
              <a:gd name="T66" fmla="*/ 170887 w 186"/>
              <a:gd name="T67" fmla="*/ 15836 h 121"/>
              <a:gd name="T68" fmla="*/ 185328 w 186"/>
              <a:gd name="T69" fmla="*/ 19562 h 121"/>
              <a:gd name="T70" fmla="*/ 188939 w 186"/>
              <a:gd name="T71" fmla="*/ 27945 h 121"/>
              <a:gd name="T72" fmla="*/ 196159 w 186"/>
              <a:gd name="T73" fmla="*/ 37261 h 121"/>
              <a:gd name="T74" fmla="*/ 210600 w 186"/>
              <a:gd name="T75" fmla="*/ 42850 h 121"/>
              <a:gd name="T76" fmla="*/ 221431 w 186"/>
              <a:gd name="T77" fmla="*/ 49370 h 12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6"/>
              <a:gd name="T118" fmla="*/ 0 h 121"/>
              <a:gd name="T119" fmla="*/ 186 w 186"/>
              <a:gd name="T120" fmla="*/ 121 h 12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6" h="121">
                <a:moveTo>
                  <a:pt x="184" y="57"/>
                </a:moveTo>
                <a:lnTo>
                  <a:pt x="184" y="75"/>
                </a:lnTo>
                <a:lnTo>
                  <a:pt x="184" y="92"/>
                </a:lnTo>
                <a:lnTo>
                  <a:pt x="182" y="94"/>
                </a:lnTo>
                <a:lnTo>
                  <a:pt x="179" y="96"/>
                </a:lnTo>
                <a:lnTo>
                  <a:pt x="159" y="98"/>
                </a:lnTo>
                <a:lnTo>
                  <a:pt x="138" y="100"/>
                </a:lnTo>
                <a:lnTo>
                  <a:pt x="117" y="100"/>
                </a:lnTo>
                <a:lnTo>
                  <a:pt x="98" y="101"/>
                </a:lnTo>
                <a:lnTo>
                  <a:pt x="94" y="103"/>
                </a:lnTo>
                <a:lnTo>
                  <a:pt x="92" y="107"/>
                </a:lnTo>
                <a:lnTo>
                  <a:pt x="90" y="109"/>
                </a:lnTo>
                <a:lnTo>
                  <a:pt x="88" y="111"/>
                </a:lnTo>
                <a:lnTo>
                  <a:pt x="85" y="113"/>
                </a:lnTo>
                <a:lnTo>
                  <a:pt x="83" y="117"/>
                </a:lnTo>
                <a:lnTo>
                  <a:pt x="81" y="119"/>
                </a:lnTo>
                <a:lnTo>
                  <a:pt x="79" y="121"/>
                </a:lnTo>
                <a:lnTo>
                  <a:pt x="56" y="119"/>
                </a:lnTo>
                <a:lnTo>
                  <a:pt x="35" y="117"/>
                </a:lnTo>
                <a:lnTo>
                  <a:pt x="33" y="113"/>
                </a:lnTo>
                <a:lnTo>
                  <a:pt x="29" y="111"/>
                </a:lnTo>
                <a:lnTo>
                  <a:pt x="25" y="92"/>
                </a:lnTo>
                <a:lnTo>
                  <a:pt x="19" y="73"/>
                </a:lnTo>
                <a:lnTo>
                  <a:pt x="23" y="71"/>
                </a:lnTo>
                <a:lnTo>
                  <a:pt x="25" y="67"/>
                </a:lnTo>
                <a:lnTo>
                  <a:pt x="25" y="57"/>
                </a:lnTo>
                <a:lnTo>
                  <a:pt x="25" y="48"/>
                </a:lnTo>
                <a:lnTo>
                  <a:pt x="23" y="46"/>
                </a:lnTo>
                <a:lnTo>
                  <a:pt x="19" y="44"/>
                </a:lnTo>
                <a:lnTo>
                  <a:pt x="17" y="40"/>
                </a:lnTo>
                <a:lnTo>
                  <a:pt x="16" y="38"/>
                </a:lnTo>
                <a:lnTo>
                  <a:pt x="12" y="36"/>
                </a:lnTo>
                <a:lnTo>
                  <a:pt x="10" y="34"/>
                </a:lnTo>
                <a:lnTo>
                  <a:pt x="8" y="27"/>
                </a:lnTo>
                <a:lnTo>
                  <a:pt x="6" y="19"/>
                </a:lnTo>
                <a:lnTo>
                  <a:pt x="2" y="17"/>
                </a:lnTo>
                <a:lnTo>
                  <a:pt x="0" y="13"/>
                </a:lnTo>
                <a:lnTo>
                  <a:pt x="2" y="11"/>
                </a:lnTo>
                <a:lnTo>
                  <a:pt x="6" y="9"/>
                </a:lnTo>
                <a:lnTo>
                  <a:pt x="17" y="7"/>
                </a:lnTo>
                <a:lnTo>
                  <a:pt x="29" y="5"/>
                </a:lnTo>
                <a:lnTo>
                  <a:pt x="33" y="2"/>
                </a:lnTo>
                <a:lnTo>
                  <a:pt x="35" y="0"/>
                </a:lnTo>
                <a:lnTo>
                  <a:pt x="44" y="0"/>
                </a:lnTo>
                <a:lnTo>
                  <a:pt x="54" y="0"/>
                </a:lnTo>
                <a:lnTo>
                  <a:pt x="56" y="2"/>
                </a:lnTo>
                <a:lnTo>
                  <a:pt x="60" y="5"/>
                </a:lnTo>
                <a:lnTo>
                  <a:pt x="65" y="7"/>
                </a:lnTo>
                <a:lnTo>
                  <a:pt x="73" y="9"/>
                </a:lnTo>
                <a:lnTo>
                  <a:pt x="75" y="11"/>
                </a:lnTo>
                <a:lnTo>
                  <a:pt x="79" y="13"/>
                </a:lnTo>
                <a:lnTo>
                  <a:pt x="81" y="17"/>
                </a:lnTo>
                <a:lnTo>
                  <a:pt x="83" y="19"/>
                </a:lnTo>
                <a:lnTo>
                  <a:pt x="85" y="21"/>
                </a:lnTo>
                <a:lnTo>
                  <a:pt x="88" y="25"/>
                </a:lnTo>
                <a:lnTo>
                  <a:pt x="92" y="25"/>
                </a:lnTo>
                <a:lnTo>
                  <a:pt x="98" y="25"/>
                </a:lnTo>
                <a:lnTo>
                  <a:pt x="100" y="21"/>
                </a:lnTo>
                <a:lnTo>
                  <a:pt x="102" y="19"/>
                </a:lnTo>
                <a:lnTo>
                  <a:pt x="110" y="17"/>
                </a:lnTo>
                <a:lnTo>
                  <a:pt x="117" y="13"/>
                </a:lnTo>
                <a:lnTo>
                  <a:pt x="119" y="11"/>
                </a:lnTo>
                <a:lnTo>
                  <a:pt x="121" y="9"/>
                </a:lnTo>
                <a:lnTo>
                  <a:pt x="127" y="9"/>
                </a:lnTo>
                <a:lnTo>
                  <a:pt x="131" y="9"/>
                </a:lnTo>
                <a:lnTo>
                  <a:pt x="134" y="11"/>
                </a:lnTo>
                <a:lnTo>
                  <a:pt x="136" y="13"/>
                </a:lnTo>
                <a:lnTo>
                  <a:pt x="142" y="17"/>
                </a:lnTo>
                <a:lnTo>
                  <a:pt x="150" y="19"/>
                </a:lnTo>
                <a:lnTo>
                  <a:pt x="154" y="21"/>
                </a:lnTo>
                <a:lnTo>
                  <a:pt x="156" y="25"/>
                </a:lnTo>
                <a:lnTo>
                  <a:pt x="157" y="30"/>
                </a:lnTo>
                <a:lnTo>
                  <a:pt x="159" y="38"/>
                </a:lnTo>
                <a:lnTo>
                  <a:pt x="163" y="40"/>
                </a:lnTo>
                <a:lnTo>
                  <a:pt x="165" y="44"/>
                </a:lnTo>
                <a:lnTo>
                  <a:pt x="175" y="46"/>
                </a:lnTo>
                <a:lnTo>
                  <a:pt x="186" y="48"/>
                </a:lnTo>
                <a:lnTo>
                  <a:pt x="184" y="53"/>
                </a:lnTo>
                <a:lnTo>
                  <a:pt x="184" y="57"/>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42" name="Freeform 135"/>
          <p:cNvSpPr>
            <a:spLocks/>
          </p:cNvSpPr>
          <p:nvPr/>
        </p:nvSpPr>
        <p:spPr bwMode="auto">
          <a:xfrm>
            <a:off x="2316163" y="2876550"/>
            <a:ext cx="227012" cy="201613"/>
          </a:xfrm>
          <a:custGeom>
            <a:avLst/>
            <a:gdLst>
              <a:gd name="T0" fmla="*/ 68717 w 185"/>
              <a:gd name="T1" fmla="*/ 87081 h 213"/>
              <a:gd name="T2" fmla="*/ 66263 w 185"/>
              <a:gd name="T3" fmla="*/ 83295 h 213"/>
              <a:gd name="T4" fmla="*/ 55219 w 185"/>
              <a:gd name="T5" fmla="*/ 81402 h 213"/>
              <a:gd name="T6" fmla="*/ 38040 w 185"/>
              <a:gd name="T7" fmla="*/ 79509 h 213"/>
              <a:gd name="T8" fmla="*/ 33132 w 185"/>
              <a:gd name="T9" fmla="*/ 70990 h 213"/>
              <a:gd name="T10" fmla="*/ 25769 w 185"/>
              <a:gd name="T11" fmla="*/ 61525 h 213"/>
              <a:gd name="T12" fmla="*/ 14725 w 185"/>
              <a:gd name="T13" fmla="*/ 55846 h 213"/>
              <a:gd name="T14" fmla="*/ 2454 w 185"/>
              <a:gd name="T15" fmla="*/ 52059 h 213"/>
              <a:gd name="T16" fmla="*/ 2454 w 185"/>
              <a:gd name="T17" fmla="*/ 47327 h 213"/>
              <a:gd name="T18" fmla="*/ 9817 w 185"/>
              <a:gd name="T19" fmla="*/ 43541 h 213"/>
              <a:gd name="T20" fmla="*/ 14725 w 185"/>
              <a:gd name="T21" fmla="*/ 37861 h 213"/>
              <a:gd name="T22" fmla="*/ 22088 w 185"/>
              <a:gd name="T23" fmla="*/ 28396 h 213"/>
              <a:gd name="T24" fmla="*/ 25769 w 185"/>
              <a:gd name="T25" fmla="*/ 19877 h 213"/>
              <a:gd name="T26" fmla="*/ 38040 w 185"/>
              <a:gd name="T27" fmla="*/ 17984 h 213"/>
              <a:gd name="T28" fmla="*/ 47857 w 185"/>
              <a:gd name="T29" fmla="*/ 10412 h 213"/>
              <a:gd name="T30" fmla="*/ 50311 w 185"/>
              <a:gd name="T31" fmla="*/ 1893 h 213"/>
              <a:gd name="T32" fmla="*/ 76080 w 185"/>
              <a:gd name="T33" fmla="*/ 0 h 213"/>
              <a:gd name="T34" fmla="*/ 104303 w 185"/>
              <a:gd name="T35" fmla="*/ 1893 h 213"/>
              <a:gd name="T36" fmla="*/ 109212 w 185"/>
              <a:gd name="T37" fmla="*/ 6626 h 213"/>
              <a:gd name="T38" fmla="*/ 115347 w 185"/>
              <a:gd name="T39" fmla="*/ 10412 h 213"/>
              <a:gd name="T40" fmla="*/ 134981 w 185"/>
              <a:gd name="T41" fmla="*/ 16091 h 213"/>
              <a:gd name="T42" fmla="*/ 150933 w 185"/>
              <a:gd name="T43" fmla="*/ 19877 h 213"/>
              <a:gd name="T44" fmla="*/ 160750 w 185"/>
              <a:gd name="T45" fmla="*/ 19877 h 213"/>
              <a:gd name="T46" fmla="*/ 176702 w 185"/>
              <a:gd name="T47" fmla="*/ 17984 h 213"/>
              <a:gd name="T48" fmla="*/ 191427 w 185"/>
              <a:gd name="T49" fmla="*/ 19877 h 213"/>
              <a:gd name="T50" fmla="*/ 186519 w 185"/>
              <a:gd name="T51" fmla="*/ 25556 h 213"/>
              <a:gd name="T52" fmla="*/ 186519 w 185"/>
              <a:gd name="T53" fmla="*/ 28396 h 213"/>
              <a:gd name="T54" fmla="*/ 193881 w 185"/>
              <a:gd name="T55" fmla="*/ 28396 h 213"/>
              <a:gd name="T56" fmla="*/ 198790 w 185"/>
              <a:gd name="T57" fmla="*/ 28396 h 213"/>
              <a:gd name="T58" fmla="*/ 209834 w 185"/>
              <a:gd name="T59" fmla="*/ 34075 h 213"/>
              <a:gd name="T60" fmla="*/ 222105 w 185"/>
              <a:gd name="T61" fmla="*/ 37861 h 213"/>
              <a:gd name="T62" fmla="*/ 227013 w 185"/>
              <a:gd name="T63" fmla="*/ 52059 h 213"/>
              <a:gd name="T64" fmla="*/ 212288 w 185"/>
              <a:gd name="T65" fmla="*/ 63418 h 213"/>
              <a:gd name="T66" fmla="*/ 200017 w 185"/>
              <a:gd name="T67" fmla="*/ 75723 h 213"/>
              <a:gd name="T68" fmla="*/ 198790 w 185"/>
              <a:gd name="T69" fmla="*/ 88974 h 213"/>
              <a:gd name="T70" fmla="*/ 196336 w 185"/>
              <a:gd name="T71" fmla="*/ 99386 h 213"/>
              <a:gd name="T72" fmla="*/ 198790 w 185"/>
              <a:gd name="T73" fmla="*/ 112638 h 213"/>
              <a:gd name="T74" fmla="*/ 204925 w 185"/>
              <a:gd name="T75" fmla="*/ 119263 h 213"/>
              <a:gd name="T76" fmla="*/ 209834 w 185"/>
              <a:gd name="T77" fmla="*/ 130622 h 213"/>
              <a:gd name="T78" fmla="*/ 217196 w 185"/>
              <a:gd name="T79" fmla="*/ 140087 h 213"/>
              <a:gd name="T80" fmla="*/ 222105 w 185"/>
              <a:gd name="T81" fmla="*/ 148606 h 213"/>
              <a:gd name="T82" fmla="*/ 227013 w 185"/>
              <a:gd name="T83" fmla="*/ 164697 h 213"/>
              <a:gd name="T84" fmla="*/ 222105 w 185"/>
              <a:gd name="T85" fmla="*/ 179842 h 213"/>
              <a:gd name="T86" fmla="*/ 209834 w 185"/>
              <a:gd name="T87" fmla="*/ 188361 h 213"/>
              <a:gd name="T88" fmla="*/ 198790 w 185"/>
              <a:gd name="T89" fmla="*/ 197826 h 213"/>
              <a:gd name="T90" fmla="*/ 188973 w 185"/>
              <a:gd name="T91" fmla="*/ 201612 h 213"/>
              <a:gd name="T92" fmla="*/ 181610 w 185"/>
              <a:gd name="T93" fmla="*/ 197826 h 213"/>
              <a:gd name="T94" fmla="*/ 165658 w 185"/>
              <a:gd name="T95" fmla="*/ 195933 h 213"/>
              <a:gd name="T96" fmla="*/ 150933 w 185"/>
              <a:gd name="T97" fmla="*/ 197826 h 213"/>
              <a:gd name="T98" fmla="*/ 120256 w 185"/>
              <a:gd name="T99" fmla="*/ 201612 h 213"/>
              <a:gd name="T100" fmla="*/ 92032 w 185"/>
              <a:gd name="T101" fmla="*/ 183628 h 213"/>
              <a:gd name="T102" fmla="*/ 84670 w 185"/>
              <a:gd name="T103" fmla="*/ 161858 h 213"/>
              <a:gd name="T104" fmla="*/ 80988 w 185"/>
              <a:gd name="T105" fmla="*/ 158071 h 213"/>
              <a:gd name="T106" fmla="*/ 73626 w 185"/>
              <a:gd name="T107" fmla="*/ 152392 h 213"/>
              <a:gd name="T108" fmla="*/ 68717 w 185"/>
              <a:gd name="T109" fmla="*/ 148606 h 213"/>
              <a:gd name="T110" fmla="*/ 61355 w 185"/>
              <a:gd name="T111" fmla="*/ 142927 h 213"/>
              <a:gd name="T112" fmla="*/ 61355 w 185"/>
              <a:gd name="T113" fmla="*/ 140087 h 213"/>
              <a:gd name="T114" fmla="*/ 68717 w 185"/>
              <a:gd name="T115" fmla="*/ 117370 h 213"/>
              <a:gd name="T116" fmla="*/ 71172 w 185"/>
              <a:gd name="T117" fmla="*/ 95600 h 2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5"/>
              <a:gd name="T178" fmla="*/ 0 h 213"/>
              <a:gd name="T179" fmla="*/ 185 w 185"/>
              <a:gd name="T180" fmla="*/ 213 h 2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5" h="213">
                <a:moveTo>
                  <a:pt x="58" y="96"/>
                </a:moveTo>
                <a:lnTo>
                  <a:pt x="56" y="92"/>
                </a:lnTo>
                <a:lnTo>
                  <a:pt x="56" y="90"/>
                </a:lnTo>
                <a:lnTo>
                  <a:pt x="54" y="88"/>
                </a:lnTo>
                <a:lnTo>
                  <a:pt x="50" y="88"/>
                </a:lnTo>
                <a:lnTo>
                  <a:pt x="45" y="86"/>
                </a:lnTo>
                <a:lnTo>
                  <a:pt x="35" y="86"/>
                </a:lnTo>
                <a:lnTo>
                  <a:pt x="31" y="84"/>
                </a:lnTo>
                <a:lnTo>
                  <a:pt x="29" y="82"/>
                </a:lnTo>
                <a:lnTo>
                  <a:pt x="27" y="75"/>
                </a:lnTo>
                <a:lnTo>
                  <a:pt x="23" y="67"/>
                </a:lnTo>
                <a:lnTo>
                  <a:pt x="21" y="65"/>
                </a:lnTo>
                <a:lnTo>
                  <a:pt x="20" y="61"/>
                </a:lnTo>
                <a:lnTo>
                  <a:pt x="12" y="59"/>
                </a:lnTo>
                <a:lnTo>
                  <a:pt x="4" y="57"/>
                </a:lnTo>
                <a:lnTo>
                  <a:pt x="2" y="55"/>
                </a:lnTo>
                <a:lnTo>
                  <a:pt x="0" y="53"/>
                </a:lnTo>
                <a:lnTo>
                  <a:pt x="2" y="50"/>
                </a:lnTo>
                <a:lnTo>
                  <a:pt x="4" y="48"/>
                </a:lnTo>
                <a:lnTo>
                  <a:pt x="8" y="46"/>
                </a:lnTo>
                <a:lnTo>
                  <a:pt x="10" y="44"/>
                </a:lnTo>
                <a:lnTo>
                  <a:pt x="12" y="40"/>
                </a:lnTo>
                <a:lnTo>
                  <a:pt x="14" y="38"/>
                </a:lnTo>
                <a:lnTo>
                  <a:pt x="18" y="30"/>
                </a:lnTo>
                <a:lnTo>
                  <a:pt x="20" y="23"/>
                </a:lnTo>
                <a:lnTo>
                  <a:pt x="21" y="21"/>
                </a:lnTo>
                <a:lnTo>
                  <a:pt x="23" y="19"/>
                </a:lnTo>
                <a:lnTo>
                  <a:pt x="31" y="19"/>
                </a:lnTo>
                <a:lnTo>
                  <a:pt x="39" y="19"/>
                </a:lnTo>
                <a:lnTo>
                  <a:pt x="39" y="11"/>
                </a:lnTo>
                <a:lnTo>
                  <a:pt x="39" y="4"/>
                </a:lnTo>
                <a:lnTo>
                  <a:pt x="41" y="2"/>
                </a:lnTo>
                <a:lnTo>
                  <a:pt x="43" y="0"/>
                </a:lnTo>
                <a:lnTo>
                  <a:pt x="62" y="0"/>
                </a:lnTo>
                <a:lnTo>
                  <a:pt x="83" y="0"/>
                </a:lnTo>
                <a:lnTo>
                  <a:pt x="85" y="2"/>
                </a:lnTo>
                <a:lnTo>
                  <a:pt x="87" y="4"/>
                </a:lnTo>
                <a:lnTo>
                  <a:pt x="89" y="7"/>
                </a:lnTo>
                <a:lnTo>
                  <a:pt x="92" y="9"/>
                </a:lnTo>
                <a:lnTo>
                  <a:pt x="94" y="11"/>
                </a:lnTo>
                <a:lnTo>
                  <a:pt x="96" y="15"/>
                </a:lnTo>
                <a:lnTo>
                  <a:pt x="110" y="17"/>
                </a:lnTo>
                <a:lnTo>
                  <a:pt x="121" y="19"/>
                </a:lnTo>
                <a:lnTo>
                  <a:pt x="123" y="21"/>
                </a:lnTo>
                <a:lnTo>
                  <a:pt x="125" y="23"/>
                </a:lnTo>
                <a:lnTo>
                  <a:pt x="131" y="21"/>
                </a:lnTo>
                <a:lnTo>
                  <a:pt x="135" y="19"/>
                </a:lnTo>
                <a:lnTo>
                  <a:pt x="144" y="19"/>
                </a:lnTo>
                <a:lnTo>
                  <a:pt x="156" y="19"/>
                </a:lnTo>
                <a:lnTo>
                  <a:pt x="156" y="21"/>
                </a:lnTo>
                <a:lnTo>
                  <a:pt x="156" y="23"/>
                </a:lnTo>
                <a:lnTo>
                  <a:pt x="152" y="27"/>
                </a:lnTo>
                <a:lnTo>
                  <a:pt x="150" y="29"/>
                </a:lnTo>
                <a:lnTo>
                  <a:pt x="152" y="30"/>
                </a:lnTo>
                <a:lnTo>
                  <a:pt x="156" y="32"/>
                </a:lnTo>
                <a:lnTo>
                  <a:pt x="158" y="30"/>
                </a:lnTo>
                <a:lnTo>
                  <a:pt x="160" y="29"/>
                </a:lnTo>
                <a:lnTo>
                  <a:pt x="162" y="30"/>
                </a:lnTo>
                <a:lnTo>
                  <a:pt x="163" y="32"/>
                </a:lnTo>
                <a:lnTo>
                  <a:pt x="171" y="36"/>
                </a:lnTo>
                <a:lnTo>
                  <a:pt x="179" y="38"/>
                </a:lnTo>
                <a:lnTo>
                  <a:pt x="181" y="40"/>
                </a:lnTo>
                <a:lnTo>
                  <a:pt x="185" y="44"/>
                </a:lnTo>
                <a:lnTo>
                  <a:pt x="185" y="55"/>
                </a:lnTo>
                <a:lnTo>
                  <a:pt x="185" y="67"/>
                </a:lnTo>
                <a:lnTo>
                  <a:pt x="173" y="67"/>
                </a:lnTo>
                <a:lnTo>
                  <a:pt x="163" y="67"/>
                </a:lnTo>
                <a:lnTo>
                  <a:pt x="163" y="80"/>
                </a:lnTo>
                <a:lnTo>
                  <a:pt x="163" y="92"/>
                </a:lnTo>
                <a:lnTo>
                  <a:pt x="162" y="94"/>
                </a:lnTo>
                <a:lnTo>
                  <a:pt x="160" y="96"/>
                </a:lnTo>
                <a:lnTo>
                  <a:pt x="160" y="105"/>
                </a:lnTo>
                <a:lnTo>
                  <a:pt x="160" y="115"/>
                </a:lnTo>
                <a:lnTo>
                  <a:pt x="162" y="119"/>
                </a:lnTo>
                <a:lnTo>
                  <a:pt x="163" y="121"/>
                </a:lnTo>
                <a:lnTo>
                  <a:pt x="167" y="126"/>
                </a:lnTo>
                <a:lnTo>
                  <a:pt x="169" y="134"/>
                </a:lnTo>
                <a:lnTo>
                  <a:pt x="171" y="138"/>
                </a:lnTo>
                <a:lnTo>
                  <a:pt x="173" y="140"/>
                </a:lnTo>
                <a:lnTo>
                  <a:pt x="177" y="148"/>
                </a:lnTo>
                <a:lnTo>
                  <a:pt x="179" y="155"/>
                </a:lnTo>
                <a:lnTo>
                  <a:pt x="181" y="157"/>
                </a:lnTo>
                <a:lnTo>
                  <a:pt x="185" y="159"/>
                </a:lnTo>
                <a:lnTo>
                  <a:pt x="185" y="174"/>
                </a:lnTo>
                <a:lnTo>
                  <a:pt x="185" y="188"/>
                </a:lnTo>
                <a:lnTo>
                  <a:pt x="181" y="190"/>
                </a:lnTo>
                <a:lnTo>
                  <a:pt x="179" y="194"/>
                </a:lnTo>
                <a:lnTo>
                  <a:pt x="171" y="199"/>
                </a:lnTo>
                <a:lnTo>
                  <a:pt x="163" y="207"/>
                </a:lnTo>
                <a:lnTo>
                  <a:pt x="162" y="209"/>
                </a:lnTo>
                <a:lnTo>
                  <a:pt x="160" y="213"/>
                </a:lnTo>
                <a:lnTo>
                  <a:pt x="154" y="213"/>
                </a:lnTo>
                <a:lnTo>
                  <a:pt x="150" y="213"/>
                </a:lnTo>
                <a:lnTo>
                  <a:pt x="148" y="209"/>
                </a:lnTo>
                <a:lnTo>
                  <a:pt x="144" y="207"/>
                </a:lnTo>
                <a:lnTo>
                  <a:pt x="135" y="207"/>
                </a:lnTo>
                <a:lnTo>
                  <a:pt x="125" y="207"/>
                </a:lnTo>
                <a:lnTo>
                  <a:pt x="123" y="209"/>
                </a:lnTo>
                <a:lnTo>
                  <a:pt x="121" y="213"/>
                </a:lnTo>
                <a:lnTo>
                  <a:pt x="98" y="213"/>
                </a:lnTo>
                <a:lnTo>
                  <a:pt x="77" y="213"/>
                </a:lnTo>
                <a:lnTo>
                  <a:pt x="75" y="194"/>
                </a:lnTo>
                <a:lnTo>
                  <a:pt x="73" y="174"/>
                </a:lnTo>
                <a:lnTo>
                  <a:pt x="69" y="171"/>
                </a:lnTo>
                <a:lnTo>
                  <a:pt x="68" y="169"/>
                </a:lnTo>
                <a:lnTo>
                  <a:pt x="66" y="167"/>
                </a:lnTo>
                <a:lnTo>
                  <a:pt x="64" y="165"/>
                </a:lnTo>
                <a:lnTo>
                  <a:pt x="60" y="161"/>
                </a:lnTo>
                <a:lnTo>
                  <a:pt x="58" y="159"/>
                </a:lnTo>
                <a:lnTo>
                  <a:pt x="56" y="157"/>
                </a:lnTo>
                <a:lnTo>
                  <a:pt x="52" y="155"/>
                </a:lnTo>
                <a:lnTo>
                  <a:pt x="50" y="151"/>
                </a:lnTo>
                <a:lnTo>
                  <a:pt x="48" y="149"/>
                </a:lnTo>
                <a:lnTo>
                  <a:pt x="50" y="148"/>
                </a:lnTo>
                <a:lnTo>
                  <a:pt x="52" y="144"/>
                </a:lnTo>
                <a:lnTo>
                  <a:pt x="56" y="124"/>
                </a:lnTo>
                <a:lnTo>
                  <a:pt x="58" y="105"/>
                </a:lnTo>
                <a:lnTo>
                  <a:pt x="58" y="101"/>
                </a:lnTo>
                <a:lnTo>
                  <a:pt x="58" y="96"/>
                </a:lnTo>
              </a:path>
            </a:pathLst>
          </a:custGeom>
          <a:solidFill>
            <a:schemeClr val="accent1"/>
          </a:solidFill>
          <a:ln w="3175">
            <a:solidFill>
              <a:srgbClr val="000000"/>
            </a:solidFill>
            <a:round/>
            <a:headEnd/>
            <a:tailEnd/>
          </a:ln>
        </p:spPr>
        <p:txBody>
          <a:bodyPr/>
          <a:lstStyle/>
          <a:p>
            <a:pPr>
              <a:defRPr/>
            </a:pPr>
            <a:endParaRPr lang="ru-RU">
              <a:solidFill>
                <a:schemeClr val="tx2">
                  <a:lumMod val="75000"/>
                </a:schemeClr>
              </a:solidFill>
            </a:endParaRPr>
          </a:p>
        </p:txBody>
      </p:sp>
      <p:sp>
        <p:nvSpPr>
          <p:cNvPr id="343" name="Freeform 136"/>
          <p:cNvSpPr>
            <a:spLocks/>
          </p:cNvSpPr>
          <p:nvPr/>
        </p:nvSpPr>
        <p:spPr bwMode="auto">
          <a:xfrm>
            <a:off x="1971675" y="2922588"/>
            <a:ext cx="203200" cy="155575"/>
          </a:xfrm>
          <a:custGeom>
            <a:avLst/>
            <a:gdLst>
              <a:gd name="T0" fmla="*/ 79153 w 172"/>
              <a:gd name="T1" fmla="*/ 149918 h 165"/>
              <a:gd name="T2" fmla="*/ 83879 w 172"/>
              <a:gd name="T3" fmla="*/ 146146 h 165"/>
              <a:gd name="T4" fmla="*/ 89786 w 172"/>
              <a:gd name="T5" fmla="*/ 128232 h 165"/>
              <a:gd name="T6" fmla="*/ 83879 w 172"/>
              <a:gd name="T7" fmla="*/ 110317 h 165"/>
              <a:gd name="T8" fmla="*/ 79153 w 172"/>
              <a:gd name="T9" fmla="*/ 99002 h 165"/>
              <a:gd name="T10" fmla="*/ 67340 w 172"/>
              <a:gd name="T11" fmla="*/ 81088 h 165"/>
              <a:gd name="T12" fmla="*/ 49619 w 172"/>
              <a:gd name="T13" fmla="*/ 66944 h 165"/>
              <a:gd name="T14" fmla="*/ 33079 w 172"/>
              <a:gd name="T15" fmla="*/ 53744 h 165"/>
              <a:gd name="T16" fmla="*/ 12995 w 172"/>
              <a:gd name="T17" fmla="*/ 53744 h 165"/>
              <a:gd name="T18" fmla="*/ 2363 w 172"/>
              <a:gd name="T19" fmla="*/ 51858 h 165"/>
              <a:gd name="T20" fmla="*/ 0 w 172"/>
              <a:gd name="T21" fmla="*/ 49030 h 165"/>
              <a:gd name="T22" fmla="*/ 0 w 172"/>
              <a:gd name="T23" fmla="*/ 41487 h 165"/>
              <a:gd name="T24" fmla="*/ 4726 w 172"/>
              <a:gd name="T25" fmla="*/ 32058 h 165"/>
              <a:gd name="T26" fmla="*/ 15358 w 172"/>
              <a:gd name="T27" fmla="*/ 23572 h 165"/>
              <a:gd name="T28" fmla="*/ 27172 w 172"/>
              <a:gd name="T29" fmla="*/ 14143 h 165"/>
              <a:gd name="T30" fmla="*/ 33079 w 172"/>
              <a:gd name="T31" fmla="*/ 3772 h 165"/>
              <a:gd name="T32" fmla="*/ 44893 w 172"/>
              <a:gd name="T33" fmla="*/ 0 h 165"/>
              <a:gd name="T34" fmla="*/ 67340 w 172"/>
              <a:gd name="T35" fmla="*/ 8486 h 165"/>
              <a:gd name="T36" fmla="*/ 79153 w 172"/>
              <a:gd name="T37" fmla="*/ 23572 h 165"/>
              <a:gd name="T38" fmla="*/ 94512 w 172"/>
              <a:gd name="T39" fmla="*/ 23572 h 165"/>
              <a:gd name="T40" fmla="*/ 116958 w 172"/>
              <a:gd name="T41" fmla="*/ 17915 h 165"/>
              <a:gd name="T42" fmla="*/ 124047 w 172"/>
              <a:gd name="T43" fmla="*/ 23572 h 165"/>
              <a:gd name="T44" fmla="*/ 144130 w 172"/>
              <a:gd name="T45" fmla="*/ 27343 h 165"/>
              <a:gd name="T46" fmla="*/ 158307 w 172"/>
              <a:gd name="T47" fmla="*/ 25458 h 165"/>
              <a:gd name="T48" fmla="*/ 160670 w 172"/>
              <a:gd name="T49" fmla="*/ 19800 h 165"/>
              <a:gd name="T50" fmla="*/ 170121 w 172"/>
              <a:gd name="T51" fmla="*/ 17915 h 165"/>
              <a:gd name="T52" fmla="*/ 178391 w 172"/>
              <a:gd name="T53" fmla="*/ 19800 h 165"/>
              <a:gd name="T54" fmla="*/ 183116 w 172"/>
              <a:gd name="T55" fmla="*/ 28286 h 165"/>
              <a:gd name="T56" fmla="*/ 190205 w 172"/>
              <a:gd name="T57" fmla="*/ 37715 h 165"/>
              <a:gd name="T58" fmla="*/ 194930 w 172"/>
              <a:gd name="T59" fmla="*/ 43372 h 165"/>
              <a:gd name="T60" fmla="*/ 200837 w 172"/>
              <a:gd name="T61" fmla="*/ 49030 h 165"/>
              <a:gd name="T62" fmla="*/ 203200 w 172"/>
              <a:gd name="T63" fmla="*/ 53744 h 165"/>
              <a:gd name="T64" fmla="*/ 200837 w 172"/>
              <a:gd name="T65" fmla="*/ 61287 h 165"/>
              <a:gd name="T66" fmla="*/ 200837 w 172"/>
              <a:gd name="T67" fmla="*/ 84859 h 165"/>
              <a:gd name="T68" fmla="*/ 200837 w 172"/>
              <a:gd name="T69" fmla="*/ 106545 h 165"/>
              <a:gd name="T70" fmla="*/ 194930 w 172"/>
              <a:gd name="T71" fmla="*/ 112203 h 165"/>
              <a:gd name="T72" fmla="*/ 190205 w 172"/>
              <a:gd name="T73" fmla="*/ 115974 h 165"/>
              <a:gd name="T74" fmla="*/ 178391 w 172"/>
              <a:gd name="T75" fmla="*/ 120688 h 165"/>
              <a:gd name="T76" fmla="*/ 167758 w 172"/>
              <a:gd name="T77" fmla="*/ 124460 h 165"/>
              <a:gd name="T78" fmla="*/ 160670 w 172"/>
              <a:gd name="T79" fmla="*/ 130117 h 165"/>
              <a:gd name="T80" fmla="*/ 155944 w 172"/>
              <a:gd name="T81" fmla="*/ 133889 h 165"/>
              <a:gd name="T82" fmla="*/ 148856 w 172"/>
              <a:gd name="T83" fmla="*/ 137660 h 165"/>
              <a:gd name="T84" fmla="*/ 146493 w 172"/>
              <a:gd name="T85" fmla="*/ 144260 h 165"/>
              <a:gd name="T86" fmla="*/ 116958 w 172"/>
              <a:gd name="T87" fmla="*/ 155575 h 165"/>
              <a:gd name="T88" fmla="*/ 83879 w 172"/>
              <a:gd name="T89" fmla="*/ 155575 h 1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2"/>
              <a:gd name="T136" fmla="*/ 0 h 165"/>
              <a:gd name="T137" fmla="*/ 172 w 172"/>
              <a:gd name="T138" fmla="*/ 165 h 1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2" h="165">
                <a:moveTo>
                  <a:pt x="67" y="165"/>
                </a:moveTo>
                <a:lnTo>
                  <a:pt x="67" y="159"/>
                </a:lnTo>
                <a:lnTo>
                  <a:pt x="67" y="155"/>
                </a:lnTo>
                <a:lnTo>
                  <a:pt x="71" y="155"/>
                </a:lnTo>
                <a:lnTo>
                  <a:pt x="76" y="155"/>
                </a:lnTo>
                <a:lnTo>
                  <a:pt x="76" y="136"/>
                </a:lnTo>
                <a:lnTo>
                  <a:pt x="76" y="117"/>
                </a:lnTo>
                <a:lnTo>
                  <a:pt x="71" y="117"/>
                </a:lnTo>
                <a:lnTo>
                  <a:pt x="67" y="117"/>
                </a:lnTo>
                <a:lnTo>
                  <a:pt x="67" y="105"/>
                </a:lnTo>
                <a:lnTo>
                  <a:pt x="69" y="94"/>
                </a:lnTo>
                <a:lnTo>
                  <a:pt x="57" y="86"/>
                </a:lnTo>
                <a:lnTo>
                  <a:pt x="48" y="80"/>
                </a:lnTo>
                <a:lnTo>
                  <a:pt x="42" y="71"/>
                </a:lnTo>
                <a:lnTo>
                  <a:pt x="38" y="57"/>
                </a:lnTo>
                <a:lnTo>
                  <a:pt x="28" y="57"/>
                </a:lnTo>
                <a:lnTo>
                  <a:pt x="19" y="57"/>
                </a:lnTo>
                <a:lnTo>
                  <a:pt x="11" y="57"/>
                </a:lnTo>
                <a:lnTo>
                  <a:pt x="4" y="57"/>
                </a:lnTo>
                <a:lnTo>
                  <a:pt x="2" y="55"/>
                </a:lnTo>
                <a:lnTo>
                  <a:pt x="0" y="53"/>
                </a:lnTo>
                <a:lnTo>
                  <a:pt x="0" y="52"/>
                </a:lnTo>
                <a:lnTo>
                  <a:pt x="0" y="48"/>
                </a:lnTo>
                <a:lnTo>
                  <a:pt x="0" y="44"/>
                </a:lnTo>
                <a:lnTo>
                  <a:pt x="0" y="38"/>
                </a:lnTo>
                <a:lnTo>
                  <a:pt x="4" y="34"/>
                </a:lnTo>
                <a:lnTo>
                  <a:pt x="9" y="29"/>
                </a:lnTo>
                <a:lnTo>
                  <a:pt x="13" y="25"/>
                </a:lnTo>
                <a:lnTo>
                  <a:pt x="19" y="19"/>
                </a:lnTo>
                <a:lnTo>
                  <a:pt x="23" y="15"/>
                </a:lnTo>
                <a:lnTo>
                  <a:pt x="28" y="9"/>
                </a:lnTo>
                <a:lnTo>
                  <a:pt x="28" y="4"/>
                </a:lnTo>
                <a:lnTo>
                  <a:pt x="28" y="0"/>
                </a:lnTo>
                <a:lnTo>
                  <a:pt x="38" y="0"/>
                </a:lnTo>
                <a:lnTo>
                  <a:pt x="48" y="0"/>
                </a:lnTo>
                <a:lnTo>
                  <a:pt x="57" y="9"/>
                </a:lnTo>
                <a:lnTo>
                  <a:pt x="67" y="19"/>
                </a:lnTo>
                <a:lnTo>
                  <a:pt x="67" y="25"/>
                </a:lnTo>
                <a:lnTo>
                  <a:pt x="67" y="29"/>
                </a:lnTo>
                <a:lnTo>
                  <a:pt x="80" y="25"/>
                </a:lnTo>
                <a:lnTo>
                  <a:pt x="96" y="19"/>
                </a:lnTo>
                <a:lnTo>
                  <a:pt x="99" y="19"/>
                </a:lnTo>
                <a:lnTo>
                  <a:pt x="105" y="19"/>
                </a:lnTo>
                <a:lnTo>
                  <a:pt x="105" y="25"/>
                </a:lnTo>
                <a:lnTo>
                  <a:pt x="105" y="29"/>
                </a:lnTo>
                <a:lnTo>
                  <a:pt x="122" y="29"/>
                </a:lnTo>
                <a:lnTo>
                  <a:pt x="130" y="29"/>
                </a:lnTo>
                <a:lnTo>
                  <a:pt x="134" y="27"/>
                </a:lnTo>
                <a:lnTo>
                  <a:pt x="134" y="25"/>
                </a:lnTo>
                <a:lnTo>
                  <a:pt x="136" y="21"/>
                </a:lnTo>
                <a:lnTo>
                  <a:pt x="140" y="19"/>
                </a:lnTo>
                <a:lnTo>
                  <a:pt x="144" y="19"/>
                </a:lnTo>
                <a:lnTo>
                  <a:pt x="149" y="19"/>
                </a:lnTo>
                <a:lnTo>
                  <a:pt x="151" y="21"/>
                </a:lnTo>
                <a:lnTo>
                  <a:pt x="153" y="25"/>
                </a:lnTo>
                <a:lnTo>
                  <a:pt x="155" y="30"/>
                </a:lnTo>
                <a:lnTo>
                  <a:pt x="159" y="38"/>
                </a:lnTo>
                <a:lnTo>
                  <a:pt x="161" y="40"/>
                </a:lnTo>
                <a:lnTo>
                  <a:pt x="163" y="44"/>
                </a:lnTo>
                <a:lnTo>
                  <a:pt x="165" y="46"/>
                </a:lnTo>
                <a:lnTo>
                  <a:pt x="169" y="48"/>
                </a:lnTo>
                <a:lnTo>
                  <a:pt x="170" y="52"/>
                </a:lnTo>
                <a:lnTo>
                  <a:pt x="172" y="53"/>
                </a:lnTo>
                <a:lnTo>
                  <a:pt x="172" y="57"/>
                </a:lnTo>
                <a:lnTo>
                  <a:pt x="172" y="63"/>
                </a:lnTo>
                <a:lnTo>
                  <a:pt x="170" y="65"/>
                </a:lnTo>
                <a:lnTo>
                  <a:pt x="169" y="67"/>
                </a:lnTo>
                <a:lnTo>
                  <a:pt x="170" y="90"/>
                </a:lnTo>
                <a:lnTo>
                  <a:pt x="172" y="111"/>
                </a:lnTo>
                <a:lnTo>
                  <a:pt x="170" y="113"/>
                </a:lnTo>
                <a:lnTo>
                  <a:pt x="169" y="117"/>
                </a:lnTo>
                <a:lnTo>
                  <a:pt x="165" y="119"/>
                </a:lnTo>
                <a:lnTo>
                  <a:pt x="163" y="121"/>
                </a:lnTo>
                <a:lnTo>
                  <a:pt x="161" y="123"/>
                </a:lnTo>
                <a:lnTo>
                  <a:pt x="159" y="126"/>
                </a:lnTo>
                <a:lnTo>
                  <a:pt x="151" y="128"/>
                </a:lnTo>
                <a:lnTo>
                  <a:pt x="144" y="130"/>
                </a:lnTo>
                <a:lnTo>
                  <a:pt x="142" y="132"/>
                </a:lnTo>
                <a:lnTo>
                  <a:pt x="140" y="136"/>
                </a:lnTo>
                <a:lnTo>
                  <a:pt x="136" y="138"/>
                </a:lnTo>
                <a:lnTo>
                  <a:pt x="134" y="140"/>
                </a:lnTo>
                <a:lnTo>
                  <a:pt x="132" y="142"/>
                </a:lnTo>
                <a:lnTo>
                  <a:pt x="130" y="146"/>
                </a:lnTo>
                <a:lnTo>
                  <a:pt x="126" y="146"/>
                </a:lnTo>
                <a:lnTo>
                  <a:pt x="124" y="147"/>
                </a:lnTo>
                <a:lnTo>
                  <a:pt x="124" y="153"/>
                </a:lnTo>
                <a:lnTo>
                  <a:pt x="124" y="165"/>
                </a:lnTo>
                <a:lnTo>
                  <a:pt x="99" y="165"/>
                </a:lnTo>
                <a:lnTo>
                  <a:pt x="76" y="165"/>
                </a:lnTo>
                <a:lnTo>
                  <a:pt x="71" y="165"/>
                </a:lnTo>
                <a:lnTo>
                  <a:pt x="67" y="165"/>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44" name="Freeform 137"/>
          <p:cNvSpPr>
            <a:spLocks/>
          </p:cNvSpPr>
          <p:nvPr/>
        </p:nvSpPr>
        <p:spPr bwMode="auto">
          <a:xfrm>
            <a:off x="2543175" y="2803525"/>
            <a:ext cx="230188" cy="163513"/>
          </a:xfrm>
          <a:custGeom>
            <a:avLst/>
            <a:gdLst>
              <a:gd name="T0" fmla="*/ 19801 w 186"/>
              <a:gd name="T1" fmla="*/ 161622 h 173"/>
              <a:gd name="T2" fmla="*/ 9901 w 186"/>
              <a:gd name="T3" fmla="*/ 143664 h 173"/>
              <a:gd name="T4" fmla="*/ 2475 w 186"/>
              <a:gd name="T5" fmla="*/ 128541 h 173"/>
              <a:gd name="T6" fmla="*/ 0 w 186"/>
              <a:gd name="T7" fmla="*/ 120035 h 173"/>
              <a:gd name="T8" fmla="*/ 4950 w 186"/>
              <a:gd name="T9" fmla="*/ 110583 h 173"/>
              <a:gd name="T10" fmla="*/ 9901 w 186"/>
              <a:gd name="T11" fmla="*/ 104912 h 173"/>
              <a:gd name="T12" fmla="*/ 22276 w 186"/>
              <a:gd name="T13" fmla="*/ 98296 h 173"/>
              <a:gd name="T14" fmla="*/ 45790 w 186"/>
              <a:gd name="T15" fmla="*/ 81283 h 173"/>
              <a:gd name="T16" fmla="*/ 54453 w 186"/>
              <a:gd name="T17" fmla="*/ 76558 h 173"/>
              <a:gd name="T18" fmla="*/ 66828 w 186"/>
              <a:gd name="T19" fmla="*/ 61435 h 173"/>
              <a:gd name="T20" fmla="*/ 81679 w 186"/>
              <a:gd name="T21" fmla="*/ 47258 h 173"/>
              <a:gd name="T22" fmla="*/ 92817 w 186"/>
              <a:gd name="T23" fmla="*/ 16068 h 173"/>
              <a:gd name="T24" fmla="*/ 102718 w 186"/>
              <a:gd name="T25" fmla="*/ 0 h 173"/>
              <a:gd name="T26" fmla="*/ 110143 w 186"/>
              <a:gd name="T27" fmla="*/ 1890 h 173"/>
              <a:gd name="T28" fmla="*/ 113856 w 186"/>
              <a:gd name="T29" fmla="*/ 5671 h 173"/>
              <a:gd name="T30" fmla="*/ 121281 w 186"/>
              <a:gd name="T31" fmla="*/ 11342 h 173"/>
              <a:gd name="T32" fmla="*/ 128707 w 186"/>
              <a:gd name="T33" fmla="*/ 14177 h 173"/>
              <a:gd name="T34" fmla="*/ 141082 w 186"/>
              <a:gd name="T35" fmla="*/ 19848 h 173"/>
              <a:gd name="T36" fmla="*/ 152220 w 186"/>
              <a:gd name="T37" fmla="*/ 25519 h 173"/>
              <a:gd name="T38" fmla="*/ 167071 w 186"/>
              <a:gd name="T39" fmla="*/ 35916 h 173"/>
              <a:gd name="T40" fmla="*/ 180684 w 186"/>
              <a:gd name="T41" fmla="*/ 45367 h 173"/>
              <a:gd name="T42" fmla="*/ 195535 w 186"/>
              <a:gd name="T43" fmla="*/ 54819 h 173"/>
              <a:gd name="T44" fmla="*/ 209148 w 186"/>
              <a:gd name="T45" fmla="*/ 61435 h 173"/>
              <a:gd name="T46" fmla="*/ 219049 w 186"/>
              <a:gd name="T47" fmla="*/ 67106 h 173"/>
              <a:gd name="T48" fmla="*/ 226474 w 186"/>
              <a:gd name="T49" fmla="*/ 74667 h 173"/>
              <a:gd name="T50" fmla="*/ 226474 w 186"/>
              <a:gd name="T51" fmla="*/ 79393 h 173"/>
              <a:gd name="T52" fmla="*/ 206673 w 186"/>
              <a:gd name="T53" fmla="*/ 86954 h 173"/>
              <a:gd name="T54" fmla="*/ 209148 w 186"/>
              <a:gd name="T55" fmla="*/ 90735 h 173"/>
              <a:gd name="T56" fmla="*/ 219049 w 186"/>
              <a:gd name="T57" fmla="*/ 98296 h 173"/>
              <a:gd name="T58" fmla="*/ 216574 w 186"/>
              <a:gd name="T59" fmla="*/ 106803 h 173"/>
              <a:gd name="T60" fmla="*/ 204198 w 186"/>
              <a:gd name="T61" fmla="*/ 112474 h 173"/>
              <a:gd name="T62" fmla="*/ 190585 w 186"/>
              <a:gd name="T63" fmla="*/ 118144 h 173"/>
              <a:gd name="T64" fmla="*/ 170784 w 186"/>
              <a:gd name="T65" fmla="*/ 118144 h 173"/>
              <a:gd name="T66" fmla="*/ 159646 w 186"/>
              <a:gd name="T67" fmla="*/ 124761 h 173"/>
              <a:gd name="T68" fmla="*/ 157171 w 186"/>
              <a:gd name="T69" fmla="*/ 134212 h 173"/>
              <a:gd name="T70" fmla="*/ 133657 w 186"/>
              <a:gd name="T71" fmla="*/ 143664 h 173"/>
              <a:gd name="T72" fmla="*/ 110143 w 186"/>
              <a:gd name="T73" fmla="*/ 152170 h 173"/>
              <a:gd name="T74" fmla="*/ 102718 w 186"/>
              <a:gd name="T75" fmla="*/ 152170 h 173"/>
              <a:gd name="T76" fmla="*/ 81679 w 186"/>
              <a:gd name="T77" fmla="*/ 150280 h 173"/>
              <a:gd name="T78" fmla="*/ 61878 w 186"/>
              <a:gd name="T79" fmla="*/ 152170 h 173"/>
              <a:gd name="T80" fmla="*/ 48265 w 186"/>
              <a:gd name="T81" fmla="*/ 155951 h 173"/>
              <a:gd name="T82" fmla="*/ 35889 w 186"/>
              <a:gd name="T83" fmla="*/ 161622 h 173"/>
              <a:gd name="T84" fmla="*/ 28464 w 186"/>
              <a:gd name="T85" fmla="*/ 163512 h 1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6"/>
              <a:gd name="T130" fmla="*/ 0 h 173"/>
              <a:gd name="T131" fmla="*/ 186 w 186"/>
              <a:gd name="T132" fmla="*/ 173 h 17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6" h="173">
                <a:moveTo>
                  <a:pt x="18" y="173"/>
                </a:moveTo>
                <a:lnTo>
                  <a:pt x="16" y="171"/>
                </a:lnTo>
                <a:lnTo>
                  <a:pt x="14" y="169"/>
                </a:lnTo>
                <a:lnTo>
                  <a:pt x="8" y="152"/>
                </a:lnTo>
                <a:lnTo>
                  <a:pt x="4" y="140"/>
                </a:lnTo>
                <a:lnTo>
                  <a:pt x="2" y="136"/>
                </a:lnTo>
                <a:lnTo>
                  <a:pt x="0" y="130"/>
                </a:lnTo>
                <a:lnTo>
                  <a:pt x="0" y="127"/>
                </a:lnTo>
                <a:lnTo>
                  <a:pt x="2" y="119"/>
                </a:lnTo>
                <a:lnTo>
                  <a:pt x="4" y="117"/>
                </a:lnTo>
                <a:lnTo>
                  <a:pt x="6" y="113"/>
                </a:lnTo>
                <a:lnTo>
                  <a:pt x="8" y="111"/>
                </a:lnTo>
                <a:lnTo>
                  <a:pt x="12" y="111"/>
                </a:lnTo>
                <a:lnTo>
                  <a:pt x="18" y="104"/>
                </a:lnTo>
                <a:lnTo>
                  <a:pt x="23" y="96"/>
                </a:lnTo>
                <a:lnTo>
                  <a:pt x="37" y="86"/>
                </a:lnTo>
                <a:lnTo>
                  <a:pt x="43" y="83"/>
                </a:lnTo>
                <a:lnTo>
                  <a:pt x="44" y="81"/>
                </a:lnTo>
                <a:lnTo>
                  <a:pt x="50" y="71"/>
                </a:lnTo>
                <a:lnTo>
                  <a:pt x="54" y="65"/>
                </a:lnTo>
                <a:lnTo>
                  <a:pt x="60" y="58"/>
                </a:lnTo>
                <a:lnTo>
                  <a:pt x="66" y="50"/>
                </a:lnTo>
                <a:lnTo>
                  <a:pt x="69" y="36"/>
                </a:lnTo>
                <a:lnTo>
                  <a:pt x="75" y="17"/>
                </a:lnTo>
                <a:lnTo>
                  <a:pt x="81" y="0"/>
                </a:lnTo>
                <a:lnTo>
                  <a:pt x="83" y="0"/>
                </a:lnTo>
                <a:lnTo>
                  <a:pt x="85" y="0"/>
                </a:lnTo>
                <a:lnTo>
                  <a:pt x="89" y="2"/>
                </a:lnTo>
                <a:lnTo>
                  <a:pt x="91" y="4"/>
                </a:lnTo>
                <a:lnTo>
                  <a:pt x="92" y="6"/>
                </a:lnTo>
                <a:lnTo>
                  <a:pt x="94" y="10"/>
                </a:lnTo>
                <a:lnTo>
                  <a:pt x="98" y="12"/>
                </a:lnTo>
                <a:lnTo>
                  <a:pt x="100" y="13"/>
                </a:lnTo>
                <a:lnTo>
                  <a:pt x="104" y="15"/>
                </a:lnTo>
                <a:lnTo>
                  <a:pt x="110" y="19"/>
                </a:lnTo>
                <a:lnTo>
                  <a:pt x="114" y="21"/>
                </a:lnTo>
                <a:lnTo>
                  <a:pt x="117" y="23"/>
                </a:lnTo>
                <a:lnTo>
                  <a:pt x="123" y="27"/>
                </a:lnTo>
                <a:lnTo>
                  <a:pt x="127" y="33"/>
                </a:lnTo>
                <a:lnTo>
                  <a:pt x="135" y="38"/>
                </a:lnTo>
                <a:lnTo>
                  <a:pt x="140" y="46"/>
                </a:lnTo>
                <a:lnTo>
                  <a:pt x="146" y="48"/>
                </a:lnTo>
                <a:lnTo>
                  <a:pt x="152" y="54"/>
                </a:lnTo>
                <a:lnTo>
                  <a:pt x="158" y="58"/>
                </a:lnTo>
                <a:lnTo>
                  <a:pt x="165" y="63"/>
                </a:lnTo>
                <a:lnTo>
                  <a:pt x="169" y="65"/>
                </a:lnTo>
                <a:lnTo>
                  <a:pt x="173" y="69"/>
                </a:lnTo>
                <a:lnTo>
                  <a:pt x="177" y="71"/>
                </a:lnTo>
                <a:lnTo>
                  <a:pt x="181" y="75"/>
                </a:lnTo>
                <a:lnTo>
                  <a:pt x="183" y="79"/>
                </a:lnTo>
                <a:lnTo>
                  <a:pt x="186" y="84"/>
                </a:lnTo>
                <a:lnTo>
                  <a:pt x="183" y="84"/>
                </a:lnTo>
                <a:lnTo>
                  <a:pt x="171" y="88"/>
                </a:lnTo>
                <a:lnTo>
                  <a:pt x="167" y="92"/>
                </a:lnTo>
                <a:lnTo>
                  <a:pt x="165" y="94"/>
                </a:lnTo>
                <a:lnTo>
                  <a:pt x="169" y="96"/>
                </a:lnTo>
                <a:lnTo>
                  <a:pt x="177" y="96"/>
                </a:lnTo>
                <a:lnTo>
                  <a:pt x="177" y="104"/>
                </a:lnTo>
                <a:lnTo>
                  <a:pt x="177" y="109"/>
                </a:lnTo>
                <a:lnTo>
                  <a:pt x="175" y="113"/>
                </a:lnTo>
                <a:lnTo>
                  <a:pt x="173" y="115"/>
                </a:lnTo>
                <a:lnTo>
                  <a:pt x="165" y="119"/>
                </a:lnTo>
                <a:lnTo>
                  <a:pt x="158" y="125"/>
                </a:lnTo>
                <a:lnTo>
                  <a:pt x="154" y="125"/>
                </a:lnTo>
                <a:lnTo>
                  <a:pt x="148" y="125"/>
                </a:lnTo>
                <a:lnTo>
                  <a:pt x="138" y="125"/>
                </a:lnTo>
                <a:lnTo>
                  <a:pt x="129" y="125"/>
                </a:lnTo>
                <a:lnTo>
                  <a:pt x="129" y="132"/>
                </a:lnTo>
                <a:lnTo>
                  <a:pt x="129" y="138"/>
                </a:lnTo>
                <a:lnTo>
                  <a:pt x="127" y="142"/>
                </a:lnTo>
                <a:lnTo>
                  <a:pt x="125" y="144"/>
                </a:lnTo>
                <a:lnTo>
                  <a:pt x="108" y="152"/>
                </a:lnTo>
                <a:lnTo>
                  <a:pt x="91" y="159"/>
                </a:lnTo>
                <a:lnTo>
                  <a:pt x="89" y="161"/>
                </a:lnTo>
                <a:lnTo>
                  <a:pt x="85" y="163"/>
                </a:lnTo>
                <a:lnTo>
                  <a:pt x="83" y="161"/>
                </a:lnTo>
                <a:lnTo>
                  <a:pt x="81" y="159"/>
                </a:lnTo>
                <a:lnTo>
                  <a:pt x="66" y="159"/>
                </a:lnTo>
                <a:lnTo>
                  <a:pt x="52" y="159"/>
                </a:lnTo>
                <a:lnTo>
                  <a:pt x="50" y="161"/>
                </a:lnTo>
                <a:lnTo>
                  <a:pt x="46" y="163"/>
                </a:lnTo>
                <a:lnTo>
                  <a:pt x="39" y="165"/>
                </a:lnTo>
                <a:lnTo>
                  <a:pt x="33" y="169"/>
                </a:lnTo>
                <a:lnTo>
                  <a:pt x="29" y="171"/>
                </a:lnTo>
                <a:lnTo>
                  <a:pt x="27" y="173"/>
                </a:lnTo>
                <a:lnTo>
                  <a:pt x="23" y="173"/>
                </a:lnTo>
                <a:lnTo>
                  <a:pt x="18" y="173"/>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45" name="Freeform 138"/>
          <p:cNvSpPr>
            <a:spLocks/>
          </p:cNvSpPr>
          <p:nvPr/>
        </p:nvSpPr>
        <p:spPr bwMode="auto">
          <a:xfrm>
            <a:off x="2211388" y="2692400"/>
            <a:ext cx="422275" cy="215900"/>
          </a:xfrm>
          <a:custGeom>
            <a:avLst/>
            <a:gdLst>
              <a:gd name="T0" fmla="*/ 257721 w 349"/>
              <a:gd name="T1" fmla="*/ 197908 h 228"/>
              <a:gd name="T2" fmla="*/ 225052 w 349"/>
              <a:gd name="T3" fmla="*/ 190333 h 228"/>
              <a:gd name="T4" fmla="*/ 217792 w 349"/>
              <a:gd name="T5" fmla="*/ 183704 h 228"/>
              <a:gd name="T6" fmla="*/ 206903 w 349"/>
              <a:gd name="T7" fmla="*/ 172341 h 228"/>
              <a:gd name="T8" fmla="*/ 158504 w 349"/>
              <a:gd name="T9" fmla="*/ 174235 h 228"/>
              <a:gd name="T10" fmla="*/ 151245 w 349"/>
              <a:gd name="T11" fmla="*/ 166660 h 228"/>
              <a:gd name="T12" fmla="*/ 141565 w 349"/>
              <a:gd name="T13" fmla="*/ 160031 h 228"/>
              <a:gd name="T14" fmla="*/ 131885 w 349"/>
              <a:gd name="T15" fmla="*/ 143933 h 228"/>
              <a:gd name="T16" fmla="*/ 90747 w 349"/>
              <a:gd name="T17" fmla="*/ 134464 h 228"/>
              <a:gd name="T18" fmla="*/ 50818 w 349"/>
              <a:gd name="T19" fmla="*/ 124995 h 228"/>
              <a:gd name="T20" fmla="*/ 42348 w 349"/>
              <a:gd name="T21" fmla="*/ 110791 h 228"/>
              <a:gd name="T22" fmla="*/ 32669 w 349"/>
              <a:gd name="T23" fmla="*/ 103215 h 228"/>
              <a:gd name="T24" fmla="*/ 22989 w 349"/>
              <a:gd name="T25" fmla="*/ 96587 h 228"/>
              <a:gd name="T26" fmla="*/ 16939 w 349"/>
              <a:gd name="T27" fmla="*/ 89011 h 228"/>
              <a:gd name="T28" fmla="*/ 7260 w 349"/>
              <a:gd name="T29" fmla="*/ 72914 h 228"/>
              <a:gd name="T30" fmla="*/ 4840 w 349"/>
              <a:gd name="T31" fmla="*/ 65338 h 228"/>
              <a:gd name="T32" fmla="*/ 22989 w 349"/>
              <a:gd name="T33" fmla="*/ 59657 h 228"/>
              <a:gd name="T34" fmla="*/ 32669 w 349"/>
              <a:gd name="T35" fmla="*/ 53028 h 228"/>
              <a:gd name="T36" fmla="*/ 42348 w 349"/>
              <a:gd name="T37" fmla="*/ 45453 h 228"/>
              <a:gd name="T38" fmla="*/ 50818 w 349"/>
              <a:gd name="T39" fmla="*/ 1894 h 228"/>
              <a:gd name="T40" fmla="*/ 60498 w 349"/>
              <a:gd name="T41" fmla="*/ 5682 h 228"/>
              <a:gd name="T42" fmla="*/ 78647 w 349"/>
              <a:gd name="T43" fmla="*/ 10416 h 228"/>
              <a:gd name="T44" fmla="*/ 100426 w 349"/>
              <a:gd name="T45" fmla="*/ 17992 h 228"/>
              <a:gd name="T46" fmla="*/ 128255 w 349"/>
              <a:gd name="T47" fmla="*/ 25567 h 228"/>
              <a:gd name="T48" fmla="*/ 153665 w 349"/>
              <a:gd name="T49" fmla="*/ 33143 h 228"/>
              <a:gd name="T50" fmla="*/ 174234 w 349"/>
              <a:gd name="T51" fmla="*/ 37877 h 228"/>
              <a:gd name="T52" fmla="*/ 199643 w 349"/>
              <a:gd name="T53" fmla="*/ 41665 h 228"/>
              <a:gd name="T54" fmla="*/ 214162 w 349"/>
              <a:gd name="T55" fmla="*/ 34089 h 228"/>
              <a:gd name="T56" fmla="*/ 229892 w 349"/>
              <a:gd name="T57" fmla="*/ 27461 h 228"/>
              <a:gd name="T58" fmla="*/ 267400 w 349"/>
              <a:gd name="T59" fmla="*/ 29355 h 228"/>
              <a:gd name="T60" fmla="*/ 275870 w 349"/>
              <a:gd name="T61" fmla="*/ 35983 h 228"/>
              <a:gd name="T62" fmla="*/ 280710 w 349"/>
              <a:gd name="T63" fmla="*/ 47346 h 228"/>
              <a:gd name="T64" fmla="*/ 310959 w 349"/>
              <a:gd name="T65" fmla="*/ 54922 h 228"/>
              <a:gd name="T66" fmla="*/ 323059 w 349"/>
              <a:gd name="T67" fmla="*/ 59657 h 228"/>
              <a:gd name="T68" fmla="*/ 333948 w 349"/>
              <a:gd name="T69" fmla="*/ 54922 h 228"/>
              <a:gd name="T70" fmla="*/ 348468 w 349"/>
              <a:gd name="T71" fmla="*/ 61550 h 228"/>
              <a:gd name="T72" fmla="*/ 364197 w 349"/>
              <a:gd name="T73" fmla="*/ 69126 h 228"/>
              <a:gd name="T74" fmla="*/ 383556 w 349"/>
              <a:gd name="T75" fmla="*/ 76701 h 228"/>
              <a:gd name="T76" fmla="*/ 399286 w 349"/>
              <a:gd name="T77" fmla="*/ 81436 h 228"/>
              <a:gd name="T78" fmla="*/ 413805 w 349"/>
              <a:gd name="T79" fmla="*/ 76701 h 228"/>
              <a:gd name="T80" fmla="*/ 422275 w 349"/>
              <a:gd name="T81" fmla="*/ 77648 h 228"/>
              <a:gd name="T82" fmla="*/ 422275 w 349"/>
              <a:gd name="T83" fmla="*/ 94693 h 228"/>
              <a:gd name="T84" fmla="*/ 419855 w 349"/>
              <a:gd name="T85" fmla="*/ 105109 h 228"/>
              <a:gd name="T86" fmla="*/ 419855 w 349"/>
              <a:gd name="T87" fmla="*/ 118366 h 228"/>
              <a:gd name="T88" fmla="*/ 413805 w 349"/>
              <a:gd name="T89" fmla="*/ 136358 h 228"/>
              <a:gd name="T90" fmla="*/ 406546 w 349"/>
              <a:gd name="T91" fmla="*/ 154350 h 228"/>
              <a:gd name="T92" fmla="*/ 394446 w 349"/>
              <a:gd name="T93" fmla="*/ 165713 h 228"/>
              <a:gd name="T94" fmla="*/ 389606 w 349"/>
              <a:gd name="T95" fmla="*/ 174235 h 228"/>
              <a:gd name="T96" fmla="*/ 378717 w 349"/>
              <a:gd name="T97" fmla="*/ 181811 h 228"/>
              <a:gd name="T98" fmla="*/ 364197 w 349"/>
              <a:gd name="T99" fmla="*/ 192227 h 228"/>
              <a:gd name="T100" fmla="*/ 346048 w 349"/>
              <a:gd name="T101" fmla="*/ 205484 h 228"/>
              <a:gd name="T102" fmla="*/ 333948 w 349"/>
              <a:gd name="T103" fmla="*/ 215900 h 228"/>
              <a:gd name="T104" fmla="*/ 330318 w 349"/>
              <a:gd name="T105" fmla="*/ 215900 h 228"/>
              <a:gd name="T106" fmla="*/ 313379 w 349"/>
              <a:gd name="T107" fmla="*/ 211165 h 228"/>
              <a:gd name="T108" fmla="*/ 306119 w 349"/>
              <a:gd name="T109" fmla="*/ 207378 h 228"/>
              <a:gd name="T110" fmla="*/ 283130 w 349"/>
              <a:gd name="T111" fmla="*/ 201696 h 228"/>
              <a:gd name="T112" fmla="*/ 264981 w 349"/>
              <a:gd name="T113" fmla="*/ 201696 h 2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9"/>
              <a:gd name="T172" fmla="*/ 0 h 228"/>
              <a:gd name="T173" fmla="*/ 349 w 349"/>
              <a:gd name="T174" fmla="*/ 228 h 2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9" h="228">
                <a:moveTo>
                  <a:pt x="219" y="213"/>
                </a:moveTo>
                <a:lnTo>
                  <a:pt x="217" y="211"/>
                </a:lnTo>
                <a:lnTo>
                  <a:pt x="213" y="209"/>
                </a:lnTo>
                <a:lnTo>
                  <a:pt x="202" y="205"/>
                </a:lnTo>
                <a:lnTo>
                  <a:pt x="190" y="203"/>
                </a:lnTo>
                <a:lnTo>
                  <a:pt x="186" y="201"/>
                </a:lnTo>
                <a:lnTo>
                  <a:pt x="184" y="198"/>
                </a:lnTo>
                <a:lnTo>
                  <a:pt x="182" y="196"/>
                </a:lnTo>
                <a:lnTo>
                  <a:pt x="180" y="194"/>
                </a:lnTo>
                <a:lnTo>
                  <a:pt x="177" y="190"/>
                </a:lnTo>
                <a:lnTo>
                  <a:pt x="175" y="188"/>
                </a:lnTo>
                <a:lnTo>
                  <a:pt x="171" y="182"/>
                </a:lnTo>
                <a:lnTo>
                  <a:pt x="167" y="176"/>
                </a:lnTo>
                <a:lnTo>
                  <a:pt x="150" y="180"/>
                </a:lnTo>
                <a:lnTo>
                  <a:pt x="131" y="184"/>
                </a:lnTo>
                <a:lnTo>
                  <a:pt x="129" y="182"/>
                </a:lnTo>
                <a:lnTo>
                  <a:pt x="127" y="178"/>
                </a:lnTo>
                <a:lnTo>
                  <a:pt x="125" y="176"/>
                </a:lnTo>
                <a:lnTo>
                  <a:pt x="123" y="175"/>
                </a:lnTo>
                <a:lnTo>
                  <a:pt x="119" y="173"/>
                </a:lnTo>
                <a:lnTo>
                  <a:pt x="117" y="169"/>
                </a:lnTo>
                <a:lnTo>
                  <a:pt x="115" y="161"/>
                </a:lnTo>
                <a:lnTo>
                  <a:pt x="111" y="155"/>
                </a:lnTo>
                <a:lnTo>
                  <a:pt x="109" y="152"/>
                </a:lnTo>
                <a:lnTo>
                  <a:pt x="108" y="150"/>
                </a:lnTo>
                <a:lnTo>
                  <a:pt x="92" y="146"/>
                </a:lnTo>
                <a:lnTo>
                  <a:pt x="75" y="142"/>
                </a:lnTo>
                <a:lnTo>
                  <a:pt x="60" y="140"/>
                </a:lnTo>
                <a:lnTo>
                  <a:pt x="44" y="136"/>
                </a:lnTo>
                <a:lnTo>
                  <a:pt x="42" y="132"/>
                </a:lnTo>
                <a:lnTo>
                  <a:pt x="40" y="130"/>
                </a:lnTo>
                <a:lnTo>
                  <a:pt x="37" y="123"/>
                </a:lnTo>
                <a:lnTo>
                  <a:pt x="35" y="117"/>
                </a:lnTo>
                <a:lnTo>
                  <a:pt x="33" y="113"/>
                </a:lnTo>
                <a:lnTo>
                  <a:pt x="31" y="111"/>
                </a:lnTo>
                <a:lnTo>
                  <a:pt x="27" y="109"/>
                </a:lnTo>
                <a:lnTo>
                  <a:pt x="25" y="105"/>
                </a:lnTo>
                <a:lnTo>
                  <a:pt x="23" y="104"/>
                </a:lnTo>
                <a:lnTo>
                  <a:pt x="19" y="102"/>
                </a:lnTo>
                <a:lnTo>
                  <a:pt x="17" y="100"/>
                </a:lnTo>
                <a:lnTo>
                  <a:pt x="15" y="96"/>
                </a:lnTo>
                <a:lnTo>
                  <a:pt x="14" y="94"/>
                </a:lnTo>
                <a:lnTo>
                  <a:pt x="12" y="92"/>
                </a:lnTo>
                <a:lnTo>
                  <a:pt x="8" y="84"/>
                </a:lnTo>
                <a:lnTo>
                  <a:pt x="6" y="77"/>
                </a:lnTo>
                <a:lnTo>
                  <a:pt x="4" y="75"/>
                </a:lnTo>
                <a:lnTo>
                  <a:pt x="0" y="73"/>
                </a:lnTo>
                <a:lnTo>
                  <a:pt x="4" y="69"/>
                </a:lnTo>
                <a:lnTo>
                  <a:pt x="6" y="67"/>
                </a:lnTo>
                <a:lnTo>
                  <a:pt x="14" y="65"/>
                </a:lnTo>
                <a:lnTo>
                  <a:pt x="19" y="63"/>
                </a:lnTo>
                <a:lnTo>
                  <a:pt x="23" y="61"/>
                </a:lnTo>
                <a:lnTo>
                  <a:pt x="25" y="58"/>
                </a:lnTo>
                <a:lnTo>
                  <a:pt x="27" y="56"/>
                </a:lnTo>
                <a:lnTo>
                  <a:pt x="31" y="54"/>
                </a:lnTo>
                <a:lnTo>
                  <a:pt x="33" y="50"/>
                </a:lnTo>
                <a:lnTo>
                  <a:pt x="35" y="48"/>
                </a:lnTo>
                <a:lnTo>
                  <a:pt x="37" y="27"/>
                </a:lnTo>
                <a:lnTo>
                  <a:pt x="40" y="6"/>
                </a:lnTo>
                <a:lnTo>
                  <a:pt x="42" y="2"/>
                </a:lnTo>
                <a:lnTo>
                  <a:pt x="44" y="0"/>
                </a:lnTo>
                <a:lnTo>
                  <a:pt x="46" y="2"/>
                </a:lnTo>
                <a:lnTo>
                  <a:pt x="50" y="6"/>
                </a:lnTo>
                <a:lnTo>
                  <a:pt x="56" y="8"/>
                </a:lnTo>
                <a:lnTo>
                  <a:pt x="63" y="10"/>
                </a:lnTo>
                <a:lnTo>
                  <a:pt x="65" y="11"/>
                </a:lnTo>
                <a:lnTo>
                  <a:pt x="69" y="15"/>
                </a:lnTo>
                <a:lnTo>
                  <a:pt x="75" y="17"/>
                </a:lnTo>
                <a:lnTo>
                  <a:pt x="83" y="19"/>
                </a:lnTo>
                <a:lnTo>
                  <a:pt x="86" y="21"/>
                </a:lnTo>
                <a:lnTo>
                  <a:pt x="88" y="25"/>
                </a:lnTo>
                <a:lnTo>
                  <a:pt x="106" y="27"/>
                </a:lnTo>
                <a:lnTo>
                  <a:pt x="123" y="29"/>
                </a:lnTo>
                <a:lnTo>
                  <a:pt x="125" y="31"/>
                </a:lnTo>
                <a:lnTo>
                  <a:pt x="127" y="35"/>
                </a:lnTo>
                <a:lnTo>
                  <a:pt x="134" y="36"/>
                </a:lnTo>
                <a:lnTo>
                  <a:pt x="140" y="38"/>
                </a:lnTo>
                <a:lnTo>
                  <a:pt x="144" y="40"/>
                </a:lnTo>
                <a:lnTo>
                  <a:pt x="146" y="44"/>
                </a:lnTo>
                <a:lnTo>
                  <a:pt x="156" y="44"/>
                </a:lnTo>
                <a:lnTo>
                  <a:pt x="165" y="44"/>
                </a:lnTo>
                <a:lnTo>
                  <a:pt x="167" y="40"/>
                </a:lnTo>
                <a:lnTo>
                  <a:pt x="171" y="38"/>
                </a:lnTo>
                <a:lnTo>
                  <a:pt x="177" y="36"/>
                </a:lnTo>
                <a:lnTo>
                  <a:pt x="184" y="35"/>
                </a:lnTo>
                <a:lnTo>
                  <a:pt x="186" y="31"/>
                </a:lnTo>
                <a:lnTo>
                  <a:pt x="190" y="29"/>
                </a:lnTo>
                <a:lnTo>
                  <a:pt x="204" y="29"/>
                </a:lnTo>
                <a:lnTo>
                  <a:pt x="219" y="29"/>
                </a:lnTo>
                <a:lnTo>
                  <a:pt x="221" y="31"/>
                </a:lnTo>
                <a:lnTo>
                  <a:pt x="223" y="35"/>
                </a:lnTo>
                <a:lnTo>
                  <a:pt x="225" y="36"/>
                </a:lnTo>
                <a:lnTo>
                  <a:pt x="228" y="38"/>
                </a:lnTo>
                <a:lnTo>
                  <a:pt x="230" y="40"/>
                </a:lnTo>
                <a:lnTo>
                  <a:pt x="232" y="44"/>
                </a:lnTo>
                <a:lnTo>
                  <a:pt x="232" y="50"/>
                </a:lnTo>
                <a:lnTo>
                  <a:pt x="232" y="58"/>
                </a:lnTo>
                <a:lnTo>
                  <a:pt x="246" y="58"/>
                </a:lnTo>
                <a:lnTo>
                  <a:pt x="257" y="58"/>
                </a:lnTo>
                <a:lnTo>
                  <a:pt x="259" y="61"/>
                </a:lnTo>
                <a:lnTo>
                  <a:pt x="261" y="63"/>
                </a:lnTo>
                <a:lnTo>
                  <a:pt x="267" y="63"/>
                </a:lnTo>
                <a:lnTo>
                  <a:pt x="273" y="63"/>
                </a:lnTo>
                <a:lnTo>
                  <a:pt x="274" y="61"/>
                </a:lnTo>
                <a:lnTo>
                  <a:pt x="276" y="58"/>
                </a:lnTo>
                <a:lnTo>
                  <a:pt x="278" y="61"/>
                </a:lnTo>
                <a:lnTo>
                  <a:pt x="282" y="63"/>
                </a:lnTo>
                <a:lnTo>
                  <a:pt x="288" y="65"/>
                </a:lnTo>
                <a:lnTo>
                  <a:pt x="296" y="67"/>
                </a:lnTo>
                <a:lnTo>
                  <a:pt x="298" y="69"/>
                </a:lnTo>
                <a:lnTo>
                  <a:pt x="301" y="73"/>
                </a:lnTo>
                <a:lnTo>
                  <a:pt x="307" y="75"/>
                </a:lnTo>
                <a:lnTo>
                  <a:pt x="315" y="77"/>
                </a:lnTo>
                <a:lnTo>
                  <a:pt x="317" y="81"/>
                </a:lnTo>
                <a:lnTo>
                  <a:pt x="321" y="82"/>
                </a:lnTo>
                <a:lnTo>
                  <a:pt x="322" y="84"/>
                </a:lnTo>
                <a:lnTo>
                  <a:pt x="330" y="86"/>
                </a:lnTo>
                <a:lnTo>
                  <a:pt x="336" y="84"/>
                </a:lnTo>
                <a:lnTo>
                  <a:pt x="340" y="82"/>
                </a:lnTo>
                <a:lnTo>
                  <a:pt x="342" y="81"/>
                </a:lnTo>
                <a:lnTo>
                  <a:pt x="344" y="77"/>
                </a:lnTo>
                <a:lnTo>
                  <a:pt x="345" y="81"/>
                </a:lnTo>
                <a:lnTo>
                  <a:pt x="349" y="82"/>
                </a:lnTo>
                <a:lnTo>
                  <a:pt x="349" y="88"/>
                </a:lnTo>
                <a:lnTo>
                  <a:pt x="349" y="96"/>
                </a:lnTo>
                <a:lnTo>
                  <a:pt x="349" y="100"/>
                </a:lnTo>
                <a:lnTo>
                  <a:pt x="349" y="104"/>
                </a:lnTo>
                <a:lnTo>
                  <a:pt x="347" y="105"/>
                </a:lnTo>
                <a:lnTo>
                  <a:pt x="347" y="111"/>
                </a:lnTo>
                <a:lnTo>
                  <a:pt x="347" y="115"/>
                </a:lnTo>
                <a:lnTo>
                  <a:pt x="347" y="121"/>
                </a:lnTo>
                <a:lnTo>
                  <a:pt x="347" y="125"/>
                </a:lnTo>
                <a:lnTo>
                  <a:pt x="345" y="130"/>
                </a:lnTo>
                <a:lnTo>
                  <a:pt x="344" y="136"/>
                </a:lnTo>
                <a:lnTo>
                  <a:pt x="342" y="144"/>
                </a:lnTo>
                <a:lnTo>
                  <a:pt x="342" y="150"/>
                </a:lnTo>
                <a:lnTo>
                  <a:pt x="340" y="157"/>
                </a:lnTo>
                <a:lnTo>
                  <a:pt x="336" y="163"/>
                </a:lnTo>
                <a:lnTo>
                  <a:pt x="332" y="169"/>
                </a:lnTo>
                <a:lnTo>
                  <a:pt x="328" y="171"/>
                </a:lnTo>
                <a:lnTo>
                  <a:pt x="326" y="175"/>
                </a:lnTo>
                <a:lnTo>
                  <a:pt x="324" y="178"/>
                </a:lnTo>
                <a:lnTo>
                  <a:pt x="322" y="182"/>
                </a:lnTo>
                <a:lnTo>
                  <a:pt x="322" y="184"/>
                </a:lnTo>
                <a:lnTo>
                  <a:pt x="321" y="188"/>
                </a:lnTo>
                <a:lnTo>
                  <a:pt x="317" y="190"/>
                </a:lnTo>
                <a:lnTo>
                  <a:pt x="313" y="192"/>
                </a:lnTo>
                <a:lnTo>
                  <a:pt x="309" y="194"/>
                </a:lnTo>
                <a:lnTo>
                  <a:pt x="307" y="198"/>
                </a:lnTo>
                <a:lnTo>
                  <a:pt x="301" y="203"/>
                </a:lnTo>
                <a:lnTo>
                  <a:pt x="298" y="207"/>
                </a:lnTo>
                <a:lnTo>
                  <a:pt x="292" y="211"/>
                </a:lnTo>
                <a:lnTo>
                  <a:pt x="286" y="217"/>
                </a:lnTo>
                <a:lnTo>
                  <a:pt x="282" y="221"/>
                </a:lnTo>
                <a:lnTo>
                  <a:pt x="278" y="226"/>
                </a:lnTo>
                <a:lnTo>
                  <a:pt x="276" y="228"/>
                </a:lnTo>
                <a:lnTo>
                  <a:pt x="274" y="228"/>
                </a:lnTo>
                <a:lnTo>
                  <a:pt x="273" y="228"/>
                </a:lnTo>
                <a:lnTo>
                  <a:pt x="271" y="224"/>
                </a:lnTo>
                <a:lnTo>
                  <a:pt x="265" y="223"/>
                </a:lnTo>
                <a:lnTo>
                  <a:pt x="259" y="223"/>
                </a:lnTo>
                <a:lnTo>
                  <a:pt x="253" y="215"/>
                </a:lnTo>
                <a:lnTo>
                  <a:pt x="253" y="219"/>
                </a:lnTo>
                <a:lnTo>
                  <a:pt x="250" y="217"/>
                </a:lnTo>
                <a:lnTo>
                  <a:pt x="244" y="213"/>
                </a:lnTo>
                <a:lnTo>
                  <a:pt x="234" y="213"/>
                </a:lnTo>
                <a:lnTo>
                  <a:pt x="223" y="213"/>
                </a:lnTo>
                <a:lnTo>
                  <a:pt x="221" y="213"/>
                </a:lnTo>
                <a:lnTo>
                  <a:pt x="219" y="213"/>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46" name="Freeform 139"/>
          <p:cNvSpPr>
            <a:spLocks/>
          </p:cNvSpPr>
          <p:nvPr/>
        </p:nvSpPr>
        <p:spPr bwMode="auto">
          <a:xfrm>
            <a:off x="3168650" y="2571750"/>
            <a:ext cx="1046163" cy="506413"/>
          </a:xfrm>
          <a:custGeom>
            <a:avLst/>
            <a:gdLst>
              <a:gd name="T0" fmla="*/ 443717 w 870"/>
              <a:gd name="T1" fmla="*/ 489342 h 534"/>
              <a:gd name="T2" fmla="*/ 378783 w 870"/>
              <a:gd name="T3" fmla="*/ 488394 h 534"/>
              <a:gd name="T4" fmla="*/ 293406 w 870"/>
              <a:gd name="T5" fmla="*/ 475117 h 534"/>
              <a:gd name="T6" fmla="*/ 258534 w 870"/>
              <a:gd name="T7" fmla="*/ 447615 h 534"/>
              <a:gd name="T8" fmla="*/ 194803 w 870"/>
              <a:gd name="T9" fmla="*/ 435287 h 534"/>
              <a:gd name="T10" fmla="*/ 164740 w 870"/>
              <a:gd name="T11" fmla="*/ 471323 h 534"/>
              <a:gd name="T12" fmla="*/ 127463 w 870"/>
              <a:gd name="T13" fmla="*/ 482703 h 534"/>
              <a:gd name="T14" fmla="*/ 49302 w 870"/>
              <a:gd name="T15" fmla="*/ 480807 h 534"/>
              <a:gd name="T16" fmla="*/ 14430 w 870"/>
              <a:gd name="T17" fmla="*/ 493135 h 534"/>
              <a:gd name="T18" fmla="*/ 2405 w 870"/>
              <a:gd name="T19" fmla="*/ 462788 h 534"/>
              <a:gd name="T20" fmla="*/ 2405 w 870"/>
              <a:gd name="T21" fmla="*/ 425803 h 534"/>
              <a:gd name="T22" fmla="*/ 26455 w 870"/>
              <a:gd name="T23" fmla="*/ 378386 h 534"/>
              <a:gd name="T24" fmla="*/ 84174 w 870"/>
              <a:gd name="T25" fmla="*/ 351833 h 534"/>
              <a:gd name="T26" fmla="*/ 127463 w 870"/>
              <a:gd name="T27" fmla="*/ 324331 h 534"/>
              <a:gd name="T28" fmla="*/ 147906 w 870"/>
              <a:gd name="T29" fmla="*/ 293036 h 534"/>
              <a:gd name="T30" fmla="*/ 170753 w 870"/>
              <a:gd name="T31" fmla="*/ 273121 h 534"/>
              <a:gd name="T32" fmla="*/ 170753 w 870"/>
              <a:gd name="T33" fmla="*/ 242774 h 534"/>
              <a:gd name="T34" fmla="*/ 143096 w 870"/>
              <a:gd name="T35" fmla="*/ 242774 h 534"/>
              <a:gd name="T36" fmla="*/ 102211 w 870"/>
              <a:gd name="T37" fmla="*/ 242774 h 534"/>
              <a:gd name="T38" fmla="*/ 94996 w 870"/>
              <a:gd name="T39" fmla="*/ 215272 h 534"/>
              <a:gd name="T40" fmla="*/ 143096 w 870"/>
              <a:gd name="T41" fmla="*/ 185874 h 534"/>
              <a:gd name="T42" fmla="*/ 143096 w 870"/>
              <a:gd name="T43" fmla="*/ 158372 h 534"/>
              <a:gd name="T44" fmla="*/ 143096 w 870"/>
              <a:gd name="T45" fmla="*/ 91040 h 534"/>
              <a:gd name="T46" fmla="*/ 205625 w 870"/>
              <a:gd name="T47" fmla="*/ 104317 h 534"/>
              <a:gd name="T48" fmla="*/ 228472 w 870"/>
              <a:gd name="T49" fmla="*/ 122335 h 534"/>
              <a:gd name="T50" fmla="*/ 293406 w 870"/>
              <a:gd name="T51" fmla="*/ 130871 h 534"/>
              <a:gd name="T52" fmla="*/ 316254 w 870"/>
              <a:gd name="T53" fmla="*/ 146044 h 534"/>
              <a:gd name="T54" fmla="*/ 339101 w 870"/>
              <a:gd name="T55" fmla="*/ 109059 h 534"/>
              <a:gd name="T56" fmla="*/ 335493 w 870"/>
              <a:gd name="T57" fmla="*/ 35088 h 534"/>
              <a:gd name="T58" fmla="*/ 390808 w 870"/>
              <a:gd name="T59" fmla="*/ 17070 h 534"/>
              <a:gd name="T60" fmla="*/ 519474 w 870"/>
              <a:gd name="T61" fmla="*/ 3793 h 534"/>
              <a:gd name="T62" fmla="*/ 554346 w 870"/>
              <a:gd name="T63" fmla="*/ 21812 h 534"/>
              <a:gd name="T64" fmla="*/ 577193 w 870"/>
              <a:gd name="T65" fmla="*/ 40778 h 534"/>
              <a:gd name="T66" fmla="*/ 614470 w 870"/>
              <a:gd name="T67" fmla="*/ 58797 h 534"/>
              <a:gd name="T68" fmla="*/ 660164 w 870"/>
              <a:gd name="T69" fmla="*/ 76815 h 534"/>
              <a:gd name="T70" fmla="*/ 717884 w 870"/>
              <a:gd name="T71" fmla="*/ 94834 h 534"/>
              <a:gd name="T72" fmla="*/ 752756 w 870"/>
              <a:gd name="T73" fmla="*/ 112852 h 534"/>
              <a:gd name="T74" fmla="*/ 798450 w 870"/>
              <a:gd name="T75" fmla="*/ 130871 h 534"/>
              <a:gd name="T76" fmla="*/ 856169 w 870"/>
              <a:gd name="T77" fmla="*/ 149837 h 534"/>
              <a:gd name="T78" fmla="*/ 905471 w 870"/>
              <a:gd name="T79" fmla="*/ 146044 h 534"/>
              <a:gd name="T80" fmla="*/ 951166 w 870"/>
              <a:gd name="T81" fmla="*/ 128026 h 534"/>
              <a:gd name="T82" fmla="*/ 974013 w 870"/>
              <a:gd name="T83" fmla="*/ 109059 h 534"/>
              <a:gd name="T84" fmla="*/ 1001670 w 870"/>
              <a:gd name="T85" fmla="*/ 91040 h 534"/>
              <a:gd name="T86" fmla="*/ 1031732 w 870"/>
              <a:gd name="T87" fmla="*/ 91040 h 534"/>
              <a:gd name="T88" fmla="*/ 1019707 w 870"/>
              <a:gd name="T89" fmla="*/ 112852 h 534"/>
              <a:gd name="T90" fmla="*/ 1043757 w 870"/>
              <a:gd name="T91" fmla="*/ 130871 h 534"/>
              <a:gd name="T92" fmla="*/ 1026922 w 870"/>
              <a:gd name="T93" fmla="*/ 154579 h 534"/>
              <a:gd name="T94" fmla="*/ 990848 w 870"/>
              <a:gd name="T95" fmla="*/ 178287 h 534"/>
              <a:gd name="T96" fmla="*/ 943951 w 870"/>
              <a:gd name="T97" fmla="*/ 197254 h 534"/>
              <a:gd name="T98" fmla="*/ 893446 w 870"/>
              <a:gd name="T99" fmla="*/ 215272 h 534"/>
              <a:gd name="T100" fmla="*/ 856169 w 870"/>
              <a:gd name="T101" fmla="*/ 233291 h 534"/>
              <a:gd name="T102" fmla="*/ 793640 w 870"/>
              <a:gd name="T103" fmla="*/ 260793 h 534"/>
              <a:gd name="T104" fmla="*/ 764781 w 870"/>
              <a:gd name="T105" fmla="*/ 278811 h 534"/>
              <a:gd name="T106" fmla="*/ 715479 w 870"/>
              <a:gd name="T107" fmla="*/ 280708 h 534"/>
              <a:gd name="T108" fmla="*/ 676999 w 870"/>
              <a:gd name="T109" fmla="*/ 296829 h 534"/>
              <a:gd name="T110" fmla="*/ 652949 w 870"/>
              <a:gd name="T111" fmla="*/ 342350 h 534"/>
              <a:gd name="T112" fmla="*/ 630102 w 870"/>
              <a:gd name="T113" fmla="*/ 360368 h 534"/>
              <a:gd name="T114" fmla="*/ 607255 w 870"/>
              <a:gd name="T115" fmla="*/ 402095 h 534"/>
              <a:gd name="T116" fmla="*/ 584408 w 870"/>
              <a:gd name="T117" fmla="*/ 453305 h 534"/>
              <a:gd name="T118" fmla="*/ 554346 w 870"/>
              <a:gd name="T119" fmla="*/ 489342 h 5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70"/>
              <a:gd name="T181" fmla="*/ 0 h 534"/>
              <a:gd name="T182" fmla="*/ 870 w 870"/>
              <a:gd name="T183" fmla="*/ 534 h 5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70" h="534">
                <a:moveTo>
                  <a:pt x="401" y="534"/>
                </a:moveTo>
                <a:lnTo>
                  <a:pt x="398" y="530"/>
                </a:lnTo>
                <a:lnTo>
                  <a:pt x="396" y="528"/>
                </a:lnTo>
                <a:lnTo>
                  <a:pt x="394" y="526"/>
                </a:lnTo>
                <a:lnTo>
                  <a:pt x="392" y="524"/>
                </a:lnTo>
                <a:lnTo>
                  <a:pt x="390" y="520"/>
                </a:lnTo>
                <a:lnTo>
                  <a:pt x="386" y="518"/>
                </a:lnTo>
                <a:lnTo>
                  <a:pt x="369" y="516"/>
                </a:lnTo>
                <a:lnTo>
                  <a:pt x="353" y="515"/>
                </a:lnTo>
                <a:lnTo>
                  <a:pt x="352" y="511"/>
                </a:lnTo>
                <a:lnTo>
                  <a:pt x="348" y="509"/>
                </a:lnTo>
                <a:lnTo>
                  <a:pt x="344" y="509"/>
                </a:lnTo>
                <a:lnTo>
                  <a:pt x="338" y="509"/>
                </a:lnTo>
                <a:lnTo>
                  <a:pt x="336" y="511"/>
                </a:lnTo>
                <a:lnTo>
                  <a:pt x="334" y="515"/>
                </a:lnTo>
                <a:lnTo>
                  <a:pt x="315" y="515"/>
                </a:lnTo>
                <a:lnTo>
                  <a:pt x="294" y="515"/>
                </a:lnTo>
                <a:lnTo>
                  <a:pt x="275" y="515"/>
                </a:lnTo>
                <a:lnTo>
                  <a:pt x="256" y="515"/>
                </a:lnTo>
                <a:lnTo>
                  <a:pt x="254" y="511"/>
                </a:lnTo>
                <a:lnTo>
                  <a:pt x="252" y="509"/>
                </a:lnTo>
                <a:lnTo>
                  <a:pt x="248" y="507"/>
                </a:lnTo>
                <a:lnTo>
                  <a:pt x="246" y="505"/>
                </a:lnTo>
                <a:lnTo>
                  <a:pt x="244" y="501"/>
                </a:lnTo>
                <a:lnTo>
                  <a:pt x="242" y="499"/>
                </a:lnTo>
                <a:lnTo>
                  <a:pt x="233" y="497"/>
                </a:lnTo>
                <a:lnTo>
                  <a:pt x="223" y="495"/>
                </a:lnTo>
                <a:lnTo>
                  <a:pt x="223" y="484"/>
                </a:lnTo>
                <a:lnTo>
                  <a:pt x="221" y="478"/>
                </a:lnTo>
                <a:lnTo>
                  <a:pt x="221" y="476"/>
                </a:lnTo>
                <a:lnTo>
                  <a:pt x="217" y="476"/>
                </a:lnTo>
                <a:lnTo>
                  <a:pt x="215" y="472"/>
                </a:lnTo>
                <a:lnTo>
                  <a:pt x="213" y="470"/>
                </a:lnTo>
                <a:lnTo>
                  <a:pt x="210" y="469"/>
                </a:lnTo>
                <a:lnTo>
                  <a:pt x="208" y="465"/>
                </a:lnTo>
                <a:lnTo>
                  <a:pt x="206" y="463"/>
                </a:lnTo>
                <a:lnTo>
                  <a:pt x="204" y="461"/>
                </a:lnTo>
                <a:lnTo>
                  <a:pt x="196" y="459"/>
                </a:lnTo>
                <a:lnTo>
                  <a:pt x="179" y="457"/>
                </a:lnTo>
                <a:lnTo>
                  <a:pt x="162" y="459"/>
                </a:lnTo>
                <a:lnTo>
                  <a:pt x="154" y="461"/>
                </a:lnTo>
                <a:lnTo>
                  <a:pt x="152" y="463"/>
                </a:lnTo>
                <a:lnTo>
                  <a:pt x="150" y="465"/>
                </a:lnTo>
                <a:lnTo>
                  <a:pt x="148" y="478"/>
                </a:lnTo>
                <a:lnTo>
                  <a:pt x="146" y="490"/>
                </a:lnTo>
                <a:lnTo>
                  <a:pt x="142" y="492"/>
                </a:lnTo>
                <a:lnTo>
                  <a:pt x="141" y="495"/>
                </a:lnTo>
                <a:lnTo>
                  <a:pt x="137" y="497"/>
                </a:lnTo>
                <a:lnTo>
                  <a:pt x="135" y="499"/>
                </a:lnTo>
                <a:lnTo>
                  <a:pt x="133" y="501"/>
                </a:lnTo>
                <a:lnTo>
                  <a:pt x="131" y="505"/>
                </a:lnTo>
                <a:lnTo>
                  <a:pt x="123" y="507"/>
                </a:lnTo>
                <a:lnTo>
                  <a:pt x="116" y="509"/>
                </a:lnTo>
                <a:lnTo>
                  <a:pt x="114" y="511"/>
                </a:lnTo>
                <a:lnTo>
                  <a:pt x="112" y="515"/>
                </a:lnTo>
                <a:lnTo>
                  <a:pt x="106" y="509"/>
                </a:lnTo>
                <a:lnTo>
                  <a:pt x="102" y="505"/>
                </a:lnTo>
                <a:lnTo>
                  <a:pt x="98" y="501"/>
                </a:lnTo>
                <a:lnTo>
                  <a:pt x="96" y="499"/>
                </a:lnTo>
                <a:lnTo>
                  <a:pt x="73" y="499"/>
                </a:lnTo>
                <a:lnTo>
                  <a:pt x="48" y="499"/>
                </a:lnTo>
                <a:lnTo>
                  <a:pt x="46" y="501"/>
                </a:lnTo>
                <a:lnTo>
                  <a:pt x="43" y="505"/>
                </a:lnTo>
                <a:lnTo>
                  <a:pt x="41" y="507"/>
                </a:lnTo>
                <a:lnTo>
                  <a:pt x="39" y="509"/>
                </a:lnTo>
                <a:lnTo>
                  <a:pt x="37" y="511"/>
                </a:lnTo>
                <a:lnTo>
                  <a:pt x="33" y="515"/>
                </a:lnTo>
                <a:lnTo>
                  <a:pt x="25" y="516"/>
                </a:lnTo>
                <a:lnTo>
                  <a:pt x="20" y="518"/>
                </a:lnTo>
                <a:lnTo>
                  <a:pt x="16" y="520"/>
                </a:lnTo>
                <a:lnTo>
                  <a:pt x="14" y="524"/>
                </a:lnTo>
                <a:lnTo>
                  <a:pt x="12" y="520"/>
                </a:lnTo>
                <a:lnTo>
                  <a:pt x="10" y="518"/>
                </a:lnTo>
                <a:lnTo>
                  <a:pt x="6" y="511"/>
                </a:lnTo>
                <a:lnTo>
                  <a:pt x="4" y="505"/>
                </a:lnTo>
                <a:lnTo>
                  <a:pt x="2" y="501"/>
                </a:lnTo>
                <a:lnTo>
                  <a:pt x="0" y="499"/>
                </a:lnTo>
                <a:lnTo>
                  <a:pt x="0" y="493"/>
                </a:lnTo>
                <a:lnTo>
                  <a:pt x="0" y="490"/>
                </a:lnTo>
                <a:lnTo>
                  <a:pt x="2" y="488"/>
                </a:lnTo>
                <a:lnTo>
                  <a:pt x="4" y="486"/>
                </a:lnTo>
                <a:lnTo>
                  <a:pt x="4" y="474"/>
                </a:lnTo>
                <a:lnTo>
                  <a:pt x="4" y="465"/>
                </a:lnTo>
                <a:lnTo>
                  <a:pt x="2" y="463"/>
                </a:lnTo>
                <a:lnTo>
                  <a:pt x="0" y="461"/>
                </a:lnTo>
                <a:lnTo>
                  <a:pt x="0" y="455"/>
                </a:lnTo>
                <a:lnTo>
                  <a:pt x="0" y="451"/>
                </a:lnTo>
                <a:lnTo>
                  <a:pt x="2" y="449"/>
                </a:lnTo>
                <a:lnTo>
                  <a:pt x="4" y="447"/>
                </a:lnTo>
                <a:lnTo>
                  <a:pt x="6" y="440"/>
                </a:lnTo>
                <a:lnTo>
                  <a:pt x="10" y="432"/>
                </a:lnTo>
                <a:lnTo>
                  <a:pt x="12" y="428"/>
                </a:lnTo>
                <a:lnTo>
                  <a:pt x="14" y="426"/>
                </a:lnTo>
                <a:lnTo>
                  <a:pt x="16" y="415"/>
                </a:lnTo>
                <a:lnTo>
                  <a:pt x="20" y="403"/>
                </a:lnTo>
                <a:lnTo>
                  <a:pt x="22" y="399"/>
                </a:lnTo>
                <a:lnTo>
                  <a:pt x="23" y="398"/>
                </a:lnTo>
                <a:lnTo>
                  <a:pt x="27" y="390"/>
                </a:lnTo>
                <a:lnTo>
                  <a:pt x="29" y="382"/>
                </a:lnTo>
                <a:lnTo>
                  <a:pt x="31" y="380"/>
                </a:lnTo>
                <a:lnTo>
                  <a:pt x="33" y="378"/>
                </a:lnTo>
                <a:lnTo>
                  <a:pt x="50" y="376"/>
                </a:lnTo>
                <a:lnTo>
                  <a:pt x="68" y="374"/>
                </a:lnTo>
                <a:lnTo>
                  <a:pt x="70" y="371"/>
                </a:lnTo>
                <a:lnTo>
                  <a:pt x="73" y="369"/>
                </a:lnTo>
                <a:lnTo>
                  <a:pt x="79" y="367"/>
                </a:lnTo>
                <a:lnTo>
                  <a:pt x="87" y="365"/>
                </a:lnTo>
                <a:lnTo>
                  <a:pt x="89" y="361"/>
                </a:lnTo>
                <a:lnTo>
                  <a:pt x="93" y="359"/>
                </a:lnTo>
                <a:lnTo>
                  <a:pt x="98" y="359"/>
                </a:lnTo>
                <a:lnTo>
                  <a:pt x="106" y="359"/>
                </a:lnTo>
                <a:lnTo>
                  <a:pt x="106" y="342"/>
                </a:lnTo>
                <a:lnTo>
                  <a:pt x="106" y="325"/>
                </a:lnTo>
                <a:lnTo>
                  <a:pt x="108" y="323"/>
                </a:lnTo>
                <a:lnTo>
                  <a:pt x="112" y="321"/>
                </a:lnTo>
                <a:lnTo>
                  <a:pt x="114" y="317"/>
                </a:lnTo>
                <a:lnTo>
                  <a:pt x="116" y="315"/>
                </a:lnTo>
                <a:lnTo>
                  <a:pt x="119" y="313"/>
                </a:lnTo>
                <a:lnTo>
                  <a:pt x="121" y="311"/>
                </a:lnTo>
                <a:lnTo>
                  <a:pt x="123" y="309"/>
                </a:lnTo>
                <a:lnTo>
                  <a:pt x="125" y="305"/>
                </a:lnTo>
                <a:lnTo>
                  <a:pt x="127" y="303"/>
                </a:lnTo>
                <a:lnTo>
                  <a:pt x="131" y="302"/>
                </a:lnTo>
                <a:lnTo>
                  <a:pt x="133" y="300"/>
                </a:lnTo>
                <a:lnTo>
                  <a:pt x="135" y="296"/>
                </a:lnTo>
                <a:lnTo>
                  <a:pt x="137" y="294"/>
                </a:lnTo>
                <a:lnTo>
                  <a:pt x="141" y="292"/>
                </a:lnTo>
                <a:lnTo>
                  <a:pt x="142" y="288"/>
                </a:lnTo>
                <a:lnTo>
                  <a:pt x="146" y="286"/>
                </a:lnTo>
                <a:lnTo>
                  <a:pt x="148" y="284"/>
                </a:lnTo>
                <a:lnTo>
                  <a:pt x="150" y="282"/>
                </a:lnTo>
                <a:lnTo>
                  <a:pt x="150" y="273"/>
                </a:lnTo>
                <a:lnTo>
                  <a:pt x="150" y="263"/>
                </a:lnTo>
                <a:lnTo>
                  <a:pt x="148" y="259"/>
                </a:lnTo>
                <a:lnTo>
                  <a:pt x="146" y="257"/>
                </a:lnTo>
                <a:lnTo>
                  <a:pt x="142" y="256"/>
                </a:lnTo>
                <a:lnTo>
                  <a:pt x="141" y="254"/>
                </a:lnTo>
                <a:lnTo>
                  <a:pt x="137" y="250"/>
                </a:lnTo>
                <a:lnTo>
                  <a:pt x="135" y="248"/>
                </a:lnTo>
                <a:lnTo>
                  <a:pt x="131" y="248"/>
                </a:lnTo>
                <a:lnTo>
                  <a:pt x="125" y="248"/>
                </a:lnTo>
                <a:lnTo>
                  <a:pt x="123" y="250"/>
                </a:lnTo>
                <a:lnTo>
                  <a:pt x="121" y="254"/>
                </a:lnTo>
                <a:lnTo>
                  <a:pt x="119" y="256"/>
                </a:lnTo>
                <a:lnTo>
                  <a:pt x="116" y="257"/>
                </a:lnTo>
                <a:lnTo>
                  <a:pt x="114" y="259"/>
                </a:lnTo>
                <a:lnTo>
                  <a:pt x="112" y="263"/>
                </a:lnTo>
                <a:lnTo>
                  <a:pt x="106" y="263"/>
                </a:lnTo>
                <a:lnTo>
                  <a:pt x="102" y="263"/>
                </a:lnTo>
                <a:lnTo>
                  <a:pt x="98" y="259"/>
                </a:lnTo>
                <a:lnTo>
                  <a:pt x="96" y="257"/>
                </a:lnTo>
                <a:lnTo>
                  <a:pt x="85" y="256"/>
                </a:lnTo>
                <a:lnTo>
                  <a:pt x="73" y="254"/>
                </a:lnTo>
                <a:lnTo>
                  <a:pt x="70" y="250"/>
                </a:lnTo>
                <a:lnTo>
                  <a:pt x="68" y="248"/>
                </a:lnTo>
                <a:lnTo>
                  <a:pt x="70" y="246"/>
                </a:lnTo>
                <a:lnTo>
                  <a:pt x="73" y="244"/>
                </a:lnTo>
                <a:lnTo>
                  <a:pt x="75" y="236"/>
                </a:lnTo>
                <a:lnTo>
                  <a:pt x="77" y="229"/>
                </a:lnTo>
                <a:lnTo>
                  <a:pt x="79" y="227"/>
                </a:lnTo>
                <a:lnTo>
                  <a:pt x="81" y="223"/>
                </a:lnTo>
                <a:lnTo>
                  <a:pt x="94" y="215"/>
                </a:lnTo>
                <a:lnTo>
                  <a:pt x="106" y="209"/>
                </a:lnTo>
                <a:lnTo>
                  <a:pt x="108" y="208"/>
                </a:lnTo>
                <a:lnTo>
                  <a:pt x="112" y="204"/>
                </a:lnTo>
                <a:lnTo>
                  <a:pt x="114" y="202"/>
                </a:lnTo>
                <a:lnTo>
                  <a:pt x="116" y="200"/>
                </a:lnTo>
                <a:lnTo>
                  <a:pt x="119" y="196"/>
                </a:lnTo>
                <a:lnTo>
                  <a:pt x="121" y="194"/>
                </a:lnTo>
                <a:lnTo>
                  <a:pt x="121" y="190"/>
                </a:lnTo>
                <a:lnTo>
                  <a:pt x="121" y="185"/>
                </a:lnTo>
                <a:lnTo>
                  <a:pt x="119" y="183"/>
                </a:lnTo>
                <a:lnTo>
                  <a:pt x="116" y="181"/>
                </a:lnTo>
                <a:lnTo>
                  <a:pt x="116" y="175"/>
                </a:lnTo>
                <a:lnTo>
                  <a:pt x="116" y="171"/>
                </a:lnTo>
                <a:lnTo>
                  <a:pt x="119" y="167"/>
                </a:lnTo>
                <a:lnTo>
                  <a:pt x="121" y="165"/>
                </a:lnTo>
                <a:lnTo>
                  <a:pt x="121" y="152"/>
                </a:lnTo>
                <a:lnTo>
                  <a:pt x="121" y="137"/>
                </a:lnTo>
                <a:lnTo>
                  <a:pt x="121" y="121"/>
                </a:lnTo>
                <a:lnTo>
                  <a:pt x="121" y="108"/>
                </a:lnTo>
                <a:lnTo>
                  <a:pt x="119" y="106"/>
                </a:lnTo>
                <a:lnTo>
                  <a:pt x="116" y="104"/>
                </a:lnTo>
                <a:lnTo>
                  <a:pt x="119" y="96"/>
                </a:lnTo>
                <a:lnTo>
                  <a:pt x="123" y="91"/>
                </a:lnTo>
                <a:lnTo>
                  <a:pt x="131" y="94"/>
                </a:lnTo>
                <a:lnTo>
                  <a:pt x="141" y="98"/>
                </a:lnTo>
                <a:lnTo>
                  <a:pt x="142" y="100"/>
                </a:lnTo>
                <a:lnTo>
                  <a:pt x="146" y="104"/>
                </a:lnTo>
                <a:lnTo>
                  <a:pt x="158" y="106"/>
                </a:lnTo>
                <a:lnTo>
                  <a:pt x="169" y="108"/>
                </a:lnTo>
                <a:lnTo>
                  <a:pt x="171" y="110"/>
                </a:lnTo>
                <a:lnTo>
                  <a:pt x="175" y="112"/>
                </a:lnTo>
                <a:lnTo>
                  <a:pt x="177" y="115"/>
                </a:lnTo>
                <a:lnTo>
                  <a:pt x="179" y="117"/>
                </a:lnTo>
                <a:lnTo>
                  <a:pt x="181" y="119"/>
                </a:lnTo>
                <a:lnTo>
                  <a:pt x="185" y="123"/>
                </a:lnTo>
                <a:lnTo>
                  <a:pt x="187" y="125"/>
                </a:lnTo>
                <a:lnTo>
                  <a:pt x="188" y="127"/>
                </a:lnTo>
                <a:lnTo>
                  <a:pt x="190" y="129"/>
                </a:lnTo>
                <a:lnTo>
                  <a:pt x="192" y="133"/>
                </a:lnTo>
                <a:lnTo>
                  <a:pt x="206" y="135"/>
                </a:lnTo>
                <a:lnTo>
                  <a:pt x="217" y="137"/>
                </a:lnTo>
                <a:lnTo>
                  <a:pt x="219" y="138"/>
                </a:lnTo>
                <a:lnTo>
                  <a:pt x="223" y="142"/>
                </a:lnTo>
                <a:lnTo>
                  <a:pt x="233" y="142"/>
                </a:lnTo>
                <a:lnTo>
                  <a:pt x="242" y="142"/>
                </a:lnTo>
                <a:lnTo>
                  <a:pt x="244" y="138"/>
                </a:lnTo>
                <a:lnTo>
                  <a:pt x="246" y="137"/>
                </a:lnTo>
                <a:lnTo>
                  <a:pt x="248" y="138"/>
                </a:lnTo>
                <a:lnTo>
                  <a:pt x="252" y="142"/>
                </a:lnTo>
                <a:lnTo>
                  <a:pt x="254" y="144"/>
                </a:lnTo>
                <a:lnTo>
                  <a:pt x="256" y="146"/>
                </a:lnTo>
                <a:lnTo>
                  <a:pt x="259" y="148"/>
                </a:lnTo>
                <a:lnTo>
                  <a:pt x="261" y="152"/>
                </a:lnTo>
                <a:lnTo>
                  <a:pt x="263" y="154"/>
                </a:lnTo>
                <a:lnTo>
                  <a:pt x="271" y="156"/>
                </a:lnTo>
                <a:lnTo>
                  <a:pt x="277" y="154"/>
                </a:lnTo>
                <a:lnTo>
                  <a:pt x="281" y="152"/>
                </a:lnTo>
                <a:lnTo>
                  <a:pt x="282" y="148"/>
                </a:lnTo>
                <a:lnTo>
                  <a:pt x="284" y="146"/>
                </a:lnTo>
                <a:lnTo>
                  <a:pt x="284" y="131"/>
                </a:lnTo>
                <a:lnTo>
                  <a:pt x="284" y="117"/>
                </a:lnTo>
                <a:lnTo>
                  <a:pt x="282" y="115"/>
                </a:lnTo>
                <a:lnTo>
                  <a:pt x="281" y="112"/>
                </a:lnTo>
                <a:lnTo>
                  <a:pt x="279" y="96"/>
                </a:lnTo>
                <a:lnTo>
                  <a:pt x="275" y="79"/>
                </a:lnTo>
                <a:lnTo>
                  <a:pt x="273" y="62"/>
                </a:lnTo>
                <a:lnTo>
                  <a:pt x="271" y="44"/>
                </a:lnTo>
                <a:lnTo>
                  <a:pt x="273" y="43"/>
                </a:lnTo>
                <a:lnTo>
                  <a:pt x="275" y="41"/>
                </a:lnTo>
                <a:lnTo>
                  <a:pt x="279" y="37"/>
                </a:lnTo>
                <a:lnTo>
                  <a:pt x="281" y="35"/>
                </a:lnTo>
                <a:lnTo>
                  <a:pt x="282" y="33"/>
                </a:lnTo>
                <a:lnTo>
                  <a:pt x="284" y="31"/>
                </a:lnTo>
                <a:lnTo>
                  <a:pt x="288" y="27"/>
                </a:lnTo>
                <a:lnTo>
                  <a:pt x="290" y="25"/>
                </a:lnTo>
                <a:lnTo>
                  <a:pt x="292" y="23"/>
                </a:lnTo>
                <a:lnTo>
                  <a:pt x="296" y="21"/>
                </a:lnTo>
                <a:lnTo>
                  <a:pt x="325" y="18"/>
                </a:lnTo>
                <a:lnTo>
                  <a:pt x="355" y="14"/>
                </a:lnTo>
                <a:lnTo>
                  <a:pt x="386" y="10"/>
                </a:lnTo>
                <a:lnTo>
                  <a:pt x="417" y="6"/>
                </a:lnTo>
                <a:lnTo>
                  <a:pt x="419" y="4"/>
                </a:lnTo>
                <a:lnTo>
                  <a:pt x="421" y="0"/>
                </a:lnTo>
                <a:lnTo>
                  <a:pt x="424" y="0"/>
                </a:lnTo>
                <a:lnTo>
                  <a:pt x="430" y="0"/>
                </a:lnTo>
                <a:lnTo>
                  <a:pt x="432" y="4"/>
                </a:lnTo>
                <a:lnTo>
                  <a:pt x="436" y="6"/>
                </a:lnTo>
                <a:lnTo>
                  <a:pt x="442" y="8"/>
                </a:lnTo>
                <a:lnTo>
                  <a:pt x="449" y="12"/>
                </a:lnTo>
                <a:lnTo>
                  <a:pt x="451" y="14"/>
                </a:lnTo>
                <a:lnTo>
                  <a:pt x="455" y="16"/>
                </a:lnTo>
                <a:lnTo>
                  <a:pt x="457" y="18"/>
                </a:lnTo>
                <a:lnTo>
                  <a:pt x="459" y="21"/>
                </a:lnTo>
                <a:lnTo>
                  <a:pt x="461" y="23"/>
                </a:lnTo>
                <a:lnTo>
                  <a:pt x="465" y="25"/>
                </a:lnTo>
                <a:lnTo>
                  <a:pt x="467" y="27"/>
                </a:lnTo>
                <a:lnTo>
                  <a:pt x="469" y="31"/>
                </a:lnTo>
                <a:lnTo>
                  <a:pt x="471" y="33"/>
                </a:lnTo>
                <a:lnTo>
                  <a:pt x="474" y="35"/>
                </a:lnTo>
                <a:lnTo>
                  <a:pt x="476" y="37"/>
                </a:lnTo>
                <a:lnTo>
                  <a:pt x="478" y="41"/>
                </a:lnTo>
                <a:lnTo>
                  <a:pt x="480" y="43"/>
                </a:lnTo>
                <a:lnTo>
                  <a:pt x="484" y="44"/>
                </a:lnTo>
                <a:lnTo>
                  <a:pt x="490" y="46"/>
                </a:lnTo>
                <a:lnTo>
                  <a:pt x="497" y="50"/>
                </a:lnTo>
                <a:lnTo>
                  <a:pt x="501" y="52"/>
                </a:lnTo>
                <a:lnTo>
                  <a:pt x="503" y="54"/>
                </a:lnTo>
                <a:lnTo>
                  <a:pt x="505" y="56"/>
                </a:lnTo>
                <a:lnTo>
                  <a:pt x="507" y="60"/>
                </a:lnTo>
                <a:lnTo>
                  <a:pt x="511" y="62"/>
                </a:lnTo>
                <a:lnTo>
                  <a:pt x="513" y="64"/>
                </a:lnTo>
                <a:lnTo>
                  <a:pt x="524" y="67"/>
                </a:lnTo>
                <a:lnTo>
                  <a:pt x="538" y="69"/>
                </a:lnTo>
                <a:lnTo>
                  <a:pt x="540" y="71"/>
                </a:lnTo>
                <a:lnTo>
                  <a:pt x="542" y="73"/>
                </a:lnTo>
                <a:lnTo>
                  <a:pt x="543" y="77"/>
                </a:lnTo>
                <a:lnTo>
                  <a:pt x="545" y="79"/>
                </a:lnTo>
                <a:lnTo>
                  <a:pt x="549" y="81"/>
                </a:lnTo>
                <a:lnTo>
                  <a:pt x="551" y="83"/>
                </a:lnTo>
                <a:lnTo>
                  <a:pt x="559" y="85"/>
                </a:lnTo>
                <a:lnTo>
                  <a:pt x="566" y="89"/>
                </a:lnTo>
                <a:lnTo>
                  <a:pt x="568" y="91"/>
                </a:lnTo>
                <a:lnTo>
                  <a:pt x="570" y="92"/>
                </a:lnTo>
                <a:lnTo>
                  <a:pt x="582" y="96"/>
                </a:lnTo>
                <a:lnTo>
                  <a:pt x="595" y="98"/>
                </a:lnTo>
                <a:lnTo>
                  <a:pt x="597" y="100"/>
                </a:lnTo>
                <a:lnTo>
                  <a:pt x="599" y="104"/>
                </a:lnTo>
                <a:lnTo>
                  <a:pt x="601" y="106"/>
                </a:lnTo>
                <a:lnTo>
                  <a:pt x="605" y="108"/>
                </a:lnTo>
                <a:lnTo>
                  <a:pt x="607" y="110"/>
                </a:lnTo>
                <a:lnTo>
                  <a:pt x="609" y="112"/>
                </a:lnTo>
                <a:lnTo>
                  <a:pt x="616" y="115"/>
                </a:lnTo>
                <a:lnTo>
                  <a:pt x="624" y="117"/>
                </a:lnTo>
                <a:lnTo>
                  <a:pt x="626" y="119"/>
                </a:lnTo>
                <a:lnTo>
                  <a:pt x="628" y="123"/>
                </a:lnTo>
                <a:lnTo>
                  <a:pt x="636" y="125"/>
                </a:lnTo>
                <a:lnTo>
                  <a:pt x="643" y="127"/>
                </a:lnTo>
                <a:lnTo>
                  <a:pt x="645" y="129"/>
                </a:lnTo>
                <a:lnTo>
                  <a:pt x="649" y="133"/>
                </a:lnTo>
                <a:lnTo>
                  <a:pt x="655" y="135"/>
                </a:lnTo>
                <a:lnTo>
                  <a:pt x="662" y="137"/>
                </a:lnTo>
                <a:lnTo>
                  <a:pt x="664" y="138"/>
                </a:lnTo>
                <a:lnTo>
                  <a:pt x="666" y="142"/>
                </a:lnTo>
                <a:lnTo>
                  <a:pt x="674" y="144"/>
                </a:lnTo>
                <a:lnTo>
                  <a:pt x="682" y="146"/>
                </a:lnTo>
                <a:lnTo>
                  <a:pt x="683" y="148"/>
                </a:lnTo>
                <a:lnTo>
                  <a:pt x="687" y="152"/>
                </a:lnTo>
                <a:lnTo>
                  <a:pt x="699" y="154"/>
                </a:lnTo>
                <a:lnTo>
                  <a:pt x="710" y="156"/>
                </a:lnTo>
                <a:lnTo>
                  <a:pt x="712" y="158"/>
                </a:lnTo>
                <a:lnTo>
                  <a:pt x="716" y="162"/>
                </a:lnTo>
                <a:lnTo>
                  <a:pt x="718" y="163"/>
                </a:lnTo>
                <a:lnTo>
                  <a:pt x="726" y="165"/>
                </a:lnTo>
                <a:lnTo>
                  <a:pt x="731" y="163"/>
                </a:lnTo>
                <a:lnTo>
                  <a:pt x="735" y="162"/>
                </a:lnTo>
                <a:lnTo>
                  <a:pt x="737" y="158"/>
                </a:lnTo>
                <a:lnTo>
                  <a:pt x="739" y="156"/>
                </a:lnTo>
                <a:lnTo>
                  <a:pt x="753" y="154"/>
                </a:lnTo>
                <a:lnTo>
                  <a:pt x="764" y="152"/>
                </a:lnTo>
                <a:lnTo>
                  <a:pt x="766" y="148"/>
                </a:lnTo>
                <a:lnTo>
                  <a:pt x="770" y="146"/>
                </a:lnTo>
                <a:lnTo>
                  <a:pt x="776" y="144"/>
                </a:lnTo>
                <a:lnTo>
                  <a:pt x="783" y="142"/>
                </a:lnTo>
                <a:lnTo>
                  <a:pt x="785" y="138"/>
                </a:lnTo>
                <a:lnTo>
                  <a:pt x="789" y="137"/>
                </a:lnTo>
                <a:lnTo>
                  <a:pt x="791" y="135"/>
                </a:lnTo>
                <a:lnTo>
                  <a:pt x="793" y="133"/>
                </a:lnTo>
                <a:lnTo>
                  <a:pt x="795" y="129"/>
                </a:lnTo>
                <a:lnTo>
                  <a:pt x="799" y="127"/>
                </a:lnTo>
                <a:lnTo>
                  <a:pt x="801" y="125"/>
                </a:lnTo>
                <a:lnTo>
                  <a:pt x="802" y="123"/>
                </a:lnTo>
                <a:lnTo>
                  <a:pt x="804" y="119"/>
                </a:lnTo>
                <a:lnTo>
                  <a:pt x="808" y="117"/>
                </a:lnTo>
                <a:lnTo>
                  <a:pt x="810" y="115"/>
                </a:lnTo>
                <a:lnTo>
                  <a:pt x="812" y="112"/>
                </a:lnTo>
                <a:lnTo>
                  <a:pt x="814" y="110"/>
                </a:lnTo>
                <a:lnTo>
                  <a:pt x="818" y="108"/>
                </a:lnTo>
                <a:lnTo>
                  <a:pt x="820" y="106"/>
                </a:lnTo>
                <a:lnTo>
                  <a:pt x="822" y="104"/>
                </a:lnTo>
                <a:lnTo>
                  <a:pt x="824" y="100"/>
                </a:lnTo>
                <a:lnTo>
                  <a:pt x="827" y="98"/>
                </a:lnTo>
                <a:lnTo>
                  <a:pt x="833" y="96"/>
                </a:lnTo>
                <a:lnTo>
                  <a:pt x="841" y="92"/>
                </a:lnTo>
                <a:lnTo>
                  <a:pt x="845" y="91"/>
                </a:lnTo>
                <a:lnTo>
                  <a:pt x="847" y="89"/>
                </a:lnTo>
                <a:lnTo>
                  <a:pt x="850" y="89"/>
                </a:lnTo>
                <a:lnTo>
                  <a:pt x="856" y="89"/>
                </a:lnTo>
                <a:lnTo>
                  <a:pt x="858" y="91"/>
                </a:lnTo>
                <a:lnTo>
                  <a:pt x="860" y="92"/>
                </a:lnTo>
                <a:lnTo>
                  <a:pt x="858" y="96"/>
                </a:lnTo>
                <a:lnTo>
                  <a:pt x="856" y="98"/>
                </a:lnTo>
                <a:lnTo>
                  <a:pt x="854" y="100"/>
                </a:lnTo>
                <a:lnTo>
                  <a:pt x="850" y="104"/>
                </a:lnTo>
                <a:lnTo>
                  <a:pt x="848" y="106"/>
                </a:lnTo>
                <a:lnTo>
                  <a:pt x="847" y="108"/>
                </a:lnTo>
                <a:lnTo>
                  <a:pt x="847" y="112"/>
                </a:lnTo>
                <a:lnTo>
                  <a:pt x="847" y="117"/>
                </a:lnTo>
                <a:lnTo>
                  <a:pt x="848" y="119"/>
                </a:lnTo>
                <a:lnTo>
                  <a:pt x="850" y="123"/>
                </a:lnTo>
                <a:lnTo>
                  <a:pt x="854" y="125"/>
                </a:lnTo>
                <a:lnTo>
                  <a:pt x="856" y="127"/>
                </a:lnTo>
                <a:lnTo>
                  <a:pt x="858" y="129"/>
                </a:lnTo>
                <a:lnTo>
                  <a:pt x="860" y="133"/>
                </a:lnTo>
                <a:lnTo>
                  <a:pt x="862" y="135"/>
                </a:lnTo>
                <a:lnTo>
                  <a:pt x="866" y="137"/>
                </a:lnTo>
                <a:lnTo>
                  <a:pt x="868" y="138"/>
                </a:lnTo>
                <a:lnTo>
                  <a:pt x="870" y="142"/>
                </a:lnTo>
                <a:lnTo>
                  <a:pt x="868" y="144"/>
                </a:lnTo>
                <a:lnTo>
                  <a:pt x="866" y="146"/>
                </a:lnTo>
                <a:lnTo>
                  <a:pt x="862" y="148"/>
                </a:lnTo>
                <a:lnTo>
                  <a:pt x="860" y="152"/>
                </a:lnTo>
                <a:lnTo>
                  <a:pt x="858" y="154"/>
                </a:lnTo>
                <a:lnTo>
                  <a:pt x="856" y="156"/>
                </a:lnTo>
                <a:lnTo>
                  <a:pt x="854" y="163"/>
                </a:lnTo>
                <a:lnTo>
                  <a:pt x="850" y="171"/>
                </a:lnTo>
                <a:lnTo>
                  <a:pt x="848" y="173"/>
                </a:lnTo>
                <a:lnTo>
                  <a:pt x="847" y="175"/>
                </a:lnTo>
                <a:lnTo>
                  <a:pt x="845" y="177"/>
                </a:lnTo>
                <a:lnTo>
                  <a:pt x="841" y="181"/>
                </a:lnTo>
                <a:lnTo>
                  <a:pt x="839" y="183"/>
                </a:lnTo>
                <a:lnTo>
                  <a:pt x="837" y="185"/>
                </a:lnTo>
                <a:lnTo>
                  <a:pt x="824" y="188"/>
                </a:lnTo>
                <a:lnTo>
                  <a:pt x="812" y="190"/>
                </a:lnTo>
                <a:lnTo>
                  <a:pt x="810" y="192"/>
                </a:lnTo>
                <a:lnTo>
                  <a:pt x="808" y="194"/>
                </a:lnTo>
                <a:lnTo>
                  <a:pt x="804" y="196"/>
                </a:lnTo>
                <a:lnTo>
                  <a:pt x="802" y="200"/>
                </a:lnTo>
                <a:lnTo>
                  <a:pt x="801" y="202"/>
                </a:lnTo>
                <a:lnTo>
                  <a:pt x="799" y="204"/>
                </a:lnTo>
                <a:lnTo>
                  <a:pt x="785" y="208"/>
                </a:lnTo>
                <a:lnTo>
                  <a:pt x="774" y="209"/>
                </a:lnTo>
                <a:lnTo>
                  <a:pt x="772" y="211"/>
                </a:lnTo>
                <a:lnTo>
                  <a:pt x="770" y="215"/>
                </a:lnTo>
                <a:lnTo>
                  <a:pt x="762" y="217"/>
                </a:lnTo>
                <a:lnTo>
                  <a:pt x="754" y="219"/>
                </a:lnTo>
                <a:lnTo>
                  <a:pt x="753" y="221"/>
                </a:lnTo>
                <a:lnTo>
                  <a:pt x="749" y="223"/>
                </a:lnTo>
                <a:lnTo>
                  <a:pt x="743" y="227"/>
                </a:lnTo>
                <a:lnTo>
                  <a:pt x="735" y="229"/>
                </a:lnTo>
                <a:lnTo>
                  <a:pt x="733" y="231"/>
                </a:lnTo>
                <a:lnTo>
                  <a:pt x="730" y="232"/>
                </a:lnTo>
                <a:lnTo>
                  <a:pt x="728" y="236"/>
                </a:lnTo>
                <a:lnTo>
                  <a:pt x="726" y="238"/>
                </a:lnTo>
                <a:lnTo>
                  <a:pt x="722" y="240"/>
                </a:lnTo>
                <a:lnTo>
                  <a:pt x="720" y="244"/>
                </a:lnTo>
                <a:lnTo>
                  <a:pt x="712" y="246"/>
                </a:lnTo>
                <a:lnTo>
                  <a:pt x="707" y="248"/>
                </a:lnTo>
                <a:lnTo>
                  <a:pt x="703" y="250"/>
                </a:lnTo>
                <a:lnTo>
                  <a:pt x="701" y="254"/>
                </a:lnTo>
                <a:lnTo>
                  <a:pt x="683" y="259"/>
                </a:lnTo>
                <a:lnTo>
                  <a:pt x="666" y="267"/>
                </a:lnTo>
                <a:lnTo>
                  <a:pt x="664" y="269"/>
                </a:lnTo>
                <a:lnTo>
                  <a:pt x="662" y="273"/>
                </a:lnTo>
                <a:lnTo>
                  <a:pt x="660" y="275"/>
                </a:lnTo>
                <a:lnTo>
                  <a:pt x="657" y="277"/>
                </a:lnTo>
                <a:lnTo>
                  <a:pt x="655" y="279"/>
                </a:lnTo>
                <a:lnTo>
                  <a:pt x="653" y="282"/>
                </a:lnTo>
                <a:lnTo>
                  <a:pt x="651" y="284"/>
                </a:lnTo>
                <a:lnTo>
                  <a:pt x="649" y="286"/>
                </a:lnTo>
                <a:lnTo>
                  <a:pt x="645" y="288"/>
                </a:lnTo>
                <a:lnTo>
                  <a:pt x="643" y="292"/>
                </a:lnTo>
                <a:lnTo>
                  <a:pt x="636" y="294"/>
                </a:lnTo>
                <a:lnTo>
                  <a:pt x="628" y="296"/>
                </a:lnTo>
                <a:lnTo>
                  <a:pt x="626" y="300"/>
                </a:lnTo>
                <a:lnTo>
                  <a:pt x="624" y="302"/>
                </a:lnTo>
                <a:lnTo>
                  <a:pt x="618" y="302"/>
                </a:lnTo>
                <a:lnTo>
                  <a:pt x="614" y="302"/>
                </a:lnTo>
                <a:lnTo>
                  <a:pt x="612" y="300"/>
                </a:lnTo>
                <a:lnTo>
                  <a:pt x="609" y="296"/>
                </a:lnTo>
                <a:lnTo>
                  <a:pt x="595" y="296"/>
                </a:lnTo>
                <a:lnTo>
                  <a:pt x="580" y="296"/>
                </a:lnTo>
                <a:lnTo>
                  <a:pt x="578" y="300"/>
                </a:lnTo>
                <a:lnTo>
                  <a:pt x="576" y="302"/>
                </a:lnTo>
                <a:lnTo>
                  <a:pt x="572" y="303"/>
                </a:lnTo>
                <a:lnTo>
                  <a:pt x="570" y="305"/>
                </a:lnTo>
                <a:lnTo>
                  <a:pt x="568" y="309"/>
                </a:lnTo>
                <a:lnTo>
                  <a:pt x="566" y="311"/>
                </a:lnTo>
                <a:lnTo>
                  <a:pt x="563" y="313"/>
                </a:lnTo>
                <a:lnTo>
                  <a:pt x="561" y="315"/>
                </a:lnTo>
                <a:lnTo>
                  <a:pt x="559" y="317"/>
                </a:lnTo>
                <a:lnTo>
                  <a:pt x="557" y="321"/>
                </a:lnTo>
                <a:lnTo>
                  <a:pt x="553" y="338"/>
                </a:lnTo>
                <a:lnTo>
                  <a:pt x="551" y="353"/>
                </a:lnTo>
                <a:lnTo>
                  <a:pt x="549" y="357"/>
                </a:lnTo>
                <a:lnTo>
                  <a:pt x="545" y="359"/>
                </a:lnTo>
                <a:lnTo>
                  <a:pt x="543" y="361"/>
                </a:lnTo>
                <a:lnTo>
                  <a:pt x="542" y="365"/>
                </a:lnTo>
                <a:lnTo>
                  <a:pt x="540" y="367"/>
                </a:lnTo>
                <a:lnTo>
                  <a:pt x="538" y="369"/>
                </a:lnTo>
                <a:lnTo>
                  <a:pt x="534" y="371"/>
                </a:lnTo>
                <a:lnTo>
                  <a:pt x="532" y="374"/>
                </a:lnTo>
                <a:lnTo>
                  <a:pt x="530" y="376"/>
                </a:lnTo>
                <a:lnTo>
                  <a:pt x="528" y="378"/>
                </a:lnTo>
                <a:lnTo>
                  <a:pt x="524" y="380"/>
                </a:lnTo>
                <a:lnTo>
                  <a:pt x="522" y="382"/>
                </a:lnTo>
                <a:lnTo>
                  <a:pt x="520" y="386"/>
                </a:lnTo>
                <a:lnTo>
                  <a:pt x="517" y="388"/>
                </a:lnTo>
                <a:lnTo>
                  <a:pt x="515" y="396"/>
                </a:lnTo>
                <a:lnTo>
                  <a:pt x="513" y="403"/>
                </a:lnTo>
                <a:lnTo>
                  <a:pt x="511" y="405"/>
                </a:lnTo>
                <a:lnTo>
                  <a:pt x="507" y="407"/>
                </a:lnTo>
                <a:lnTo>
                  <a:pt x="505" y="424"/>
                </a:lnTo>
                <a:lnTo>
                  <a:pt x="503" y="442"/>
                </a:lnTo>
                <a:lnTo>
                  <a:pt x="501" y="444"/>
                </a:lnTo>
                <a:lnTo>
                  <a:pt x="497" y="447"/>
                </a:lnTo>
                <a:lnTo>
                  <a:pt x="495" y="453"/>
                </a:lnTo>
                <a:lnTo>
                  <a:pt x="494" y="461"/>
                </a:lnTo>
                <a:lnTo>
                  <a:pt x="492" y="463"/>
                </a:lnTo>
                <a:lnTo>
                  <a:pt x="488" y="465"/>
                </a:lnTo>
                <a:lnTo>
                  <a:pt x="486" y="478"/>
                </a:lnTo>
                <a:lnTo>
                  <a:pt x="484" y="490"/>
                </a:lnTo>
                <a:lnTo>
                  <a:pt x="480" y="492"/>
                </a:lnTo>
                <a:lnTo>
                  <a:pt x="478" y="495"/>
                </a:lnTo>
                <a:lnTo>
                  <a:pt x="476" y="497"/>
                </a:lnTo>
                <a:lnTo>
                  <a:pt x="474" y="499"/>
                </a:lnTo>
                <a:lnTo>
                  <a:pt x="471" y="501"/>
                </a:lnTo>
                <a:lnTo>
                  <a:pt x="469" y="505"/>
                </a:lnTo>
                <a:lnTo>
                  <a:pt x="461" y="516"/>
                </a:lnTo>
                <a:lnTo>
                  <a:pt x="455" y="528"/>
                </a:lnTo>
                <a:lnTo>
                  <a:pt x="451" y="530"/>
                </a:lnTo>
                <a:lnTo>
                  <a:pt x="449" y="534"/>
                </a:lnTo>
                <a:lnTo>
                  <a:pt x="424" y="534"/>
                </a:lnTo>
                <a:lnTo>
                  <a:pt x="401" y="534"/>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47" name="Freeform 140"/>
          <p:cNvSpPr>
            <a:spLocks/>
          </p:cNvSpPr>
          <p:nvPr/>
        </p:nvSpPr>
        <p:spPr bwMode="auto">
          <a:xfrm>
            <a:off x="2087563" y="2767013"/>
            <a:ext cx="276225" cy="173037"/>
          </a:xfrm>
          <a:custGeom>
            <a:avLst/>
            <a:gdLst>
              <a:gd name="T0" fmla="*/ 3572 w 232"/>
              <a:gd name="T1" fmla="*/ 169276 h 184"/>
              <a:gd name="T2" fmla="*/ 0 w 232"/>
              <a:gd name="T3" fmla="*/ 158932 h 184"/>
              <a:gd name="T4" fmla="*/ 2381 w 232"/>
              <a:gd name="T5" fmla="*/ 140123 h 184"/>
              <a:gd name="T6" fmla="*/ 8334 w 232"/>
              <a:gd name="T7" fmla="*/ 113791 h 184"/>
              <a:gd name="T8" fmla="*/ 10716 w 232"/>
              <a:gd name="T9" fmla="*/ 94983 h 184"/>
              <a:gd name="T10" fmla="*/ 10716 w 232"/>
              <a:gd name="T11" fmla="*/ 77115 h 184"/>
              <a:gd name="T12" fmla="*/ 10716 w 232"/>
              <a:gd name="T13" fmla="*/ 55485 h 184"/>
              <a:gd name="T14" fmla="*/ 22622 w 232"/>
              <a:gd name="T15" fmla="*/ 41379 h 184"/>
              <a:gd name="T16" fmla="*/ 38100 w 232"/>
              <a:gd name="T17" fmla="*/ 37617 h 184"/>
              <a:gd name="T18" fmla="*/ 52388 w 232"/>
              <a:gd name="T19" fmla="*/ 26332 h 184"/>
              <a:gd name="T20" fmla="*/ 63103 w 232"/>
              <a:gd name="T21" fmla="*/ 17868 h 184"/>
              <a:gd name="T22" fmla="*/ 67866 w 232"/>
              <a:gd name="T23" fmla="*/ 14106 h 184"/>
              <a:gd name="T24" fmla="*/ 75009 w 232"/>
              <a:gd name="T25" fmla="*/ 4702 h 184"/>
              <a:gd name="T26" fmla="*/ 90488 w 232"/>
              <a:gd name="T27" fmla="*/ 0 h 184"/>
              <a:gd name="T28" fmla="*/ 111919 w 232"/>
              <a:gd name="T29" fmla="*/ 0 h 184"/>
              <a:gd name="T30" fmla="*/ 122634 w 232"/>
              <a:gd name="T31" fmla="*/ 3762 h 184"/>
              <a:gd name="T32" fmla="*/ 129778 w 232"/>
              <a:gd name="T33" fmla="*/ 10345 h 184"/>
              <a:gd name="T34" fmla="*/ 134541 w 232"/>
              <a:gd name="T35" fmla="*/ 21630 h 184"/>
              <a:gd name="T36" fmla="*/ 141684 w 232"/>
              <a:gd name="T37" fmla="*/ 25391 h 184"/>
              <a:gd name="T38" fmla="*/ 145256 w 232"/>
              <a:gd name="T39" fmla="*/ 30094 h 184"/>
              <a:gd name="T40" fmla="*/ 152400 w 232"/>
              <a:gd name="T41" fmla="*/ 33855 h 184"/>
              <a:gd name="T42" fmla="*/ 157163 w 232"/>
              <a:gd name="T43" fmla="*/ 39498 h 184"/>
              <a:gd name="T44" fmla="*/ 164306 w 232"/>
              <a:gd name="T45" fmla="*/ 48902 h 184"/>
              <a:gd name="T46" fmla="*/ 169069 w 232"/>
              <a:gd name="T47" fmla="*/ 57366 h 184"/>
              <a:gd name="T48" fmla="*/ 177403 w 232"/>
              <a:gd name="T49" fmla="*/ 63008 h 184"/>
              <a:gd name="T50" fmla="*/ 207169 w 232"/>
              <a:gd name="T51" fmla="*/ 68651 h 184"/>
              <a:gd name="T52" fmla="*/ 251222 w 232"/>
              <a:gd name="T53" fmla="*/ 75234 h 184"/>
              <a:gd name="T54" fmla="*/ 254794 w 232"/>
              <a:gd name="T55" fmla="*/ 84638 h 184"/>
              <a:gd name="T56" fmla="*/ 261938 w 232"/>
              <a:gd name="T57" fmla="*/ 93102 h 184"/>
              <a:gd name="T58" fmla="*/ 266700 w 232"/>
              <a:gd name="T59" fmla="*/ 98745 h 184"/>
              <a:gd name="T60" fmla="*/ 273844 w 232"/>
              <a:gd name="T61" fmla="*/ 102506 h 184"/>
              <a:gd name="T62" fmla="*/ 273844 w 232"/>
              <a:gd name="T63" fmla="*/ 106268 h 184"/>
              <a:gd name="T64" fmla="*/ 261938 w 232"/>
              <a:gd name="T65" fmla="*/ 116613 h 184"/>
              <a:gd name="T66" fmla="*/ 251222 w 232"/>
              <a:gd name="T67" fmla="*/ 126017 h 184"/>
              <a:gd name="T68" fmla="*/ 244078 w 232"/>
              <a:gd name="T69" fmla="*/ 135421 h 184"/>
              <a:gd name="T70" fmla="*/ 239316 w 232"/>
              <a:gd name="T71" fmla="*/ 143885 h 184"/>
              <a:gd name="T72" fmla="*/ 232172 w 232"/>
              <a:gd name="T73" fmla="*/ 147647 h 184"/>
              <a:gd name="T74" fmla="*/ 227409 w 232"/>
              <a:gd name="T75" fmla="*/ 153289 h 184"/>
              <a:gd name="T76" fmla="*/ 214313 w 232"/>
              <a:gd name="T77" fmla="*/ 157051 h 184"/>
              <a:gd name="T78" fmla="*/ 202406 w 232"/>
              <a:gd name="T79" fmla="*/ 161753 h 184"/>
              <a:gd name="T80" fmla="*/ 191691 w 232"/>
              <a:gd name="T81" fmla="*/ 165515 h 184"/>
              <a:gd name="T82" fmla="*/ 179784 w 232"/>
              <a:gd name="T83" fmla="*/ 171157 h 184"/>
              <a:gd name="T84" fmla="*/ 175022 w 232"/>
              <a:gd name="T85" fmla="*/ 171157 h 184"/>
              <a:gd name="T86" fmla="*/ 169069 w 232"/>
              <a:gd name="T87" fmla="*/ 165515 h 184"/>
              <a:gd name="T88" fmla="*/ 164306 w 232"/>
              <a:gd name="T89" fmla="*/ 161753 h 184"/>
              <a:gd name="T90" fmla="*/ 152400 w 232"/>
              <a:gd name="T91" fmla="*/ 157051 h 184"/>
              <a:gd name="T92" fmla="*/ 141684 w 232"/>
              <a:gd name="T93" fmla="*/ 153289 h 184"/>
              <a:gd name="T94" fmla="*/ 132159 w 232"/>
              <a:gd name="T95" fmla="*/ 147647 h 184"/>
              <a:gd name="T96" fmla="*/ 109538 w 232"/>
              <a:gd name="T97" fmla="*/ 147647 h 184"/>
              <a:gd name="T98" fmla="*/ 100013 w 232"/>
              <a:gd name="T99" fmla="*/ 153289 h 184"/>
              <a:gd name="T100" fmla="*/ 84534 w 232"/>
              <a:gd name="T101" fmla="*/ 157051 h 184"/>
              <a:gd name="T102" fmla="*/ 65484 w 232"/>
              <a:gd name="T103" fmla="*/ 161753 h 184"/>
              <a:gd name="T104" fmla="*/ 54769 w 232"/>
              <a:gd name="T105" fmla="*/ 165515 h 184"/>
              <a:gd name="T106" fmla="*/ 42863 w 232"/>
              <a:gd name="T107" fmla="*/ 171157 h 184"/>
              <a:gd name="T108" fmla="*/ 25003 w 232"/>
              <a:gd name="T109" fmla="*/ 173038 h 1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2"/>
              <a:gd name="T166" fmla="*/ 0 h 184"/>
              <a:gd name="T167" fmla="*/ 232 w 232"/>
              <a:gd name="T168" fmla="*/ 184 h 18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2" h="184">
                <a:moveTo>
                  <a:pt x="9" y="184"/>
                </a:moveTo>
                <a:lnTo>
                  <a:pt x="3" y="180"/>
                </a:lnTo>
                <a:lnTo>
                  <a:pt x="0" y="174"/>
                </a:lnTo>
                <a:lnTo>
                  <a:pt x="0" y="169"/>
                </a:lnTo>
                <a:lnTo>
                  <a:pt x="0" y="165"/>
                </a:lnTo>
                <a:lnTo>
                  <a:pt x="2" y="149"/>
                </a:lnTo>
                <a:lnTo>
                  <a:pt x="3" y="136"/>
                </a:lnTo>
                <a:lnTo>
                  <a:pt x="7" y="121"/>
                </a:lnTo>
                <a:lnTo>
                  <a:pt x="9" y="107"/>
                </a:lnTo>
                <a:lnTo>
                  <a:pt x="9" y="101"/>
                </a:lnTo>
                <a:lnTo>
                  <a:pt x="9" y="98"/>
                </a:lnTo>
                <a:lnTo>
                  <a:pt x="9" y="82"/>
                </a:lnTo>
                <a:lnTo>
                  <a:pt x="9" y="69"/>
                </a:lnTo>
                <a:lnTo>
                  <a:pt x="9" y="59"/>
                </a:lnTo>
                <a:lnTo>
                  <a:pt x="9" y="50"/>
                </a:lnTo>
                <a:lnTo>
                  <a:pt x="19" y="44"/>
                </a:lnTo>
                <a:lnTo>
                  <a:pt x="28" y="40"/>
                </a:lnTo>
                <a:lnTo>
                  <a:pt x="32" y="40"/>
                </a:lnTo>
                <a:lnTo>
                  <a:pt x="38" y="40"/>
                </a:lnTo>
                <a:lnTo>
                  <a:pt x="44" y="28"/>
                </a:lnTo>
                <a:lnTo>
                  <a:pt x="48" y="19"/>
                </a:lnTo>
                <a:lnTo>
                  <a:pt x="53" y="19"/>
                </a:lnTo>
                <a:lnTo>
                  <a:pt x="57" y="19"/>
                </a:lnTo>
                <a:lnTo>
                  <a:pt x="57" y="15"/>
                </a:lnTo>
                <a:lnTo>
                  <a:pt x="57" y="11"/>
                </a:lnTo>
                <a:lnTo>
                  <a:pt x="63" y="5"/>
                </a:lnTo>
                <a:lnTo>
                  <a:pt x="67" y="0"/>
                </a:lnTo>
                <a:lnTo>
                  <a:pt x="76" y="0"/>
                </a:lnTo>
                <a:lnTo>
                  <a:pt x="86" y="0"/>
                </a:lnTo>
                <a:lnTo>
                  <a:pt x="94" y="0"/>
                </a:lnTo>
                <a:lnTo>
                  <a:pt x="101" y="0"/>
                </a:lnTo>
                <a:lnTo>
                  <a:pt x="103" y="4"/>
                </a:lnTo>
                <a:lnTo>
                  <a:pt x="105" y="5"/>
                </a:lnTo>
                <a:lnTo>
                  <a:pt x="109" y="11"/>
                </a:lnTo>
                <a:lnTo>
                  <a:pt x="111" y="19"/>
                </a:lnTo>
                <a:lnTo>
                  <a:pt x="113" y="23"/>
                </a:lnTo>
                <a:lnTo>
                  <a:pt x="117" y="25"/>
                </a:lnTo>
                <a:lnTo>
                  <a:pt x="119" y="27"/>
                </a:lnTo>
                <a:lnTo>
                  <a:pt x="120" y="28"/>
                </a:lnTo>
                <a:lnTo>
                  <a:pt x="122" y="32"/>
                </a:lnTo>
                <a:lnTo>
                  <a:pt x="124" y="34"/>
                </a:lnTo>
                <a:lnTo>
                  <a:pt x="128" y="36"/>
                </a:lnTo>
                <a:lnTo>
                  <a:pt x="130" y="40"/>
                </a:lnTo>
                <a:lnTo>
                  <a:pt x="132" y="42"/>
                </a:lnTo>
                <a:lnTo>
                  <a:pt x="136" y="44"/>
                </a:lnTo>
                <a:lnTo>
                  <a:pt x="138" y="52"/>
                </a:lnTo>
                <a:lnTo>
                  <a:pt x="140" y="59"/>
                </a:lnTo>
                <a:lnTo>
                  <a:pt x="142" y="61"/>
                </a:lnTo>
                <a:lnTo>
                  <a:pt x="145" y="63"/>
                </a:lnTo>
                <a:lnTo>
                  <a:pt x="149" y="67"/>
                </a:lnTo>
                <a:lnTo>
                  <a:pt x="157" y="71"/>
                </a:lnTo>
                <a:lnTo>
                  <a:pt x="174" y="73"/>
                </a:lnTo>
                <a:lnTo>
                  <a:pt x="207" y="78"/>
                </a:lnTo>
                <a:lnTo>
                  <a:pt x="211" y="80"/>
                </a:lnTo>
                <a:lnTo>
                  <a:pt x="213" y="82"/>
                </a:lnTo>
                <a:lnTo>
                  <a:pt x="214" y="90"/>
                </a:lnTo>
                <a:lnTo>
                  <a:pt x="216" y="98"/>
                </a:lnTo>
                <a:lnTo>
                  <a:pt x="220" y="99"/>
                </a:lnTo>
                <a:lnTo>
                  <a:pt x="222" y="101"/>
                </a:lnTo>
                <a:lnTo>
                  <a:pt x="224" y="105"/>
                </a:lnTo>
                <a:lnTo>
                  <a:pt x="228" y="107"/>
                </a:lnTo>
                <a:lnTo>
                  <a:pt x="230" y="109"/>
                </a:lnTo>
                <a:lnTo>
                  <a:pt x="232" y="111"/>
                </a:lnTo>
                <a:lnTo>
                  <a:pt x="230" y="113"/>
                </a:lnTo>
                <a:lnTo>
                  <a:pt x="228" y="117"/>
                </a:lnTo>
                <a:lnTo>
                  <a:pt x="220" y="124"/>
                </a:lnTo>
                <a:lnTo>
                  <a:pt x="213" y="132"/>
                </a:lnTo>
                <a:lnTo>
                  <a:pt x="211" y="134"/>
                </a:lnTo>
                <a:lnTo>
                  <a:pt x="207" y="136"/>
                </a:lnTo>
                <a:lnTo>
                  <a:pt x="205" y="144"/>
                </a:lnTo>
                <a:lnTo>
                  <a:pt x="203" y="149"/>
                </a:lnTo>
                <a:lnTo>
                  <a:pt x="201" y="153"/>
                </a:lnTo>
                <a:lnTo>
                  <a:pt x="197" y="155"/>
                </a:lnTo>
                <a:lnTo>
                  <a:pt x="195" y="157"/>
                </a:lnTo>
                <a:lnTo>
                  <a:pt x="193" y="161"/>
                </a:lnTo>
                <a:lnTo>
                  <a:pt x="191" y="163"/>
                </a:lnTo>
                <a:lnTo>
                  <a:pt x="188" y="165"/>
                </a:lnTo>
                <a:lnTo>
                  <a:pt x="180" y="167"/>
                </a:lnTo>
                <a:lnTo>
                  <a:pt x="174" y="170"/>
                </a:lnTo>
                <a:lnTo>
                  <a:pt x="170" y="172"/>
                </a:lnTo>
                <a:lnTo>
                  <a:pt x="168" y="174"/>
                </a:lnTo>
                <a:lnTo>
                  <a:pt x="161" y="176"/>
                </a:lnTo>
                <a:lnTo>
                  <a:pt x="155" y="178"/>
                </a:lnTo>
                <a:lnTo>
                  <a:pt x="151" y="182"/>
                </a:lnTo>
                <a:lnTo>
                  <a:pt x="149" y="184"/>
                </a:lnTo>
                <a:lnTo>
                  <a:pt x="147" y="182"/>
                </a:lnTo>
                <a:lnTo>
                  <a:pt x="145" y="178"/>
                </a:lnTo>
                <a:lnTo>
                  <a:pt x="142" y="176"/>
                </a:lnTo>
                <a:lnTo>
                  <a:pt x="140" y="174"/>
                </a:lnTo>
                <a:lnTo>
                  <a:pt x="138" y="172"/>
                </a:lnTo>
                <a:lnTo>
                  <a:pt x="136" y="170"/>
                </a:lnTo>
                <a:lnTo>
                  <a:pt x="128" y="167"/>
                </a:lnTo>
                <a:lnTo>
                  <a:pt x="120" y="165"/>
                </a:lnTo>
                <a:lnTo>
                  <a:pt x="119" y="163"/>
                </a:lnTo>
                <a:lnTo>
                  <a:pt x="117" y="161"/>
                </a:lnTo>
                <a:lnTo>
                  <a:pt x="111" y="157"/>
                </a:lnTo>
                <a:lnTo>
                  <a:pt x="101" y="157"/>
                </a:lnTo>
                <a:lnTo>
                  <a:pt x="92" y="157"/>
                </a:lnTo>
                <a:lnTo>
                  <a:pt x="86" y="161"/>
                </a:lnTo>
                <a:lnTo>
                  <a:pt x="84" y="163"/>
                </a:lnTo>
                <a:lnTo>
                  <a:pt x="82" y="165"/>
                </a:lnTo>
                <a:lnTo>
                  <a:pt x="71" y="167"/>
                </a:lnTo>
                <a:lnTo>
                  <a:pt x="57" y="170"/>
                </a:lnTo>
                <a:lnTo>
                  <a:pt x="55" y="172"/>
                </a:lnTo>
                <a:lnTo>
                  <a:pt x="53" y="174"/>
                </a:lnTo>
                <a:lnTo>
                  <a:pt x="46" y="176"/>
                </a:lnTo>
                <a:lnTo>
                  <a:pt x="38" y="178"/>
                </a:lnTo>
                <a:lnTo>
                  <a:pt x="36" y="182"/>
                </a:lnTo>
                <a:lnTo>
                  <a:pt x="34" y="184"/>
                </a:lnTo>
                <a:lnTo>
                  <a:pt x="21" y="184"/>
                </a:lnTo>
                <a:lnTo>
                  <a:pt x="9" y="184"/>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48" name="Freeform 141"/>
          <p:cNvSpPr>
            <a:spLocks/>
          </p:cNvSpPr>
          <p:nvPr/>
        </p:nvSpPr>
        <p:spPr bwMode="auto">
          <a:xfrm>
            <a:off x="2273300" y="2571750"/>
            <a:ext cx="307975" cy="184150"/>
          </a:xfrm>
          <a:custGeom>
            <a:avLst/>
            <a:gdLst>
              <a:gd name="T0" fmla="*/ 305560 w 255"/>
              <a:gd name="T1" fmla="*/ 182252 h 194"/>
              <a:gd name="T2" fmla="*/ 294690 w 255"/>
              <a:gd name="T3" fmla="*/ 178455 h 194"/>
              <a:gd name="T4" fmla="*/ 282612 w 255"/>
              <a:gd name="T5" fmla="*/ 173709 h 194"/>
              <a:gd name="T6" fmla="*/ 272950 w 255"/>
              <a:gd name="T7" fmla="*/ 171810 h 194"/>
              <a:gd name="T8" fmla="*/ 264496 w 255"/>
              <a:gd name="T9" fmla="*/ 173709 h 194"/>
              <a:gd name="T10" fmla="*/ 259665 w 255"/>
              <a:gd name="T11" fmla="*/ 173709 h 194"/>
              <a:gd name="T12" fmla="*/ 241549 w 255"/>
              <a:gd name="T13" fmla="*/ 164216 h 194"/>
              <a:gd name="T14" fmla="*/ 224641 w 255"/>
              <a:gd name="T15" fmla="*/ 154724 h 194"/>
              <a:gd name="T16" fmla="*/ 217394 w 255"/>
              <a:gd name="T17" fmla="*/ 149978 h 194"/>
              <a:gd name="T18" fmla="*/ 211355 w 255"/>
              <a:gd name="T19" fmla="*/ 146181 h 194"/>
              <a:gd name="T20" fmla="*/ 185993 w 255"/>
              <a:gd name="T21" fmla="*/ 144282 h 194"/>
              <a:gd name="T22" fmla="*/ 159422 w 255"/>
              <a:gd name="T23" fmla="*/ 146181 h 194"/>
              <a:gd name="T24" fmla="*/ 148553 w 255"/>
              <a:gd name="T25" fmla="*/ 149978 h 194"/>
              <a:gd name="T26" fmla="*/ 136475 w 255"/>
              <a:gd name="T27" fmla="*/ 154724 h 194"/>
              <a:gd name="T28" fmla="*/ 128021 w 255"/>
              <a:gd name="T29" fmla="*/ 156622 h 194"/>
              <a:gd name="T30" fmla="*/ 118359 w 255"/>
              <a:gd name="T31" fmla="*/ 154724 h 194"/>
              <a:gd name="T32" fmla="*/ 106282 w 255"/>
              <a:gd name="T33" fmla="*/ 149978 h 194"/>
              <a:gd name="T34" fmla="*/ 95412 w 255"/>
              <a:gd name="T35" fmla="*/ 146181 h 194"/>
              <a:gd name="T36" fmla="*/ 71257 w 255"/>
              <a:gd name="T37" fmla="*/ 140486 h 194"/>
              <a:gd name="T38" fmla="*/ 48310 w 255"/>
              <a:gd name="T39" fmla="*/ 136689 h 194"/>
              <a:gd name="T40" fmla="*/ 37440 w 255"/>
              <a:gd name="T41" fmla="*/ 130993 h 194"/>
              <a:gd name="T42" fmla="*/ 25363 w 255"/>
              <a:gd name="T43" fmla="*/ 128146 h 194"/>
              <a:gd name="T44" fmla="*/ 14493 w 255"/>
              <a:gd name="T45" fmla="*/ 122450 h 194"/>
              <a:gd name="T46" fmla="*/ 2415 w 255"/>
              <a:gd name="T47" fmla="*/ 118653 h 194"/>
              <a:gd name="T48" fmla="*/ 2415 w 255"/>
              <a:gd name="T49" fmla="*/ 112958 h 194"/>
              <a:gd name="T50" fmla="*/ 7246 w 255"/>
              <a:gd name="T51" fmla="*/ 104415 h 194"/>
              <a:gd name="T52" fmla="*/ 14493 w 255"/>
              <a:gd name="T53" fmla="*/ 94923 h 194"/>
              <a:gd name="T54" fmla="*/ 18116 w 255"/>
              <a:gd name="T55" fmla="*/ 91126 h 194"/>
              <a:gd name="T56" fmla="*/ 25363 w 255"/>
              <a:gd name="T57" fmla="*/ 86380 h 194"/>
              <a:gd name="T58" fmla="*/ 30194 w 255"/>
              <a:gd name="T59" fmla="*/ 80684 h 194"/>
              <a:gd name="T60" fmla="*/ 37440 w 255"/>
              <a:gd name="T61" fmla="*/ 76887 h 194"/>
              <a:gd name="T62" fmla="*/ 43479 w 255"/>
              <a:gd name="T63" fmla="*/ 73090 h 194"/>
              <a:gd name="T64" fmla="*/ 48310 w 255"/>
              <a:gd name="T65" fmla="*/ 67395 h 194"/>
              <a:gd name="T66" fmla="*/ 55556 w 255"/>
              <a:gd name="T67" fmla="*/ 60751 h 194"/>
              <a:gd name="T68" fmla="*/ 55556 w 255"/>
              <a:gd name="T69" fmla="*/ 35121 h 194"/>
              <a:gd name="T70" fmla="*/ 48310 w 255"/>
              <a:gd name="T71" fmla="*/ 25629 h 194"/>
              <a:gd name="T72" fmla="*/ 48310 w 255"/>
              <a:gd name="T73" fmla="*/ 21832 h 194"/>
              <a:gd name="T74" fmla="*/ 55556 w 255"/>
              <a:gd name="T75" fmla="*/ 17086 h 194"/>
              <a:gd name="T76" fmla="*/ 60387 w 255"/>
              <a:gd name="T77" fmla="*/ 13289 h 194"/>
              <a:gd name="T78" fmla="*/ 78503 w 255"/>
              <a:gd name="T79" fmla="*/ 7594 h 194"/>
              <a:gd name="T80" fmla="*/ 95412 w 255"/>
              <a:gd name="T81" fmla="*/ 3797 h 194"/>
              <a:gd name="T82" fmla="*/ 103866 w 255"/>
              <a:gd name="T83" fmla="*/ 0 h 194"/>
              <a:gd name="T84" fmla="*/ 113528 w 255"/>
              <a:gd name="T85" fmla="*/ 3797 h 194"/>
              <a:gd name="T86" fmla="*/ 136475 w 255"/>
              <a:gd name="T87" fmla="*/ 7594 h 194"/>
              <a:gd name="T88" fmla="*/ 159422 w 255"/>
              <a:gd name="T89" fmla="*/ 13289 h 194"/>
              <a:gd name="T90" fmla="*/ 189616 w 255"/>
              <a:gd name="T91" fmla="*/ 17086 h 194"/>
              <a:gd name="T92" fmla="*/ 217394 w 255"/>
              <a:gd name="T93" fmla="*/ 21832 h 194"/>
              <a:gd name="T94" fmla="*/ 224641 w 255"/>
              <a:gd name="T95" fmla="*/ 31324 h 194"/>
              <a:gd name="T96" fmla="*/ 229472 w 255"/>
              <a:gd name="T97" fmla="*/ 40817 h 194"/>
              <a:gd name="T98" fmla="*/ 247588 w 255"/>
              <a:gd name="T99" fmla="*/ 43664 h 194"/>
              <a:gd name="T100" fmla="*/ 264496 w 255"/>
              <a:gd name="T101" fmla="*/ 49360 h 194"/>
              <a:gd name="T102" fmla="*/ 270535 w 255"/>
              <a:gd name="T103" fmla="*/ 67395 h 194"/>
              <a:gd name="T104" fmla="*/ 275366 w 255"/>
              <a:gd name="T105" fmla="*/ 86380 h 194"/>
              <a:gd name="T106" fmla="*/ 282612 w 255"/>
              <a:gd name="T107" fmla="*/ 91126 h 194"/>
              <a:gd name="T108" fmla="*/ 287443 w 255"/>
              <a:gd name="T109" fmla="*/ 94923 h 194"/>
              <a:gd name="T110" fmla="*/ 294690 w 255"/>
              <a:gd name="T111" fmla="*/ 100618 h 194"/>
              <a:gd name="T112" fmla="*/ 299521 w 255"/>
              <a:gd name="T113" fmla="*/ 104415 h 194"/>
              <a:gd name="T114" fmla="*/ 303144 w 255"/>
              <a:gd name="T115" fmla="*/ 114856 h 194"/>
              <a:gd name="T116" fmla="*/ 299521 w 255"/>
              <a:gd name="T117" fmla="*/ 128146 h 194"/>
              <a:gd name="T118" fmla="*/ 297105 w 255"/>
              <a:gd name="T119" fmla="*/ 138587 h 194"/>
              <a:gd name="T120" fmla="*/ 299521 w 255"/>
              <a:gd name="T121" fmla="*/ 149978 h 194"/>
              <a:gd name="T122" fmla="*/ 305560 w 255"/>
              <a:gd name="T123" fmla="*/ 168013 h 1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5"/>
              <a:gd name="T187" fmla="*/ 0 h 194"/>
              <a:gd name="T188" fmla="*/ 255 w 255"/>
              <a:gd name="T189" fmla="*/ 194 h 1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5" h="194">
                <a:moveTo>
                  <a:pt x="255" y="194"/>
                </a:moveTo>
                <a:lnTo>
                  <a:pt x="253" y="192"/>
                </a:lnTo>
                <a:lnTo>
                  <a:pt x="251" y="190"/>
                </a:lnTo>
                <a:lnTo>
                  <a:pt x="244" y="188"/>
                </a:lnTo>
                <a:lnTo>
                  <a:pt x="236" y="185"/>
                </a:lnTo>
                <a:lnTo>
                  <a:pt x="234" y="183"/>
                </a:lnTo>
                <a:lnTo>
                  <a:pt x="232" y="181"/>
                </a:lnTo>
                <a:lnTo>
                  <a:pt x="226" y="181"/>
                </a:lnTo>
                <a:lnTo>
                  <a:pt x="223" y="181"/>
                </a:lnTo>
                <a:lnTo>
                  <a:pt x="219" y="183"/>
                </a:lnTo>
                <a:lnTo>
                  <a:pt x="217" y="185"/>
                </a:lnTo>
                <a:lnTo>
                  <a:pt x="215" y="183"/>
                </a:lnTo>
                <a:lnTo>
                  <a:pt x="211" y="181"/>
                </a:lnTo>
                <a:lnTo>
                  <a:pt x="200" y="173"/>
                </a:lnTo>
                <a:lnTo>
                  <a:pt x="188" y="165"/>
                </a:lnTo>
                <a:lnTo>
                  <a:pt x="186" y="163"/>
                </a:lnTo>
                <a:lnTo>
                  <a:pt x="182" y="162"/>
                </a:lnTo>
                <a:lnTo>
                  <a:pt x="180" y="158"/>
                </a:lnTo>
                <a:lnTo>
                  <a:pt x="178" y="156"/>
                </a:lnTo>
                <a:lnTo>
                  <a:pt x="175" y="154"/>
                </a:lnTo>
                <a:lnTo>
                  <a:pt x="173" y="152"/>
                </a:lnTo>
                <a:lnTo>
                  <a:pt x="154" y="152"/>
                </a:lnTo>
                <a:lnTo>
                  <a:pt x="134" y="152"/>
                </a:lnTo>
                <a:lnTo>
                  <a:pt x="132" y="154"/>
                </a:lnTo>
                <a:lnTo>
                  <a:pt x="130" y="156"/>
                </a:lnTo>
                <a:lnTo>
                  <a:pt x="123" y="158"/>
                </a:lnTo>
                <a:lnTo>
                  <a:pt x="115" y="162"/>
                </a:lnTo>
                <a:lnTo>
                  <a:pt x="113" y="163"/>
                </a:lnTo>
                <a:lnTo>
                  <a:pt x="111" y="165"/>
                </a:lnTo>
                <a:lnTo>
                  <a:pt x="106" y="165"/>
                </a:lnTo>
                <a:lnTo>
                  <a:pt x="102" y="165"/>
                </a:lnTo>
                <a:lnTo>
                  <a:pt x="98" y="163"/>
                </a:lnTo>
                <a:lnTo>
                  <a:pt x="96" y="162"/>
                </a:lnTo>
                <a:lnTo>
                  <a:pt x="88" y="158"/>
                </a:lnTo>
                <a:lnTo>
                  <a:pt x="81" y="156"/>
                </a:lnTo>
                <a:lnTo>
                  <a:pt x="79" y="154"/>
                </a:lnTo>
                <a:lnTo>
                  <a:pt x="77" y="152"/>
                </a:lnTo>
                <a:lnTo>
                  <a:pt x="59" y="148"/>
                </a:lnTo>
                <a:lnTo>
                  <a:pt x="42" y="146"/>
                </a:lnTo>
                <a:lnTo>
                  <a:pt x="40" y="144"/>
                </a:lnTo>
                <a:lnTo>
                  <a:pt x="38" y="142"/>
                </a:lnTo>
                <a:lnTo>
                  <a:pt x="31" y="138"/>
                </a:lnTo>
                <a:lnTo>
                  <a:pt x="23" y="137"/>
                </a:lnTo>
                <a:lnTo>
                  <a:pt x="21" y="135"/>
                </a:lnTo>
                <a:lnTo>
                  <a:pt x="19" y="133"/>
                </a:lnTo>
                <a:lnTo>
                  <a:pt x="12" y="129"/>
                </a:lnTo>
                <a:lnTo>
                  <a:pt x="4" y="127"/>
                </a:lnTo>
                <a:lnTo>
                  <a:pt x="2" y="125"/>
                </a:lnTo>
                <a:lnTo>
                  <a:pt x="0" y="123"/>
                </a:lnTo>
                <a:lnTo>
                  <a:pt x="2" y="119"/>
                </a:lnTo>
                <a:lnTo>
                  <a:pt x="4" y="117"/>
                </a:lnTo>
                <a:lnTo>
                  <a:pt x="6" y="110"/>
                </a:lnTo>
                <a:lnTo>
                  <a:pt x="10" y="104"/>
                </a:lnTo>
                <a:lnTo>
                  <a:pt x="12" y="100"/>
                </a:lnTo>
                <a:lnTo>
                  <a:pt x="13" y="98"/>
                </a:lnTo>
                <a:lnTo>
                  <a:pt x="15" y="96"/>
                </a:lnTo>
                <a:lnTo>
                  <a:pt x="19" y="92"/>
                </a:lnTo>
                <a:lnTo>
                  <a:pt x="21" y="91"/>
                </a:lnTo>
                <a:lnTo>
                  <a:pt x="23" y="89"/>
                </a:lnTo>
                <a:lnTo>
                  <a:pt x="25" y="85"/>
                </a:lnTo>
                <a:lnTo>
                  <a:pt x="29" y="83"/>
                </a:lnTo>
                <a:lnTo>
                  <a:pt x="31" y="81"/>
                </a:lnTo>
                <a:lnTo>
                  <a:pt x="33" y="79"/>
                </a:lnTo>
                <a:lnTo>
                  <a:pt x="36" y="77"/>
                </a:lnTo>
                <a:lnTo>
                  <a:pt x="38" y="73"/>
                </a:lnTo>
                <a:lnTo>
                  <a:pt x="40" y="71"/>
                </a:lnTo>
                <a:lnTo>
                  <a:pt x="42" y="69"/>
                </a:lnTo>
                <a:lnTo>
                  <a:pt x="46" y="64"/>
                </a:lnTo>
                <a:lnTo>
                  <a:pt x="46" y="50"/>
                </a:lnTo>
                <a:lnTo>
                  <a:pt x="46" y="37"/>
                </a:lnTo>
                <a:lnTo>
                  <a:pt x="42" y="31"/>
                </a:lnTo>
                <a:lnTo>
                  <a:pt x="40" y="27"/>
                </a:lnTo>
                <a:lnTo>
                  <a:pt x="38" y="25"/>
                </a:lnTo>
                <a:lnTo>
                  <a:pt x="40" y="23"/>
                </a:lnTo>
                <a:lnTo>
                  <a:pt x="42" y="21"/>
                </a:lnTo>
                <a:lnTo>
                  <a:pt x="46" y="18"/>
                </a:lnTo>
                <a:lnTo>
                  <a:pt x="48" y="16"/>
                </a:lnTo>
                <a:lnTo>
                  <a:pt x="50" y="14"/>
                </a:lnTo>
                <a:lnTo>
                  <a:pt x="52" y="12"/>
                </a:lnTo>
                <a:lnTo>
                  <a:pt x="65" y="8"/>
                </a:lnTo>
                <a:lnTo>
                  <a:pt x="77" y="6"/>
                </a:lnTo>
                <a:lnTo>
                  <a:pt x="79" y="4"/>
                </a:lnTo>
                <a:lnTo>
                  <a:pt x="81" y="0"/>
                </a:lnTo>
                <a:lnTo>
                  <a:pt x="86" y="0"/>
                </a:lnTo>
                <a:lnTo>
                  <a:pt x="90" y="0"/>
                </a:lnTo>
                <a:lnTo>
                  <a:pt x="94" y="4"/>
                </a:lnTo>
                <a:lnTo>
                  <a:pt x="96" y="6"/>
                </a:lnTo>
                <a:lnTo>
                  <a:pt x="113" y="8"/>
                </a:lnTo>
                <a:lnTo>
                  <a:pt x="130" y="12"/>
                </a:lnTo>
                <a:lnTo>
                  <a:pt x="132" y="14"/>
                </a:lnTo>
                <a:lnTo>
                  <a:pt x="134" y="16"/>
                </a:lnTo>
                <a:lnTo>
                  <a:pt x="157" y="18"/>
                </a:lnTo>
                <a:lnTo>
                  <a:pt x="178" y="21"/>
                </a:lnTo>
                <a:lnTo>
                  <a:pt x="180" y="23"/>
                </a:lnTo>
                <a:lnTo>
                  <a:pt x="182" y="25"/>
                </a:lnTo>
                <a:lnTo>
                  <a:pt x="186" y="33"/>
                </a:lnTo>
                <a:lnTo>
                  <a:pt x="188" y="41"/>
                </a:lnTo>
                <a:lnTo>
                  <a:pt x="190" y="43"/>
                </a:lnTo>
                <a:lnTo>
                  <a:pt x="194" y="44"/>
                </a:lnTo>
                <a:lnTo>
                  <a:pt x="205" y="46"/>
                </a:lnTo>
                <a:lnTo>
                  <a:pt x="217" y="50"/>
                </a:lnTo>
                <a:lnTo>
                  <a:pt x="219" y="52"/>
                </a:lnTo>
                <a:lnTo>
                  <a:pt x="223" y="54"/>
                </a:lnTo>
                <a:lnTo>
                  <a:pt x="224" y="71"/>
                </a:lnTo>
                <a:lnTo>
                  <a:pt x="226" y="89"/>
                </a:lnTo>
                <a:lnTo>
                  <a:pt x="228" y="91"/>
                </a:lnTo>
                <a:lnTo>
                  <a:pt x="232" y="92"/>
                </a:lnTo>
                <a:lnTo>
                  <a:pt x="234" y="96"/>
                </a:lnTo>
                <a:lnTo>
                  <a:pt x="236" y="98"/>
                </a:lnTo>
                <a:lnTo>
                  <a:pt x="238" y="100"/>
                </a:lnTo>
                <a:lnTo>
                  <a:pt x="242" y="104"/>
                </a:lnTo>
                <a:lnTo>
                  <a:pt x="244" y="106"/>
                </a:lnTo>
                <a:lnTo>
                  <a:pt x="246" y="108"/>
                </a:lnTo>
                <a:lnTo>
                  <a:pt x="248" y="110"/>
                </a:lnTo>
                <a:lnTo>
                  <a:pt x="251" y="112"/>
                </a:lnTo>
                <a:lnTo>
                  <a:pt x="251" y="121"/>
                </a:lnTo>
                <a:lnTo>
                  <a:pt x="251" y="133"/>
                </a:lnTo>
                <a:lnTo>
                  <a:pt x="248" y="135"/>
                </a:lnTo>
                <a:lnTo>
                  <a:pt x="246" y="137"/>
                </a:lnTo>
                <a:lnTo>
                  <a:pt x="246" y="146"/>
                </a:lnTo>
                <a:lnTo>
                  <a:pt x="246" y="156"/>
                </a:lnTo>
                <a:lnTo>
                  <a:pt x="248" y="158"/>
                </a:lnTo>
                <a:lnTo>
                  <a:pt x="251" y="162"/>
                </a:lnTo>
                <a:lnTo>
                  <a:pt x="253" y="177"/>
                </a:lnTo>
                <a:lnTo>
                  <a:pt x="255" y="194"/>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49" name="Freeform 142"/>
          <p:cNvSpPr>
            <a:spLocks/>
          </p:cNvSpPr>
          <p:nvPr/>
        </p:nvSpPr>
        <p:spPr bwMode="auto">
          <a:xfrm>
            <a:off x="2120900" y="2473325"/>
            <a:ext cx="222250" cy="282575"/>
          </a:xfrm>
          <a:custGeom>
            <a:avLst/>
            <a:gdLst>
              <a:gd name="T0" fmla="*/ 39645 w 185"/>
              <a:gd name="T1" fmla="*/ 244772 h 299"/>
              <a:gd name="T2" fmla="*/ 32436 w 185"/>
              <a:gd name="T3" fmla="*/ 240992 h 299"/>
              <a:gd name="T4" fmla="*/ 21624 w 185"/>
              <a:gd name="T5" fmla="*/ 237212 h 299"/>
              <a:gd name="T6" fmla="*/ 19222 w 185"/>
              <a:gd name="T7" fmla="*/ 233431 h 299"/>
              <a:gd name="T8" fmla="*/ 9611 w 185"/>
              <a:gd name="T9" fmla="*/ 206970 h 299"/>
              <a:gd name="T10" fmla="*/ 4805 w 185"/>
              <a:gd name="T11" fmla="*/ 159716 h 299"/>
              <a:gd name="T12" fmla="*/ 19222 w 185"/>
              <a:gd name="T13" fmla="*/ 150266 h 299"/>
              <a:gd name="T14" fmla="*/ 24027 w 185"/>
              <a:gd name="T15" fmla="*/ 137980 h 299"/>
              <a:gd name="T16" fmla="*/ 30034 w 185"/>
              <a:gd name="T17" fmla="*/ 128529 h 299"/>
              <a:gd name="T18" fmla="*/ 42047 w 185"/>
              <a:gd name="T19" fmla="*/ 122859 h 299"/>
              <a:gd name="T20" fmla="*/ 54061 w 185"/>
              <a:gd name="T21" fmla="*/ 114353 h 299"/>
              <a:gd name="T22" fmla="*/ 64873 w 185"/>
              <a:gd name="T23" fmla="*/ 104902 h 299"/>
              <a:gd name="T24" fmla="*/ 76886 w 185"/>
              <a:gd name="T25" fmla="*/ 95452 h 299"/>
              <a:gd name="T26" fmla="*/ 81692 w 185"/>
              <a:gd name="T27" fmla="*/ 86946 h 299"/>
              <a:gd name="T28" fmla="*/ 81692 w 185"/>
              <a:gd name="T29" fmla="*/ 77495 h 299"/>
              <a:gd name="T30" fmla="*/ 92504 w 185"/>
              <a:gd name="T31" fmla="*/ 68990 h 299"/>
              <a:gd name="T32" fmla="*/ 110524 w 185"/>
              <a:gd name="T33" fmla="*/ 59539 h 299"/>
              <a:gd name="T34" fmla="*/ 122538 w 185"/>
              <a:gd name="T35" fmla="*/ 51034 h 299"/>
              <a:gd name="T36" fmla="*/ 134551 w 185"/>
              <a:gd name="T37" fmla="*/ 41583 h 299"/>
              <a:gd name="T38" fmla="*/ 140558 w 185"/>
              <a:gd name="T39" fmla="*/ 32132 h 299"/>
              <a:gd name="T40" fmla="*/ 140558 w 185"/>
              <a:gd name="T41" fmla="*/ 23627 h 299"/>
              <a:gd name="T42" fmla="*/ 145364 w 185"/>
              <a:gd name="T43" fmla="*/ 17956 h 299"/>
              <a:gd name="T44" fmla="*/ 157377 w 185"/>
              <a:gd name="T45" fmla="*/ 12286 h 299"/>
              <a:gd name="T46" fmla="*/ 168189 w 185"/>
              <a:gd name="T47" fmla="*/ 5670 h 299"/>
              <a:gd name="T48" fmla="*/ 187411 w 185"/>
              <a:gd name="T49" fmla="*/ 0 h 299"/>
              <a:gd name="T50" fmla="*/ 203028 w 185"/>
              <a:gd name="T51" fmla="*/ 5670 h 299"/>
              <a:gd name="T52" fmla="*/ 210236 w 185"/>
              <a:gd name="T53" fmla="*/ 12286 h 299"/>
              <a:gd name="T54" fmla="*/ 212639 w 185"/>
              <a:gd name="T55" fmla="*/ 23627 h 299"/>
              <a:gd name="T56" fmla="*/ 219847 w 185"/>
              <a:gd name="T57" fmla="*/ 29297 h 299"/>
              <a:gd name="T58" fmla="*/ 219847 w 185"/>
              <a:gd name="T59" fmla="*/ 51034 h 299"/>
              <a:gd name="T60" fmla="*/ 212639 w 185"/>
              <a:gd name="T61" fmla="*/ 86946 h 299"/>
              <a:gd name="T62" fmla="*/ 207834 w 185"/>
              <a:gd name="T63" fmla="*/ 106793 h 299"/>
              <a:gd name="T64" fmla="*/ 200626 w 185"/>
              <a:gd name="T65" fmla="*/ 112463 h 299"/>
              <a:gd name="T66" fmla="*/ 195820 w 185"/>
              <a:gd name="T67" fmla="*/ 116243 h 299"/>
              <a:gd name="T68" fmla="*/ 192216 w 185"/>
              <a:gd name="T69" fmla="*/ 122859 h 299"/>
              <a:gd name="T70" fmla="*/ 195820 w 185"/>
              <a:gd name="T71" fmla="*/ 130419 h 299"/>
              <a:gd name="T72" fmla="*/ 198223 w 185"/>
              <a:gd name="T73" fmla="*/ 146485 h 299"/>
              <a:gd name="T74" fmla="*/ 195820 w 185"/>
              <a:gd name="T75" fmla="*/ 162551 h 299"/>
              <a:gd name="T76" fmla="*/ 189814 w 185"/>
              <a:gd name="T77" fmla="*/ 166332 h 299"/>
              <a:gd name="T78" fmla="*/ 182605 w 185"/>
              <a:gd name="T79" fmla="*/ 172002 h 299"/>
              <a:gd name="T80" fmla="*/ 177800 w 185"/>
              <a:gd name="T81" fmla="*/ 175782 h 299"/>
              <a:gd name="T82" fmla="*/ 170592 w 185"/>
              <a:gd name="T83" fmla="*/ 179563 h 299"/>
              <a:gd name="T84" fmla="*/ 166988 w 185"/>
              <a:gd name="T85" fmla="*/ 185233 h 299"/>
              <a:gd name="T86" fmla="*/ 159780 w 185"/>
              <a:gd name="T87" fmla="*/ 189958 h 299"/>
              <a:gd name="T88" fmla="*/ 154974 w 185"/>
              <a:gd name="T89" fmla="*/ 199409 h 299"/>
              <a:gd name="T90" fmla="*/ 147766 w 185"/>
              <a:gd name="T91" fmla="*/ 207915 h 299"/>
              <a:gd name="T92" fmla="*/ 142961 w 185"/>
              <a:gd name="T93" fmla="*/ 211695 h 299"/>
              <a:gd name="T94" fmla="*/ 136954 w 185"/>
              <a:gd name="T95" fmla="*/ 217365 h 299"/>
              <a:gd name="T96" fmla="*/ 132149 w 185"/>
              <a:gd name="T97" fmla="*/ 239102 h 299"/>
              <a:gd name="T98" fmla="*/ 124941 w 185"/>
              <a:gd name="T99" fmla="*/ 262729 h 299"/>
              <a:gd name="T100" fmla="*/ 120135 w 185"/>
              <a:gd name="T101" fmla="*/ 266509 h 299"/>
              <a:gd name="T102" fmla="*/ 112927 w 185"/>
              <a:gd name="T103" fmla="*/ 272179 h 299"/>
              <a:gd name="T104" fmla="*/ 102115 w 185"/>
              <a:gd name="T105" fmla="*/ 276905 h 299"/>
              <a:gd name="T106" fmla="*/ 90101 w 185"/>
              <a:gd name="T107" fmla="*/ 280685 h 299"/>
              <a:gd name="T108" fmla="*/ 79289 w 185"/>
              <a:gd name="T109" fmla="*/ 282575 h 299"/>
              <a:gd name="T110" fmla="*/ 60068 w 185"/>
              <a:gd name="T111" fmla="*/ 276905 h 299"/>
              <a:gd name="T112" fmla="*/ 46853 w 185"/>
              <a:gd name="T113" fmla="*/ 262729 h 29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5"/>
              <a:gd name="T172" fmla="*/ 0 h 299"/>
              <a:gd name="T173" fmla="*/ 185 w 185"/>
              <a:gd name="T174" fmla="*/ 299 h 29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5" h="299">
                <a:moveTo>
                  <a:pt x="29" y="261"/>
                </a:moveTo>
                <a:lnTo>
                  <a:pt x="33" y="259"/>
                </a:lnTo>
                <a:lnTo>
                  <a:pt x="31" y="257"/>
                </a:lnTo>
                <a:lnTo>
                  <a:pt x="27" y="255"/>
                </a:lnTo>
                <a:lnTo>
                  <a:pt x="20" y="251"/>
                </a:lnTo>
                <a:lnTo>
                  <a:pt x="18" y="251"/>
                </a:lnTo>
                <a:lnTo>
                  <a:pt x="16" y="249"/>
                </a:lnTo>
                <a:lnTo>
                  <a:pt x="16" y="247"/>
                </a:lnTo>
                <a:lnTo>
                  <a:pt x="14" y="242"/>
                </a:lnTo>
                <a:lnTo>
                  <a:pt x="8" y="219"/>
                </a:lnTo>
                <a:lnTo>
                  <a:pt x="0" y="174"/>
                </a:lnTo>
                <a:lnTo>
                  <a:pt x="4" y="169"/>
                </a:lnTo>
                <a:lnTo>
                  <a:pt x="10" y="165"/>
                </a:lnTo>
                <a:lnTo>
                  <a:pt x="16" y="159"/>
                </a:lnTo>
                <a:lnTo>
                  <a:pt x="20" y="155"/>
                </a:lnTo>
                <a:lnTo>
                  <a:pt x="20" y="146"/>
                </a:lnTo>
                <a:lnTo>
                  <a:pt x="20" y="136"/>
                </a:lnTo>
                <a:lnTo>
                  <a:pt x="25" y="136"/>
                </a:lnTo>
                <a:lnTo>
                  <a:pt x="29" y="136"/>
                </a:lnTo>
                <a:lnTo>
                  <a:pt x="35" y="130"/>
                </a:lnTo>
                <a:lnTo>
                  <a:pt x="39" y="126"/>
                </a:lnTo>
                <a:lnTo>
                  <a:pt x="45" y="121"/>
                </a:lnTo>
                <a:lnTo>
                  <a:pt x="48" y="117"/>
                </a:lnTo>
                <a:lnTo>
                  <a:pt x="54" y="111"/>
                </a:lnTo>
                <a:lnTo>
                  <a:pt x="58" y="105"/>
                </a:lnTo>
                <a:lnTo>
                  <a:pt x="64" y="101"/>
                </a:lnTo>
                <a:lnTo>
                  <a:pt x="68" y="96"/>
                </a:lnTo>
                <a:lnTo>
                  <a:pt x="68" y="92"/>
                </a:lnTo>
                <a:lnTo>
                  <a:pt x="68" y="88"/>
                </a:lnTo>
                <a:lnTo>
                  <a:pt x="68" y="82"/>
                </a:lnTo>
                <a:lnTo>
                  <a:pt x="68" y="77"/>
                </a:lnTo>
                <a:lnTo>
                  <a:pt x="77" y="73"/>
                </a:lnTo>
                <a:lnTo>
                  <a:pt x="89" y="67"/>
                </a:lnTo>
                <a:lnTo>
                  <a:pt x="92" y="63"/>
                </a:lnTo>
                <a:lnTo>
                  <a:pt x="96" y="57"/>
                </a:lnTo>
                <a:lnTo>
                  <a:pt x="102" y="54"/>
                </a:lnTo>
                <a:lnTo>
                  <a:pt x="108" y="48"/>
                </a:lnTo>
                <a:lnTo>
                  <a:pt x="112" y="44"/>
                </a:lnTo>
                <a:lnTo>
                  <a:pt x="117" y="38"/>
                </a:lnTo>
                <a:lnTo>
                  <a:pt x="117" y="34"/>
                </a:lnTo>
                <a:lnTo>
                  <a:pt x="117" y="29"/>
                </a:lnTo>
                <a:lnTo>
                  <a:pt x="117" y="25"/>
                </a:lnTo>
                <a:lnTo>
                  <a:pt x="117" y="19"/>
                </a:lnTo>
                <a:lnTo>
                  <a:pt x="121" y="19"/>
                </a:lnTo>
                <a:lnTo>
                  <a:pt x="127" y="19"/>
                </a:lnTo>
                <a:lnTo>
                  <a:pt x="131" y="13"/>
                </a:lnTo>
                <a:lnTo>
                  <a:pt x="137" y="9"/>
                </a:lnTo>
                <a:lnTo>
                  <a:pt x="140" y="6"/>
                </a:lnTo>
                <a:lnTo>
                  <a:pt x="146" y="0"/>
                </a:lnTo>
                <a:lnTo>
                  <a:pt x="156" y="0"/>
                </a:lnTo>
                <a:lnTo>
                  <a:pt x="165" y="0"/>
                </a:lnTo>
                <a:lnTo>
                  <a:pt x="169" y="6"/>
                </a:lnTo>
                <a:lnTo>
                  <a:pt x="175" y="9"/>
                </a:lnTo>
                <a:lnTo>
                  <a:pt x="175" y="13"/>
                </a:lnTo>
                <a:lnTo>
                  <a:pt x="175" y="19"/>
                </a:lnTo>
                <a:lnTo>
                  <a:pt x="177" y="25"/>
                </a:lnTo>
                <a:lnTo>
                  <a:pt x="179" y="29"/>
                </a:lnTo>
                <a:lnTo>
                  <a:pt x="183" y="31"/>
                </a:lnTo>
                <a:lnTo>
                  <a:pt x="185" y="34"/>
                </a:lnTo>
                <a:lnTo>
                  <a:pt x="183" y="54"/>
                </a:lnTo>
                <a:lnTo>
                  <a:pt x="179" y="73"/>
                </a:lnTo>
                <a:lnTo>
                  <a:pt x="177" y="92"/>
                </a:lnTo>
                <a:lnTo>
                  <a:pt x="175" y="111"/>
                </a:lnTo>
                <a:lnTo>
                  <a:pt x="173" y="113"/>
                </a:lnTo>
                <a:lnTo>
                  <a:pt x="169" y="117"/>
                </a:lnTo>
                <a:lnTo>
                  <a:pt x="167" y="119"/>
                </a:lnTo>
                <a:lnTo>
                  <a:pt x="165" y="121"/>
                </a:lnTo>
                <a:lnTo>
                  <a:pt x="163" y="123"/>
                </a:lnTo>
                <a:lnTo>
                  <a:pt x="160" y="126"/>
                </a:lnTo>
                <a:lnTo>
                  <a:pt x="160" y="130"/>
                </a:lnTo>
                <a:lnTo>
                  <a:pt x="160" y="136"/>
                </a:lnTo>
                <a:lnTo>
                  <a:pt x="163" y="138"/>
                </a:lnTo>
                <a:lnTo>
                  <a:pt x="165" y="140"/>
                </a:lnTo>
                <a:lnTo>
                  <a:pt x="165" y="155"/>
                </a:lnTo>
                <a:lnTo>
                  <a:pt x="165" y="169"/>
                </a:lnTo>
                <a:lnTo>
                  <a:pt x="163" y="172"/>
                </a:lnTo>
                <a:lnTo>
                  <a:pt x="160" y="174"/>
                </a:lnTo>
                <a:lnTo>
                  <a:pt x="158" y="176"/>
                </a:lnTo>
                <a:lnTo>
                  <a:pt x="156" y="178"/>
                </a:lnTo>
                <a:lnTo>
                  <a:pt x="152" y="182"/>
                </a:lnTo>
                <a:lnTo>
                  <a:pt x="150" y="184"/>
                </a:lnTo>
                <a:lnTo>
                  <a:pt x="148" y="186"/>
                </a:lnTo>
                <a:lnTo>
                  <a:pt x="146" y="188"/>
                </a:lnTo>
                <a:lnTo>
                  <a:pt x="142" y="190"/>
                </a:lnTo>
                <a:lnTo>
                  <a:pt x="140" y="194"/>
                </a:lnTo>
                <a:lnTo>
                  <a:pt x="139" y="196"/>
                </a:lnTo>
                <a:lnTo>
                  <a:pt x="137" y="197"/>
                </a:lnTo>
                <a:lnTo>
                  <a:pt x="133" y="201"/>
                </a:lnTo>
                <a:lnTo>
                  <a:pt x="131" y="203"/>
                </a:lnTo>
                <a:lnTo>
                  <a:pt x="129" y="211"/>
                </a:lnTo>
                <a:lnTo>
                  <a:pt x="127" y="217"/>
                </a:lnTo>
                <a:lnTo>
                  <a:pt x="123" y="220"/>
                </a:lnTo>
                <a:lnTo>
                  <a:pt x="121" y="222"/>
                </a:lnTo>
                <a:lnTo>
                  <a:pt x="119" y="224"/>
                </a:lnTo>
                <a:lnTo>
                  <a:pt x="117" y="228"/>
                </a:lnTo>
                <a:lnTo>
                  <a:pt x="114" y="230"/>
                </a:lnTo>
                <a:lnTo>
                  <a:pt x="112" y="232"/>
                </a:lnTo>
                <a:lnTo>
                  <a:pt x="110" y="253"/>
                </a:lnTo>
                <a:lnTo>
                  <a:pt x="108" y="276"/>
                </a:lnTo>
                <a:lnTo>
                  <a:pt x="104" y="278"/>
                </a:lnTo>
                <a:lnTo>
                  <a:pt x="102" y="280"/>
                </a:lnTo>
                <a:lnTo>
                  <a:pt x="100" y="282"/>
                </a:lnTo>
                <a:lnTo>
                  <a:pt x="96" y="286"/>
                </a:lnTo>
                <a:lnTo>
                  <a:pt x="94" y="288"/>
                </a:lnTo>
                <a:lnTo>
                  <a:pt x="92" y="290"/>
                </a:lnTo>
                <a:lnTo>
                  <a:pt x="85" y="293"/>
                </a:lnTo>
                <a:lnTo>
                  <a:pt x="77" y="295"/>
                </a:lnTo>
                <a:lnTo>
                  <a:pt x="75" y="297"/>
                </a:lnTo>
                <a:lnTo>
                  <a:pt x="73" y="299"/>
                </a:lnTo>
                <a:lnTo>
                  <a:pt x="66" y="299"/>
                </a:lnTo>
                <a:lnTo>
                  <a:pt x="58" y="299"/>
                </a:lnTo>
                <a:lnTo>
                  <a:pt x="50" y="293"/>
                </a:lnTo>
                <a:lnTo>
                  <a:pt x="45" y="288"/>
                </a:lnTo>
                <a:lnTo>
                  <a:pt x="39" y="278"/>
                </a:lnTo>
                <a:lnTo>
                  <a:pt x="29" y="261"/>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50" name="Freeform 143"/>
          <p:cNvSpPr>
            <a:spLocks/>
          </p:cNvSpPr>
          <p:nvPr/>
        </p:nvSpPr>
        <p:spPr bwMode="auto">
          <a:xfrm>
            <a:off x="2343150" y="2446338"/>
            <a:ext cx="393700" cy="238125"/>
          </a:xfrm>
          <a:custGeom>
            <a:avLst/>
            <a:gdLst>
              <a:gd name="T0" fmla="*/ 231659 w 328"/>
              <a:gd name="T1" fmla="*/ 225792 h 251"/>
              <a:gd name="T2" fmla="*/ 223257 w 328"/>
              <a:gd name="T3" fmla="*/ 218202 h 251"/>
              <a:gd name="T4" fmla="*/ 213654 w 328"/>
              <a:gd name="T5" fmla="*/ 211561 h 251"/>
              <a:gd name="T6" fmla="*/ 204052 w 328"/>
              <a:gd name="T7" fmla="*/ 189741 h 251"/>
              <a:gd name="T8" fmla="*/ 198050 w 328"/>
              <a:gd name="T9" fmla="*/ 168870 h 251"/>
              <a:gd name="T10" fmla="*/ 165642 w 328"/>
              <a:gd name="T11" fmla="*/ 162229 h 251"/>
              <a:gd name="T12" fmla="*/ 156040 w 328"/>
              <a:gd name="T13" fmla="*/ 147049 h 251"/>
              <a:gd name="T14" fmla="*/ 123631 w 328"/>
              <a:gd name="T15" fmla="*/ 140408 h 251"/>
              <a:gd name="T16" fmla="*/ 91223 w 328"/>
              <a:gd name="T17" fmla="*/ 132819 h 251"/>
              <a:gd name="T18" fmla="*/ 48012 w 328"/>
              <a:gd name="T19" fmla="*/ 125229 h 251"/>
              <a:gd name="T20" fmla="*/ 33609 w 328"/>
              <a:gd name="T21" fmla="*/ 120486 h 251"/>
              <a:gd name="T22" fmla="*/ 20405 w 328"/>
              <a:gd name="T23" fmla="*/ 125229 h 251"/>
              <a:gd name="T24" fmla="*/ 13203 w 328"/>
              <a:gd name="T25" fmla="*/ 127127 h 251"/>
              <a:gd name="T26" fmla="*/ 8402 w 328"/>
              <a:gd name="T27" fmla="*/ 96768 h 251"/>
              <a:gd name="T28" fmla="*/ 0 w 328"/>
              <a:gd name="T29" fmla="*/ 51230 h 251"/>
              <a:gd name="T30" fmla="*/ 0 w 328"/>
              <a:gd name="T31" fmla="*/ 39846 h 251"/>
              <a:gd name="T32" fmla="*/ 0 w 328"/>
              <a:gd name="T33" fmla="*/ 27512 h 251"/>
              <a:gd name="T34" fmla="*/ 15604 w 328"/>
              <a:gd name="T35" fmla="*/ 23718 h 251"/>
              <a:gd name="T36" fmla="*/ 33609 w 328"/>
              <a:gd name="T37" fmla="*/ 9487 h 251"/>
              <a:gd name="T38" fmla="*/ 38410 w 328"/>
              <a:gd name="T39" fmla="*/ 0 h 251"/>
              <a:gd name="T40" fmla="*/ 68417 w 328"/>
              <a:gd name="T41" fmla="*/ 9487 h 251"/>
              <a:gd name="T42" fmla="*/ 91223 w 328"/>
              <a:gd name="T43" fmla="*/ 23718 h 251"/>
              <a:gd name="T44" fmla="*/ 91223 w 328"/>
              <a:gd name="T45" fmla="*/ 45538 h 251"/>
              <a:gd name="T46" fmla="*/ 130833 w 328"/>
              <a:gd name="T47" fmla="*/ 67358 h 251"/>
              <a:gd name="T48" fmla="*/ 171644 w 328"/>
              <a:gd name="T49" fmla="*/ 55025 h 251"/>
              <a:gd name="T50" fmla="*/ 168043 w 328"/>
              <a:gd name="T51" fmla="*/ 78743 h 251"/>
              <a:gd name="T52" fmla="*/ 171644 w 328"/>
              <a:gd name="T53" fmla="*/ 91076 h 251"/>
              <a:gd name="T54" fmla="*/ 195650 w 328"/>
              <a:gd name="T55" fmla="*/ 105306 h 251"/>
              <a:gd name="T56" fmla="*/ 213654 w 328"/>
              <a:gd name="T57" fmla="*/ 118588 h 251"/>
              <a:gd name="T58" fmla="*/ 243662 w 328"/>
              <a:gd name="T59" fmla="*/ 109101 h 251"/>
              <a:gd name="T60" fmla="*/ 266468 w 328"/>
              <a:gd name="T61" fmla="*/ 91076 h 251"/>
              <a:gd name="T62" fmla="*/ 273669 w 328"/>
              <a:gd name="T63" fmla="*/ 92973 h 251"/>
              <a:gd name="T64" fmla="*/ 296475 w 328"/>
              <a:gd name="T65" fmla="*/ 100563 h 251"/>
              <a:gd name="T66" fmla="*/ 306078 w 328"/>
              <a:gd name="T67" fmla="*/ 107204 h 251"/>
              <a:gd name="T68" fmla="*/ 336085 w 328"/>
              <a:gd name="T69" fmla="*/ 105306 h 251"/>
              <a:gd name="T70" fmla="*/ 346888 w 328"/>
              <a:gd name="T71" fmla="*/ 100563 h 251"/>
              <a:gd name="T72" fmla="*/ 358891 w 328"/>
              <a:gd name="T73" fmla="*/ 105306 h 251"/>
              <a:gd name="T74" fmla="*/ 368494 w 328"/>
              <a:gd name="T75" fmla="*/ 112896 h 251"/>
              <a:gd name="T76" fmla="*/ 376896 w 328"/>
              <a:gd name="T77" fmla="*/ 118588 h 251"/>
              <a:gd name="T78" fmla="*/ 388899 w 328"/>
              <a:gd name="T79" fmla="*/ 125229 h 251"/>
              <a:gd name="T80" fmla="*/ 393700 w 328"/>
              <a:gd name="T81" fmla="*/ 147049 h 251"/>
              <a:gd name="T82" fmla="*/ 376896 w 328"/>
              <a:gd name="T83" fmla="*/ 160331 h 251"/>
              <a:gd name="T84" fmla="*/ 346888 w 328"/>
              <a:gd name="T85" fmla="*/ 168870 h 251"/>
              <a:gd name="T86" fmla="*/ 338486 w 328"/>
              <a:gd name="T87" fmla="*/ 176459 h 251"/>
              <a:gd name="T88" fmla="*/ 331284 w 328"/>
              <a:gd name="T89" fmla="*/ 184049 h 251"/>
              <a:gd name="T90" fmla="*/ 321682 w 328"/>
              <a:gd name="T91" fmla="*/ 190690 h 251"/>
              <a:gd name="T92" fmla="*/ 313280 w 328"/>
              <a:gd name="T93" fmla="*/ 196382 h 251"/>
              <a:gd name="T94" fmla="*/ 303677 w 328"/>
              <a:gd name="T95" fmla="*/ 214407 h 251"/>
              <a:gd name="T96" fmla="*/ 278471 w 328"/>
              <a:gd name="T97" fmla="*/ 233381 h 251"/>
              <a:gd name="T98" fmla="*/ 255665 w 328"/>
              <a:gd name="T99" fmla="*/ 233381 h 2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28"/>
              <a:gd name="T151" fmla="*/ 0 h 251"/>
              <a:gd name="T152" fmla="*/ 328 w 328"/>
              <a:gd name="T153" fmla="*/ 251 h 2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28" h="251">
                <a:moveTo>
                  <a:pt x="197" y="242"/>
                </a:moveTo>
                <a:lnTo>
                  <a:pt x="195" y="240"/>
                </a:lnTo>
                <a:lnTo>
                  <a:pt x="193" y="238"/>
                </a:lnTo>
                <a:lnTo>
                  <a:pt x="190" y="234"/>
                </a:lnTo>
                <a:lnTo>
                  <a:pt x="188" y="232"/>
                </a:lnTo>
                <a:lnTo>
                  <a:pt x="186" y="230"/>
                </a:lnTo>
                <a:lnTo>
                  <a:pt x="184" y="226"/>
                </a:lnTo>
                <a:lnTo>
                  <a:pt x="180" y="225"/>
                </a:lnTo>
                <a:lnTo>
                  <a:pt x="178" y="223"/>
                </a:lnTo>
                <a:lnTo>
                  <a:pt x="176" y="219"/>
                </a:lnTo>
                <a:lnTo>
                  <a:pt x="174" y="217"/>
                </a:lnTo>
                <a:lnTo>
                  <a:pt x="170" y="200"/>
                </a:lnTo>
                <a:lnTo>
                  <a:pt x="168" y="184"/>
                </a:lnTo>
                <a:lnTo>
                  <a:pt x="166" y="180"/>
                </a:lnTo>
                <a:lnTo>
                  <a:pt x="165" y="178"/>
                </a:lnTo>
                <a:lnTo>
                  <a:pt x="151" y="177"/>
                </a:lnTo>
                <a:lnTo>
                  <a:pt x="140" y="175"/>
                </a:lnTo>
                <a:lnTo>
                  <a:pt x="138" y="171"/>
                </a:lnTo>
                <a:lnTo>
                  <a:pt x="136" y="169"/>
                </a:lnTo>
                <a:lnTo>
                  <a:pt x="132" y="161"/>
                </a:lnTo>
                <a:lnTo>
                  <a:pt x="130" y="155"/>
                </a:lnTo>
                <a:lnTo>
                  <a:pt x="128" y="152"/>
                </a:lnTo>
                <a:lnTo>
                  <a:pt x="124" y="150"/>
                </a:lnTo>
                <a:lnTo>
                  <a:pt x="103" y="148"/>
                </a:lnTo>
                <a:lnTo>
                  <a:pt x="82" y="146"/>
                </a:lnTo>
                <a:lnTo>
                  <a:pt x="78" y="142"/>
                </a:lnTo>
                <a:lnTo>
                  <a:pt x="76" y="140"/>
                </a:lnTo>
                <a:lnTo>
                  <a:pt x="59" y="138"/>
                </a:lnTo>
                <a:lnTo>
                  <a:pt x="44" y="134"/>
                </a:lnTo>
                <a:lnTo>
                  <a:pt x="40" y="132"/>
                </a:lnTo>
                <a:lnTo>
                  <a:pt x="38" y="130"/>
                </a:lnTo>
                <a:lnTo>
                  <a:pt x="36" y="129"/>
                </a:lnTo>
                <a:lnTo>
                  <a:pt x="28" y="127"/>
                </a:lnTo>
                <a:lnTo>
                  <a:pt x="23" y="129"/>
                </a:lnTo>
                <a:lnTo>
                  <a:pt x="19" y="130"/>
                </a:lnTo>
                <a:lnTo>
                  <a:pt x="17" y="132"/>
                </a:lnTo>
                <a:lnTo>
                  <a:pt x="15" y="134"/>
                </a:lnTo>
                <a:lnTo>
                  <a:pt x="13" y="134"/>
                </a:lnTo>
                <a:lnTo>
                  <a:pt x="11" y="134"/>
                </a:lnTo>
                <a:lnTo>
                  <a:pt x="9" y="130"/>
                </a:lnTo>
                <a:lnTo>
                  <a:pt x="9" y="125"/>
                </a:lnTo>
                <a:lnTo>
                  <a:pt x="7" y="102"/>
                </a:lnTo>
                <a:lnTo>
                  <a:pt x="3" y="58"/>
                </a:lnTo>
                <a:lnTo>
                  <a:pt x="1" y="56"/>
                </a:lnTo>
                <a:lnTo>
                  <a:pt x="0" y="54"/>
                </a:lnTo>
                <a:lnTo>
                  <a:pt x="0" y="50"/>
                </a:lnTo>
                <a:lnTo>
                  <a:pt x="0" y="48"/>
                </a:lnTo>
                <a:lnTo>
                  <a:pt x="0" y="42"/>
                </a:lnTo>
                <a:lnTo>
                  <a:pt x="0" y="38"/>
                </a:lnTo>
                <a:lnTo>
                  <a:pt x="0" y="35"/>
                </a:lnTo>
                <a:lnTo>
                  <a:pt x="0" y="29"/>
                </a:lnTo>
                <a:lnTo>
                  <a:pt x="3" y="29"/>
                </a:lnTo>
                <a:lnTo>
                  <a:pt x="9" y="29"/>
                </a:lnTo>
                <a:lnTo>
                  <a:pt x="13" y="25"/>
                </a:lnTo>
                <a:lnTo>
                  <a:pt x="19" y="19"/>
                </a:lnTo>
                <a:lnTo>
                  <a:pt x="23" y="13"/>
                </a:lnTo>
                <a:lnTo>
                  <a:pt x="28" y="10"/>
                </a:lnTo>
                <a:lnTo>
                  <a:pt x="28" y="4"/>
                </a:lnTo>
                <a:lnTo>
                  <a:pt x="28" y="0"/>
                </a:lnTo>
                <a:lnTo>
                  <a:pt x="32" y="0"/>
                </a:lnTo>
                <a:lnTo>
                  <a:pt x="38" y="0"/>
                </a:lnTo>
                <a:lnTo>
                  <a:pt x="48" y="4"/>
                </a:lnTo>
                <a:lnTo>
                  <a:pt x="57" y="10"/>
                </a:lnTo>
                <a:lnTo>
                  <a:pt x="67" y="13"/>
                </a:lnTo>
                <a:lnTo>
                  <a:pt x="76" y="19"/>
                </a:lnTo>
                <a:lnTo>
                  <a:pt x="76" y="25"/>
                </a:lnTo>
                <a:lnTo>
                  <a:pt x="76" y="29"/>
                </a:lnTo>
                <a:lnTo>
                  <a:pt x="76" y="38"/>
                </a:lnTo>
                <a:lnTo>
                  <a:pt x="76" y="48"/>
                </a:lnTo>
                <a:lnTo>
                  <a:pt x="84" y="60"/>
                </a:lnTo>
                <a:lnTo>
                  <a:pt x="94" y="71"/>
                </a:lnTo>
                <a:lnTo>
                  <a:pt x="109" y="71"/>
                </a:lnTo>
                <a:lnTo>
                  <a:pt x="120" y="71"/>
                </a:lnTo>
                <a:lnTo>
                  <a:pt x="132" y="67"/>
                </a:lnTo>
                <a:lnTo>
                  <a:pt x="143" y="58"/>
                </a:lnTo>
                <a:lnTo>
                  <a:pt x="143" y="67"/>
                </a:lnTo>
                <a:lnTo>
                  <a:pt x="143" y="77"/>
                </a:lnTo>
                <a:lnTo>
                  <a:pt x="140" y="83"/>
                </a:lnTo>
                <a:lnTo>
                  <a:pt x="136" y="86"/>
                </a:lnTo>
                <a:lnTo>
                  <a:pt x="140" y="92"/>
                </a:lnTo>
                <a:lnTo>
                  <a:pt x="143" y="96"/>
                </a:lnTo>
                <a:lnTo>
                  <a:pt x="149" y="102"/>
                </a:lnTo>
                <a:lnTo>
                  <a:pt x="153" y="106"/>
                </a:lnTo>
                <a:lnTo>
                  <a:pt x="163" y="111"/>
                </a:lnTo>
                <a:lnTo>
                  <a:pt x="174" y="117"/>
                </a:lnTo>
                <a:lnTo>
                  <a:pt x="174" y="121"/>
                </a:lnTo>
                <a:lnTo>
                  <a:pt x="178" y="125"/>
                </a:lnTo>
                <a:lnTo>
                  <a:pt x="186" y="125"/>
                </a:lnTo>
                <a:lnTo>
                  <a:pt x="203" y="125"/>
                </a:lnTo>
                <a:lnTo>
                  <a:pt x="203" y="115"/>
                </a:lnTo>
                <a:lnTo>
                  <a:pt x="203" y="106"/>
                </a:lnTo>
                <a:lnTo>
                  <a:pt x="213" y="102"/>
                </a:lnTo>
                <a:lnTo>
                  <a:pt x="222" y="96"/>
                </a:lnTo>
                <a:lnTo>
                  <a:pt x="224" y="96"/>
                </a:lnTo>
                <a:lnTo>
                  <a:pt x="226" y="96"/>
                </a:lnTo>
                <a:lnTo>
                  <a:pt x="228" y="98"/>
                </a:lnTo>
                <a:lnTo>
                  <a:pt x="232" y="102"/>
                </a:lnTo>
                <a:lnTo>
                  <a:pt x="237" y="104"/>
                </a:lnTo>
                <a:lnTo>
                  <a:pt x="247" y="106"/>
                </a:lnTo>
                <a:lnTo>
                  <a:pt x="249" y="109"/>
                </a:lnTo>
                <a:lnTo>
                  <a:pt x="251" y="111"/>
                </a:lnTo>
                <a:lnTo>
                  <a:pt x="255" y="113"/>
                </a:lnTo>
                <a:lnTo>
                  <a:pt x="264" y="115"/>
                </a:lnTo>
                <a:lnTo>
                  <a:pt x="276" y="113"/>
                </a:lnTo>
                <a:lnTo>
                  <a:pt x="280" y="111"/>
                </a:lnTo>
                <a:lnTo>
                  <a:pt x="282" y="109"/>
                </a:lnTo>
                <a:lnTo>
                  <a:pt x="285" y="106"/>
                </a:lnTo>
                <a:lnTo>
                  <a:pt x="289" y="106"/>
                </a:lnTo>
                <a:lnTo>
                  <a:pt x="295" y="106"/>
                </a:lnTo>
                <a:lnTo>
                  <a:pt x="297" y="109"/>
                </a:lnTo>
                <a:lnTo>
                  <a:pt x="299" y="111"/>
                </a:lnTo>
                <a:lnTo>
                  <a:pt x="301" y="113"/>
                </a:lnTo>
                <a:lnTo>
                  <a:pt x="305" y="117"/>
                </a:lnTo>
                <a:lnTo>
                  <a:pt x="307" y="119"/>
                </a:lnTo>
                <a:lnTo>
                  <a:pt x="308" y="121"/>
                </a:lnTo>
                <a:lnTo>
                  <a:pt x="310" y="123"/>
                </a:lnTo>
                <a:lnTo>
                  <a:pt x="314" y="125"/>
                </a:lnTo>
                <a:lnTo>
                  <a:pt x="316" y="129"/>
                </a:lnTo>
                <a:lnTo>
                  <a:pt x="318" y="130"/>
                </a:lnTo>
                <a:lnTo>
                  <a:pt x="324" y="132"/>
                </a:lnTo>
                <a:lnTo>
                  <a:pt x="328" y="134"/>
                </a:lnTo>
                <a:lnTo>
                  <a:pt x="328" y="144"/>
                </a:lnTo>
                <a:lnTo>
                  <a:pt x="328" y="155"/>
                </a:lnTo>
                <a:lnTo>
                  <a:pt x="324" y="159"/>
                </a:lnTo>
                <a:lnTo>
                  <a:pt x="318" y="165"/>
                </a:lnTo>
                <a:lnTo>
                  <a:pt x="314" y="169"/>
                </a:lnTo>
                <a:lnTo>
                  <a:pt x="308" y="175"/>
                </a:lnTo>
                <a:lnTo>
                  <a:pt x="299" y="177"/>
                </a:lnTo>
                <a:lnTo>
                  <a:pt x="289" y="178"/>
                </a:lnTo>
                <a:lnTo>
                  <a:pt x="287" y="180"/>
                </a:lnTo>
                <a:lnTo>
                  <a:pt x="285" y="184"/>
                </a:lnTo>
                <a:lnTo>
                  <a:pt x="282" y="186"/>
                </a:lnTo>
                <a:lnTo>
                  <a:pt x="280" y="188"/>
                </a:lnTo>
                <a:lnTo>
                  <a:pt x="278" y="190"/>
                </a:lnTo>
                <a:lnTo>
                  <a:pt x="276" y="194"/>
                </a:lnTo>
                <a:lnTo>
                  <a:pt x="272" y="196"/>
                </a:lnTo>
                <a:lnTo>
                  <a:pt x="270" y="198"/>
                </a:lnTo>
                <a:lnTo>
                  <a:pt x="268" y="201"/>
                </a:lnTo>
                <a:lnTo>
                  <a:pt x="264" y="203"/>
                </a:lnTo>
                <a:lnTo>
                  <a:pt x="262" y="205"/>
                </a:lnTo>
                <a:lnTo>
                  <a:pt x="261" y="207"/>
                </a:lnTo>
                <a:lnTo>
                  <a:pt x="259" y="211"/>
                </a:lnTo>
                <a:lnTo>
                  <a:pt x="255" y="213"/>
                </a:lnTo>
                <a:lnTo>
                  <a:pt x="253" y="226"/>
                </a:lnTo>
                <a:lnTo>
                  <a:pt x="251" y="242"/>
                </a:lnTo>
                <a:lnTo>
                  <a:pt x="241" y="244"/>
                </a:lnTo>
                <a:lnTo>
                  <a:pt x="232" y="246"/>
                </a:lnTo>
                <a:lnTo>
                  <a:pt x="228" y="249"/>
                </a:lnTo>
                <a:lnTo>
                  <a:pt x="226" y="251"/>
                </a:lnTo>
                <a:lnTo>
                  <a:pt x="213" y="246"/>
                </a:lnTo>
                <a:lnTo>
                  <a:pt x="197" y="242"/>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51" name="Freeform 144"/>
          <p:cNvSpPr>
            <a:spLocks/>
          </p:cNvSpPr>
          <p:nvPr/>
        </p:nvSpPr>
        <p:spPr bwMode="auto">
          <a:xfrm>
            <a:off x="2552700" y="2135188"/>
            <a:ext cx="474663" cy="482600"/>
          </a:xfrm>
          <a:custGeom>
            <a:avLst/>
            <a:gdLst>
              <a:gd name="T0" fmla="*/ 391746 w 395"/>
              <a:gd name="T1" fmla="*/ 285601 h 512"/>
              <a:gd name="T2" fmla="*/ 416982 w 395"/>
              <a:gd name="T3" fmla="*/ 175320 h 512"/>
              <a:gd name="T4" fmla="*/ 471057 w 395"/>
              <a:gd name="T5" fmla="*/ 99913 h 512"/>
              <a:gd name="T6" fmla="*/ 472259 w 395"/>
              <a:gd name="T7" fmla="*/ 66923 h 512"/>
              <a:gd name="T8" fmla="*/ 461444 w 395"/>
              <a:gd name="T9" fmla="*/ 31105 h 512"/>
              <a:gd name="T10" fmla="*/ 438612 w 395"/>
              <a:gd name="T11" fmla="*/ 21679 h 512"/>
              <a:gd name="T12" fmla="*/ 426595 w 395"/>
              <a:gd name="T13" fmla="*/ 12254 h 512"/>
              <a:gd name="T14" fmla="*/ 410973 w 395"/>
              <a:gd name="T15" fmla="*/ 0 h 512"/>
              <a:gd name="T16" fmla="*/ 386940 w 395"/>
              <a:gd name="T17" fmla="*/ 5655 h 512"/>
              <a:gd name="T18" fmla="*/ 376125 w 395"/>
              <a:gd name="T19" fmla="*/ 29220 h 512"/>
              <a:gd name="T20" fmla="*/ 359301 w 395"/>
              <a:gd name="T21" fmla="*/ 32990 h 512"/>
              <a:gd name="T22" fmla="*/ 341276 w 395"/>
              <a:gd name="T23" fmla="*/ 37703 h 512"/>
              <a:gd name="T24" fmla="*/ 318444 w 395"/>
              <a:gd name="T25" fmla="*/ 50899 h 512"/>
              <a:gd name="T26" fmla="*/ 295612 w 395"/>
              <a:gd name="T27" fmla="*/ 74464 h 512"/>
              <a:gd name="T28" fmla="*/ 283596 w 395"/>
              <a:gd name="T29" fmla="*/ 86717 h 512"/>
              <a:gd name="T30" fmla="*/ 260764 w 395"/>
              <a:gd name="T31" fmla="*/ 115937 h 512"/>
              <a:gd name="T32" fmla="*/ 245142 w 395"/>
              <a:gd name="T33" fmla="*/ 143272 h 512"/>
              <a:gd name="T34" fmla="*/ 215100 w 395"/>
              <a:gd name="T35" fmla="*/ 169664 h 512"/>
              <a:gd name="T36" fmla="*/ 195873 w 395"/>
              <a:gd name="T37" fmla="*/ 179090 h 512"/>
              <a:gd name="T38" fmla="*/ 195873 w 395"/>
              <a:gd name="T39" fmla="*/ 224334 h 512"/>
              <a:gd name="T40" fmla="*/ 180251 w 395"/>
              <a:gd name="T41" fmla="*/ 242243 h 512"/>
              <a:gd name="T42" fmla="*/ 157420 w 395"/>
              <a:gd name="T43" fmla="*/ 251668 h 512"/>
              <a:gd name="T44" fmla="*/ 108151 w 395"/>
              <a:gd name="T45" fmla="*/ 260152 h 512"/>
              <a:gd name="T46" fmla="*/ 74504 w 395"/>
              <a:gd name="T47" fmla="*/ 265807 h 512"/>
              <a:gd name="T48" fmla="*/ 39655 w 395"/>
              <a:gd name="T49" fmla="*/ 265807 h 512"/>
              <a:gd name="T50" fmla="*/ 0 w 395"/>
              <a:gd name="T51" fmla="*/ 269577 h 512"/>
              <a:gd name="T52" fmla="*/ 12017 w 395"/>
              <a:gd name="T53" fmla="*/ 287486 h 512"/>
              <a:gd name="T54" fmla="*/ 34849 w 395"/>
              <a:gd name="T55" fmla="*/ 287486 h 512"/>
              <a:gd name="T56" fmla="*/ 85319 w 395"/>
              <a:gd name="T57" fmla="*/ 293142 h 512"/>
              <a:gd name="T58" fmla="*/ 97336 w 395"/>
              <a:gd name="T59" fmla="*/ 311051 h 512"/>
              <a:gd name="T60" fmla="*/ 78109 w 395"/>
              <a:gd name="T61" fmla="*/ 334615 h 512"/>
              <a:gd name="T62" fmla="*/ 75706 w 395"/>
              <a:gd name="T63" fmla="*/ 358180 h 512"/>
              <a:gd name="T64" fmla="*/ 78109 w 395"/>
              <a:gd name="T65" fmla="*/ 372318 h 512"/>
              <a:gd name="T66" fmla="*/ 69697 w 395"/>
              <a:gd name="T67" fmla="*/ 387400 h 512"/>
              <a:gd name="T68" fmla="*/ 72101 w 395"/>
              <a:gd name="T69" fmla="*/ 407194 h 512"/>
              <a:gd name="T70" fmla="*/ 105747 w 395"/>
              <a:gd name="T71" fmla="*/ 417562 h 512"/>
              <a:gd name="T72" fmla="*/ 129781 w 395"/>
              <a:gd name="T73" fmla="*/ 413792 h 512"/>
              <a:gd name="T74" fmla="*/ 152613 w 395"/>
              <a:gd name="T75" fmla="*/ 417562 h 512"/>
              <a:gd name="T76" fmla="*/ 187461 w 395"/>
              <a:gd name="T77" fmla="*/ 443012 h 512"/>
              <a:gd name="T78" fmla="*/ 177848 w 395"/>
              <a:gd name="T79" fmla="*/ 462806 h 512"/>
              <a:gd name="T80" fmla="*/ 180251 w 395"/>
              <a:gd name="T81" fmla="*/ 478830 h 512"/>
              <a:gd name="T82" fmla="*/ 217503 w 395"/>
              <a:gd name="T83" fmla="*/ 477887 h 512"/>
              <a:gd name="T84" fmla="*/ 253554 w 395"/>
              <a:gd name="T85" fmla="*/ 464691 h 512"/>
              <a:gd name="T86" fmla="*/ 295612 w 395"/>
              <a:gd name="T87" fmla="*/ 476002 h 512"/>
              <a:gd name="T88" fmla="*/ 316041 w 395"/>
              <a:gd name="T89" fmla="*/ 462806 h 512"/>
              <a:gd name="T90" fmla="*/ 328058 w 395"/>
              <a:gd name="T91" fmla="*/ 450552 h 512"/>
              <a:gd name="T92" fmla="*/ 338873 w 395"/>
              <a:gd name="T93" fmla="*/ 435471 h 512"/>
              <a:gd name="T94" fmla="*/ 350889 w 395"/>
              <a:gd name="T95" fmla="*/ 423217 h 512"/>
              <a:gd name="T96" fmla="*/ 355696 w 395"/>
              <a:gd name="T97" fmla="*/ 413792 h 512"/>
              <a:gd name="T98" fmla="*/ 343679 w 395"/>
              <a:gd name="T99" fmla="*/ 403423 h 512"/>
              <a:gd name="T100" fmla="*/ 336469 w 395"/>
              <a:gd name="T101" fmla="*/ 379859 h 512"/>
              <a:gd name="T102" fmla="*/ 368915 w 395"/>
              <a:gd name="T103" fmla="*/ 322362 h 5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95"/>
              <a:gd name="T157" fmla="*/ 0 h 512"/>
              <a:gd name="T158" fmla="*/ 395 w 395"/>
              <a:gd name="T159" fmla="*/ 512 h 5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95" h="512">
                <a:moveTo>
                  <a:pt x="311" y="330"/>
                </a:moveTo>
                <a:lnTo>
                  <a:pt x="321" y="330"/>
                </a:lnTo>
                <a:lnTo>
                  <a:pt x="328" y="330"/>
                </a:lnTo>
                <a:lnTo>
                  <a:pt x="326" y="303"/>
                </a:lnTo>
                <a:lnTo>
                  <a:pt x="326" y="276"/>
                </a:lnTo>
                <a:lnTo>
                  <a:pt x="324" y="249"/>
                </a:lnTo>
                <a:lnTo>
                  <a:pt x="322" y="223"/>
                </a:lnTo>
                <a:lnTo>
                  <a:pt x="347" y="186"/>
                </a:lnTo>
                <a:lnTo>
                  <a:pt x="370" y="157"/>
                </a:lnTo>
                <a:lnTo>
                  <a:pt x="378" y="144"/>
                </a:lnTo>
                <a:lnTo>
                  <a:pt x="386" y="127"/>
                </a:lnTo>
                <a:lnTo>
                  <a:pt x="392" y="106"/>
                </a:lnTo>
                <a:lnTo>
                  <a:pt x="395" y="79"/>
                </a:lnTo>
                <a:lnTo>
                  <a:pt x="395" y="77"/>
                </a:lnTo>
                <a:lnTo>
                  <a:pt x="395" y="73"/>
                </a:lnTo>
                <a:lnTo>
                  <a:pt x="393" y="71"/>
                </a:lnTo>
                <a:lnTo>
                  <a:pt x="392" y="69"/>
                </a:lnTo>
                <a:lnTo>
                  <a:pt x="388" y="52"/>
                </a:lnTo>
                <a:lnTo>
                  <a:pt x="386" y="35"/>
                </a:lnTo>
                <a:lnTo>
                  <a:pt x="384" y="33"/>
                </a:lnTo>
                <a:lnTo>
                  <a:pt x="382" y="31"/>
                </a:lnTo>
                <a:lnTo>
                  <a:pt x="374" y="27"/>
                </a:lnTo>
                <a:lnTo>
                  <a:pt x="367" y="25"/>
                </a:lnTo>
                <a:lnTo>
                  <a:pt x="365" y="23"/>
                </a:lnTo>
                <a:lnTo>
                  <a:pt x="363" y="21"/>
                </a:lnTo>
                <a:lnTo>
                  <a:pt x="359" y="17"/>
                </a:lnTo>
                <a:lnTo>
                  <a:pt x="357" y="15"/>
                </a:lnTo>
                <a:lnTo>
                  <a:pt x="355" y="13"/>
                </a:lnTo>
                <a:lnTo>
                  <a:pt x="353" y="12"/>
                </a:lnTo>
                <a:lnTo>
                  <a:pt x="349" y="6"/>
                </a:lnTo>
                <a:lnTo>
                  <a:pt x="347" y="0"/>
                </a:lnTo>
                <a:lnTo>
                  <a:pt x="342" y="0"/>
                </a:lnTo>
                <a:lnTo>
                  <a:pt x="338" y="0"/>
                </a:lnTo>
                <a:lnTo>
                  <a:pt x="332" y="0"/>
                </a:lnTo>
                <a:lnTo>
                  <a:pt x="328" y="0"/>
                </a:lnTo>
                <a:lnTo>
                  <a:pt x="322" y="6"/>
                </a:lnTo>
                <a:lnTo>
                  <a:pt x="319" y="12"/>
                </a:lnTo>
                <a:lnTo>
                  <a:pt x="319" y="21"/>
                </a:lnTo>
                <a:lnTo>
                  <a:pt x="319" y="31"/>
                </a:lnTo>
                <a:lnTo>
                  <a:pt x="313" y="31"/>
                </a:lnTo>
                <a:lnTo>
                  <a:pt x="309" y="31"/>
                </a:lnTo>
                <a:lnTo>
                  <a:pt x="303" y="31"/>
                </a:lnTo>
                <a:lnTo>
                  <a:pt x="299" y="31"/>
                </a:lnTo>
                <a:lnTo>
                  <a:pt x="299" y="35"/>
                </a:lnTo>
                <a:lnTo>
                  <a:pt x="299" y="40"/>
                </a:lnTo>
                <a:lnTo>
                  <a:pt x="294" y="40"/>
                </a:lnTo>
                <a:lnTo>
                  <a:pt x="290" y="40"/>
                </a:lnTo>
                <a:lnTo>
                  <a:pt x="284" y="40"/>
                </a:lnTo>
                <a:lnTo>
                  <a:pt x="280" y="40"/>
                </a:lnTo>
                <a:lnTo>
                  <a:pt x="275" y="44"/>
                </a:lnTo>
                <a:lnTo>
                  <a:pt x="271" y="50"/>
                </a:lnTo>
                <a:lnTo>
                  <a:pt x="265" y="54"/>
                </a:lnTo>
                <a:lnTo>
                  <a:pt x="261" y="59"/>
                </a:lnTo>
                <a:lnTo>
                  <a:pt x="255" y="69"/>
                </a:lnTo>
                <a:lnTo>
                  <a:pt x="252" y="79"/>
                </a:lnTo>
                <a:lnTo>
                  <a:pt x="246" y="79"/>
                </a:lnTo>
                <a:lnTo>
                  <a:pt x="242" y="79"/>
                </a:lnTo>
                <a:lnTo>
                  <a:pt x="242" y="83"/>
                </a:lnTo>
                <a:lnTo>
                  <a:pt x="242" y="88"/>
                </a:lnTo>
                <a:lnTo>
                  <a:pt x="236" y="92"/>
                </a:lnTo>
                <a:lnTo>
                  <a:pt x="232" y="98"/>
                </a:lnTo>
                <a:lnTo>
                  <a:pt x="227" y="107"/>
                </a:lnTo>
                <a:lnTo>
                  <a:pt x="223" y="117"/>
                </a:lnTo>
                <a:lnTo>
                  <a:pt x="217" y="123"/>
                </a:lnTo>
                <a:lnTo>
                  <a:pt x="211" y="127"/>
                </a:lnTo>
                <a:lnTo>
                  <a:pt x="211" y="132"/>
                </a:lnTo>
                <a:lnTo>
                  <a:pt x="211" y="136"/>
                </a:lnTo>
                <a:lnTo>
                  <a:pt x="204" y="152"/>
                </a:lnTo>
                <a:lnTo>
                  <a:pt x="194" y="165"/>
                </a:lnTo>
                <a:lnTo>
                  <a:pt x="188" y="171"/>
                </a:lnTo>
                <a:lnTo>
                  <a:pt x="182" y="175"/>
                </a:lnTo>
                <a:lnTo>
                  <a:pt x="179" y="180"/>
                </a:lnTo>
                <a:lnTo>
                  <a:pt x="173" y="184"/>
                </a:lnTo>
                <a:lnTo>
                  <a:pt x="169" y="184"/>
                </a:lnTo>
                <a:lnTo>
                  <a:pt x="163" y="184"/>
                </a:lnTo>
                <a:lnTo>
                  <a:pt x="163" y="190"/>
                </a:lnTo>
                <a:lnTo>
                  <a:pt x="163" y="194"/>
                </a:lnTo>
                <a:lnTo>
                  <a:pt x="163" y="213"/>
                </a:lnTo>
                <a:lnTo>
                  <a:pt x="163" y="232"/>
                </a:lnTo>
                <a:lnTo>
                  <a:pt x="163" y="238"/>
                </a:lnTo>
                <a:lnTo>
                  <a:pt x="163" y="244"/>
                </a:lnTo>
                <a:lnTo>
                  <a:pt x="159" y="248"/>
                </a:lnTo>
                <a:lnTo>
                  <a:pt x="154" y="253"/>
                </a:lnTo>
                <a:lnTo>
                  <a:pt x="150" y="257"/>
                </a:lnTo>
                <a:lnTo>
                  <a:pt x="144" y="263"/>
                </a:lnTo>
                <a:lnTo>
                  <a:pt x="140" y="263"/>
                </a:lnTo>
                <a:lnTo>
                  <a:pt x="134" y="263"/>
                </a:lnTo>
                <a:lnTo>
                  <a:pt x="131" y="267"/>
                </a:lnTo>
                <a:lnTo>
                  <a:pt x="125" y="272"/>
                </a:lnTo>
                <a:lnTo>
                  <a:pt x="111" y="272"/>
                </a:lnTo>
                <a:lnTo>
                  <a:pt x="96" y="272"/>
                </a:lnTo>
                <a:lnTo>
                  <a:pt x="90" y="276"/>
                </a:lnTo>
                <a:lnTo>
                  <a:pt x="87" y="282"/>
                </a:lnTo>
                <a:lnTo>
                  <a:pt x="77" y="282"/>
                </a:lnTo>
                <a:lnTo>
                  <a:pt x="67" y="282"/>
                </a:lnTo>
                <a:lnTo>
                  <a:pt x="62" y="282"/>
                </a:lnTo>
                <a:lnTo>
                  <a:pt x="58" y="282"/>
                </a:lnTo>
                <a:lnTo>
                  <a:pt x="48" y="282"/>
                </a:lnTo>
                <a:lnTo>
                  <a:pt x="39" y="282"/>
                </a:lnTo>
                <a:lnTo>
                  <a:pt x="33" y="282"/>
                </a:lnTo>
                <a:lnTo>
                  <a:pt x="29" y="282"/>
                </a:lnTo>
                <a:lnTo>
                  <a:pt x="14" y="282"/>
                </a:lnTo>
                <a:lnTo>
                  <a:pt x="0" y="282"/>
                </a:lnTo>
                <a:lnTo>
                  <a:pt x="0" y="286"/>
                </a:lnTo>
                <a:lnTo>
                  <a:pt x="0" y="292"/>
                </a:lnTo>
                <a:lnTo>
                  <a:pt x="4" y="295"/>
                </a:lnTo>
                <a:lnTo>
                  <a:pt x="10" y="301"/>
                </a:lnTo>
                <a:lnTo>
                  <a:pt x="10" y="305"/>
                </a:lnTo>
                <a:lnTo>
                  <a:pt x="10" y="311"/>
                </a:lnTo>
                <a:lnTo>
                  <a:pt x="14" y="311"/>
                </a:lnTo>
                <a:lnTo>
                  <a:pt x="19" y="311"/>
                </a:lnTo>
                <a:lnTo>
                  <a:pt x="29" y="305"/>
                </a:lnTo>
                <a:lnTo>
                  <a:pt x="39" y="301"/>
                </a:lnTo>
                <a:lnTo>
                  <a:pt x="52" y="305"/>
                </a:lnTo>
                <a:lnTo>
                  <a:pt x="67" y="311"/>
                </a:lnTo>
                <a:lnTo>
                  <a:pt x="71" y="311"/>
                </a:lnTo>
                <a:lnTo>
                  <a:pt x="77" y="311"/>
                </a:lnTo>
                <a:lnTo>
                  <a:pt x="81" y="315"/>
                </a:lnTo>
                <a:lnTo>
                  <a:pt x="87" y="320"/>
                </a:lnTo>
                <a:lnTo>
                  <a:pt x="81" y="330"/>
                </a:lnTo>
                <a:lnTo>
                  <a:pt x="77" y="340"/>
                </a:lnTo>
                <a:lnTo>
                  <a:pt x="71" y="340"/>
                </a:lnTo>
                <a:lnTo>
                  <a:pt x="67" y="340"/>
                </a:lnTo>
                <a:lnTo>
                  <a:pt x="65" y="355"/>
                </a:lnTo>
                <a:lnTo>
                  <a:pt x="67" y="366"/>
                </a:lnTo>
                <a:lnTo>
                  <a:pt x="67" y="370"/>
                </a:lnTo>
                <a:lnTo>
                  <a:pt x="65" y="374"/>
                </a:lnTo>
                <a:lnTo>
                  <a:pt x="63" y="380"/>
                </a:lnTo>
                <a:lnTo>
                  <a:pt x="65" y="384"/>
                </a:lnTo>
                <a:lnTo>
                  <a:pt x="69" y="388"/>
                </a:lnTo>
                <a:lnTo>
                  <a:pt x="67" y="391"/>
                </a:lnTo>
                <a:lnTo>
                  <a:pt x="65" y="395"/>
                </a:lnTo>
                <a:lnTo>
                  <a:pt x="62" y="397"/>
                </a:lnTo>
                <a:lnTo>
                  <a:pt x="58" y="401"/>
                </a:lnTo>
                <a:lnTo>
                  <a:pt x="56" y="405"/>
                </a:lnTo>
                <a:lnTo>
                  <a:pt x="58" y="411"/>
                </a:lnTo>
                <a:lnTo>
                  <a:pt x="65" y="416"/>
                </a:lnTo>
                <a:lnTo>
                  <a:pt x="58" y="420"/>
                </a:lnTo>
                <a:lnTo>
                  <a:pt x="52" y="426"/>
                </a:lnTo>
                <a:lnTo>
                  <a:pt x="60" y="432"/>
                </a:lnTo>
                <a:lnTo>
                  <a:pt x="73" y="437"/>
                </a:lnTo>
                <a:lnTo>
                  <a:pt x="77" y="439"/>
                </a:lnTo>
                <a:lnTo>
                  <a:pt x="81" y="443"/>
                </a:lnTo>
                <a:lnTo>
                  <a:pt x="88" y="443"/>
                </a:lnTo>
                <a:lnTo>
                  <a:pt x="96" y="445"/>
                </a:lnTo>
                <a:lnTo>
                  <a:pt x="100" y="443"/>
                </a:lnTo>
                <a:lnTo>
                  <a:pt x="106" y="443"/>
                </a:lnTo>
                <a:lnTo>
                  <a:pt x="108" y="439"/>
                </a:lnTo>
                <a:lnTo>
                  <a:pt x="110" y="436"/>
                </a:lnTo>
                <a:lnTo>
                  <a:pt x="115" y="436"/>
                </a:lnTo>
                <a:lnTo>
                  <a:pt x="119" y="436"/>
                </a:lnTo>
                <a:lnTo>
                  <a:pt x="127" y="443"/>
                </a:lnTo>
                <a:lnTo>
                  <a:pt x="134" y="451"/>
                </a:lnTo>
                <a:lnTo>
                  <a:pt x="144" y="459"/>
                </a:lnTo>
                <a:lnTo>
                  <a:pt x="152" y="466"/>
                </a:lnTo>
                <a:lnTo>
                  <a:pt x="156" y="470"/>
                </a:lnTo>
                <a:lnTo>
                  <a:pt x="156" y="474"/>
                </a:lnTo>
                <a:lnTo>
                  <a:pt x="152" y="482"/>
                </a:lnTo>
                <a:lnTo>
                  <a:pt x="148" y="487"/>
                </a:lnTo>
                <a:lnTo>
                  <a:pt x="148" y="491"/>
                </a:lnTo>
                <a:lnTo>
                  <a:pt x="148" y="493"/>
                </a:lnTo>
                <a:lnTo>
                  <a:pt x="146" y="499"/>
                </a:lnTo>
                <a:lnTo>
                  <a:pt x="146" y="503"/>
                </a:lnTo>
                <a:lnTo>
                  <a:pt x="150" y="508"/>
                </a:lnTo>
                <a:lnTo>
                  <a:pt x="157" y="510"/>
                </a:lnTo>
                <a:lnTo>
                  <a:pt x="167" y="512"/>
                </a:lnTo>
                <a:lnTo>
                  <a:pt x="179" y="510"/>
                </a:lnTo>
                <a:lnTo>
                  <a:pt x="181" y="507"/>
                </a:lnTo>
                <a:lnTo>
                  <a:pt x="182" y="503"/>
                </a:lnTo>
                <a:lnTo>
                  <a:pt x="188" y="499"/>
                </a:lnTo>
                <a:lnTo>
                  <a:pt x="194" y="493"/>
                </a:lnTo>
                <a:lnTo>
                  <a:pt x="211" y="493"/>
                </a:lnTo>
                <a:lnTo>
                  <a:pt x="221" y="495"/>
                </a:lnTo>
                <a:lnTo>
                  <a:pt x="227" y="499"/>
                </a:lnTo>
                <a:lnTo>
                  <a:pt x="236" y="505"/>
                </a:lnTo>
                <a:lnTo>
                  <a:pt x="246" y="505"/>
                </a:lnTo>
                <a:lnTo>
                  <a:pt x="255" y="505"/>
                </a:lnTo>
                <a:lnTo>
                  <a:pt x="257" y="501"/>
                </a:lnTo>
                <a:lnTo>
                  <a:pt x="261" y="499"/>
                </a:lnTo>
                <a:lnTo>
                  <a:pt x="263" y="491"/>
                </a:lnTo>
                <a:lnTo>
                  <a:pt x="265" y="485"/>
                </a:lnTo>
                <a:lnTo>
                  <a:pt x="267" y="482"/>
                </a:lnTo>
                <a:lnTo>
                  <a:pt x="271" y="480"/>
                </a:lnTo>
                <a:lnTo>
                  <a:pt x="273" y="478"/>
                </a:lnTo>
                <a:lnTo>
                  <a:pt x="275" y="476"/>
                </a:lnTo>
                <a:lnTo>
                  <a:pt x="278" y="472"/>
                </a:lnTo>
                <a:lnTo>
                  <a:pt x="280" y="470"/>
                </a:lnTo>
                <a:lnTo>
                  <a:pt x="282" y="462"/>
                </a:lnTo>
                <a:lnTo>
                  <a:pt x="284" y="455"/>
                </a:lnTo>
                <a:lnTo>
                  <a:pt x="286" y="453"/>
                </a:lnTo>
                <a:lnTo>
                  <a:pt x="290" y="451"/>
                </a:lnTo>
                <a:lnTo>
                  <a:pt x="292" y="449"/>
                </a:lnTo>
                <a:lnTo>
                  <a:pt x="294" y="447"/>
                </a:lnTo>
                <a:lnTo>
                  <a:pt x="296" y="443"/>
                </a:lnTo>
                <a:lnTo>
                  <a:pt x="299" y="441"/>
                </a:lnTo>
                <a:lnTo>
                  <a:pt x="296" y="439"/>
                </a:lnTo>
                <a:lnTo>
                  <a:pt x="294" y="436"/>
                </a:lnTo>
                <a:lnTo>
                  <a:pt x="292" y="434"/>
                </a:lnTo>
                <a:lnTo>
                  <a:pt x="290" y="432"/>
                </a:lnTo>
                <a:lnTo>
                  <a:pt x="286" y="428"/>
                </a:lnTo>
                <a:lnTo>
                  <a:pt x="284" y="426"/>
                </a:lnTo>
                <a:lnTo>
                  <a:pt x="282" y="416"/>
                </a:lnTo>
                <a:lnTo>
                  <a:pt x="280" y="407"/>
                </a:lnTo>
                <a:lnTo>
                  <a:pt x="280" y="403"/>
                </a:lnTo>
                <a:lnTo>
                  <a:pt x="280" y="397"/>
                </a:lnTo>
                <a:lnTo>
                  <a:pt x="284" y="386"/>
                </a:lnTo>
                <a:lnTo>
                  <a:pt x="296" y="365"/>
                </a:lnTo>
                <a:lnTo>
                  <a:pt x="307" y="342"/>
                </a:lnTo>
                <a:lnTo>
                  <a:pt x="311" y="330"/>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52" name="Freeform 145"/>
          <p:cNvSpPr>
            <a:spLocks/>
          </p:cNvSpPr>
          <p:nvPr/>
        </p:nvSpPr>
        <p:spPr bwMode="auto">
          <a:xfrm>
            <a:off x="2830513" y="2389188"/>
            <a:ext cx="688975" cy="533400"/>
          </a:xfrm>
          <a:custGeom>
            <a:avLst/>
            <a:gdLst>
              <a:gd name="T0" fmla="*/ 375914 w 570"/>
              <a:gd name="T1" fmla="*/ 503925 h 561"/>
              <a:gd name="T2" fmla="*/ 317895 w 570"/>
              <a:gd name="T3" fmla="*/ 460188 h 561"/>
              <a:gd name="T4" fmla="*/ 280425 w 570"/>
              <a:gd name="T5" fmla="*/ 450680 h 561"/>
              <a:gd name="T6" fmla="*/ 251415 w 570"/>
              <a:gd name="T7" fmla="*/ 424058 h 561"/>
              <a:gd name="T8" fmla="*/ 163178 w 570"/>
              <a:gd name="T9" fmla="*/ 408845 h 561"/>
              <a:gd name="T10" fmla="*/ 130543 w 570"/>
              <a:gd name="T11" fmla="*/ 392681 h 561"/>
              <a:gd name="T12" fmla="*/ 85820 w 570"/>
              <a:gd name="T13" fmla="*/ 376518 h 561"/>
              <a:gd name="T14" fmla="*/ 70106 w 570"/>
              <a:gd name="T15" fmla="*/ 356551 h 561"/>
              <a:gd name="T16" fmla="*/ 27801 w 570"/>
              <a:gd name="T17" fmla="*/ 330879 h 561"/>
              <a:gd name="T18" fmla="*/ 7252 w 570"/>
              <a:gd name="T19" fmla="*/ 313765 h 561"/>
              <a:gd name="T20" fmla="*/ 4835 w 570"/>
              <a:gd name="T21" fmla="*/ 275733 h 561"/>
              <a:gd name="T22" fmla="*/ 37471 w 570"/>
              <a:gd name="T23" fmla="*/ 223438 h 561"/>
              <a:gd name="T24" fmla="*/ 58019 w 570"/>
              <a:gd name="T25" fmla="*/ 197767 h 561"/>
              <a:gd name="T26" fmla="*/ 77359 w 570"/>
              <a:gd name="T27" fmla="*/ 172095 h 561"/>
              <a:gd name="T28" fmla="*/ 80985 w 570"/>
              <a:gd name="T29" fmla="*/ 152128 h 561"/>
              <a:gd name="T30" fmla="*/ 74941 w 570"/>
              <a:gd name="T31" fmla="*/ 124555 h 561"/>
              <a:gd name="T32" fmla="*/ 116038 w 570"/>
              <a:gd name="T33" fmla="*/ 82720 h 561"/>
              <a:gd name="T34" fmla="*/ 105159 w 570"/>
              <a:gd name="T35" fmla="*/ 115047 h 561"/>
              <a:gd name="T36" fmla="*/ 139004 w 570"/>
              <a:gd name="T37" fmla="*/ 110293 h 561"/>
              <a:gd name="T38" fmla="*/ 139004 w 570"/>
              <a:gd name="T39" fmla="*/ 78917 h 561"/>
              <a:gd name="T40" fmla="*/ 163178 w 570"/>
              <a:gd name="T41" fmla="*/ 91277 h 561"/>
              <a:gd name="T42" fmla="*/ 216362 w 570"/>
              <a:gd name="T43" fmla="*/ 73212 h 561"/>
              <a:gd name="T44" fmla="*/ 209110 w 570"/>
              <a:gd name="T45" fmla="*/ 19016 h 561"/>
              <a:gd name="T46" fmla="*/ 239328 w 570"/>
              <a:gd name="T47" fmla="*/ 3803 h 561"/>
              <a:gd name="T48" fmla="*/ 244163 w 570"/>
              <a:gd name="T49" fmla="*/ 35180 h 561"/>
              <a:gd name="T50" fmla="*/ 274381 w 570"/>
              <a:gd name="T51" fmla="*/ 73212 h 561"/>
              <a:gd name="T52" fmla="*/ 304599 w 570"/>
              <a:gd name="T53" fmla="*/ 116949 h 561"/>
              <a:gd name="T54" fmla="*/ 332400 w 570"/>
              <a:gd name="T55" fmla="*/ 91277 h 561"/>
              <a:gd name="T56" fmla="*/ 327565 w 570"/>
              <a:gd name="T57" fmla="*/ 118850 h 561"/>
              <a:gd name="T58" fmla="*/ 362618 w 570"/>
              <a:gd name="T59" fmla="*/ 115047 h 561"/>
              <a:gd name="T60" fmla="*/ 373497 w 570"/>
              <a:gd name="T61" fmla="*/ 82720 h 561"/>
              <a:gd name="T62" fmla="*/ 390419 w 570"/>
              <a:gd name="T63" fmla="*/ 55147 h 561"/>
              <a:gd name="T64" fmla="*/ 408550 w 570"/>
              <a:gd name="T65" fmla="*/ 91277 h 561"/>
              <a:gd name="T66" fmla="*/ 401298 w 570"/>
              <a:gd name="T67" fmla="*/ 124555 h 561"/>
              <a:gd name="T68" fmla="*/ 431516 w 570"/>
              <a:gd name="T69" fmla="*/ 100785 h 561"/>
              <a:gd name="T70" fmla="*/ 443603 w 570"/>
              <a:gd name="T71" fmla="*/ 96982 h 561"/>
              <a:gd name="T72" fmla="*/ 501622 w 570"/>
              <a:gd name="T73" fmla="*/ 128358 h 561"/>
              <a:gd name="T74" fmla="*/ 524588 w 570"/>
              <a:gd name="T75" fmla="*/ 95080 h 561"/>
              <a:gd name="T76" fmla="*/ 562058 w 570"/>
              <a:gd name="T77" fmla="*/ 91277 h 561"/>
              <a:gd name="T78" fmla="*/ 565685 w 570"/>
              <a:gd name="T79" fmla="*/ 128358 h 561"/>
              <a:gd name="T80" fmla="*/ 595903 w 570"/>
              <a:gd name="T81" fmla="*/ 142620 h 561"/>
              <a:gd name="T82" fmla="*/ 615242 w 570"/>
              <a:gd name="T83" fmla="*/ 177800 h 561"/>
              <a:gd name="T84" fmla="*/ 653922 w 570"/>
              <a:gd name="T85" fmla="*/ 188259 h 561"/>
              <a:gd name="T86" fmla="*/ 688975 w 570"/>
              <a:gd name="T87" fmla="*/ 192062 h 561"/>
              <a:gd name="T88" fmla="*/ 670844 w 570"/>
              <a:gd name="T89" fmla="*/ 212029 h 561"/>
              <a:gd name="T90" fmla="*/ 663592 w 570"/>
              <a:gd name="T91" fmla="*/ 277634 h 561"/>
              <a:gd name="T92" fmla="*/ 670844 w 570"/>
              <a:gd name="T93" fmla="*/ 321371 h 561"/>
              <a:gd name="T94" fmla="*/ 645461 w 570"/>
              <a:gd name="T95" fmla="*/ 310912 h 561"/>
              <a:gd name="T96" fmla="*/ 612825 w 570"/>
              <a:gd name="T97" fmla="*/ 312814 h 561"/>
              <a:gd name="T98" fmla="*/ 568102 w 570"/>
              <a:gd name="T99" fmla="*/ 295699 h 561"/>
              <a:gd name="T100" fmla="*/ 549971 w 570"/>
              <a:gd name="T101" fmla="*/ 281437 h 561"/>
              <a:gd name="T102" fmla="*/ 484700 w 570"/>
              <a:gd name="T103" fmla="*/ 265274 h 561"/>
              <a:gd name="T104" fmla="*/ 478656 w 570"/>
              <a:gd name="T105" fmla="*/ 336584 h 561"/>
              <a:gd name="T106" fmla="*/ 476239 w 570"/>
              <a:gd name="T107" fmla="*/ 361305 h 561"/>
              <a:gd name="T108" fmla="*/ 461734 w 570"/>
              <a:gd name="T109" fmla="*/ 376518 h 561"/>
              <a:gd name="T110" fmla="*/ 423055 w 570"/>
              <a:gd name="T111" fmla="*/ 402189 h 561"/>
              <a:gd name="T112" fmla="*/ 420637 w 570"/>
              <a:gd name="T113" fmla="*/ 426910 h 561"/>
              <a:gd name="T114" fmla="*/ 482282 w 570"/>
              <a:gd name="T115" fmla="*/ 434517 h 561"/>
              <a:gd name="T116" fmla="*/ 501622 w 570"/>
              <a:gd name="T117" fmla="*/ 426910 h 561"/>
              <a:gd name="T118" fmla="*/ 510083 w 570"/>
              <a:gd name="T119" fmla="*/ 447828 h 561"/>
              <a:gd name="T120" fmla="*/ 489535 w 570"/>
              <a:gd name="T121" fmla="*/ 463991 h 561"/>
              <a:gd name="T122" fmla="*/ 468986 w 570"/>
              <a:gd name="T123" fmla="*/ 480155 h 561"/>
              <a:gd name="T124" fmla="*/ 436351 w 570"/>
              <a:gd name="T125" fmla="*/ 523892 h 5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0"/>
              <a:gd name="T190" fmla="*/ 0 h 561"/>
              <a:gd name="T191" fmla="*/ 570 w 570"/>
              <a:gd name="T192" fmla="*/ 561 h 5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0" h="561">
                <a:moveTo>
                  <a:pt x="313" y="561"/>
                </a:moveTo>
                <a:lnTo>
                  <a:pt x="311" y="559"/>
                </a:lnTo>
                <a:lnTo>
                  <a:pt x="309" y="557"/>
                </a:lnTo>
                <a:lnTo>
                  <a:pt x="309" y="543"/>
                </a:lnTo>
                <a:lnTo>
                  <a:pt x="309" y="532"/>
                </a:lnTo>
                <a:lnTo>
                  <a:pt x="311" y="532"/>
                </a:lnTo>
                <a:lnTo>
                  <a:pt x="311" y="530"/>
                </a:lnTo>
                <a:lnTo>
                  <a:pt x="311" y="528"/>
                </a:lnTo>
                <a:lnTo>
                  <a:pt x="309" y="524"/>
                </a:lnTo>
                <a:lnTo>
                  <a:pt x="305" y="517"/>
                </a:lnTo>
                <a:lnTo>
                  <a:pt x="298" y="507"/>
                </a:lnTo>
                <a:lnTo>
                  <a:pt x="288" y="497"/>
                </a:lnTo>
                <a:lnTo>
                  <a:pt x="277" y="490"/>
                </a:lnTo>
                <a:lnTo>
                  <a:pt x="263" y="484"/>
                </a:lnTo>
                <a:lnTo>
                  <a:pt x="252" y="482"/>
                </a:lnTo>
                <a:lnTo>
                  <a:pt x="244" y="484"/>
                </a:lnTo>
                <a:lnTo>
                  <a:pt x="236" y="484"/>
                </a:lnTo>
                <a:lnTo>
                  <a:pt x="234" y="480"/>
                </a:lnTo>
                <a:lnTo>
                  <a:pt x="232" y="478"/>
                </a:lnTo>
                <a:lnTo>
                  <a:pt x="232" y="476"/>
                </a:lnTo>
                <a:lnTo>
                  <a:pt x="232" y="474"/>
                </a:lnTo>
                <a:lnTo>
                  <a:pt x="232" y="469"/>
                </a:lnTo>
                <a:lnTo>
                  <a:pt x="232" y="465"/>
                </a:lnTo>
                <a:lnTo>
                  <a:pt x="227" y="459"/>
                </a:lnTo>
                <a:lnTo>
                  <a:pt x="223" y="455"/>
                </a:lnTo>
                <a:lnTo>
                  <a:pt x="217" y="449"/>
                </a:lnTo>
                <a:lnTo>
                  <a:pt x="211" y="446"/>
                </a:lnTo>
                <a:lnTo>
                  <a:pt x="208" y="446"/>
                </a:lnTo>
                <a:lnTo>
                  <a:pt x="202" y="446"/>
                </a:lnTo>
                <a:lnTo>
                  <a:pt x="179" y="446"/>
                </a:lnTo>
                <a:lnTo>
                  <a:pt x="154" y="446"/>
                </a:lnTo>
                <a:lnTo>
                  <a:pt x="146" y="440"/>
                </a:lnTo>
                <a:lnTo>
                  <a:pt x="140" y="436"/>
                </a:lnTo>
                <a:lnTo>
                  <a:pt x="137" y="432"/>
                </a:lnTo>
                <a:lnTo>
                  <a:pt x="135" y="430"/>
                </a:lnTo>
                <a:lnTo>
                  <a:pt x="133" y="428"/>
                </a:lnTo>
                <a:lnTo>
                  <a:pt x="131" y="424"/>
                </a:lnTo>
                <a:lnTo>
                  <a:pt x="127" y="423"/>
                </a:lnTo>
                <a:lnTo>
                  <a:pt x="125" y="421"/>
                </a:lnTo>
                <a:lnTo>
                  <a:pt x="117" y="419"/>
                </a:lnTo>
                <a:lnTo>
                  <a:pt x="112" y="415"/>
                </a:lnTo>
                <a:lnTo>
                  <a:pt x="108" y="413"/>
                </a:lnTo>
                <a:lnTo>
                  <a:pt x="106" y="411"/>
                </a:lnTo>
                <a:lnTo>
                  <a:pt x="104" y="409"/>
                </a:lnTo>
                <a:lnTo>
                  <a:pt x="102" y="407"/>
                </a:lnTo>
                <a:lnTo>
                  <a:pt x="98" y="403"/>
                </a:lnTo>
                <a:lnTo>
                  <a:pt x="96" y="401"/>
                </a:lnTo>
                <a:lnTo>
                  <a:pt x="85" y="400"/>
                </a:lnTo>
                <a:lnTo>
                  <a:pt x="71" y="396"/>
                </a:lnTo>
                <a:lnTo>
                  <a:pt x="69" y="394"/>
                </a:lnTo>
                <a:lnTo>
                  <a:pt x="67" y="392"/>
                </a:lnTo>
                <a:lnTo>
                  <a:pt x="64" y="388"/>
                </a:lnTo>
                <a:lnTo>
                  <a:pt x="62" y="386"/>
                </a:lnTo>
                <a:lnTo>
                  <a:pt x="60" y="384"/>
                </a:lnTo>
                <a:lnTo>
                  <a:pt x="58" y="382"/>
                </a:lnTo>
                <a:lnTo>
                  <a:pt x="58" y="375"/>
                </a:lnTo>
                <a:lnTo>
                  <a:pt x="58" y="367"/>
                </a:lnTo>
                <a:lnTo>
                  <a:pt x="44" y="363"/>
                </a:lnTo>
                <a:lnTo>
                  <a:pt x="33" y="357"/>
                </a:lnTo>
                <a:lnTo>
                  <a:pt x="31" y="355"/>
                </a:lnTo>
                <a:lnTo>
                  <a:pt x="29" y="354"/>
                </a:lnTo>
                <a:lnTo>
                  <a:pt x="25" y="350"/>
                </a:lnTo>
                <a:lnTo>
                  <a:pt x="23" y="348"/>
                </a:lnTo>
                <a:lnTo>
                  <a:pt x="21" y="346"/>
                </a:lnTo>
                <a:lnTo>
                  <a:pt x="20" y="344"/>
                </a:lnTo>
                <a:lnTo>
                  <a:pt x="16" y="340"/>
                </a:lnTo>
                <a:lnTo>
                  <a:pt x="14" y="338"/>
                </a:lnTo>
                <a:lnTo>
                  <a:pt x="12" y="336"/>
                </a:lnTo>
                <a:lnTo>
                  <a:pt x="10" y="334"/>
                </a:lnTo>
                <a:lnTo>
                  <a:pt x="6" y="330"/>
                </a:lnTo>
                <a:lnTo>
                  <a:pt x="4" y="329"/>
                </a:lnTo>
                <a:lnTo>
                  <a:pt x="2" y="327"/>
                </a:lnTo>
                <a:lnTo>
                  <a:pt x="0" y="325"/>
                </a:lnTo>
                <a:lnTo>
                  <a:pt x="0" y="309"/>
                </a:lnTo>
                <a:lnTo>
                  <a:pt x="0" y="296"/>
                </a:lnTo>
                <a:lnTo>
                  <a:pt x="2" y="292"/>
                </a:lnTo>
                <a:lnTo>
                  <a:pt x="4" y="290"/>
                </a:lnTo>
                <a:lnTo>
                  <a:pt x="6" y="283"/>
                </a:lnTo>
                <a:lnTo>
                  <a:pt x="10" y="275"/>
                </a:lnTo>
                <a:lnTo>
                  <a:pt x="12" y="273"/>
                </a:lnTo>
                <a:lnTo>
                  <a:pt x="14" y="271"/>
                </a:lnTo>
                <a:lnTo>
                  <a:pt x="21" y="254"/>
                </a:lnTo>
                <a:lnTo>
                  <a:pt x="29" y="236"/>
                </a:lnTo>
                <a:lnTo>
                  <a:pt x="31" y="235"/>
                </a:lnTo>
                <a:lnTo>
                  <a:pt x="33" y="233"/>
                </a:lnTo>
                <a:lnTo>
                  <a:pt x="35" y="225"/>
                </a:lnTo>
                <a:lnTo>
                  <a:pt x="39" y="217"/>
                </a:lnTo>
                <a:lnTo>
                  <a:pt x="41" y="215"/>
                </a:lnTo>
                <a:lnTo>
                  <a:pt x="43" y="213"/>
                </a:lnTo>
                <a:lnTo>
                  <a:pt x="46" y="210"/>
                </a:lnTo>
                <a:lnTo>
                  <a:pt x="48" y="208"/>
                </a:lnTo>
                <a:lnTo>
                  <a:pt x="50" y="206"/>
                </a:lnTo>
                <a:lnTo>
                  <a:pt x="52" y="204"/>
                </a:lnTo>
                <a:lnTo>
                  <a:pt x="54" y="196"/>
                </a:lnTo>
                <a:lnTo>
                  <a:pt x="58" y="188"/>
                </a:lnTo>
                <a:lnTo>
                  <a:pt x="60" y="187"/>
                </a:lnTo>
                <a:lnTo>
                  <a:pt x="62" y="183"/>
                </a:lnTo>
                <a:lnTo>
                  <a:pt x="64" y="181"/>
                </a:lnTo>
                <a:lnTo>
                  <a:pt x="67" y="179"/>
                </a:lnTo>
                <a:lnTo>
                  <a:pt x="69" y="177"/>
                </a:lnTo>
                <a:lnTo>
                  <a:pt x="71" y="175"/>
                </a:lnTo>
                <a:lnTo>
                  <a:pt x="71" y="169"/>
                </a:lnTo>
                <a:lnTo>
                  <a:pt x="71" y="164"/>
                </a:lnTo>
                <a:lnTo>
                  <a:pt x="69" y="162"/>
                </a:lnTo>
                <a:lnTo>
                  <a:pt x="67" y="160"/>
                </a:lnTo>
                <a:lnTo>
                  <a:pt x="64" y="156"/>
                </a:lnTo>
                <a:lnTo>
                  <a:pt x="62" y="154"/>
                </a:lnTo>
                <a:lnTo>
                  <a:pt x="60" y="152"/>
                </a:lnTo>
                <a:lnTo>
                  <a:pt x="58" y="150"/>
                </a:lnTo>
                <a:lnTo>
                  <a:pt x="58" y="142"/>
                </a:lnTo>
                <a:lnTo>
                  <a:pt x="58" y="135"/>
                </a:lnTo>
                <a:lnTo>
                  <a:pt x="62" y="131"/>
                </a:lnTo>
                <a:lnTo>
                  <a:pt x="67" y="125"/>
                </a:lnTo>
                <a:lnTo>
                  <a:pt x="71" y="102"/>
                </a:lnTo>
                <a:lnTo>
                  <a:pt x="77" y="77"/>
                </a:lnTo>
                <a:lnTo>
                  <a:pt x="87" y="77"/>
                </a:lnTo>
                <a:lnTo>
                  <a:pt x="96" y="77"/>
                </a:lnTo>
                <a:lnTo>
                  <a:pt x="96" y="83"/>
                </a:lnTo>
                <a:lnTo>
                  <a:pt x="96" y="87"/>
                </a:lnTo>
                <a:lnTo>
                  <a:pt x="90" y="93"/>
                </a:lnTo>
                <a:lnTo>
                  <a:pt x="87" y="96"/>
                </a:lnTo>
                <a:lnTo>
                  <a:pt x="87" y="100"/>
                </a:lnTo>
                <a:lnTo>
                  <a:pt x="87" y="106"/>
                </a:lnTo>
                <a:lnTo>
                  <a:pt x="87" y="112"/>
                </a:lnTo>
                <a:lnTo>
                  <a:pt x="87" y="116"/>
                </a:lnTo>
                <a:lnTo>
                  <a:pt x="87" y="121"/>
                </a:lnTo>
                <a:lnTo>
                  <a:pt x="87" y="125"/>
                </a:lnTo>
                <a:lnTo>
                  <a:pt x="90" y="131"/>
                </a:lnTo>
                <a:lnTo>
                  <a:pt x="96" y="135"/>
                </a:lnTo>
                <a:lnTo>
                  <a:pt x="100" y="131"/>
                </a:lnTo>
                <a:lnTo>
                  <a:pt x="106" y="125"/>
                </a:lnTo>
                <a:lnTo>
                  <a:pt x="110" y="121"/>
                </a:lnTo>
                <a:lnTo>
                  <a:pt x="115" y="116"/>
                </a:lnTo>
                <a:lnTo>
                  <a:pt x="115" y="112"/>
                </a:lnTo>
                <a:lnTo>
                  <a:pt x="115" y="106"/>
                </a:lnTo>
                <a:lnTo>
                  <a:pt x="115" y="100"/>
                </a:lnTo>
                <a:lnTo>
                  <a:pt x="115" y="96"/>
                </a:lnTo>
                <a:lnTo>
                  <a:pt x="115" y="93"/>
                </a:lnTo>
                <a:lnTo>
                  <a:pt x="115" y="87"/>
                </a:lnTo>
                <a:lnTo>
                  <a:pt x="115" y="83"/>
                </a:lnTo>
                <a:lnTo>
                  <a:pt x="115" y="77"/>
                </a:lnTo>
                <a:lnTo>
                  <a:pt x="119" y="77"/>
                </a:lnTo>
                <a:lnTo>
                  <a:pt x="125" y="77"/>
                </a:lnTo>
                <a:lnTo>
                  <a:pt x="131" y="83"/>
                </a:lnTo>
                <a:lnTo>
                  <a:pt x="135" y="87"/>
                </a:lnTo>
                <a:lnTo>
                  <a:pt x="135" y="93"/>
                </a:lnTo>
                <a:lnTo>
                  <a:pt x="135" y="96"/>
                </a:lnTo>
                <a:lnTo>
                  <a:pt x="154" y="96"/>
                </a:lnTo>
                <a:lnTo>
                  <a:pt x="173" y="96"/>
                </a:lnTo>
                <a:lnTo>
                  <a:pt x="173" y="93"/>
                </a:lnTo>
                <a:lnTo>
                  <a:pt x="173" y="87"/>
                </a:lnTo>
                <a:lnTo>
                  <a:pt x="179" y="87"/>
                </a:lnTo>
                <a:lnTo>
                  <a:pt x="183" y="87"/>
                </a:lnTo>
                <a:lnTo>
                  <a:pt x="179" y="77"/>
                </a:lnTo>
                <a:lnTo>
                  <a:pt x="173" y="68"/>
                </a:lnTo>
                <a:lnTo>
                  <a:pt x="169" y="62"/>
                </a:lnTo>
                <a:lnTo>
                  <a:pt x="163" y="58"/>
                </a:lnTo>
                <a:lnTo>
                  <a:pt x="163" y="39"/>
                </a:lnTo>
                <a:lnTo>
                  <a:pt x="163" y="20"/>
                </a:lnTo>
                <a:lnTo>
                  <a:pt x="169" y="20"/>
                </a:lnTo>
                <a:lnTo>
                  <a:pt x="173" y="20"/>
                </a:lnTo>
                <a:lnTo>
                  <a:pt x="179" y="14"/>
                </a:lnTo>
                <a:lnTo>
                  <a:pt x="183" y="10"/>
                </a:lnTo>
                <a:lnTo>
                  <a:pt x="183" y="4"/>
                </a:lnTo>
                <a:lnTo>
                  <a:pt x="183" y="0"/>
                </a:lnTo>
                <a:lnTo>
                  <a:pt x="188" y="0"/>
                </a:lnTo>
                <a:lnTo>
                  <a:pt x="194" y="0"/>
                </a:lnTo>
                <a:lnTo>
                  <a:pt x="198" y="4"/>
                </a:lnTo>
                <a:lnTo>
                  <a:pt x="202" y="10"/>
                </a:lnTo>
                <a:lnTo>
                  <a:pt x="208" y="14"/>
                </a:lnTo>
                <a:lnTo>
                  <a:pt x="211" y="20"/>
                </a:lnTo>
                <a:lnTo>
                  <a:pt x="211" y="23"/>
                </a:lnTo>
                <a:lnTo>
                  <a:pt x="211" y="29"/>
                </a:lnTo>
                <a:lnTo>
                  <a:pt x="206" y="33"/>
                </a:lnTo>
                <a:lnTo>
                  <a:pt x="202" y="37"/>
                </a:lnTo>
                <a:lnTo>
                  <a:pt x="200" y="45"/>
                </a:lnTo>
                <a:lnTo>
                  <a:pt x="198" y="58"/>
                </a:lnTo>
                <a:lnTo>
                  <a:pt x="206" y="62"/>
                </a:lnTo>
                <a:lnTo>
                  <a:pt x="211" y="68"/>
                </a:lnTo>
                <a:lnTo>
                  <a:pt x="217" y="71"/>
                </a:lnTo>
                <a:lnTo>
                  <a:pt x="223" y="77"/>
                </a:lnTo>
                <a:lnTo>
                  <a:pt x="227" y="77"/>
                </a:lnTo>
                <a:lnTo>
                  <a:pt x="232" y="77"/>
                </a:lnTo>
                <a:lnTo>
                  <a:pt x="236" y="87"/>
                </a:lnTo>
                <a:lnTo>
                  <a:pt x="242" y="96"/>
                </a:lnTo>
                <a:lnTo>
                  <a:pt x="246" y="100"/>
                </a:lnTo>
                <a:lnTo>
                  <a:pt x="252" y="106"/>
                </a:lnTo>
                <a:lnTo>
                  <a:pt x="252" y="118"/>
                </a:lnTo>
                <a:lnTo>
                  <a:pt x="252" y="123"/>
                </a:lnTo>
                <a:lnTo>
                  <a:pt x="256" y="125"/>
                </a:lnTo>
                <a:lnTo>
                  <a:pt x="261" y="125"/>
                </a:lnTo>
                <a:lnTo>
                  <a:pt x="261" y="116"/>
                </a:lnTo>
                <a:lnTo>
                  <a:pt x="261" y="106"/>
                </a:lnTo>
                <a:lnTo>
                  <a:pt x="265" y="100"/>
                </a:lnTo>
                <a:lnTo>
                  <a:pt x="271" y="96"/>
                </a:lnTo>
                <a:lnTo>
                  <a:pt x="275" y="96"/>
                </a:lnTo>
                <a:lnTo>
                  <a:pt x="280" y="96"/>
                </a:lnTo>
                <a:lnTo>
                  <a:pt x="280" y="100"/>
                </a:lnTo>
                <a:lnTo>
                  <a:pt x="280" y="106"/>
                </a:lnTo>
                <a:lnTo>
                  <a:pt x="280" y="112"/>
                </a:lnTo>
                <a:lnTo>
                  <a:pt x="280" y="116"/>
                </a:lnTo>
                <a:lnTo>
                  <a:pt x="275" y="121"/>
                </a:lnTo>
                <a:lnTo>
                  <a:pt x="271" y="125"/>
                </a:lnTo>
                <a:lnTo>
                  <a:pt x="275" y="131"/>
                </a:lnTo>
                <a:lnTo>
                  <a:pt x="280" y="135"/>
                </a:lnTo>
                <a:lnTo>
                  <a:pt x="284" y="135"/>
                </a:lnTo>
                <a:lnTo>
                  <a:pt x="290" y="135"/>
                </a:lnTo>
                <a:lnTo>
                  <a:pt x="294" y="131"/>
                </a:lnTo>
                <a:lnTo>
                  <a:pt x="300" y="125"/>
                </a:lnTo>
                <a:lnTo>
                  <a:pt x="300" y="121"/>
                </a:lnTo>
                <a:lnTo>
                  <a:pt x="300" y="116"/>
                </a:lnTo>
                <a:lnTo>
                  <a:pt x="300" y="112"/>
                </a:lnTo>
                <a:lnTo>
                  <a:pt x="300" y="106"/>
                </a:lnTo>
                <a:lnTo>
                  <a:pt x="300" y="100"/>
                </a:lnTo>
                <a:lnTo>
                  <a:pt x="300" y="96"/>
                </a:lnTo>
                <a:lnTo>
                  <a:pt x="303" y="93"/>
                </a:lnTo>
                <a:lnTo>
                  <a:pt x="309" y="87"/>
                </a:lnTo>
                <a:lnTo>
                  <a:pt x="309" y="83"/>
                </a:lnTo>
                <a:lnTo>
                  <a:pt x="309" y="77"/>
                </a:lnTo>
                <a:lnTo>
                  <a:pt x="309" y="71"/>
                </a:lnTo>
                <a:lnTo>
                  <a:pt x="309" y="68"/>
                </a:lnTo>
                <a:lnTo>
                  <a:pt x="309" y="62"/>
                </a:lnTo>
                <a:lnTo>
                  <a:pt x="309" y="58"/>
                </a:lnTo>
                <a:lnTo>
                  <a:pt x="323" y="58"/>
                </a:lnTo>
                <a:lnTo>
                  <a:pt x="338" y="58"/>
                </a:lnTo>
                <a:lnTo>
                  <a:pt x="338" y="68"/>
                </a:lnTo>
                <a:lnTo>
                  <a:pt x="338" y="77"/>
                </a:lnTo>
                <a:lnTo>
                  <a:pt x="338" y="83"/>
                </a:lnTo>
                <a:lnTo>
                  <a:pt x="338" y="87"/>
                </a:lnTo>
                <a:lnTo>
                  <a:pt x="338" y="93"/>
                </a:lnTo>
                <a:lnTo>
                  <a:pt x="338" y="96"/>
                </a:lnTo>
                <a:lnTo>
                  <a:pt x="332" y="100"/>
                </a:lnTo>
                <a:lnTo>
                  <a:pt x="328" y="106"/>
                </a:lnTo>
                <a:lnTo>
                  <a:pt x="328" y="112"/>
                </a:lnTo>
                <a:lnTo>
                  <a:pt x="328" y="116"/>
                </a:lnTo>
                <a:lnTo>
                  <a:pt x="328" y="121"/>
                </a:lnTo>
                <a:lnTo>
                  <a:pt x="328" y="125"/>
                </a:lnTo>
                <a:lnTo>
                  <a:pt x="332" y="131"/>
                </a:lnTo>
                <a:lnTo>
                  <a:pt x="338" y="135"/>
                </a:lnTo>
                <a:lnTo>
                  <a:pt x="342" y="135"/>
                </a:lnTo>
                <a:lnTo>
                  <a:pt x="348" y="135"/>
                </a:lnTo>
                <a:lnTo>
                  <a:pt x="351" y="131"/>
                </a:lnTo>
                <a:lnTo>
                  <a:pt x="357" y="125"/>
                </a:lnTo>
                <a:lnTo>
                  <a:pt x="357" y="116"/>
                </a:lnTo>
                <a:lnTo>
                  <a:pt x="357" y="106"/>
                </a:lnTo>
                <a:lnTo>
                  <a:pt x="357" y="100"/>
                </a:lnTo>
                <a:lnTo>
                  <a:pt x="357" y="96"/>
                </a:lnTo>
                <a:lnTo>
                  <a:pt x="357" y="93"/>
                </a:lnTo>
                <a:lnTo>
                  <a:pt x="357" y="87"/>
                </a:lnTo>
                <a:lnTo>
                  <a:pt x="363" y="87"/>
                </a:lnTo>
                <a:lnTo>
                  <a:pt x="367" y="87"/>
                </a:lnTo>
                <a:lnTo>
                  <a:pt x="367" y="102"/>
                </a:lnTo>
                <a:lnTo>
                  <a:pt x="367" y="116"/>
                </a:lnTo>
                <a:lnTo>
                  <a:pt x="373" y="121"/>
                </a:lnTo>
                <a:lnTo>
                  <a:pt x="376" y="125"/>
                </a:lnTo>
                <a:lnTo>
                  <a:pt x="382" y="131"/>
                </a:lnTo>
                <a:lnTo>
                  <a:pt x="386" y="135"/>
                </a:lnTo>
                <a:lnTo>
                  <a:pt x="401" y="135"/>
                </a:lnTo>
                <a:lnTo>
                  <a:pt x="415" y="135"/>
                </a:lnTo>
                <a:lnTo>
                  <a:pt x="421" y="131"/>
                </a:lnTo>
                <a:lnTo>
                  <a:pt x="426" y="125"/>
                </a:lnTo>
                <a:lnTo>
                  <a:pt x="430" y="121"/>
                </a:lnTo>
                <a:lnTo>
                  <a:pt x="434" y="116"/>
                </a:lnTo>
                <a:lnTo>
                  <a:pt x="434" y="112"/>
                </a:lnTo>
                <a:lnTo>
                  <a:pt x="434" y="106"/>
                </a:lnTo>
                <a:lnTo>
                  <a:pt x="434" y="100"/>
                </a:lnTo>
                <a:lnTo>
                  <a:pt x="434" y="96"/>
                </a:lnTo>
                <a:lnTo>
                  <a:pt x="444" y="93"/>
                </a:lnTo>
                <a:lnTo>
                  <a:pt x="455" y="87"/>
                </a:lnTo>
                <a:lnTo>
                  <a:pt x="459" y="87"/>
                </a:lnTo>
                <a:lnTo>
                  <a:pt x="465" y="87"/>
                </a:lnTo>
                <a:lnTo>
                  <a:pt x="465" y="93"/>
                </a:lnTo>
                <a:lnTo>
                  <a:pt x="465" y="96"/>
                </a:lnTo>
                <a:lnTo>
                  <a:pt x="465" y="106"/>
                </a:lnTo>
                <a:lnTo>
                  <a:pt x="465" y="116"/>
                </a:lnTo>
                <a:lnTo>
                  <a:pt x="459" y="121"/>
                </a:lnTo>
                <a:lnTo>
                  <a:pt x="455" y="125"/>
                </a:lnTo>
                <a:lnTo>
                  <a:pt x="459" y="131"/>
                </a:lnTo>
                <a:lnTo>
                  <a:pt x="465" y="135"/>
                </a:lnTo>
                <a:lnTo>
                  <a:pt x="468" y="135"/>
                </a:lnTo>
                <a:lnTo>
                  <a:pt x="472" y="135"/>
                </a:lnTo>
                <a:lnTo>
                  <a:pt x="478" y="135"/>
                </a:lnTo>
                <a:lnTo>
                  <a:pt x="484" y="135"/>
                </a:lnTo>
                <a:lnTo>
                  <a:pt x="486" y="141"/>
                </a:lnTo>
                <a:lnTo>
                  <a:pt x="488" y="144"/>
                </a:lnTo>
                <a:lnTo>
                  <a:pt x="490" y="148"/>
                </a:lnTo>
                <a:lnTo>
                  <a:pt x="493" y="150"/>
                </a:lnTo>
                <a:lnTo>
                  <a:pt x="495" y="152"/>
                </a:lnTo>
                <a:lnTo>
                  <a:pt x="497" y="154"/>
                </a:lnTo>
                <a:lnTo>
                  <a:pt x="499" y="156"/>
                </a:lnTo>
                <a:lnTo>
                  <a:pt x="503" y="160"/>
                </a:lnTo>
                <a:lnTo>
                  <a:pt x="505" y="171"/>
                </a:lnTo>
                <a:lnTo>
                  <a:pt x="507" y="183"/>
                </a:lnTo>
                <a:lnTo>
                  <a:pt x="509" y="187"/>
                </a:lnTo>
                <a:lnTo>
                  <a:pt x="513" y="188"/>
                </a:lnTo>
                <a:lnTo>
                  <a:pt x="515" y="190"/>
                </a:lnTo>
                <a:lnTo>
                  <a:pt x="516" y="192"/>
                </a:lnTo>
                <a:lnTo>
                  <a:pt x="518" y="196"/>
                </a:lnTo>
                <a:lnTo>
                  <a:pt x="522" y="198"/>
                </a:lnTo>
                <a:lnTo>
                  <a:pt x="532" y="198"/>
                </a:lnTo>
                <a:lnTo>
                  <a:pt x="541" y="198"/>
                </a:lnTo>
                <a:lnTo>
                  <a:pt x="543" y="196"/>
                </a:lnTo>
                <a:lnTo>
                  <a:pt x="545" y="192"/>
                </a:lnTo>
                <a:lnTo>
                  <a:pt x="555" y="192"/>
                </a:lnTo>
                <a:lnTo>
                  <a:pt x="564" y="192"/>
                </a:lnTo>
                <a:lnTo>
                  <a:pt x="568" y="196"/>
                </a:lnTo>
                <a:lnTo>
                  <a:pt x="570" y="198"/>
                </a:lnTo>
                <a:lnTo>
                  <a:pt x="570" y="202"/>
                </a:lnTo>
                <a:lnTo>
                  <a:pt x="570" y="208"/>
                </a:lnTo>
                <a:lnTo>
                  <a:pt x="568" y="210"/>
                </a:lnTo>
                <a:lnTo>
                  <a:pt x="564" y="213"/>
                </a:lnTo>
                <a:lnTo>
                  <a:pt x="562" y="215"/>
                </a:lnTo>
                <a:lnTo>
                  <a:pt x="561" y="217"/>
                </a:lnTo>
                <a:lnTo>
                  <a:pt x="559" y="219"/>
                </a:lnTo>
                <a:lnTo>
                  <a:pt x="555" y="223"/>
                </a:lnTo>
                <a:lnTo>
                  <a:pt x="553" y="225"/>
                </a:lnTo>
                <a:lnTo>
                  <a:pt x="551" y="227"/>
                </a:lnTo>
                <a:lnTo>
                  <a:pt x="549" y="229"/>
                </a:lnTo>
                <a:lnTo>
                  <a:pt x="545" y="233"/>
                </a:lnTo>
                <a:lnTo>
                  <a:pt x="545" y="259"/>
                </a:lnTo>
                <a:lnTo>
                  <a:pt x="547" y="279"/>
                </a:lnTo>
                <a:lnTo>
                  <a:pt x="549" y="292"/>
                </a:lnTo>
                <a:lnTo>
                  <a:pt x="555" y="309"/>
                </a:lnTo>
                <a:lnTo>
                  <a:pt x="559" y="311"/>
                </a:lnTo>
                <a:lnTo>
                  <a:pt x="561" y="315"/>
                </a:lnTo>
                <a:lnTo>
                  <a:pt x="561" y="323"/>
                </a:lnTo>
                <a:lnTo>
                  <a:pt x="561" y="334"/>
                </a:lnTo>
                <a:lnTo>
                  <a:pt x="559" y="336"/>
                </a:lnTo>
                <a:lnTo>
                  <a:pt x="555" y="338"/>
                </a:lnTo>
                <a:lnTo>
                  <a:pt x="551" y="338"/>
                </a:lnTo>
                <a:lnTo>
                  <a:pt x="545" y="338"/>
                </a:lnTo>
                <a:lnTo>
                  <a:pt x="543" y="336"/>
                </a:lnTo>
                <a:lnTo>
                  <a:pt x="541" y="334"/>
                </a:lnTo>
                <a:lnTo>
                  <a:pt x="539" y="330"/>
                </a:lnTo>
                <a:lnTo>
                  <a:pt x="536" y="329"/>
                </a:lnTo>
                <a:lnTo>
                  <a:pt x="534" y="327"/>
                </a:lnTo>
                <a:lnTo>
                  <a:pt x="532" y="325"/>
                </a:lnTo>
                <a:lnTo>
                  <a:pt x="526" y="325"/>
                </a:lnTo>
                <a:lnTo>
                  <a:pt x="522" y="325"/>
                </a:lnTo>
                <a:lnTo>
                  <a:pt x="518" y="327"/>
                </a:lnTo>
                <a:lnTo>
                  <a:pt x="516" y="329"/>
                </a:lnTo>
                <a:lnTo>
                  <a:pt x="513" y="329"/>
                </a:lnTo>
                <a:lnTo>
                  <a:pt x="507" y="329"/>
                </a:lnTo>
                <a:lnTo>
                  <a:pt x="505" y="327"/>
                </a:lnTo>
                <a:lnTo>
                  <a:pt x="503" y="325"/>
                </a:lnTo>
                <a:lnTo>
                  <a:pt x="490" y="321"/>
                </a:lnTo>
                <a:lnTo>
                  <a:pt x="478" y="319"/>
                </a:lnTo>
                <a:lnTo>
                  <a:pt x="476" y="317"/>
                </a:lnTo>
                <a:lnTo>
                  <a:pt x="472" y="315"/>
                </a:lnTo>
                <a:lnTo>
                  <a:pt x="470" y="311"/>
                </a:lnTo>
                <a:lnTo>
                  <a:pt x="468" y="309"/>
                </a:lnTo>
                <a:lnTo>
                  <a:pt x="467" y="307"/>
                </a:lnTo>
                <a:lnTo>
                  <a:pt x="465" y="304"/>
                </a:lnTo>
                <a:lnTo>
                  <a:pt x="461" y="302"/>
                </a:lnTo>
                <a:lnTo>
                  <a:pt x="459" y="300"/>
                </a:lnTo>
                <a:lnTo>
                  <a:pt x="457" y="298"/>
                </a:lnTo>
                <a:lnTo>
                  <a:pt x="455" y="296"/>
                </a:lnTo>
                <a:lnTo>
                  <a:pt x="442" y="292"/>
                </a:lnTo>
                <a:lnTo>
                  <a:pt x="430" y="290"/>
                </a:lnTo>
                <a:lnTo>
                  <a:pt x="428" y="288"/>
                </a:lnTo>
                <a:lnTo>
                  <a:pt x="426" y="284"/>
                </a:lnTo>
                <a:lnTo>
                  <a:pt x="421" y="281"/>
                </a:lnTo>
                <a:lnTo>
                  <a:pt x="415" y="279"/>
                </a:lnTo>
                <a:lnTo>
                  <a:pt x="401" y="279"/>
                </a:lnTo>
                <a:lnTo>
                  <a:pt x="378" y="279"/>
                </a:lnTo>
                <a:lnTo>
                  <a:pt x="386" y="288"/>
                </a:lnTo>
                <a:lnTo>
                  <a:pt x="392" y="300"/>
                </a:lnTo>
                <a:lnTo>
                  <a:pt x="394" y="302"/>
                </a:lnTo>
                <a:lnTo>
                  <a:pt x="396" y="304"/>
                </a:lnTo>
                <a:lnTo>
                  <a:pt x="396" y="329"/>
                </a:lnTo>
                <a:lnTo>
                  <a:pt x="396" y="354"/>
                </a:lnTo>
                <a:lnTo>
                  <a:pt x="394" y="355"/>
                </a:lnTo>
                <a:lnTo>
                  <a:pt x="392" y="357"/>
                </a:lnTo>
                <a:lnTo>
                  <a:pt x="388" y="361"/>
                </a:lnTo>
                <a:lnTo>
                  <a:pt x="388" y="367"/>
                </a:lnTo>
                <a:lnTo>
                  <a:pt x="388" y="375"/>
                </a:lnTo>
                <a:lnTo>
                  <a:pt x="392" y="377"/>
                </a:lnTo>
                <a:lnTo>
                  <a:pt x="394" y="380"/>
                </a:lnTo>
                <a:lnTo>
                  <a:pt x="396" y="382"/>
                </a:lnTo>
                <a:lnTo>
                  <a:pt x="394" y="384"/>
                </a:lnTo>
                <a:lnTo>
                  <a:pt x="392" y="386"/>
                </a:lnTo>
                <a:lnTo>
                  <a:pt x="388" y="388"/>
                </a:lnTo>
                <a:lnTo>
                  <a:pt x="386" y="392"/>
                </a:lnTo>
                <a:lnTo>
                  <a:pt x="384" y="394"/>
                </a:lnTo>
                <a:lnTo>
                  <a:pt x="382" y="396"/>
                </a:lnTo>
                <a:lnTo>
                  <a:pt x="369" y="396"/>
                </a:lnTo>
                <a:lnTo>
                  <a:pt x="357" y="396"/>
                </a:lnTo>
                <a:lnTo>
                  <a:pt x="357" y="403"/>
                </a:lnTo>
                <a:lnTo>
                  <a:pt x="357" y="411"/>
                </a:lnTo>
                <a:lnTo>
                  <a:pt x="355" y="413"/>
                </a:lnTo>
                <a:lnTo>
                  <a:pt x="353" y="415"/>
                </a:lnTo>
                <a:lnTo>
                  <a:pt x="350" y="423"/>
                </a:lnTo>
                <a:lnTo>
                  <a:pt x="348" y="430"/>
                </a:lnTo>
                <a:lnTo>
                  <a:pt x="346" y="432"/>
                </a:lnTo>
                <a:lnTo>
                  <a:pt x="344" y="436"/>
                </a:lnTo>
                <a:lnTo>
                  <a:pt x="344" y="440"/>
                </a:lnTo>
                <a:lnTo>
                  <a:pt x="344" y="446"/>
                </a:lnTo>
                <a:lnTo>
                  <a:pt x="346" y="448"/>
                </a:lnTo>
                <a:lnTo>
                  <a:pt x="348" y="449"/>
                </a:lnTo>
                <a:lnTo>
                  <a:pt x="359" y="451"/>
                </a:lnTo>
                <a:lnTo>
                  <a:pt x="373" y="455"/>
                </a:lnTo>
                <a:lnTo>
                  <a:pt x="374" y="457"/>
                </a:lnTo>
                <a:lnTo>
                  <a:pt x="376" y="459"/>
                </a:lnTo>
                <a:lnTo>
                  <a:pt x="386" y="459"/>
                </a:lnTo>
                <a:lnTo>
                  <a:pt x="396" y="459"/>
                </a:lnTo>
                <a:lnTo>
                  <a:pt x="399" y="457"/>
                </a:lnTo>
                <a:lnTo>
                  <a:pt x="401" y="455"/>
                </a:lnTo>
                <a:lnTo>
                  <a:pt x="403" y="451"/>
                </a:lnTo>
                <a:lnTo>
                  <a:pt x="405" y="449"/>
                </a:lnTo>
                <a:lnTo>
                  <a:pt x="407" y="448"/>
                </a:lnTo>
                <a:lnTo>
                  <a:pt x="411" y="446"/>
                </a:lnTo>
                <a:lnTo>
                  <a:pt x="413" y="448"/>
                </a:lnTo>
                <a:lnTo>
                  <a:pt x="415" y="449"/>
                </a:lnTo>
                <a:lnTo>
                  <a:pt x="417" y="451"/>
                </a:lnTo>
                <a:lnTo>
                  <a:pt x="421" y="455"/>
                </a:lnTo>
                <a:lnTo>
                  <a:pt x="422" y="457"/>
                </a:lnTo>
                <a:lnTo>
                  <a:pt x="426" y="459"/>
                </a:lnTo>
                <a:lnTo>
                  <a:pt x="426" y="465"/>
                </a:lnTo>
                <a:lnTo>
                  <a:pt x="426" y="469"/>
                </a:lnTo>
                <a:lnTo>
                  <a:pt x="422" y="471"/>
                </a:lnTo>
                <a:lnTo>
                  <a:pt x="421" y="474"/>
                </a:lnTo>
                <a:lnTo>
                  <a:pt x="417" y="476"/>
                </a:lnTo>
                <a:lnTo>
                  <a:pt x="415" y="478"/>
                </a:lnTo>
                <a:lnTo>
                  <a:pt x="413" y="480"/>
                </a:lnTo>
                <a:lnTo>
                  <a:pt x="411" y="484"/>
                </a:lnTo>
                <a:lnTo>
                  <a:pt x="407" y="486"/>
                </a:lnTo>
                <a:lnTo>
                  <a:pt x="405" y="488"/>
                </a:lnTo>
                <a:lnTo>
                  <a:pt x="403" y="492"/>
                </a:lnTo>
                <a:lnTo>
                  <a:pt x="401" y="494"/>
                </a:lnTo>
                <a:lnTo>
                  <a:pt x="399" y="495"/>
                </a:lnTo>
                <a:lnTo>
                  <a:pt x="396" y="497"/>
                </a:lnTo>
                <a:lnTo>
                  <a:pt x="394" y="501"/>
                </a:lnTo>
                <a:lnTo>
                  <a:pt x="392" y="503"/>
                </a:lnTo>
                <a:lnTo>
                  <a:pt x="388" y="505"/>
                </a:lnTo>
                <a:lnTo>
                  <a:pt x="386" y="507"/>
                </a:lnTo>
                <a:lnTo>
                  <a:pt x="384" y="509"/>
                </a:lnTo>
                <a:lnTo>
                  <a:pt x="382" y="513"/>
                </a:lnTo>
                <a:lnTo>
                  <a:pt x="374" y="530"/>
                </a:lnTo>
                <a:lnTo>
                  <a:pt x="367" y="545"/>
                </a:lnTo>
                <a:lnTo>
                  <a:pt x="365" y="549"/>
                </a:lnTo>
                <a:lnTo>
                  <a:pt x="361" y="551"/>
                </a:lnTo>
                <a:lnTo>
                  <a:pt x="355" y="553"/>
                </a:lnTo>
                <a:lnTo>
                  <a:pt x="348" y="557"/>
                </a:lnTo>
                <a:lnTo>
                  <a:pt x="346" y="559"/>
                </a:lnTo>
                <a:lnTo>
                  <a:pt x="344" y="561"/>
                </a:lnTo>
                <a:lnTo>
                  <a:pt x="328" y="561"/>
                </a:lnTo>
                <a:lnTo>
                  <a:pt x="313" y="561"/>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53" name="Freeform 146"/>
          <p:cNvSpPr>
            <a:spLocks/>
          </p:cNvSpPr>
          <p:nvPr/>
        </p:nvSpPr>
        <p:spPr bwMode="auto">
          <a:xfrm>
            <a:off x="2454275" y="2389188"/>
            <a:ext cx="98425" cy="111125"/>
          </a:xfrm>
          <a:custGeom>
            <a:avLst/>
            <a:gdLst>
              <a:gd name="T0" fmla="*/ 59307 w 78"/>
              <a:gd name="T1" fmla="*/ 111125 h 116"/>
              <a:gd name="T2" fmla="*/ 55522 w 78"/>
              <a:gd name="T3" fmla="*/ 93881 h 116"/>
              <a:gd name="T4" fmla="*/ 50474 w 78"/>
              <a:gd name="T5" fmla="*/ 83344 h 116"/>
              <a:gd name="T6" fmla="*/ 45427 w 78"/>
              <a:gd name="T7" fmla="*/ 77596 h 116"/>
              <a:gd name="T8" fmla="*/ 35332 w 78"/>
              <a:gd name="T9" fmla="*/ 73764 h 116"/>
              <a:gd name="T10" fmla="*/ 30285 w 78"/>
              <a:gd name="T11" fmla="*/ 68016 h 116"/>
              <a:gd name="T12" fmla="*/ 23975 w 78"/>
              <a:gd name="T13" fmla="*/ 65142 h 116"/>
              <a:gd name="T14" fmla="*/ 18928 w 78"/>
              <a:gd name="T15" fmla="*/ 65142 h 116"/>
              <a:gd name="T16" fmla="*/ 11357 w 78"/>
              <a:gd name="T17" fmla="*/ 65142 h 116"/>
              <a:gd name="T18" fmla="*/ 6309 w 78"/>
              <a:gd name="T19" fmla="*/ 65142 h 116"/>
              <a:gd name="T20" fmla="*/ 0 w 78"/>
              <a:gd name="T21" fmla="*/ 65142 h 116"/>
              <a:gd name="T22" fmla="*/ 0 w 78"/>
              <a:gd name="T23" fmla="*/ 59394 h 116"/>
              <a:gd name="T24" fmla="*/ 0 w 78"/>
              <a:gd name="T25" fmla="*/ 55563 h 116"/>
              <a:gd name="T26" fmla="*/ 0 w 78"/>
              <a:gd name="T27" fmla="*/ 49815 h 116"/>
              <a:gd name="T28" fmla="*/ 0 w 78"/>
              <a:gd name="T29" fmla="*/ 45983 h 116"/>
              <a:gd name="T30" fmla="*/ 0 w 78"/>
              <a:gd name="T31" fmla="*/ 41193 h 116"/>
              <a:gd name="T32" fmla="*/ 0 w 78"/>
              <a:gd name="T33" fmla="*/ 37361 h 116"/>
              <a:gd name="T34" fmla="*/ 6309 w 78"/>
              <a:gd name="T35" fmla="*/ 27781 h 116"/>
              <a:gd name="T36" fmla="*/ 11357 w 78"/>
              <a:gd name="T37" fmla="*/ 19159 h 116"/>
              <a:gd name="T38" fmla="*/ 11357 w 78"/>
              <a:gd name="T39" fmla="*/ 13412 h 116"/>
              <a:gd name="T40" fmla="*/ 11357 w 78"/>
              <a:gd name="T41" fmla="*/ 9580 h 116"/>
              <a:gd name="T42" fmla="*/ 11357 w 78"/>
              <a:gd name="T43" fmla="*/ 3832 h 116"/>
              <a:gd name="T44" fmla="*/ 11357 w 78"/>
              <a:gd name="T45" fmla="*/ 0 h 116"/>
              <a:gd name="T46" fmla="*/ 23975 w 78"/>
              <a:gd name="T47" fmla="*/ 0 h 116"/>
              <a:gd name="T48" fmla="*/ 35332 w 78"/>
              <a:gd name="T49" fmla="*/ 0 h 116"/>
              <a:gd name="T50" fmla="*/ 59307 w 78"/>
              <a:gd name="T51" fmla="*/ 3832 h 116"/>
              <a:gd name="T52" fmla="*/ 87068 w 78"/>
              <a:gd name="T53" fmla="*/ 9580 h 116"/>
              <a:gd name="T54" fmla="*/ 90854 w 78"/>
              <a:gd name="T55" fmla="*/ 13412 h 116"/>
              <a:gd name="T56" fmla="*/ 98425 w 78"/>
              <a:gd name="T57" fmla="*/ 19159 h 116"/>
              <a:gd name="T58" fmla="*/ 98425 w 78"/>
              <a:gd name="T59" fmla="*/ 22033 h 116"/>
              <a:gd name="T60" fmla="*/ 98425 w 78"/>
              <a:gd name="T61" fmla="*/ 27781 h 116"/>
              <a:gd name="T62" fmla="*/ 98425 w 78"/>
              <a:gd name="T63" fmla="*/ 31613 h 116"/>
              <a:gd name="T64" fmla="*/ 98425 w 78"/>
              <a:gd name="T65" fmla="*/ 37361 h 116"/>
              <a:gd name="T66" fmla="*/ 98425 w 78"/>
              <a:gd name="T67" fmla="*/ 45983 h 116"/>
              <a:gd name="T68" fmla="*/ 98425 w 78"/>
              <a:gd name="T69" fmla="*/ 55563 h 116"/>
              <a:gd name="T70" fmla="*/ 90854 w 78"/>
              <a:gd name="T71" fmla="*/ 69932 h 116"/>
              <a:gd name="T72" fmla="*/ 87068 w 78"/>
              <a:gd name="T73" fmla="*/ 83344 h 116"/>
              <a:gd name="T74" fmla="*/ 79497 w 78"/>
              <a:gd name="T75" fmla="*/ 89092 h 116"/>
              <a:gd name="T76" fmla="*/ 71926 w 78"/>
              <a:gd name="T77" fmla="*/ 91966 h 116"/>
              <a:gd name="T78" fmla="*/ 71926 w 78"/>
              <a:gd name="T79" fmla="*/ 101545 h 116"/>
              <a:gd name="T80" fmla="*/ 71926 w 78"/>
              <a:gd name="T81" fmla="*/ 111125 h 116"/>
              <a:gd name="T82" fmla="*/ 66879 w 78"/>
              <a:gd name="T83" fmla="*/ 111125 h 116"/>
              <a:gd name="T84" fmla="*/ 59307 w 78"/>
              <a:gd name="T85" fmla="*/ 111125 h 1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
              <a:gd name="T130" fmla="*/ 0 h 116"/>
              <a:gd name="T131" fmla="*/ 78 w 78"/>
              <a:gd name="T132" fmla="*/ 116 h 1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 h="116">
                <a:moveTo>
                  <a:pt x="47" y="116"/>
                </a:moveTo>
                <a:lnTo>
                  <a:pt x="44" y="98"/>
                </a:lnTo>
                <a:lnTo>
                  <a:pt x="40" y="87"/>
                </a:lnTo>
                <a:lnTo>
                  <a:pt x="36" y="81"/>
                </a:lnTo>
                <a:lnTo>
                  <a:pt x="28" y="77"/>
                </a:lnTo>
                <a:lnTo>
                  <a:pt x="24" y="71"/>
                </a:lnTo>
                <a:lnTo>
                  <a:pt x="19" y="68"/>
                </a:lnTo>
                <a:lnTo>
                  <a:pt x="15" y="68"/>
                </a:lnTo>
                <a:lnTo>
                  <a:pt x="9" y="68"/>
                </a:lnTo>
                <a:lnTo>
                  <a:pt x="5" y="68"/>
                </a:lnTo>
                <a:lnTo>
                  <a:pt x="0" y="68"/>
                </a:lnTo>
                <a:lnTo>
                  <a:pt x="0" y="62"/>
                </a:lnTo>
                <a:lnTo>
                  <a:pt x="0" y="58"/>
                </a:lnTo>
                <a:lnTo>
                  <a:pt x="0" y="52"/>
                </a:lnTo>
                <a:lnTo>
                  <a:pt x="0" y="48"/>
                </a:lnTo>
                <a:lnTo>
                  <a:pt x="0" y="43"/>
                </a:lnTo>
                <a:lnTo>
                  <a:pt x="0" y="39"/>
                </a:lnTo>
                <a:lnTo>
                  <a:pt x="5" y="29"/>
                </a:lnTo>
                <a:lnTo>
                  <a:pt x="9" y="20"/>
                </a:lnTo>
                <a:lnTo>
                  <a:pt x="9" y="14"/>
                </a:lnTo>
                <a:lnTo>
                  <a:pt x="9" y="10"/>
                </a:lnTo>
                <a:lnTo>
                  <a:pt x="9" y="4"/>
                </a:lnTo>
                <a:lnTo>
                  <a:pt x="9" y="0"/>
                </a:lnTo>
                <a:lnTo>
                  <a:pt x="19" y="0"/>
                </a:lnTo>
                <a:lnTo>
                  <a:pt x="28" y="0"/>
                </a:lnTo>
                <a:lnTo>
                  <a:pt x="47" y="4"/>
                </a:lnTo>
                <a:lnTo>
                  <a:pt x="69" y="10"/>
                </a:lnTo>
                <a:lnTo>
                  <a:pt x="72" y="14"/>
                </a:lnTo>
                <a:lnTo>
                  <a:pt x="78" y="20"/>
                </a:lnTo>
                <a:lnTo>
                  <a:pt x="78" y="23"/>
                </a:lnTo>
                <a:lnTo>
                  <a:pt x="78" y="29"/>
                </a:lnTo>
                <a:lnTo>
                  <a:pt x="78" y="33"/>
                </a:lnTo>
                <a:lnTo>
                  <a:pt x="78" y="39"/>
                </a:lnTo>
                <a:lnTo>
                  <a:pt x="78" y="48"/>
                </a:lnTo>
                <a:lnTo>
                  <a:pt x="78" y="58"/>
                </a:lnTo>
                <a:lnTo>
                  <a:pt x="72" y="73"/>
                </a:lnTo>
                <a:lnTo>
                  <a:pt x="69" y="87"/>
                </a:lnTo>
                <a:lnTo>
                  <a:pt x="63" y="93"/>
                </a:lnTo>
                <a:lnTo>
                  <a:pt x="57" y="96"/>
                </a:lnTo>
                <a:lnTo>
                  <a:pt x="57" y="106"/>
                </a:lnTo>
                <a:lnTo>
                  <a:pt x="57" y="116"/>
                </a:lnTo>
                <a:lnTo>
                  <a:pt x="53" y="116"/>
                </a:lnTo>
                <a:lnTo>
                  <a:pt x="47" y="116"/>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54" name="Freeform 147"/>
          <p:cNvSpPr>
            <a:spLocks/>
          </p:cNvSpPr>
          <p:nvPr/>
        </p:nvSpPr>
        <p:spPr bwMode="auto">
          <a:xfrm>
            <a:off x="1725613" y="2411413"/>
            <a:ext cx="93662" cy="58737"/>
          </a:xfrm>
          <a:custGeom>
            <a:avLst/>
            <a:gdLst>
              <a:gd name="T0" fmla="*/ 23112 w 77"/>
              <a:gd name="T1" fmla="*/ 44753 h 63"/>
              <a:gd name="T2" fmla="*/ 12164 w 77"/>
              <a:gd name="T3" fmla="*/ 26106 h 63"/>
              <a:gd name="T4" fmla="*/ 0 w 77"/>
              <a:gd name="T5" fmla="*/ 8391 h 63"/>
              <a:gd name="T6" fmla="*/ 4866 w 77"/>
              <a:gd name="T7" fmla="*/ 2797 h 63"/>
              <a:gd name="T8" fmla="*/ 12164 w 77"/>
              <a:gd name="T9" fmla="*/ 0 h 63"/>
              <a:gd name="T10" fmla="*/ 17030 w 77"/>
              <a:gd name="T11" fmla="*/ 0 h 63"/>
              <a:gd name="T12" fmla="*/ 23112 w 77"/>
              <a:gd name="T13" fmla="*/ 0 h 63"/>
              <a:gd name="T14" fmla="*/ 35276 w 77"/>
              <a:gd name="T15" fmla="*/ 0 h 63"/>
              <a:gd name="T16" fmla="*/ 47440 w 77"/>
              <a:gd name="T17" fmla="*/ 0 h 63"/>
              <a:gd name="T18" fmla="*/ 47440 w 77"/>
              <a:gd name="T19" fmla="*/ 10256 h 63"/>
              <a:gd name="T20" fmla="*/ 49873 w 77"/>
              <a:gd name="T21" fmla="*/ 15850 h 63"/>
              <a:gd name="T22" fmla="*/ 52305 w 77"/>
              <a:gd name="T23" fmla="*/ 17715 h 63"/>
              <a:gd name="T24" fmla="*/ 58387 w 77"/>
              <a:gd name="T25" fmla="*/ 17715 h 63"/>
              <a:gd name="T26" fmla="*/ 75417 w 77"/>
              <a:gd name="T27" fmla="*/ 26106 h 63"/>
              <a:gd name="T28" fmla="*/ 93663 w 77"/>
              <a:gd name="T29" fmla="*/ 35429 h 63"/>
              <a:gd name="T30" fmla="*/ 93663 w 77"/>
              <a:gd name="T31" fmla="*/ 39159 h 63"/>
              <a:gd name="T32" fmla="*/ 93663 w 77"/>
              <a:gd name="T33" fmla="*/ 44753 h 63"/>
              <a:gd name="T34" fmla="*/ 80283 w 77"/>
              <a:gd name="T35" fmla="*/ 51279 h 63"/>
              <a:gd name="T36" fmla="*/ 63253 w 77"/>
              <a:gd name="T37" fmla="*/ 58738 h 63"/>
              <a:gd name="T38" fmla="*/ 45007 w 77"/>
              <a:gd name="T39" fmla="*/ 51279 h 63"/>
              <a:gd name="T40" fmla="*/ 23112 w 77"/>
              <a:gd name="T41" fmla="*/ 44753 h 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7"/>
              <a:gd name="T64" fmla="*/ 0 h 63"/>
              <a:gd name="T65" fmla="*/ 77 w 77"/>
              <a:gd name="T66" fmla="*/ 63 h 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7" h="63">
                <a:moveTo>
                  <a:pt x="19" y="48"/>
                </a:moveTo>
                <a:lnTo>
                  <a:pt x="10" y="28"/>
                </a:lnTo>
                <a:lnTo>
                  <a:pt x="0" y="9"/>
                </a:lnTo>
                <a:lnTo>
                  <a:pt x="4" y="3"/>
                </a:lnTo>
                <a:lnTo>
                  <a:pt x="10" y="0"/>
                </a:lnTo>
                <a:lnTo>
                  <a:pt x="14" y="0"/>
                </a:lnTo>
                <a:lnTo>
                  <a:pt x="19" y="0"/>
                </a:lnTo>
                <a:lnTo>
                  <a:pt x="29" y="0"/>
                </a:lnTo>
                <a:lnTo>
                  <a:pt x="39" y="0"/>
                </a:lnTo>
                <a:lnTo>
                  <a:pt x="39" y="11"/>
                </a:lnTo>
                <a:lnTo>
                  <a:pt x="41" y="17"/>
                </a:lnTo>
                <a:lnTo>
                  <a:pt x="43" y="19"/>
                </a:lnTo>
                <a:lnTo>
                  <a:pt x="48" y="19"/>
                </a:lnTo>
                <a:lnTo>
                  <a:pt x="62" y="28"/>
                </a:lnTo>
                <a:lnTo>
                  <a:pt x="77" y="38"/>
                </a:lnTo>
                <a:lnTo>
                  <a:pt x="77" y="42"/>
                </a:lnTo>
                <a:lnTo>
                  <a:pt x="77" y="48"/>
                </a:lnTo>
                <a:lnTo>
                  <a:pt x="66" y="55"/>
                </a:lnTo>
                <a:lnTo>
                  <a:pt x="52" y="63"/>
                </a:lnTo>
                <a:lnTo>
                  <a:pt x="37" y="55"/>
                </a:lnTo>
                <a:lnTo>
                  <a:pt x="19" y="48"/>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55" name="Freeform 148"/>
          <p:cNvSpPr>
            <a:spLocks/>
          </p:cNvSpPr>
          <p:nvPr/>
        </p:nvSpPr>
        <p:spPr bwMode="auto">
          <a:xfrm>
            <a:off x="2957513" y="1970088"/>
            <a:ext cx="368300" cy="393700"/>
          </a:xfrm>
          <a:custGeom>
            <a:avLst/>
            <a:gdLst>
              <a:gd name="T0" fmla="*/ 190835 w 303"/>
              <a:gd name="T1" fmla="*/ 344606 h 417"/>
              <a:gd name="T2" fmla="*/ 182327 w 303"/>
              <a:gd name="T3" fmla="*/ 346494 h 417"/>
              <a:gd name="T4" fmla="*/ 165310 w 303"/>
              <a:gd name="T5" fmla="*/ 319114 h 417"/>
              <a:gd name="T6" fmla="*/ 147077 w 303"/>
              <a:gd name="T7" fmla="*/ 268131 h 417"/>
              <a:gd name="T8" fmla="*/ 142215 w 303"/>
              <a:gd name="T9" fmla="*/ 237919 h 417"/>
              <a:gd name="T10" fmla="*/ 144646 w 303"/>
              <a:gd name="T11" fmla="*/ 208652 h 417"/>
              <a:gd name="T12" fmla="*/ 127629 w 303"/>
              <a:gd name="T13" fmla="*/ 201099 h 417"/>
              <a:gd name="T14" fmla="*/ 119120 w 303"/>
              <a:gd name="T15" fmla="*/ 188825 h 417"/>
              <a:gd name="T16" fmla="*/ 106965 w 303"/>
              <a:gd name="T17" fmla="*/ 192601 h 417"/>
              <a:gd name="T18" fmla="*/ 81439 w 303"/>
              <a:gd name="T19" fmla="*/ 202987 h 417"/>
              <a:gd name="T20" fmla="*/ 69284 w 303"/>
              <a:gd name="T21" fmla="*/ 210540 h 417"/>
              <a:gd name="T22" fmla="*/ 60776 w 303"/>
              <a:gd name="T23" fmla="*/ 188825 h 417"/>
              <a:gd name="T24" fmla="*/ 41327 w 303"/>
              <a:gd name="T25" fmla="*/ 183160 h 417"/>
              <a:gd name="T26" fmla="*/ 32819 w 303"/>
              <a:gd name="T27" fmla="*/ 175607 h 417"/>
              <a:gd name="T28" fmla="*/ 23095 w 303"/>
              <a:gd name="T29" fmla="*/ 168998 h 417"/>
              <a:gd name="T30" fmla="*/ 4862 w 303"/>
              <a:gd name="T31" fmla="*/ 159557 h 417"/>
              <a:gd name="T32" fmla="*/ 0 w 303"/>
              <a:gd name="T33" fmla="*/ 147283 h 417"/>
              <a:gd name="T34" fmla="*/ 10940 w 303"/>
              <a:gd name="T35" fmla="*/ 127457 h 417"/>
              <a:gd name="T36" fmla="*/ 46189 w 303"/>
              <a:gd name="T37" fmla="*/ 114239 h 417"/>
              <a:gd name="T38" fmla="*/ 88732 w 303"/>
              <a:gd name="T39" fmla="*/ 108574 h 417"/>
              <a:gd name="T40" fmla="*/ 106965 w 303"/>
              <a:gd name="T41" fmla="*/ 100077 h 417"/>
              <a:gd name="T42" fmla="*/ 106965 w 303"/>
              <a:gd name="T43" fmla="*/ 82139 h 417"/>
              <a:gd name="T44" fmla="*/ 106965 w 303"/>
              <a:gd name="T45" fmla="*/ 63256 h 417"/>
              <a:gd name="T46" fmla="*/ 116689 w 303"/>
              <a:gd name="T47" fmla="*/ 27380 h 417"/>
              <a:gd name="T48" fmla="*/ 127629 w 303"/>
              <a:gd name="T49" fmla="*/ 17938 h 417"/>
              <a:gd name="T50" fmla="*/ 139784 w 303"/>
              <a:gd name="T51" fmla="*/ 9441 h 417"/>
              <a:gd name="T52" fmla="*/ 165310 w 303"/>
              <a:gd name="T53" fmla="*/ 0 h 417"/>
              <a:gd name="T54" fmla="*/ 205421 w 303"/>
              <a:gd name="T55" fmla="*/ 0 h 417"/>
              <a:gd name="T56" fmla="*/ 246749 w 303"/>
              <a:gd name="T57" fmla="*/ 9441 h 417"/>
              <a:gd name="T58" fmla="*/ 286861 w 303"/>
              <a:gd name="T59" fmla="*/ 23603 h 417"/>
              <a:gd name="T60" fmla="*/ 328188 w 303"/>
              <a:gd name="T61" fmla="*/ 36821 h 417"/>
              <a:gd name="T62" fmla="*/ 324542 w 303"/>
              <a:gd name="T63" fmla="*/ 45318 h 417"/>
              <a:gd name="T64" fmla="*/ 305093 w 303"/>
              <a:gd name="T65" fmla="*/ 45318 h 417"/>
              <a:gd name="T66" fmla="*/ 279568 w 303"/>
              <a:gd name="T67" fmla="*/ 76474 h 417"/>
              <a:gd name="T68" fmla="*/ 294154 w 303"/>
              <a:gd name="T69" fmla="*/ 108574 h 417"/>
              <a:gd name="T70" fmla="*/ 328188 w 303"/>
              <a:gd name="T71" fmla="*/ 118016 h 417"/>
              <a:gd name="T72" fmla="*/ 352498 w 303"/>
              <a:gd name="T73" fmla="*/ 135954 h 417"/>
              <a:gd name="T74" fmla="*/ 352498 w 303"/>
              <a:gd name="T75" fmla="*/ 219037 h 417"/>
              <a:gd name="T76" fmla="*/ 368300 w 303"/>
              <a:gd name="T77" fmla="*/ 307785 h 417"/>
              <a:gd name="T78" fmla="*/ 358576 w 303"/>
              <a:gd name="T79" fmla="*/ 350270 h 417"/>
              <a:gd name="T80" fmla="*/ 328188 w 303"/>
              <a:gd name="T81" fmla="*/ 393700 h 417"/>
              <a:gd name="T82" fmla="*/ 267413 w 303"/>
              <a:gd name="T83" fmla="*/ 386147 h 417"/>
              <a:gd name="T84" fmla="*/ 246749 w 303"/>
              <a:gd name="T85" fmla="*/ 366320 h 4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3"/>
              <a:gd name="T130" fmla="*/ 0 h 417"/>
              <a:gd name="T131" fmla="*/ 303 w 303"/>
              <a:gd name="T132" fmla="*/ 417 h 4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3" h="417">
                <a:moveTo>
                  <a:pt x="165" y="376"/>
                </a:moveTo>
                <a:lnTo>
                  <a:pt x="159" y="369"/>
                </a:lnTo>
                <a:lnTo>
                  <a:pt x="157" y="365"/>
                </a:lnTo>
                <a:lnTo>
                  <a:pt x="155" y="365"/>
                </a:lnTo>
                <a:lnTo>
                  <a:pt x="155" y="367"/>
                </a:lnTo>
                <a:lnTo>
                  <a:pt x="150" y="367"/>
                </a:lnTo>
                <a:lnTo>
                  <a:pt x="146" y="367"/>
                </a:lnTo>
                <a:lnTo>
                  <a:pt x="140" y="353"/>
                </a:lnTo>
                <a:lnTo>
                  <a:pt x="136" y="338"/>
                </a:lnTo>
                <a:lnTo>
                  <a:pt x="130" y="325"/>
                </a:lnTo>
                <a:lnTo>
                  <a:pt x="126" y="309"/>
                </a:lnTo>
                <a:lnTo>
                  <a:pt x="121" y="284"/>
                </a:lnTo>
                <a:lnTo>
                  <a:pt x="117" y="261"/>
                </a:lnTo>
                <a:lnTo>
                  <a:pt x="117" y="256"/>
                </a:lnTo>
                <a:lnTo>
                  <a:pt x="117" y="252"/>
                </a:lnTo>
                <a:lnTo>
                  <a:pt x="117" y="236"/>
                </a:lnTo>
                <a:lnTo>
                  <a:pt x="117" y="223"/>
                </a:lnTo>
                <a:lnTo>
                  <a:pt x="119" y="221"/>
                </a:lnTo>
                <a:lnTo>
                  <a:pt x="119" y="219"/>
                </a:lnTo>
                <a:lnTo>
                  <a:pt x="115" y="217"/>
                </a:lnTo>
                <a:lnTo>
                  <a:pt x="105" y="213"/>
                </a:lnTo>
                <a:lnTo>
                  <a:pt x="109" y="206"/>
                </a:lnTo>
                <a:lnTo>
                  <a:pt x="113" y="200"/>
                </a:lnTo>
                <a:lnTo>
                  <a:pt x="98" y="200"/>
                </a:lnTo>
                <a:lnTo>
                  <a:pt x="90" y="200"/>
                </a:lnTo>
                <a:lnTo>
                  <a:pt x="88" y="200"/>
                </a:lnTo>
                <a:lnTo>
                  <a:pt x="88" y="204"/>
                </a:lnTo>
                <a:lnTo>
                  <a:pt x="77" y="204"/>
                </a:lnTo>
                <a:lnTo>
                  <a:pt x="67" y="204"/>
                </a:lnTo>
                <a:lnTo>
                  <a:pt x="67" y="215"/>
                </a:lnTo>
                <a:lnTo>
                  <a:pt x="67" y="219"/>
                </a:lnTo>
                <a:lnTo>
                  <a:pt x="63" y="223"/>
                </a:lnTo>
                <a:lnTo>
                  <a:pt x="57" y="223"/>
                </a:lnTo>
                <a:lnTo>
                  <a:pt x="55" y="213"/>
                </a:lnTo>
                <a:lnTo>
                  <a:pt x="54" y="204"/>
                </a:lnTo>
                <a:lnTo>
                  <a:pt x="50" y="200"/>
                </a:lnTo>
                <a:lnTo>
                  <a:pt x="48" y="198"/>
                </a:lnTo>
                <a:lnTo>
                  <a:pt x="40" y="196"/>
                </a:lnTo>
                <a:lnTo>
                  <a:pt x="34" y="194"/>
                </a:lnTo>
                <a:lnTo>
                  <a:pt x="31" y="190"/>
                </a:lnTo>
                <a:lnTo>
                  <a:pt x="29" y="188"/>
                </a:lnTo>
                <a:lnTo>
                  <a:pt x="27" y="186"/>
                </a:lnTo>
                <a:lnTo>
                  <a:pt x="25" y="185"/>
                </a:lnTo>
                <a:lnTo>
                  <a:pt x="21" y="181"/>
                </a:lnTo>
                <a:lnTo>
                  <a:pt x="19" y="179"/>
                </a:lnTo>
                <a:lnTo>
                  <a:pt x="13" y="177"/>
                </a:lnTo>
                <a:lnTo>
                  <a:pt x="9" y="173"/>
                </a:lnTo>
                <a:lnTo>
                  <a:pt x="4" y="169"/>
                </a:lnTo>
                <a:lnTo>
                  <a:pt x="0" y="163"/>
                </a:lnTo>
                <a:lnTo>
                  <a:pt x="0" y="160"/>
                </a:lnTo>
                <a:lnTo>
                  <a:pt x="0" y="156"/>
                </a:lnTo>
                <a:lnTo>
                  <a:pt x="4" y="150"/>
                </a:lnTo>
                <a:lnTo>
                  <a:pt x="9" y="144"/>
                </a:lnTo>
                <a:lnTo>
                  <a:pt x="9" y="135"/>
                </a:lnTo>
                <a:lnTo>
                  <a:pt x="9" y="125"/>
                </a:lnTo>
                <a:lnTo>
                  <a:pt x="23" y="123"/>
                </a:lnTo>
                <a:lnTo>
                  <a:pt x="38" y="121"/>
                </a:lnTo>
                <a:lnTo>
                  <a:pt x="54" y="119"/>
                </a:lnTo>
                <a:lnTo>
                  <a:pt x="67" y="115"/>
                </a:lnTo>
                <a:lnTo>
                  <a:pt x="73" y="115"/>
                </a:lnTo>
                <a:lnTo>
                  <a:pt x="77" y="115"/>
                </a:lnTo>
                <a:lnTo>
                  <a:pt x="82" y="112"/>
                </a:lnTo>
                <a:lnTo>
                  <a:pt x="88" y="106"/>
                </a:lnTo>
                <a:lnTo>
                  <a:pt x="88" y="102"/>
                </a:lnTo>
                <a:lnTo>
                  <a:pt x="88" y="96"/>
                </a:lnTo>
                <a:lnTo>
                  <a:pt x="88" y="87"/>
                </a:lnTo>
                <a:lnTo>
                  <a:pt x="88" y="77"/>
                </a:lnTo>
                <a:lnTo>
                  <a:pt x="88" y="73"/>
                </a:lnTo>
                <a:lnTo>
                  <a:pt x="88" y="67"/>
                </a:lnTo>
                <a:lnTo>
                  <a:pt x="92" y="54"/>
                </a:lnTo>
                <a:lnTo>
                  <a:pt x="96" y="39"/>
                </a:lnTo>
                <a:lnTo>
                  <a:pt x="96" y="29"/>
                </a:lnTo>
                <a:lnTo>
                  <a:pt x="96" y="19"/>
                </a:lnTo>
                <a:lnTo>
                  <a:pt x="102" y="19"/>
                </a:lnTo>
                <a:lnTo>
                  <a:pt x="105" y="19"/>
                </a:lnTo>
                <a:lnTo>
                  <a:pt x="105" y="14"/>
                </a:lnTo>
                <a:lnTo>
                  <a:pt x="105" y="10"/>
                </a:lnTo>
                <a:lnTo>
                  <a:pt x="115" y="10"/>
                </a:lnTo>
                <a:lnTo>
                  <a:pt x="126" y="10"/>
                </a:lnTo>
                <a:lnTo>
                  <a:pt x="130" y="4"/>
                </a:lnTo>
                <a:lnTo>
                  <a:pt x="136" y="0"/>
                </a:lnTo>
                <a:lnTo>
                  <a:pt x="146" y="0"/>
                </a:lnTo>
                <a:lnTo>
                  <a:pt x="155" y="0"/>
                </a:lnTo>
                <a:lnTo>
                  <a:pt x="169" y="0"/>
                </a:lnTo>
                <a:lnTo>
                  <a:pt x="184" y="0"/>
                </a:lnTo>
                <a:lnTo>
                  <a:pt x="194" y="4"/>
                </a:lnTo>
                <a:lnTo>
                  <a:pt x="203" y="10"/>
                </a:lnTo>
                <a:lnTo>
                  <a:pt x="207" y="16"/>
                </a:lnTo>
                <a:lnTo>
                  <a:pt x="209" y="21"/>
                </a:lnTo>
                <a:lnTo>
                  <a:pt x="236" y="25"/>
                </a:lnTo>
                <a:lnTo>
                  <a:pt x="261" y="29"/>
                </a:lnTo>
                <a:lnTo>
                  <a:pt x="267" y="33"/>
                </a:lnTo>
                <a:lnTo>
                  <a:pt x="270" y="39"/>
                </a:lnTo>
                <a:lnTo>
                  <a:pt x="270" y="43"/>
                </a:lnTo>
                <a:lnTo>
                  <a:pt x="270" y="48"/>
                </a:lnTo>
                <a:lnTo>
                  <a:pt x="267" y="48"/>
                </a:lnTo>
                <a:lnTo>
                  <a:pt x="261" y="48"/>
                </a:lnTo>
                <a:lnTo>
                  <a:pt x="257" y="48"/>
                </a:lnTo>
                <a:lnTo>
                  <a:pt x="251" y="48"/>
                </a:lnTo>
                <a:lnTo>
                  <a:pt x="240" y="52"/>
                </a:lnTo>
                <a:lnTo>
                  <a:pt x="230" y="56"/>
                </a:lnTo>
                <a:lnTo>
                  <a:pt x="230" y="81"/>
                </a:lnTo>
                <a:lnTo>
                  <a:pt x="232" y="106"/>
                </a:lnTo>
                <a:lnTo>
                  <a:pt x="236" y="112"/>
                </a:lnTo>
                <a:lnTo>
                  <a:pt x="242" y="115"/>
                </a:lnTo>
                <a:lnTo>
                  <a:pt x="245" y="115"/>
                </a:lnTo>
                <a:lnTo>
                  <a:pt x="251" y="115"/>
                </a:lnTo>
                <a:lnTo>
                  <a:pt x="270" y="125"/>
                </a:lnTo>
                <a:lnTo>
                  <a:pt x="290" y="135"/>
                </a:lnTo>
                <a:lnTo>
                  <a:pt x="290" y="140"/>
                </a:lnTo>
                <a:lnTo>
                  <a:pt x="290" y="144"/>
                </a:lnTo>
                <a:lnTo>
                  <a:pt x="282" y="154"/>
                </a:lnTo>
                <a:lnTo>
                  <a:pt x="272" y="161"/>
                </a:lnTo>
                <a:lnTo>
                  <a:pt x="290" y="232"/>
                </a:lnTo>
                <a:lnTo>
                  <a:pt x="301" y="296"/>
                </a:lnTo>
                <a:lnTo>
                  <a:pt x="303" y="311"/>
                </a:lnTo>
                <a:lnTo>
                  <a:pt x="303" y="326"/>
                </a:lnTo>
                <a:lnTo>
                  <a:pt x="301" y="340"/>
                </a:lnTo>
                <a:lnTo>
                  <a:pt x="299" y="355"/>
                </a:lnTo>
                <a:lnTo>
                  <a:pt x="295" y="371"/>
                </a:lnTo>
                <a:lnTo>
                  <a:pt x="290" y="386"/>
                </a:lnTo>
                <a:lnTo>
                  <a:pt x="280" y="401"/>
                </a:lnTo>
                <a:lnTo>
                  <a:pt x="270" y="417"/>
                </a:lnTo>
                <a:lnTo>
                  <a:pt x="253" y="413"/>
                </a:lnTo>
                <a:lnTo>
                  <a:pt x="236" y="411"/>
                </a:lnTo>
                <a:lnTo>
                  <a:pt x="220" y="409"/>
                </a:lnTo>
                <a:lnTo>
                  <a:pt x="203" y="405"/>
                </a:lnTo>
                <a:lnTo>
                  <a:pt x="203" y="397"/>
                </a:lnTo>
                <a:lnTo>
                  <a:pt x="203" y="388"/>
                </a:lnTo>
                <a:lnTo>
                  <a:pt x="184" y="382"/>
                </a:lnTo>
                <a:lnTo>
                  <a:pt x="165" y="376"/>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56" name="Freeform 149"/>
          <p:cNvSpPr>
            <a:spLocks/>
          </p:cNvSpPr>
          <p:nvPr/>
        </p:nvSpPr>
        <p:spPr bwMode="auto">
          <a:xfrm>
            <a:off x="3898900" y="2154238"/>
            <a:ext cx="200025" cy="173037"/>
          </a:xfrm>
          <a:custGeom>
            <a:avLst/>
            <a:gdLst>
              <a:gd name="T0" fmla="*/ 41217 w 165"/>
              <a:gd name="T1" fmla="*/ 170186 h 182"/>
              <a:gd name="T2" fmla="*/ 30307 w 165"/>
              <a:gd name="T3" fmla="*/ 160678 h 182"/>
              <a:gd name="T4" fmla="*/ 23033 w 165"/>
              <a:gd name="T5" fmla="*/ 153072 h 182"/>
              <a:gd name="T6" fmla="*/ 25458 w 165"/>
              <a:gd name="T7" fmla="*/ 149269 h 182"/>
              <a:gd name="T8" fmla="*/ 43642 w 165"/>
              <a:gd name="T9" fmla="*/ 146417 h 182"/>
              <a:gd name="T10" fmla="*/ 58189 w 165"/>
              <a:gd name="T11" fmla="*/ 129303 h 182"/>
              <a:gd name="T12" fmla="*/ 53340 w 165"/>
              <a:gd name="T13" fmla="*/ 118845 h 182"/>
              <a:gd name="T14" fmla="*/ 48491 w 165"/>
              <a:gd name="T15" fmla="*/ 113140 h 182"/>
              <a:gd name="T16" fmla="*/ 53340 w 165"/>
              <a:gd name="T17" fmla="*/ 109337 h 182"/>
              <a:gd name="T18" fmla="*/ 58189 w 165"/>
              <a:gd name="T19" fmla="*/ 102682 h 182"/>
              <a:gd name="T20" fmla="*/ 33944 w 165"/>
              <a:gd name="T21" fmla="*/ 91273 h 182"/>
              <a:gd name="T22" fmla="*/ 6061 w 165"/>
              <a:gd name="T23" fmla="*/ 85568 h 182"/>
              <a:gd name="T24" fmla="*/ 0 w 165"/>
              <a:gd name="T25" fmla="*/ 73208 h 182"/>
              <a:gd name="T26" fmla="*/ 10910 w 165"/>
              <a:gd name="T27" fmla="*/ 63701 h 182"/>
              <a:gd name="T28" fmla="*/ 25458 w 165"/>
              <a:gd name="T29" fmla="*/ 63701 h 182"/>
              <a:gd name="T30" fmla="*/ 32731 w 165"/>
              <a:gd name="T31" fmla="*/ 65602 h 182"/>
              <a:gd name="T32" fmla="*/ 41217 w 165"/>
              <a:gd name="T33" fmla="*/ 65602 h 182"/>
              <a:gd name="T34" fmla="*/ 53340 w 165"/>
              <a:gd name="T35" fmla="*/ 58947 h 182"/>
              <a:gd name="T36" fmla="*/ 64250 w 165"/>
              <a:gd name="T37" fmla="*/ 49439 h 182"/>
              <a:gd name="T38" fmla="*/ 76373 w 165"/>
              <a:gd name="T39" fmla="*/ 45636 h 182"/>
              <a:gd name="T40" fmla="*/ 88496 w 165"/>
              <a:gd name="T41" fmla="*/ 39932 h 182"/>
              <a:gd name="T42" fmla="*/ 94557 w 165"/>
              <a:gd name="T43" fmla="*/ 31375 h 182"/>
              <a:gd name="T44" fmla="*/ 94557 w 165"/>
              <a:gd name="T45" fmla="*/ 21867 h 182"/>
              <a:gd name="T46" fmla="*/ 94557 w 165"/>
              <a:gd name="T47" fmla="*/ 13311 h 182"/>
              <a:gd name="T48" fmla="*/ 111529 w 165"/>
              <a:gd name="T49" fmla="*/ 9508 h 182"/>
              <a:gd name="T50" fmla="*/ 134562 w 165"/>
              <a:gd name="T51" fmla="*/ 3803 h 182"/>
              <a:gd name="T52" fmla="*/ 152746 w 165"/>
              <a:gd name="T53" fmla="*/ 0 h 182"/>
              <a:gd name="T54" fmla="*/ 178204 w 165"/>
              <a:gd name="T55" fmla="*/ 0 h 182"/>
              <a:gd name="T56" fmla="*/ 197600 w 165"/>
              <a:gd name="T57" fmla="*/ 1902 h 182"/>
              <a:gd name="T58" fmla="*/ 200025 w 165"/>
              <a:gd name="T59" fmla="*/ 5705 h 182"/>
              <a:gd name="T60" fmla="*/ 200025 w 165"/>
              <a:gd name="T61" fmla="*/ 13311 h 182"/>
              <a:gd name="T62" fmla="*/ 192751 w 165"/>
              <a:gd name="T63" fmla="*/ 18064 h 182"/>
              <a:gd name="T64" fmla="*/ 180629 w 165"/>
              <a:gd name="T65" fmla="*/ 21867 h 182"/>
              <a:gd name="T66" fmla="*/ 157595 w 165"/>
              <a:gd name="T67" fmla="*/ 35178 h 182"/>
              <a:gd name="T68" fmla="*/ 139411 w 165"/>
              <a:gd name="T69" fmla="*/ 43735 h 182"/>
              <a:gd name="T70" fmla="*/ 132138 w 165"/>
              <a:gd name="T71" fmla="*/ 55144 h 182"/>
              <a:gd name="T72" fmla="*/ 120015 w 165"/>
              <a:gd name="T73" fmla="*/ 67504 h 182"/>
              <a:gd name="T74" fmla="*/ 109105 w 165"/>
              <a:gd name="T75" fmla="*/ 78913 h 182"/>
              <a:gd name="T76" fmla="*/ 104255 w 165"/>
              <a:gd name="T77" fmla="*/ 89371 h 182"/>
              <a:gd name="T78" fmla="*/ 104255 w 165"/>
              <a:gd name="T79" fmla="*/ 102682 h 182"/>
              <a:gd name="T80" fmla="*/ 99406 w 165"/>
              <a:gd name="T81" fmla="*/ 116943 h 182"/>
              <a:gd name="T82" fmla="*/ 92133 w 165"/>
              <a:gd name="T83" fmla="*/ 153072 h 182"/>
              <a:gd name="T84" fmla="*/ 76373 w 165"/>
              <a:gd name="T85" fmla="*/ 171136 h 182"/>
              <a:gd name="T86" fmla="*/ 58189 w 165"/>
              <a:gd name="T87" fmla="*/ 171136 h 1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5"/>
              <a:gd name="T133" fmla="*/ 0 h 182"/>
              <a:gd name="T134" fmla="*/ 165 w 165"/>
              <a:gd name="T135" fmla="*/ 182 h 18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5" h="182">
                <a:moveTo>
                  <a:pt x="40" y="182"/>
                </a:moveTo>
                <a:lnTo>
                  <a:pt x="34" y="179"/>
                </a:lnTo>
                <a:lnTo>
                  <a:pt x="28" y="173"/>
                </a:lnTo>
                <a:lnTo>
                  <a:pt x="25" y="169"/>
                </a:lnTo>
                <a:lnTo>
                  <a:pt x="19" y="163"/>
                </a:lnTo>
                <a:lnTo>
                  <a:pt x="19" y="161"/>
                </a:lnTo>
                <a:lnTo>
                  <a:pt x="19" y="159"/>
                </a:lnTo>
                <a:lnTo>
                  <a:pt x="21" y="157"/>
                </a:lnTo>
                <a:lnTo>
                  <a:pt x="25" y="154"/>
                </a:lnTo>
                <a:lnTo>
                  <a:pt x="36" y="154"/>
                </a:lnTo>
                <a:lnTo>
                  <a:pt x="48" y="154"/>
                </a:lnTo>
                <a:lnTo>
                  <a:pt x="48" y="136"/>
                </a:lnTo>
                <a:lnTo>
                  <a:pt x="48" y="129"/>
                </a:lnTo>
                <a:lnTo>
                  <a:pt x="44" y="125"/>
                </a:lnTo>
                <a:lnTo>
                  <a:pt x="40" y="125"/>
                </a:lnTo>
                <a:lnTo>
                  <a:pt x="40" y="119"/>
                </a:lnTo>
                <a:lnTo>
                  <a:pt x="40" y="115"/>
                </a:lnTo>
                <a:lnTo>
                  <a:pt x="44" y="115"/>
                </a:lnTo>
                <a:lnTo>
                  <a:pt x="48" y="113"/>
                </a:lnTo>
                <a:lnTo>
                  <a:pt x="48" y="108"/>
                </a:lnTo>
                <a:lnTo>
                  <a:pt x="48" y="96"/>
                </a:lnTo>
                <a:lnTo>
                  <a:pt x="28" y="96"/>
                </a:lnTo>
                <a:lnTo>
                  <a:pt x="9" y="96"/>
                </a:lnTo>
                <a:lnTo>
                  <a:pt x="5" y="90"/>
                </a:lnTo>
                <a:lnTo>
                  <a:pt x="0" y="86"/>
                </a:lnTo>
                <a:lnTo>
                  <a:pt x="0" y="77"/>
                </a:lnTo>
                <a:lnTo>
                  <a:pt x="0" y="67"/>
                </a:lnTo>
                <a:lnTo>
                  <a:pt x="9" y="67"/>
                </a:lnTo>
                <a:lnTo>
                  <a:pt x="19" y="67"/>
                </a:lnTo>
                <a:lnTo>
                  <a:pt x="21" y="67"/>
                </a:lnTo>
                <a:lnTo>
                  <a:pt x="25" y="67"/>
                </a:lnTo>
                <a:lnTo>
                  <a:pt x="27" y="69"/>
                </a:lnTo>
                <a:lnTo>
                  <a:pt x="28" y="73"/>
                </a:lnTo>
                <a:lnTo>
                  <a:pt x="34" y="69"/>
                </a:lnTo>
                <a:lnTo>
                  <a:pt x="40" y="67"/>
                </a:lnTo>
                <a:lnTo>
                  <a:pt x="44" y="62"/>
                </a:lnTo>
                <a:lnTo>
                  <a:pt x="48" y="58"/>
                </a:lnTo>
                <a:lnTo>
                  <a:pt x="53" y="52"/>
                </a:lnTo>
                <a:lnTo>
                  <a:pt x="57" y="48"/>
                </a:lnTo>
                <a:lnTo>
                  <a:pt x="63" y="48"/>
                </a:lnTo>
                <a:lnTo>
                  <a:pt x="69" y="48"/>
                </a:lnTo>
                <a:lnTo>
                  <a:pt x="73" y="42"/>
                </a:lnTo>
                <a:lnTo>
                  <a:pt x="78" y="38"/>
                </a:lnTo>
                <a:lnTo>
                  <a:pt x="78" y="33"/>
                </a:lnTo>
                <a:lnTo>
                  <a:pt x="78" y="29"/>
                </a:lnTo>
                <a:lnTo>
                  <a:pt x="78" y="23"/>
                </a:lnTo>
                <a:lnTo>
                  <a:pt x="78" y="19"/>
                </a:lnTo>
                <a:lnTo>
                  <a:pt x="78" y="14"/>
                </a:lnTo>
                <a:lnTo>
                  <a:pt x="78" y="10"/>
                </a:lnTo>
                <a:lnTo>
                  <a:pt x="92" y="10"/>
                </a:lnTo>
                <a:lnTo>
                  <a:pt x="107" y="10"/>
                </a:lnTo>
                <a:lnTo>
                  <a:pt x="111" y="4"/>
                </a:lnTo>
                <a:lnTo>
                  <a:pt x="117" y="0"/>
                </a:lnTo>
                <a:lnTo>
                  <a:pt x="126" y="0"/>
                </a:lnTo>
                <a:lnTo>
                  <a:pt x="136" y="0"/>
                </a:lnTo>
                <a:lnTo>
                  <a:pt x="147" y="0"/>
                </a:lnTo>
                <a:lnTo>
                  <a:pt x="161" y="0"/>
                </a:lnTo>
                <a:lnTo>
                  <a:pt x="163" y="2"/>
                </a:lnTo>
                <a:lnTo>
                  <a:pt x="165" y="4"/>
                </a:lnTo>
                <a:lnTo>
                  <a:pt x="165" y="6"/>
                </a:lnTo>
                <a:lnTo>
                  <a:pt x="165" y="10"/>
                </a:lnTo>
                <a:lnTo>
                  <a:pt x="165" y="14"/>
                </a:lnTo>
                <a:lnTo>
                  <a:pt x="165" y="19"/>
                </a:lnTo>
                <a:lnTo>
                  <a:pt x="159" y="19"/>
                </a:lnTo>
                <a:lnTo>
                  <a:pt x="155" y="19"/>
                </a:lnTo>
                <a:lnTo>
                  <a:pt x="149" y="23"/>
                </a:lnTo>
                <a:lnTo>
                  <a:pt x="145" y="29"/>
                </a:lnTo>
                <a:lnTo>
                  <a:pt x="130" y="37"/>
                </a:lnTo>
                <a:lnTo>
                  <a:pt x="119" y="42"/>
                </a:lnTo>
                <a:lnTo>
                  <a:pt x="115" y="46"/>
                </a:lnTo>
                <a:lnTo>
                  <a:pt x="113" y="52"/>
                </a:lnTo>
                <a:lnTo>
                  <a:pt x="109" y="58"/>
                </a:lnTo>
                <a:lnTo>
                  <a:pt x="107" y="67"/>
                </a:lnTo>
                <a:lnTo>
                  <a:pt x="99" y="71"/>
                </a:lnTo>
                <a:lnTo>
                  <a:pt x="94" y="77"/>
                </a:lnTo>
                <a:lnTo>
                  <a:pt x="90" y="83"/>
                </a:lnTo>
                <a:lnTo>
                  <a:pt x="88" y="88"/>
                </a:lnTo>
                <a:lnTo>
                  <a:pt x="86" y="94"/>
                </a:lnTo>
                <a:lnTo>
                  <a:pt x="86" y="100"/>
                </a:lnTo>
                <a:lnTo>
                  <a:pt x="86" y="108"/>
                </a:lnTo>
                <a:lnTo>
                  <a:pt x="88" y="115"/>
                </a:lnTo>
                <a:lnTo>
                  <a:pt x="82" y="123"/>
                </a:lnTo>
                <a:lnTo>
                  <a:pt x="78" y="140"/>
                </a:lnTo>
                <a:lnTo>
                  <a:pt x="76" y="161"/>
                </a:lnTo>
                <a:lnTo>
                  <a:pt x="78" y="182"/>
                </a:lnTo>
                <a:lnTo>
                  <a:pt x="63" y="180"/>
                </a:lnTo>
                <a:lnTo>
                  <a:pt x="55" y="179"/>
                </a:lnTo>
                <a:lnTo>
                  <a:pt x="48" y="180"/>
                </a:lnTo>
                <a:lnTo>
                  <a:pt x="40" y="182"/>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57" name="Freeform 150"/>
          <p:cNvSpPr>
            <a:spLocks/>
          </p:cNvSpPr>
          <p:nvPr/>
        </p:nvSpPr>
        <p:spPr bwMode="auto">
          <a:xfrm>
            <a:off x="4087813" y="1978025"/>
            <a:ext cx="488950" cy="176213"/>
          </a:xfrm>
          <a:custGeom>
            <a:avLst/>
            <a:gdLst>
              <a:gd name="T0" fmla="*/ 12014 w 407"/>
              <a:gd name="T1" fmla="*/ 170466 h 184"/>
              <a:gd name="T2" fmla="*/ 0 w 407"/>
              <a:gd name="T3" fmla="*/ 161847 h 184"/>
              <a:gd name="T4" fmla="*/ 22826 w 407"/>
              <a:gd name="T5" fmla="*/ 146524 h 184"/>
              <a:gd name="T6" fmla="*/ 4805 w 407"/>
              <a:gd name="T7" fmla="*/ 139820 h 184"/>
              <a:gd name="T8" fmla="*/ 0 w 407"/>
              <a:gd name="T9" fmla="*/ 128328 h 184"/>
              <a:gd name="T10" fmla="*/ 15618 w 407"/>
              <a:gd name="T11" fmla="*/ 124498 h 184"/>
              <a:gd name="T12" fmla="*/ 34839 w 407"/>
              <a:gd name="T13" fmla="*/ 119709 h 184"/>
              <a:gd name="T14" fmla="*/ 50457 w 407"/>
              <a:gd name="T15" fmla="*/ 115879 h 184"/>
              <a:gd name="T16" fmla="*/ 69678 w 407"/>
              <a:gd name="T17" fmla="*/ 100556 h 184"/>
              <a:gd name="T18" fmla="*/ 87699 w 407"/>
              <a:gd name="T19" fmla="*/ 100556 h 184"/>
              <a:gd name="T20" fmla="*/ 103316 w 407"/>
              <a:gd name="T21" fmla="*/ 82360 h 184"/>
              <a:gd name="T22" fmla="*/ 115330 w 407"/>
              <a:gd name="T23" fmla="*/ 73741 h 184"/>
              <a:gd name="T24" fmla="*/ 127343 w 407"/>
              <a:gd name="T25" fmla="*/ 64164 h 184"/>
              <a:gd name="T26" fmla="*/ 140558 w 407"/>
              <a:gd name="T27" fmla="*/ 51714 h 184"/>
              <a:gd name="T28" fmla="*/ 150169 w 407"/>
              <a:gd name="T29" fmla="*/ 45968 h 184"/>
              <a:gd name="T30" fmla="*/ 172995 w 407"/>
              <a:gd name="T31" fmla="*/ 40222 h 184"/>
              <a:gd name="T32" fmla="*/ 198223 w 407"/>
              <a:gd name="T33" fmla="*/ 36392 h 184"/>
              <a:gd name="T34" fmla="*/ 213841 w 407"/>
              <a:gd name="T35" fmla="*/ 27773 h 184"/>
              <a:gd name="T36" fmla="*/ 233062 w 407"/>
              <a:gd name="T37" fmla="*/ 27773 h 184"/>
              <a:gd name="T38" fmla="*/ 283519 w 407"/>
              <a:gd name="T39" fmla="*/ 12450 h 184"/>
              <a:gd name="T40" fmla="*/ 301539 w 407"/>
              <a:gd name="T41" fmla="*/ 8619 h 184"/>
              <a:gd name="T42" fmla="*/ 329170 w 407"/>
              <a:gd name="T43" fmla="*/ 18196 h 184"/>
              <a:gd name="T44" fmla="*/ 336378 w 407"/>
              <a:gd name="T45" fmla="*/ 27773 h 184"/>
              <a:gd name="T46" fmla="*/ 389238 w 407"/>
              <a:gd name="T47" fmla="*/ 27773 h 184"/>
              <a:gd name="T48" fmla="*/ 428882 w 407"/>
              <a:gd name="T49" fmla="*/ 18196 h 184"/>
              <a:gd name="T50" fmla="*/ 436091 w 407"/>
              <a:gd name="T51" fmla="*/ 8619 h 184"/>
              <a:gd name="T52" fmla="*/ 454111 w 407"/>
              <a:gd name="T53" fmla="*/ 0 h 184"/>
              <a:gd name="T54" fmla="*/ 476936 w 407"/>
              <a:gd name="T55" fmla="*/ 0 h 184"/>
              <a:gd name="T56" fmla="*/ 488950 w 407"/>
              <a:gd name="T57" fmla="*/ 8619 h 184"/>
              <a:gd name="T58" fmla="*/ 476936 w 407"/>
              <a:gd name="T59" fmla="*/ 22027 h 184"/>
              <a:gd name="T60" fmla="*/ 454111 w 407"/>
              <a:gd name="T61" fmla="*/ 27773 h 184"/>
              <a:gd name="T62" fmla="*/ 446903 w 407"/>
              <a:gd name="T63" fmla="*/ 40222 h 184"/>
              <a:gd name="T64" fmla="*/ 428882 w 407"/>
              <a:gd name="T65" fmla="*/ 45968 h 184"/>
              <a:gd name="T66" fmla="*/ 384432 w 407"/>
              <a:gd name="T67" fmla="*/ 54587 h 184"/>
              <a:gd name="T68" fmla="*/ 325566 w 407"/>
              <a:gd name="T69" fmla="*/ 54587 h 184"/>
              <a:gd name="T70" fmla="*/ 315955 w 407"/>
              <a:gd name="T71" fmla="*/ 45968 h 184"/>
              <a:gd name="T72" fmla="*/ 301539 w 407"/>
              <a:gd name="T73" fmla="*/ 54587 h 184"/>
              <a:gd name="T74" fmla="*/ 235465 w 407"/>
              <a:gd name="T75" fmla="*/ 66080 h 184"/>
              <a:gd name="T76" fmla="*/ 198223 w 407"/>
              <a:gd name="T77" fmla="*/ 78529 h 184"/>
              <a:gd name="T78" fmla="*/ 157377 w 407"/>
              <a:gd name="T79" fmla="*/ 100556 h 184"/>
              <a:gd name="T80" fmla="*/ 103316 w 407"/>
              <a:gd name="T81" fmla="*/ 110132 h 184"/>
              <a:gd name="T82" fmla="*/ 92504 w 407"/>
              <a:gd name="T83" fmla="*/ 128328 h 184"/>
              <a:gd name="T84" fmla="*/ 34839 w 407"/>
              <a:gd name="T85" fmla="*/ 176212 h 184"/>
              <a:gd name="T86" fmla="*/ 20423 w 407"/>
              <a:gd name="T87" fmla="*/ 176212 h 1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7"/>
              <a:gd name="T133" fmla="*/ 0 h 184"/>
              <a:gd name="T134" fmla="*/ 407 w 407"/>
              <a:gd name="T135" fmla="*/ 184 h 1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7" h="184">
                <a:moveTo>
                  <a:pt x="13" y="184"/>
                </a:moveTo>
                <a:lnTo>
                  <a:pt x="12" y="180"/>
                </a:lnTo>
                <a:lnTo>
                  <a:pt x="10" y="178"/>
                </a:lnTo>
                <a:lnTo>
                  <a:pt x="4" y="176"/>
                </a:lnTo>
                <a:lnTo>
                  <a:pt x="0" y="175"/>
                </a:lnTo>
                <a:lnTo>
                  <a:pt x="0" y="169"/>
                </a:lnTo>
                <a:lnTo>
                  <a:pt x="0" y="163"/>
                </a:lnTo>
                <a:lnTo>
                  <a:pt x="10" y="159"/>
                </a:lnTo>
                <a:lnTo>
                  <a:pt x="19" y="153"/>
                </a:lnTo>
                <a:lnTo>
                  <a:pt x="13" y="150"/>
                </a:lnTo>
                <a:lnTo>
                  <a:pt x="10" y="146"/>
                </a:lnTo>
                <a:lnTo>
                  <a:pt x="4" y="146"/>
                </a:lnTo>
                <a:lnTo>
                  <a:pt x="0" y="146"/>
                </a:lnTo>
                <a:lnTo>
                  <a:pt x="0" y="140"/>
                </a:lnTo>
                <a:lnTo>
                  <a:pt x="0" y="134"/>
                </a:lnTo>
                <a:lnTo>
                  <a:pt x="4" y="134"/>
                </a:lnTo>
                <a:lnTo>
                  <a:pt x="10" y="134"/>
                </a:lnTo>
                <a:lnTo>
                  <a:pt x="13" y="130"/>
                </a:lnTo>
                <a:lnTo>
                  <a:pt x="19" y="125"/>
                </a:lnTo>
                <a:lnTo>
                  <a:pt x="25" y="125"/>
                </a:lnTo>
                <a:lnTo>
                  <a:pt x="29" y="125"/>
                </a:lnTo>
                <a:lnTo>
                  <a:pt x="35" y="125"/>
                </a:lnTo>
                <a:lnTo>
                  <a:pt x="38" y="125"/>
                </a:lnTo>
                <a:lnTo>
                  <a:pt x="42" y="121"/>
                </a:lnTo>
                <a:lnTo>
                  <a:pt x="48" y="115"/>
                </a:lnTo>
                <a:lnTo>
                  <a:pt x="54" y="111"/>
                </a:lnTo>
                <a:lnTo>
                  <a:pt x="58" y="105"/>
                </a:lnTo>
                <a:lnTo>
                  <a:pt x="63" y="105"/>
                </a:lnTo>
                <a:lnTo>
                  <a:pt x="67" y="105"/>
                </a:lnTo>
                <a:lnTo>
                  <a:pt x="73" y="105"/>
                </a:lnTo>
                <a:lnTo>
                  <a:pt x="77" y="105"/>
                </a:lnTo>
                <a:lnTo>
                  <a:pt x="83" y="96"/>
                </a:lnTo>
                <a:lnTo>
                  <a:pt x="86" y="86"/>
                </a:lnTo>
                <a:lnTo>
                  <a:pt x="92" y="86"/>
                </a:lnTo>
                <a:lnTo>
                  <a:pt x="96" y="86"/>
                </a:lnTo>
                <a:lnTo>
                  <a:pt x="96" y="77"/>
                </a:lnTo>
                <a:lnTo>
                  <a:pt x="96" y="67"/>
                </a:lnTo>
                <a:lnTo>
                  <a:pt x="102" y="67"/>
                </a:lnTo>
                <a:lnTo>
                  <a:pt x="106" y="67"/>
                </a:lnTo>
                <a:lnTo>
                  <a:pt x="111" y="63"/>
                </a:lnTo>
                <a:lnTo>
                  <a:pt x="117" y="57"/>
                </a:lnTo>
                <a:lnTo>
                  <a:pt x="117" y="54"/>
                </a:lnTo>
                <a:lnTo>
                  <a:pt x="117" y="48"/>
                </a:lnTo>
                <a:lnTo>
                  <a:pt x="121" y="48"/>
                </a:lnTo>
                <a:lnTo>
                  <a:pt x="125" y="48"/>
                </a:lnTo>
                <a:lnTo>
                  <a:pt x="131" y="48"/>
                </a:lnTo>
                <a:lnTo>
                  <a:pt x="134" y="48"/>
                </a:lnTo>
                <a:lnTo>
                  <a:pt x="144" y="42"/>
                </a:lnTo>
                <a:lnTo>
                  <a:pt x="155" y="38"/>
                </a:lnTo>
                <a:lnTo>
                  <a:pt x="159" y="38"/>
                </a:lnTo>
                <a:lnTo>
                  <a:pt x="165" y="38"/>
                </a:lnTo>
                <a:lnTo>
                  <a:pt x="169" y="33"/>
                </a:lnTo>
                <a:lnTo>
                  <a:pt x="175" y="29"/>
                </a:lnTo>
                <a:lnTo>
                  <a:pt x="178" y="29"/>
                </a:lnTo>
                <a:lnTo>
                  <a:pt x="184" y="29"/>
                </a:lnTo>
                <a:lnTo>
                  <a:pt x="188" y="29"/>
                </a:lnTo>
                <a:lnTo>
                  <a:pt x="194" y="29"/>
                </a:lnTo>
                <a:lnTo>
                  <a:pt x="213" y="23"/>
                </a:lnTo>
                <a:lnTo>
                  <a:pt x="232" y="19"/>
                </a:lnTo>
                <a:lnTo>
                  <a:pt x="236" y="13"/>
                </a:lnTo>
                <a:lnTo>
                  <a:pt x="242" y="9"/>
                </a:lnTo>
                <a:lnTo>
                  <a:pt x="246" y="9"/>
                </a:lnTo>
                <a:lnTo>
                  <a:pt x="251" y="9"/>
                </a:lnTo>
                <a:lnTo>
                  <a:pt x="261" y="13"/>
                </a:lnTo>
                <a:lnTo>
                  <a:pt x="271" y="19"/>
                </a:lnTo>
                <a:lnTo>
                  <a:pt x="274" y="19"/>
                </a:lnTo>
                <a:lnTo>
                  <a:pt x="280" y="19"/>
                </a:lnTo>
                <a:lnTo>
                  <a:pt x="280" y="23"/>
                </a:lnTo>
                <a:lnTo>
                  <a:pt x="280" y="29"/>
                </a:lnTo>
                <a:lnTo>
                  <a:pt x="290" y="29"/>
                </a:lnTo>
                <a:lnTo>
                  <a:pt x="299" y="29"/>
                </a:lnTo>
                <a:lnTo>
                  <a:pt x="324" y="29"/>
                </a:lnTo>
                <a:lnTo>
                  <a:pt x="349" y="29"/>
                </a:lnTo>
                <a:lnTo>
                  <a:pt x="353" y="23"/>
                </a:lnTo>
                <a:lnTo>
                  <a:pt x="357" y="19"/>
                </a:lnTo>
                <a:lnTo>
                  <a:pt x="357" y="13"/>
                </a:lnTo>
                <a:lnTo>
                  <a:pt x="357" y="9"/>
                </a:lnTo>
                <a:lnTo>
                  <a:pt x="363" y="9"/>
                </a:lnTo>
                <a:lnTo>
                  <a:pt x="367" y="9"/>
                </a:lnTo>
                <a:lnTo>
                  <a:pt x="372" y="4"/>
                </a:lnTo>
                <a:lnTo>
                  <a:pt x="378" y="0"/>
                </a:lnTo>
                <a:lnTo>
                  <a:pt x="382" y="0"/>
                </a:lnTo>
                <a:lnTo>
                  <a:pt x="388" y="0"/>
                </a:lnTo>
                <a:lnTo>
                  <a:pt x="397" y="0"/>
                </a:lnTo>
                <a:lnTo>
                  <a:pt x="407" y="0"/>
                </a:lnTo>
                <a:lnTo>
                  <a:pt x="407" y="4"/>
                </a:lnTo>
                <a:lnTo>
                  <a:pt x="407" y="9"/>
                </a:lnTo>
                <a:lnTo>
                  <a:pt x="407" y="13"/>
                </a:lnTo>
                <a:lnTo>
                  <a:pt x="407" y="19"/>
                </a:lnTo>
                <a:lnTo>
                  <a:pt x="397" y="23"/>
                </a:lnTo>
                <a:lnTo>
                  <a:pt x="388" y="29"/>
                </a:lnTo>
                <a:lnTo>
                  <a:pt x="382" y="29"/>
                </a:lnTo>
                <a:lnTo>
                  <a:pt x="378" y="29"/>
                </a:lnTo>
                <a:lnTo>
                  <a:pt x="378" y="33"/>
                </a:lnTo>
                <a:lnTo>
                  <a:pt x="378" y="38"/>
                </a:lnTo>
                <a:lnTo>
                  <a:pt x="372" y="42"/>
                </a:lnTo>
                <a:lnTo>
                  <a:pt x="367" y="48"/>
                </a:lnTo>
                <a:lnTo>
                  <a:pt x="363" y="48"/>
                </a:lnTo>
                <a:lnTo>
                  <a:pt x="357" y="48"/>
                </a:lnTo>
                <a:lnTo>
                  <a:pt x="347" y="54"/>
                </a:lnTo>
                <a:lnTo>
                  <a:pt x="338" y="57"/>
                </a:lnTo>
                <a:lnTo>
                  <a:pt x="320" y="57"/>
                </a:lnTo>
                <a:lnTo>
                  <a:pt x="305" y="57"/>
                </a:lnTo>
                <a:lnTo>
                  <a:pt x="288" y="57"/>
                </a:lnTo>
                <a:lnTo>
                  <a:pt x="271" y="57"/>
                </a:lnTo>
                <a:lnTo>
                  <a:pt x="271" y="52"/>
                </a:lnTo>
                <a:lnTo>
                  <a:pt x="269" y="50"/>
                </a:lnTo>
                <a:lnTo>
                  <a:pt x="263" y="48"/>
                </a:lnTo>
                <a:lnTo>
                  <a:pt x="251" y="48"/>
                </a:lnTo>
                <a:lnTo>
                  <a:pt x="251" y="54"/>
                </a:lnTo>
                <a:lnTo>
                  <a:pt x="251" y="57"/>
                </a:lnTo>
                <a:lnTo>
                  <a:pt x="223" y="61"/>
                </a:lnTo>
                <a:lnTo>
                  <a:pt x="207" y="63"/>
                </a:lnTo>
                <a:lnTo>
                  <a:pt x="196" y="69"/>
                </a:lnTo>
                <a:lnTo>
                  <a:pt x="184" y="77"/>
                </a:lnTo>
                <a:lnTo>
                  <a:pt x="173" y="80"/>
                </a:lnTo>
                <a:lnTo>
                  <a:pt x="165" y="82"/>
                </a:lnTo>
                <a:lnTo>
                  <a:pt x="161" y="88"/>
                </a:lnTo>
                <a:lnTo>
                  <a:pt x="155" y="96"/>
                </a:lnTo>
                <a:lnTo>
                  <a:pt x="131" y="105"/>
                </a:lnTo>
                <a:lnTo>
                  <a:pt x="106" y="115"/>
                </a:lnTo>
                <a:lnTo>
                  <a:pt x="96" y="115"/>
                </a:lnTo>
                <a:lnTo>
                  <a:pt x="86" y="115"/>
                </a:lnTo>
                <a:lnTo>
                  <a:pt x="86" y="125"/>
                </a:lnTo>
                <a:lnTo>
                  <a:pt x="86" y="134"/>
                </a:lnTo>
                <a:lnTo>
                  <a:pt x="77" y="134"/>
                </a:lnTo>
                <a:lnTo>
                  <a:pt x="67" y="134"/>
                </a:lnTo>
                <a:lnTo>
                  <a:pt x="48" y="159"/>
                </a:lnTo>
                <a:lnTo>
                  <a:pt x="29" y="184"/>
                </a:lnTo>
                <a:lnTo>
                  <a:pt x="25" y="184"/>
                </a:lnTo>
                <a:lnTo>
                  <a:pt x="19" y="184"/>
                </a:lnTo>
                <a:lnTo>
                  <a:pt x="17" y="184"/>
                </a:lnTo>
                <a:lnTo>
                  <a:pt x="13" y="184"/>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58" name="Freeform 151"/>
          <p:cNvSpPr>
            <a:spLocks/>
          </p:cNvSpPr>
          <p:nvPr/>
        </p:nvSpPr>
        <p:spPr bwMode="auto">
          <a:xfrm>
            <a:off x="3413125" y="2463800"/>
            <a:ext cx="814388" cy="255588"/>
          </a:xfrm>
          <a:custGeom>
            <a:avLst/>
            <a:gdLst>
              <a:gd name="T0" fmla="*/ 751834 w 677"/>
              <a:gd name="T1" fmla="*/ 194284 h 271"/>
              <a:gd name="T2" fmla="*/ 728979 w 677"/>
              <a:gd name="T3" fmla="*/ 208431 h 271"/>
              <a:gd name="T4" fmla="*/ 710935 w 677"/>
              <a:gd name="T5" fmla="*/ 220691 h 271"/>
              <a:gd name="T6" fmla="*/ 694094 w 677"/>
              <a:gd name="T7" fmla="*/ 235781 h 271"/>
              <a:gd name="T8" fmla="*/ 653194 w 677"/>
              <a:gd name="T9" fmla="*/ 248042 h 271"/>
              <a:gd name="T10" fmla="*/ 618309 w 677"/>
              <a:gd name="T11" fmla="*/ 253701 h 271"/>
              <a:gd name="T12" fmla="*/ 572597 w 677"/>
              <a:gd name="T13" fmla="*/ 238611 h 271"/>
              <a:gd name="T14" fmla="*/ 537712 w 677"/>
              <a:gd name="T15" fmla="*/ 226350 h 271"/>
              <a:gd name="T16" fmla="*/ 502827 w 677"/>
              <a:gd name="T17" fmla="*/ 212203 h 271"/>
              <a:gd name="T18" fmla="*/ 477565 w 677"/>
              <a:gd name="T19" fmla="*/ 198999 h 271"/>
              <a:gd name="T20" fmla="*/ 431854 w 677"/>
              <a:gd name="T21" fmla="*/ 184853 h 271"/>
              <a:gd name="T22" fmla="*/ 407795 w 677"/>
              <a:gd name="T23" fmla="*/ 171649 h 271"/>
              <a:gd name="T24" fmla="*/ 369301 w 677"/>
              <a:gd name="T25" fmla="*/ 157502 h 271"/>
              <a:gd name="T26" fmla="*/ 339228 w 677"/>
              <a:gd name="T27" fmla="*/ 143355 h 271"/>
              <a:gd name="T28" fmla="*/ 321184 w 677"/>
              <a:gd name="T29" fmla="*/ 130151 h 271"/>
              <a:gd name="T30" fmla="*/ 304343 w 677"/>
              <a:gd name="T31" fmla="*/ 116004 h 271"/>
              <a:gd name="T32" fmla="*/ 274269 w 677"/>
              <a:gd name="T33" fmla="*/ 103744 h 271"/>
              <a:gd name="T34" fmla="*/ 214122 w 677"/>
              <a:gd name="T35" fmla="*/ 108459 h 271"/>
              <a:gd name="T36" fmla="*/ 98641 w 677"/>
              <a:gd name="T37" fmla="*/ 103744 h 271"/>
              <a:gd name="T38" fmla="*/ 57741 w 677"/>
              <a:gd name="T39" fmla="*/ 108459 h 271"/>
              <a:gd name="T40" fmla="*/ 37291 w 677"/>
              <a:gd name="T41" fmla="*/ 98085 h 271"/>
              <a:gd name="T42" fmla="*/ 18044 w 677"/>
              <a:gd name="T43" fmla="*/ 66962 h 271"/>
              <a:gd name="T44" fmla="*/ 0 w 677"/>
              <a:gd name="T45" fmla="*/ 41498 h 271"/>
              <a:gd name="T46" fmla="*/ 4812 w 677"/>
              <a:gd name="T47" fmla="*/ 15090 h 271"/>
              <a:gd name="T48" fmla="*/ 22856 w 677"/>
              <a:gd name="T49" fmla="*/ 5659 h 271"/>
              <a:gd name="T50" fmla="*/ 38494 w 677"/>
              <a:gd name="T51" fmla="*/ 50929 h 271"/>
              <a:gd name="T52" fmla="*/ 96235 w 677"/>
              <a:gd name="T53" fmla="*/ 41498 h 271"/>
              <a:gd name="T54" fmla="*/ 115482 w 677"/>
              <a:gd name="T55" fmla="*/ 60360 h 271"/>
              <a:gd name="T56" fmla="*/ 120293 w 677"/>
              <a:gd name="T57" fmla="*/ 72621 h 271"/>
              <a:gd name="T58" fmla="*/ 145555 w 677"/>
              <a:gd name="T59" fmla="*/ 54701 h 271"/>
              <a:gd name="T60" fmla="*/ 191267 w 677"/>
              <a:gd name="T61" fmla="*/ 41498 h 271"/>
              <a:gd name="T62" fmla="*/ 226152 w 677"/>
              <a:gd name="T63" fmla="*/ 50929 h 271"/>
              <a:gd name="T64" fmla="*/ 283893 w 677"/>
              <a:gd name="T65" fmla="*/ 41498 h 271"/>
              <a:gd name="T66" fmla="*/ 301937 w 677"/>
              <a:gd name="T67" fmla="*/ 9431 h 271"/>
              <a:gd name="T68" fmla="*/ 313966 w 677"/>
              <a:gd name="T69" fmla="*/ 15090 h 271"/>
              <a:gd name="T70" fmla="*/ 324792 w 677"/>
              <a:gd name="T71" fmla="*/ 41498 h 271"/>
              <a:gd name="T72" fmla="*/ 306748 w 677"/>
              <a:gd name="T73" fmla="*/ 60360 h 271"/>
              <a:gd name="T74" fmla="*/ 329604 w 677"/>
              <a:gd name="T75" fmla="*/ 68848 h 271"/>
              <a:gd name="T76" fmla="*/ 364489 w 677"/>
              <a:gd name="T77" fmla="*/ 45270 h 271"/>
              <a:gd name="T78" fmla="*/ 387345 w 677"/>
              <a:gd name="T79" fmla="*/ 63189 h 271"/>
              <a:gd name="T80" fmla="*/ 424636 w 677"/>
              <a:gd name="T81" fmla="*/ 63189 h 271"/>
              <a:gd name="T82" fmla="*/ 459521 w 677"/>
              <a:gd name="T83" fmla="*/ 54701 h 271"/>
              <a:gd name="T84" fmla="*/ 528088 w 677"/>
              <a:gd name="T85" fmla="*/ 68848 h 271"/>
              <a:gd name="T86" fmla="*/ 605076 w 677"/>
              <a:gd name="T87" fmla="*/ 78279 h 271"/>
              <a:gd name="T88" fmla="*/ 562974 w 677"/>
              <a:gd name="T89" fmla="*/ 92426 h 271"/>
              <a:gd name="T90" fmla="*/ 575003 w 677"/>
              <a:gd name="T91" fmla="*/ 128265 h 271"/>
              <a:gd name="T92" fmla="*/ 605076 w 677"/>
              <a:gd name="T93" fmla="*/ 132038 h 271"/>
              <a:gd name="T94" fmla="*/ 615903 w 677"/>
              <a:gd name="T95" fmla="*/ 108459 h 271"/>
              <a:gd name="T96" fmla="*/ 655600 w 677"/>
              <a:gd name="T97" fmla="*/ 96199 h 271"/>
              <a:gd name="T98" fmla="*/ 666426 w 677"/>
              <a:gd name="T99" fmla="*/ 27351 h 271"/>
              <a:gd name="T100" fmla="*/ 703717 w 677"/>
              <a:gd name="T101" fmla="*/ 33009 h 271"/>
              <a:gd name="T102" fmla="*/ 743414 w 677"/>
              <a:gd name="T103" fmla="*/ 60360 h 271"/>
              <a:gd name="T104" fmla="*/ 789125 w 677"/>
              <a:gd name="T105" fmla="*/ 86768 h 271"/>
              <a:gd name="T106" fmla="*/ 807169 w 677"/>
              <a:gd name="T107" fmla="*/ 112232 h 271"/>
              <a:gd name="T108" fmla="*/ 798749 w 677"/>
              <a:gd name="T109" fmla="*/ 157502 h 2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77"/>
              <a:gd name="T166" fmla="*/ 0 h 271"/>
              <a:gd name="T167" fmla="*/ 677 w 677"/>
              <a:gd name="T168" fmla="*/ 271 h 27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77" h="271">
                <a:moveTo>
                  <a:pt x="656" y="198"/>
                </a:moveTo>
                <a:lnTo>
                  <a:pt x="646" y="198"/>
                </a:lnTo>
                <a:lnTo>
                  <a:pt x="637" y="198"/>
                </a:lnTo>
                <a:lnTo>
                  <a:pt x="635" y="200"/>
                </a:lnTo>
                <a:lnTo>
                  <a:pt x="633" y="204"/>
                </a:lnTo>
                <a:lnTo>
                  <a:pt x="625" y="206"/>
                </a:lnTo>
                <a:lnTo>
                  <a:pt x="618" y="207"/>
                </a:lnTo>
                <a:lnTo>
                  <a:pt x="616" y="211"/>
                </a:lnTo>
                <a:lnTo>
                  <a:pt x="614" y="213"/>
                </a:lnTo>
                <a:lnTo>
                  <a:pt x="610" y="215"/>
                </a:lnTo>
                <a:lnTo>
                  <a:pt x="608" y="219"/>
                </a:lnTo>
                <a:lnTo>
                  <a:pt x="606" y="221"/>
                </a:lnTo>
                <a:lnTo>
                  <a:pt x="604" y="223"/>
                </a:lnTo>
                <a:lnTo>
                  <a:pt x="600" y="225"/>
                </a:lnTo>
                <a:lnTo>
                  <a:pt x="598" y="227"/>
                </a:lnTo>
                <a:lnTo>
                  <a:pt x="597" y="230"/>
                </a:lnTo>
                <a:lnTo>
                  <a:pt x="595" y="232"/>
                </a:lnTo>
                <a:lnTo>
                  <a:pt x="591" y="234"/>
                </a:lnTo>
                <a:lnTo>
                  <a:pt x="589" y="238"/>
                </a:lnTo>
                <a:lnTo>
                  <a:pt x="587" y="240"/>
                </a:lnTo>
                <a:lnTo>
                  <a:pt x="585" y="242"/>
                </a:lnTo>
                <a:lnTo>
                  <a:pt x="581" y="244"/>
                </a:lnTo>
                <a:lnTo>
                  <a:pt x="579" y="248"/>
                </a:lnTo>
                <a:lnTo>
                  <a:pt x="577" y="250"/>
                </a:lnTo>
                <a:lnTo>
                  <a:pt x="573" y="252"/>
                </a:lnTo>
                <a:lnTo>
                  <a:pt x="568" y="253"/>
                </a:lnTo>
                <a:lnTo>
                  <a:pt x="560" y="257"/>
                </a:lnTo>
                <a:lnTo>
                  <a:pt x="558" y="259"/>
                </a:lnTo>
                <a:lnTo>
                  <a:pt x="556" y="261"/>
                </a:lnTo>
                <a:lnTo>
                  <a:pt x="543" y="263"/>
                </a:lnTo>
                <a:lnTo>
                  <a:pt x="531" y="267"/>
                </a:lnTo>
                <a:lnTo>
                  <a:pt x="529" y="269"/>
                </a:lnTo>
                <a:lnTo>
                  <a:pt x="526" y="271"/>
                </a:lnTo>
                <a:lnTo>
                  <a:pt x="522" y="271"/>
                </a:lnTo>
                <a:lnTo>
                  <a:pt x="516" y="271"/>
                </a:lnTo>
                <a:lnTo>
                  <a:pt x="514" y="269"/>
                </a:lnTo>
                <a:lnTo>
                  <a:pt x="512" y="267"/>
                </a:lnTo>
                <a:lnTo>
                  <a:pt x="499" y="263"/>
                </a:lnTo>
                <a:lnTo>
                  <a:pt x="487" y="261"/>
                </a:lnTo>
                <a:lnTo>
                  <a:pt x="485" y="259"/>
                </a:lnTo>
                <a:lnTo>
                  <a:pt x="483" y="257"/>
                </a:lnTo>
                <a:lnTo>
                  <a:pt x="476" y="253"/>
                </a:lnTo>
                <a:lnTo>
                  <a:pt x="468" y="252"/>
                </a:lnTo>
                <a:lnTo>
                  <a:pt x="466" y="250"/>
                </a:lnTo>
                <a:lnTo>
                  <a:pt x="462" y="248"/>
                </a:lnTo>
                <a:lnTo>
                  <a:pt x="456" y="244"/>
                </a:lnTo>
                <a:lnTo>
                  <a:pt x="449" y="242"/>
                </a:lnTo>
                <a:lnTo>
                  <a:pt x="447" y="240"/>
                </a:lnTo>
                <a:lnTo>
                  <a:pt x="445" y="238"/>
                </a:lnTo>
                <a:lnTo>
                  <a:pt x="437" y="234"/>
                </a:lnTo>
                <a:lnTo>
                  <a:pt x="430" y="232"/>
                </a:lnTo>
                <a:lnTo>
                  <a:pt x="426" y="230"/>
                </a:lnTo>
                <a:lnTo>
                  <a:pt x="424" y="227"/>
                </a:lnTo>
                <a:lnTo>
                  <a:pt x="418" y="225"/>
                </a:lnTo>
                <a:lnTo>
                  <a:pt x="410" y="223"/>
                </a:lnTo>
                <a:lnTo>
                  <a:pt x="408" y="221"/>
                </a:lnTo>
                <a:lnTo>
                  <a:pt x="405" y="219"/>
                </a:lnTo>
                <a:lnTo>
                  <a:pt x="403" y="215"/>
                </a:lnTo>
                <a:lnTo>
                  <a:pt x="401" y="213"/>
                </a:lnTo>
                <a:lnTo>
                  <a:pt x="397" y="211"/>
                </a:lnTo>
                <a:lnTo>
                  <a:pt x="395" y="207"/>
                </a:lnTo>
                <a:lnTo>
                  <a:pt x="384" y="206"/>
                </a:lnTo>
                <a:lnTo>
                  <a:pt x="372" y="204"/>
                </a:lnTo>
                <a:lnTo>
                  <a:pt x="368" y="200"/>
                </a:lnTo>
                <a:lnTo>
                  <a:pt x="366" y="198"/>
                </a:lnTo>
                <a:lnTo>
                  <a:pt x="359" y="196"/>
                </a:lnTo>
                <a:lnTo>
                  <a:pt x="353" y="194"/>
                </a:lnTo>
                <a:lnTo>
                  <a:pt x="349" y="192"/>
                </a:lnTo>
                <a:lnTo>
                  <a:pt x="347" y="188"/>
                </a:lnTo>
                <a:lnTo>
                  <a:pt x="345" y="186"/>
                </a:lnTo>
                <a:lnTo>
                  <a:pt x="341" y="184"/>
                </a:lnTo>
                <a:lnTo>
                  <a:pt x="339" y="182"/>
                </a:lnTo>
                <a:lnTo>
                  <a:pt x="338" y="179"/>
                </a:lnTo>
                <a:lnTo>
                  <a:pt x="326" y="177"/>
                </a:lnTo>
                <a:lnTo>
                  <a:pt x="313" y="175"/>
                </a:lnTo>
                <a:lnTo>
                  <a:pt x="311" y="171"/>
                </a:lnTo>
                <a:lnTo>
                  <a:pt x="309" y="169"/>
                </a:lnTo>
                <a:lnTo>
                  <a:pt x="307" y="167"/>
                </a:lnTo>
                <a:lnTo>
                  <a:pt x="303" y="165"/>
                </a:lnTo>
                <a:lnTo>
                  <a:pt x="301" y="161"/>
                </a:lnTo>
                <a:lnTo>
                  <a:pt x="299" y="159"/>
                </a:lnTo>
                <a:lnTo>
                  <a:pt x="291" y="158"/>
                </a:lnTo>
                <a:lnTo>
                  <a:pt x="284" y="156"/>
                </a:lnTo>
                <a:lnTo>
                  <a:pt x="282" y="152"/>
                </a:lnTo>
                <a:lnTo>
                  <a:pt x="280" y="150"/>
                </a:lnTo>
                <a:lnTo>
                  <a:pt x="276" y="148"/>
                </a:lnTo>
                <a:lnTo>
                  <a:pt x="274" y="146"/>
                </a:lnTo>
                <a:lnTo>
                  <a:pt x="272" y="142"/>
                </a:lnTo>
                <a:lnTo>
                  <a:pt x="270" y="140"/>
                </a:lnTo>
                <a:lnTo>
                  <a:pt x="267" y="138"/>
                </a:lnTo>
                <a:lnTo>
                  <a:pt x="265" y="136"/>
                </a:lnTo>
                <a:lnTo>
                  <a:pt x="263" y="133"/>
                </a:lnTo>
                <a:lnTo>
                  <a:pt x="261" y="131"/>
                </a:lnTo>
                <a:lnTo>
                  <a:pt x="257" y="129"/>
                </a:lnTo>
                <a:lnTo>
                  <a:pt x="255" y="127"/>
                </a:lnTo>
                <a:lnTo>
                  <a:pt x="253" y="123"/>
                </a:lnTo>
                <a:lnTo>
                  <a:pt x="251" y="121"/>
                </a:lnTo>
                <a:lnTo>
                  <a:pt x="243" y="119"/>
                </a:lnTo>
                <a:lnTo>
                  <a:pt x="236" y="115"/>
                </a:lnTo>
                <a:lnTo>
                  <a:pt x="234" y="113"/>
                </a:lnTo>
                <a:lnTo>
                  <a:pt x="232" y="111"/>
                </a:lnTo>
                <a:lnTo>
                  <a:pt x="228" y="110"/>
                </a:lnTo>
                <a:lnTo>
                  <a:pt x="222" y="108"/>
                </a:lnTo>
                <a:lnTo>
                  <a:pt x="215" y="110"/>
                </a:lnTo>
                <a:lnTo>
                  <a:pt x="213" y="111"/>
                </a:lnTo>
                <a:lnTo>
                  <a:pt x="209" y="113"/>
                </a:lnTo>
                <a:lnTo>
                  <a:pt x="207" y="115"/>
                </a:lnTo>
                <a:lnTo>
                  <a:pt x="178" y="115"/>
                </a:lnTo>
                <a:lnTo>
                  <a:pt x="149" y="115"/>
                </a:lnTo>
                <a:lnTo>
                  <a:pt x="121" y="115"/>
                </a:lnTo>
                <a:lnTo>
                  <a:pt x="92" y="115"/>
                </a:lnTo>
                <a:lnTo>
                  <a:pt x="88" y="113"/>
                </a:lnTo>
                <a:lnTo>
                  <a:pt x="86" y="111"/>
                </a:lnTo>
                <a:lnTo>
                  <a:pt x="82" y="110"/>
                </a:lnTo>
                <a:lnTo>
                  <a:pt x="71" y="108"/>
                </a:lnTo>
                <a:lnTo>
                  <a:pt x="61" y="110"/>
                </a:lnTo>
                <a:lnTo>
                  <a:pt x="57" y="111"/>
                </a:lnTo>
                <a:lnTo>
                  <a:pt x="55" y="113"/>
                </a:lnTo>
                <a:lnTo>
                  <a:pt x="52" y="115"/>
                </a:lnTo>
                <a:lnTo>
                  <a:pt x="48" y="115"/>
                </a:lnTo>
                <a:lnTo>
                  <a:pt x="42" y="115"/>
                </a:lnTo>
                <a:lnTo>
                  <a:pt x="40" y="113"/>
                </a:lnTo>
                <a:lnTo>
                  <a:pt x="38" y="111"/>
                </a:lnTo>
                <a:lnTo>
                  <a:pt x="34" y="110"/>
                </a:lnTo>
                <a:lnTo>
                  <a:pt x="32" y="106"/>
                </a:lnTo>
                <a:lnTo>
                  <a:pt x="31" y="104"/>
                </a:lnTo>
                <a:lnTo>
                  <a:pt x="29" y="102"/>
                </a:lnTo>
                <a:lnTo>
                  <a:pt x="25" y="90"/>
                </a:lnTo>
                <a:lnTo>
                  <a:pt x="23" y="77"/>
                </a:lnTo>
                <a:lnTo>
                  <a:pt x="21" y="75"/>
                </a:lnTo>
                <a:lnTo>
                  <a:pt x="19" y="73"/>
                </a:lnTo>
                <a:lnTo>
                  <a:pt x="15" y="71"/>
                </a:lnTo>
                <a:lnTo>
                  <a:pt x="13" y="67"/>
                </a:lnTo>
                <a:lnTo>
                  <a:pt x="11" y="65"/>
                </a:lnTo>
                <a:lnTo>
                  <a:pt x="9" y="64"/>
                </a:lnTo>
                <a:lnTo>
                  <a:pt x="4" y="56"/>
                </a:lnTo>
                <a:lnTo>
                  <a:pt x="0" y="48"/>
                </a:lnTo>
                <a:lnTo>
                  <a:pt x="0" y="44"/>
                </a:lnTo>
                <a:lnTo>
                  <a:pt x="0" y="39"/>
                </a:lnTo>
                <a:lnTo>
                  <a:pt x="0" y="35"/>
                </a:lnTo>
                <a:lnTo>
                  <a:pt x="0" y="29"/>
                </a:lnTo>
                <a:lnTo>
                  <a:pt x="0" y="23"/>
                </a:lnTo>
                <a:lnTo>
                  <a:pt x="0" y="19"/>
                </a:lnTo>
                <a:lnTo>
                  <a:pt x="4" y="16"/>
                </a:lnTo>
                <a:lnTo>
                  <a:pt x="9" y="10"/>
                </a:lnTo>
                <a:lnTo>
                  <a:pt x="9" y="6"/>
                </a:lnTo>
                <a:lnTo>
                  <a:pt x="9" y="0"/>
                </a:lnTo>
                <a:lnTo>
                  <a:pt x="13" y="0"/>
                </a:lnTo>
                <a:lnTo>
                  <a:pt x="19" y="0"/>
                </a:lnTo>
                <a:lnTo>
                  <a:pt x="19" y="6"/>
                </a:lnTo>
                <a:lnTo>
                  <a:pt x="19" y="10"/>
                </a:lnTo>
                <a:lnTo>
                  <a:pt x="19" y="25"/>
                </a:lnTo>
                <a:lnTo>
                  <a:pt x="19" y="39"/>
                </a:lnTo>
                <a:lnTo>
                  <a:pt x="23" y="44"/>
                </a:lnTo>
                <a:lnTo>
                  <a:pt x="29" y="48"/>
                </a:lnTo>
                <a:lnTo>
                  <a:pt x="32" y="54"/>
                </a:lnTo>
                <a:lnTo>
                  <a:pt x="38" y="58"/>
                </a:lnTo>
                <a:lnTo>
                  <a:pt x="52" y="58"/>
                </a:lnTo>
                <a:lnTo>
                  <a:pt x="67" y="58"/>
                </a:lnTo>
                <a:lnTo>
                  <a:pt x="71" y="54"/>
                </a:lnTo>
                <a:lnTo>
                  <a:pt x="77" y="48"/>
                </a:lnTo>
                <a:lnTo>
                  <a:pt x="80" y="44"/>
                </a:lnTo>
                <a:lnTo>
                  <a:pt x="86" y="39"/>
                </a:lnTo>
                <a:lnTo>
                  <a:pt x="90" y="39"/>
                </a:lnTo>
                <a:lnTo>
                  <a:pt x="96" y="39"/>
                </a:lnTo>
                <a:lnTo>
                  <a:pt x="96" y="48"/>
                </a:lnTo>
                <a:lnTo>
                  <a:pt x="96" y="58"/>
                </a:lnTo>
                <a:lnTo>
                  <a:pt x="96" y="64"/>
                </a:lnTo>
                <a:lnTo>
                  <a:pt x="96" y="67"/>
                </a:lnTo>
                <a:lnTo>
                  <a:pt x="92" y="71"/>
                </a:lnTo>
                <a:lnTo>
                  <a:pt x="92" y="75"/>
                </a:lnTo>
                <a:lnTo>
                  <a:pt x="96" y="77"/>
                </a:lnTo>
                <a:lnTo>
                  <a:pt x="100" y="77"/>
                </a:lnTo>
                <a:lnTo>
                  <a:pt x="105" y="77"/>
                </a:lnTo>
                <a:lnTo>
                  <a:pt x="111" y="73"/>
                </a:lnTo>
                <a:lnTo>
                  <a:pt x="115" y="67"/>
                </a:lnTo>
                <a:lnTo>
                  <a:pt x="115" y="64"/>
                </a:lnTo>
                <a:lnTo>
                  <a:pt x="115" y="58"/>
                </a:lnTo>
                <a:lnTo>
                  <a:pt x="121" y="58"/>
                </a:lnTo>
                <a:lnTo>
                  <a:pt x="125" y="58"/>
                </a:lnTo>
                <a:lnTo>
                  <a:pt x="134" y="58"/>
                </a:lnTo>
                <a:lnTo>
                  <a:pt x="144" y="58"/>
                </a:lnTo>
                <a:lnTo>
                  <a:pt x="149" y="54"/>
                </a:lnTo>
                <a:lnTo>
                  <a:pt x="153" y="48"/>
                </a:lnTo>
                <a:lnTo>
                  <a:pt x="159" y="44"/>
                </a:lnTo>
                <a:lnTo>
                  <a:pt x="163" y="39"/>
                </a:lnTo>
                <a:lnTo>
                  <a:pt x="172" y="39"/>
                </a:lnTo>
                <a:lnTo>
                  <a:pt x="182" y="39"/>
                </a:lnTo>
                <a:lnTo>
                  <a:pt x="182" y="44"/>
                </a:lnTo>
                <a:lnTo>
                  <a:pt x="182" y="48"/>
                </a:lnTo>
                <a:lnTo>
                  <a:pt x="188" y="54"/>
                </a:lnTo>
                <a:lnTo>
                  <a:pt x="192" y="58"/>
                </a:lnTo>
                <a:lnTo>
                  <a:pt x="207" y="58"/>
                </a:lnTo>
                <a:lnTo>
                  <a:pt x="220" y="58"/>
                </a:lnTo>
                <a:lnTo>
                  <a:pt x="226" y="54"/>
                </a:lnTo>
                <a:lnTo>
                  <a:pt x="232" y="48"/>
                </a:lnTo>
                <a:lnTo>
                  <a:pt x="236" y="44"/>
                </a:lnTo>
                <a:lnTo>
                  <a:pt x="242" y="39"/>
                </a:lnTo>
                <a:lnTo>
                  <a:pt x="245" y="35"/>
                </a:lnTo>
                <a:lnTo>
                  <a:pt x="251" y="29"/>
                </a:lnTo>
                <a:lnTo>
                  <a:pt x="251" y="23"/>
                </a:lnTo>
                <a:lnTo>
                  <a:pt x="251" y="19"/>
                </a:lnTo>
                <a:lnTo>
                  <a:pt x="251" y="10"/>
                </a:lnTo>
                <a:lnTo>
                  <a:pt x="251" y="0"/>
                </a:lnTo>
                <a:lnTo>
                  <a:pt x="255" y="0"/>
                </a:lnTo>
                <a:lnTo>
                  <a:pt x="261" y="0"/>
                </a:lnTo>
                <a:lnTo>
                  <a:pt x="261" y="6"/>
                </a:lnTo>
                <a:lnTo>
                  <a:pt x="261" y="10"/>
                </a:lnTo>
                <a:lnTo>
                  <a:pt x="261" y="16"/>
                </a:lnTo>
                <a:lnTo>
                  <a:pt x="261" y="19"/>
                </a:lnTo>
                <a:lnTo>
                  <a:pt x="265" y="23"/>
                </a:lnTo>
                <a:lnTo>
                  <a:pt x="270" y="29"/>
                </a:lnTo>
                <a:lnTo>
                  <a:pt x="270" y="35"/>
                </a:lnTo>
                <a:lnTo>
                  <a:pt x="270" y="39"/>
                </a:lnTo>
                <a:lnTo>
                  <a:pt x="270" y="44"/>
                </a:lnTo>
                <a:lnTo>
                  <a:pt x="270" y="48"/>
                </a:lnTo>
                <a:lnTo>
                  <a:pt x="270" y="54"/>
                </a:lnTo>
                <a:lnTo>
                  <a:pt x="270" y="58"/>
                </a:lnTo>
                <a:lnTo>
                  <a:pt x="265" y="58"/>
                </a:lnTo>
                <a:lnTo>
                  <a:pt x="261" y="58"/>
                </a:lnTo>
                <a:lnTo>
                  <a:pt x="255" y="64"/>
                </a:lnTo>
                <a:lnTo>
                  <a:pt x="251" y="67"/>
                </a:lnTo>
                <a:lnTo>
                  <a:pt x="255" y="73"/>
                </a:lnTo>
                <a:lnTo>
                  <a:pt x="261" y="77"/>
                </a:lnTo>
                <a:lnTo>
                  <a:pt x="265" y="77"/>
                </a:lnTo>
                <a:lnTo>
                  <a:pt x="270" y="77"/>
                </a:lnTo>
                <a:lnTo>
                  <a:pt x="274" y="73"/>
                </a:lnTo>
                <a:lnTo>
                  <a:pt x="280" y="67"/>
                </a:lnTo>
                <a:lnTo>
                  <a:pt x="284" y="64"/>
                </a:lnTo>
                <a:lnTo>
                  <a:pt x="290" y="58"/>
                </a:lnTo>
                <a:lnTo>
                  <a:pt x="293" y="54"/>
                </a:lnTo>
                <a:lnTo>
                  <a:pt x="299" y="48"/>
                </a:lnTo>
                <a:lnTo>
                  <a:pt x="303" y="48"/>
                </a:lnTo>
                <a:lnTo>
                  <a:pt x="309" y="48"/>
                </a:lnTo>
                <a:lnTo>
                  <a:pt x="313" y="48"/>
                </a:lnTo>
                <a:lnTo>
                  <a:pt x="318" y="48"/>
                </a:lnTo>
                <a:lnTo>
                  <a:pt x="318" y="54"/>
                </a:lnTo>
                <a:lnTo>
                  <a:pt x="318" y="58"/>
                </a:lnTo>
                <a:lnTo>
                  <a:pt x="322" y="67"/>
                </a:lnTo>
                <a:lnTo>
                  <a:pt x="328" y="77"/>
                </a:lnTo>
                <a:lnTo>
                  <a:pt x="332" y="77"/>
                </a:lnTo>
                <a:lnTo>
                  <a:pt x="338" y="77"/>
                </a:lnTo>
                <a:lnTo>
                  <a:pt x="341" y="73"/>
                </a:lnTo>
                <a:lnTo>
                  <a:pt x="347" y="67"/>
                </a:lnTo>
                <a:lnTo>
                  <a:pt x="353" y="67"/>
                </a:lnTo>
                <a:lnTo>
                  <a:pt x="357" y="67"/>
                </a:lnTo>
                <a:lnTo>
                  <a:pt x="362" y="67"/>
                </a:lnTo>
                <a:lnTo>
                  <a:pt x="366" y="67"/>
                </a:lnTo>
                <a:lnTo>
                  <a:pt x="370" y="64"/>
                </a:lnTo>
                <a:lnTo>
                  <a:pt x="376" y="58"/>
                </a:lnTo>
                <a:lnTo>
                  <a:pt x="382" y="58"/>
                </a:lnTo>
                <a:lnTo>
                  <a:pt x="385" y="58"/>
                </a:lnTo>
                <a:lnTo>
                  <a:pt x="395" y="58"/>
                </a:lnTo>
                <a:lnTo>
                  <a:pt x="405" y="58"/>
                </a:lnTo>
                <a:lnTo>
                  <a:pt x="414" y="64"/>
                </a:lnTo>
                <a:lnTo>
                  <a:pt x="424" y="67"/>
                </a:lnTo>
                <a:lnTo>
                  <a:pt x="439" y="73"/>
                </a:lnTo>
                <a:lnTo>
                  <a:pt x="453" y="77"/>
                </a:lnTo>
                <a:lnTo>
                  <a:pt x="458" y="77"/>
                </a:lnTo>
                <a:lnTo>
                  <a:pt x="462" y="77"/>
                </a:lnTo>
                <a:lnTo>
                  <a:pt x="481" y="77"/>
                </a:lnTo>
                <a:lnTo>
                  <a:pt x="503" y="77"/>
                </a:lnTo>
                <a:lnTo>
                  <a:pt x="503" y="83"/>
                </a:lnTo>
                <a:lnTo>
                  <a:pt x="503" y="87"/>
                </a:lnTo>
                <a:lnTo>
                  <a:pt x="497" y="87"/>
                </a:lnTo>
                <a:lnTo>
                  <a:pt x="493" y="87"/>
                </a:lnTo>
                <a:lnTo>
                  <a:pt x="481" y="90"/>
                </a:lnTo>
                <a:lnTo>
                  <a:pt x="474" y="94"/>
                </a:lnTo>
                <a:lnTo>
                  <a:pt x="468" y="98"/>
                </a:lnTo>
                <a:lnTo>
                  <a:pt x="462" y="104"/>
                </a:lnTo>
                <a:lnTo>
                  <a:pt x="456" y="117"/>
                </a:lnTo>
                <a:lnTo>
                  <a:pt x="453" y="136"/>
                </a:lnTo>
                <a:lnTo>
                  <a:pt x="462" y="136"/>
                </a:lnTo>
                <a:lnTo>
                  <a:pt x="474" y="136"/>
                </a:lnTo>
                <a:lnTo>
                  <a:pt x="478" y="136"/>
                </a:lnTo>
                <a:lnTo>
                  <a:pt x="483" y="136"/>
                </a:lnTo>
                <a:lnTo>
                  <a:pt x="483" y="142"/>
                </a:lnTo>
                <a:lnTo>
                  <a:pt x="485" y="144"/>
                </a:lnTo>
                <a:lnTo>
                  <a:pt x="491" y="146"/>
                </a:lnTo>
                <a:lnTo>
                  <a:pt x="503" y="146"/>
                </a:lnTo>
                <a:lnTo>
                  <a:pt x="503" y="140"/>
                </a:lnTo>
                <a:lnTo>
                  <a:pt x="503" y="136"/>
                </a:lnTo>
                <a:lnTo>
                  <a:pt x="506" y="136"/>
                </a:lnTo>
                <a:lnTo>
                  <a:pt x="512" y="136"/>
                </a:lnTo>
                <a:lnTo>
                  <a:pt x="512" y="131"/>
                </a:lnTo>
                <a:lnTo>
                  <a:pt x="512" y="127"/>
                </a:lnTo>
                <a:lnTo>
                  <a:pt x="512" y="115"/>
                </a:lnTo>
                <a:lnTo>
                  <a:pt x="512" y="106"/>
                </a:lnTo>
                <a:lnTo>
                  <a:pt x="516" y="106"/>
                </a:lnTo>
                <a:lnTo>
                  <a:pt x="522" y="106"/>
                </a:lnTo>
                <a:lnTo>
                  <a:pt x="531" y="106"/>
                </a:lnTo>
                <a:lnTo>
                  <a:pt x="541" y="106"/>
                </a:lnTo>
                <a:lnTo>
                  <a:pt x="545" y="102"/>
                </a:lnTo>
                <a:lnTo>
                  <a:pt x="550" y="98"/>
                </a:lnTo>
                <a:lnTo>
                  <a:pt x="550" y="92"/>
                </a:lnTo>
                <a:lnTo>
                  <a:pt x="550" y="87"/>
                </a:lnTo>
                <a:lnTo>
                  <a:pt x="550" y="64"/>
                </a:lnTo>
                <a:lnTo>
                  <a:pt x="550" y="39"/>
                </a:lnTo>
                <a:lnTo>
                  <a:pt x="554" y="29"/>
                </a:lnTo>
                <a:lnTo>
                  <a:pt x="560" y="19"/>
                </a:lnTo>
                <a:lnTo>
                  <a:pt x="564" y="19"/>
                </a:lnTo>
                <a:lnTo>
                  <a:pt x="570" y="19"/>
                </a:lnTo>
                <a:lnTo>
                  <a:pt x="573" y="23"/>
                </a:lnTo>
                <a:lnTo>
                  <a:pt x="579" y="29"/>
                </a:lnTo>
                <a:lnTo>
                  <a:pt x="585" y="35"/>
                </a:lnTo>
                <a:lnTo>
                  <a:pt x="589" y="39"/>
                </a:lnTo>
                <a:lnTo>
                  <a:pt x="595" y="44"/>
                </a:lnTo>
                <a:lnTo>
                  <a:pt x="598" y="48"/>
                </a:lnTo>
                <a:lnTo>
                  <a:pt x="602" y="54"/>
                </a:lnTo>
                <a:lnTo>
                  <a:pt x="608" y="58"/>
                </a:lnTo>
                <a:lnTo>
                  <a:pt x="618" y="64"/>
                </a:lnTo>
                <a:lnTo>
                  <a:pt x="627" y="67"/>
                </a:lnTo>
                <a:lnTo>
                  <a:pt x="633" y="73"/>
                </a:lnTo>
                <a:lnTo>
                  <a:pt x="637" y="77"/>
                </a:lnTo>
                <a:lnTo>
                  <a:pt x="643" y="83"/>
                </a:lnTo>
                <a:lnTo>
                  <a:pt x="646" y="87"/>
                </a:lnTo>
                <a:lnTo>
                  <a:pt x="656" y="92"/>
                </a:lnTo>
                <a:lnTo>
                  <a:pt x="666" y="98"/>
                </a:lnTo>
                <a:lnTo>
                  <a:pt x="671" y="102"/>
                </a:lnTo>
                <a:lnTo>
                  <a:pt x="677" y="106"/>
                </a:lnTo>
                <a:lnTo>
                  <a:pt x="677" y="111"/>
                </a:lnTo>
                <a:lnTo>
                  <a:pt x="677" y="115"/>
                </a:lnTo>
                <a:lnTo>
                  <a:pt x="671" y="119"/>
                </a:lnTo>
                <a:lnTo>
                  <a:pt x="666" y="121"/>
                </a:lnTo>
                <a:lnTo>
                  <a:pt x="664" y="123"/>
                </a:lnTo>
                <a:lnTo>
                  <a:pt x="662" y="127"/>
                </a:lnTo>
                <a:lnTo>
                  <a:pt x="662" y="146"/>
                </a:lnTo>
                <a:lnTo>
                  <a:pt x="662" y="165"/>
                </a:lnTo>
                <a:lnTo>
                  <a:pt x="664" y="167"/>
                </a:lnTo>
                <a:lnTo>
                  <a:pt x="666" y="169"/>
                </a:lnTo>
                <a:lnTo>
                  <a:pt x="669" y="179"/>
                </a:lnTo>
                <a:lnTo>
                  <a:pt x="669" y="188"/>
                </a:lnTo>
                <a:lnTo>
                  <a:pt x="662" y="194"/>
                </a:lnTo>
                <a:lnTo>
                  <a:pt x="656" y="198"/>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59" name="Freeform 152"/>
          <p:cNvSpPr>
            <a:spLocks/>
          </p:cNvSpPr>
          <p:nvPr/>
        </p:nvSpPr>
        <p:spPr bwMode="auto">
          <a:xfrm>
            <a:off x="3967163" y="2327275"/>
            <a:ext cx="982662" cy="1030288"/>
          </a:xfrm>
          <a:custGeom>
            <a:avLst/>
            <a:gdLst>
              <a:gd name="T0" fmla="*/ 254720 w 814"/>
              <a:gd name="T1" fmla="*/ 273874 h 1027"/>
              <a:gd name="T2" fmla="*/ 289729 w 814"/>
              <a:gd name="T3" fmla="*/ 326040 h 1027"/>
              <a:gd name="T4" fmla="*/ 350089 w 814"/>
              <a:gd name="T5" fmla="*/ 379210 h 1027"/>
              <a:gd name="T6" fmla="*/ 375440 w 814"/>
              <a:gd name="T7" fmla="*/ 311995 h 1027"/>
              <a:gd name="T8" fmla="*/ 345260 w 814"/>
              <a:gd name="T9" fmla="*/ 219701 h 1027"/>
              <a:gd name="T10" fmla="*/ 387512 w 814"/>
              <a:gd name="T11" fmla="*/ 173554 h 1027"/>
              <a:gd name="T12" fmla="*/ 433386 w 814"/>
              <a:gd name="T13" fmla="*/ 112358 h 1027"/>
              <a:gd name="T14" fmla="*/ 475638 w 814"/>
              <a:gd name="T15" fmla="*/ 60192 h 1027"/>
              <a:gd name="T16" fmla="*/ 533584 w 814"/>
              <a:gd name="T17" fmla="*/ 0 h 1027"/>
              <a:gd name="T18" fmla="*/ 586700 w 814"/>
              <a:gd name="T19" fmla="*/ 50160 h 1027"/>
              <a:gd name="T20" fmla="*/ 479259 w 814"/>
              <a:gd name="T21" fmla="*/ 347107 h 1027"/>
              <a:gd name="T22" fmla="*/ 368197 w 814"/>
              <a:gd name="T23" fmla="*/ 539722 h 1027"/>
              <a:gd name="T24" fmla="*/ 322323 w 814"/>
              <a:gd name="T25" fmla="*/ 539722 h 1027"/>
              <a:gd name="T26" fmla="*/ 387512 w 814"/>
              <a:gd name="T27" fmla="*/ 589882 h 1027"/>
              <a:gd name="T28" fmla="*/ 486503 w 814"/>
              <a:gd name="T29" fmla="*/ 564802 h 1027"/>
              <a:gd name="T30" fmla="*/ 526340 w 814"/>
              <a:gd name="T31" fmla="*/ 539722 h 1027"/>
              <a:gd name="T32" fmla="*/ 569800 w 814"/>
              <a:gd name="T33" fmla="*/ 429370 h 1027"/>
              <a:gd name="T34" fmla="*/ 667583 w 814"/>
              <a:gd name="T35" fmla="*/ 445421 h 1027"/>
              <a:gd name="T36" fmla="*/ 678448 w 814"/>
              <a:gd name="T37" fmla="*/ 510629 h 1027"/>
              <a:gd name="T38" fmla="*/ 695349 w 814"/>
              <a:gd name="T39" fmla="*/ 456456 h 1027"/>
              <a:gd name="T40" fmla="*/ 650682 w 814"/>
              <a:gd name="T41" fmla="*/ 341088 h 1027"/>
              <a:gd name="T42" fmla="*/ 586700 w 814"/>
              <a:gd name="T43" fmla="*/ 277887 h 1027"/>
              <a:gd name="T44" fmla="*/ 597565 w 814"/>
              <a:gd name="T45" fmla="*/ 154493 h 1027"/>
              <a:gd name="T46" fmla="*/ 690520 w 814"/>
              <a:gd name="T47" fmla="*/ 54173 h 1027"/>
              <a:gd name="T48" fmla="*/ 672412 w 814"/>
              <a:gd name="T49" fmla="*/ 140448 h 1027"/>
              <a:gd name="T50" fmla="*/ 683277 w 814"/>
              <a:gd name="T51" fmla="*/ 190608 h 1027"/>
              <a:gd name="T52" fmla="*/ 760538 w 814"/>
              <a:gd name="T53" fmla="*/ 200640 h 1027"/>
              <a:gd name="T54" fmla="*/ 702592 w 814"/>
              <a:gd name="T55" fmla="*/ 137438 h 1027"/>
              <a:gd name="T56" fmla="*/ 771403 w 814"/>
              <a:gd name="T57" fmla="*/ 137438 h 1027"/>
              <a:gd name="T58" fmla="*/ 826934 w 814"/>
              <a:gd name="T59" fmla="*/ 173554 h 1027"/>
              <a:gd name="T60" fmla="*/ 826934 w 814"/>
              <a:gd name="T61" fmla="*/ 256819 h 1027"/>
              <a:gd name="T62" fmla="*/ 791925 w 814"/>
              <a:gd name="T63" fmla="*/ 307983 h 1027"/>
              <a:gd name="T64" fmla="*/ 781060 w 814"/>
              <a:gd name="T65" fmla="*/ 362155 h 1027"/>
              <a:gd name="T66" fmla="*/ 816069 w 814"/>
              <a:gd name="T67" fmla="*/ 400277 h 1027"/>
              <a:gd name="T68" fmla="*/ 869186 w 814"/>
              <a:gd name="T69" fmla="*/ 473511 h 1027"/>
              <a:gd name="T70" fmla="*/ 834177 w 814"/>
              <a:gd name="T71" fmla="*/ 518655 h 1027"/>
              <a:gd name="T72" fmla="*/ 861943 w 814"/>
              <a:gd name="T73" fmla="*/ 604930 h 1027"/>
              <a:gd name="T74" fmla="*/ 892123 w 814"/>
              <a:gd name="T75" fmla="*/ 703244 h 1027"/>
              <a:gd name="T76" fmla="*/ 924717 w 814"/>
              <a:gd name="T77" fmla="*/ 749391 h 1027"/>
              <a:gd name="T78" fmla="*/ 960933 w 814"/>
              <a:gd name="T79" fmla="*/ 808580 h 1027"/>
              <a:gd name="T80" fmla="*/ 960933 w 814"/>
              <a:gd name="T81" fmla="*/ 866765 h 1027"/>
              <a:gd name="T82" fmla="*/ 947654 w 814"/>
              <a:gd name="T83" fmla="*/ 931973 h 1027"/>
              <a:gd name="T84" fmla="*/ 912645 w 814"/>
              <a:gd name="T85" fmla="*/ 1015239 h 1027"/>
              <a:gd name="T86" fmla="*/ 857114 w 814"/>
              <a:gd name="T87" fmla="*/ 988152 h 1027"/>
              <a:gd name="T88" fmla="*/ 773817 w 814"/>
              <a:gd name="T89" fmla="*/ 959060 h 1027"/>
              <a:gd name="T90" fmla="*/ 711042 w 814"/>
              <a:gd name="T91" fmla="*/ 939999 h 1027"/>
              <a:gd name="T92" fmla="*/ 612052 w 814"/>
              <a:gd name="T93" fmla="*/ 955047 h 1027"/>
              <a:gd name="T94" fmla="*/ 558935 w 814"/>
              <a:gd name="T95" fmla="*/ 916925 h 1027"/>
              <a:gd name="T96" fmla="*/ 481674 w 814"/>
              <a:gd name="T97" fmla="*/ 885826 h 1027"/>
              <a:gd name="T98" fmla="*/ 408035 w 814"/>
              <a:gd name="T99" fmla="*/ 856733 h 1027"/>
              <a:gd name="T100" fmla="*/ 324738 w 814"/>
              <a:gd name="T101" fmla="*/ 802560 h 1027"/>
              <a:gd name="T102" fmla="*/ 274035 w 814"/>
              <a:gd name="T103" fmla="*/ 732336 h 1027"/>
              <a:gd name="T104" fmla="*/ 218504 w 814"/>
              <a:gd name="T105" fmla="*/ 724311 h 1027"/>
              <a:gd name="T106" fmla="*/ 153315 w 814"/>
              <a:gd name="T107" fmla="*/ 687192 h 1027"/>
              <a:gd name="T108" fmla="*/ 20522 w 814"/>
              <a:gd name="T109" fmla="*/ 643052 h 1027"/>
              <a:gd name="T110" fmla="*/ 9658 w 814"/>
              <a:gd name="T111" fmla="*/ 594898 h 1027"/>
              <a:gd name="T112" fmla="*/ 27766 w 814"/>
              <a:gd name="T113" fmla="*/ 531696 h 1027"/>
              <a:gd name="T114" fmla="*/ 85711 w 814"/>
              <a:gd name="T115" fmla="*/ 498591 h 1027"/>
              <a:gd name="T116" fmla="*/ 166594 w 814"/>
              <a:gd name="T117" fmla="*/ 470501 h 1027"/>
              <a:gd name="T118" fmla="*/ 226954 w 814"/>
              <a:gd name="T119" fmla="*/ 439402 h 1027"/>
              <a:gd name="T120" fmla="*/ 249891 w 814"/>
              <a:gd name="T121" fmla="*/ 397267 h 1027"/>
              <a:gd name="T122" fmla="*/ 231783 w 814"/>
              <a:gd name="T123" fmla="*/ 368175 h 10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4"/>
              <a:gd name="T187" fmla="*/ 0 h 1027"/>
              <a:gd name="T188" fmla="*/ 814 w 814"/>
              <a:gd name="T189" fmla="*/ 1027 h 102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4" h="1027">
                <a:moveTo>
                  <a:pt x="206" y="344"/>
                </a:moveTo>
                <a:lnTo>
                  <a:pt x="209" y="342"/>
                </a:lnTo>
                <a:lnTo>
                  <a:pt x="215" y="340"/>
                </a:lnTo>
                <a:lnTo>
                  <a:pt x="211" y="325"/>
                </a:lnTo>
                <a:lnTo>
                  <a:pt x="209" y="311"/>
                </a:lnTo>
                <a:lnTo>
                  <a:pt x="207" y="307"/>
                </a:lnTo>
                <a:lnTo>
                  <a:pt x="204" y="305"/>
                </a:lnTo>
                <a:lnTo>
                  <a:pt x="204" y="292"/>
                </a:lnTo>
                <a:lnTo>
                  <a:pt x="204" y="277"/>
                </a:lnTo>
                <a:lnTo>
                  <a:pt x="207" y="275"/>
                </a:lnTo>
                <a:lnTo>
                  <a:pt x="209" y="273"/>
                </a:lnTo>
                <a:lnTo>
                  <a:pt x="211" y="273"/>
                </a:lnTo>
                <a:lnTo>
                  <a:pt x="215" y="273"/>
                </a:lnTo>
                <a:lnTo>
                  <a:pt x="219" y="277"/>
                </a:lnTo>
                <a:lnTo>
                  <a:pt x="223" y="282"/>
                </a:lnTo>
                <a:lnTo>
                  <a:pt x="223" y="286"/>
                </a:lnTo>
                <a:lnTo>
                  <a:pt x="223" y="292"/>
                </a:lnTo>
                <a:lnTo>
                  <a:pt x="229" y="296"/>
                </a:lnTo>
                <a:lnTo>
                  <a:pt x="232" y="302"/>
                </a:lnTo>
                <a:lnTo>
                  <a:pt x="238" y="305"/>
                </a:lnTo>
                <a:lnTo>
                  <a:pt x="244" y="311"/>
                </a:lnTo>
                <a:lnTo>
                  <a:pt x="244" y="315"/>
                </a:lnTo>
                <a:lnTo>
                  <a:pt x="244" y="321"/>
                </a:lnTo>
                <a:lnTo>
                  <a:pt x="240" y="325"/>
                </a:lnTo>
                <a:lnTo>
                  <a:pt x="236" y="327"/>
                </a:lnTo>
                <a:lnTo>
                  <a:pt x="244" y="338"/>
                </a:lnTo>
                <a:lnTo>
                  <a:pt x="253" y="350"/>
                </a:lnTo>
                <a:lnTo>
                  <a:pt x="257" y="350"/>
                </a:lnTo>
                <a:lnTo>
                  <a:pt x="263" y="350"/>
                </a:lnTo>
                <a:lnTo>
                  <a:pt x="267" y="353"/>
                </a:lnTo>
                <a:lnTo>
                  <a:pt x="273" y="359"/>
                </a:lnTo>
                <a:lnTo>
                  <a:pt x="276" y="363"/>
                </a:lnTo>
                <a:lnTo>
                  <a:pt x="282" y="369"/>
                </a:lnTo>
                <a:lnTo>
                  <a:pt x="282" y="375"/>
                </a:lnTo>
                <a:lnTo>
                  <a:pt x="284" y="376"/>
                </a:lnTo>
                <a:lnTo>
                  <a:pt x="290" y="378"/>
                </a:lnTo>
                <a:lnTo>
                  <a:pt x="301" y="378"/>
                </a:lnTo>
                <a:lnTo>
                  <a:pt x="301" y="373"/>
                </a:lnTo>
                <a:lnTo>
                  <a:pt x="301" y="369"/>
                </a:lnTo>
                <a:lnTo>
                  <a:pt x="305" y="363"/>
                </a:lnTo>
                <a:lnTo>
                  <a:pt x="311" y="359"/>
                </a:lnTo>
                <a:lnTo>
                  <a:pt x="315" y="359"/>
                </a:lnTo>
                <a:lnTo>
                  <a:pt x="321" y="359"/>
                </a:lnTo>
                <a:lnTo>
                  <a:pt x="321" y="340"/>
                </a:lnTo>
                <a:lnTo>
                  <a:pt x="321" y="321"/>
                </a:lnTo>
                <a:lnTo>
                  <a:pt x="315" y="321"/>
                </a:lnTo>
                <a:lnTo>
                  <a:pt x="311" y="321"/>
                </a:lnTo>
                <a:lnTo>
                  <a:pt x="311" y="311"/>
                </a:lnTo>
                <a:lnTo>
                  <a:pt x="311" y="302"/>
                </a:lnTo>
                <a:lnTo>
                  <a:pt x="311" y="281"/>
                </a:lnTo>
                <a:lnTo>
                  <a:pt x="311" y="261"/>
                </a:lnTo>
                <a:lnTo>
                  <a:pt x="292" y="261"/>
                </a:lnTo>
                <a:lnTo>
                  <a:pt x="273" y="261"/>
                </a:lnTo>
                <a:lnTo>
                  <a:pt x="273" y="248"/>
                </a:lnTo>
                <a:lnTo>
                  <a:pt x="273" y="233"/>
                </a:lnTo>
                <a:lnTo>
                  <a:pt x="276" y="233"/>
                </a:lnTo>
                <a:lnTo>
                  <a:pt x="282" y="233"/>
                </a:lnTo>
                <a:lnTo>
                  <a:pt x="282" y="229"/>
                </a:lnTo>
                <a:lnTo>
                  <a:pt x="282" y="223"/>
                </a:lnTo>
                <a:lnTo>
                  <a:pt x="286" y="219"/>
                </a:lnTo>
                <a:lnTo>
                  <a:pt x="292" y="213"/>
                </a:lnTo>
                <a:lnTo>
                  <a:pt x="296" y="213"/>
                </a:lnTo>
                <a:lnTo>
                  <a:pt x="301" y="213"/>
                </a:lnTo>
                <a:lnTo>
                  <a:pt x="301" y="210"/>
                </a:lnTo>
                <a:lnTo>
                  <a:pt x="301" y="204"/>
                </a:lnTo>
                <a:lnTo>
                  <a:pt x="301" y="200"/>
                </a:lnTo>
                <a:lnTo>
                  <a:pt x="301" y="194"/>
                </a:lnTo>
                <a:lnTo>
                  <a:pt x="305" y="190"/>
                </a:lnTo>
                <a:lnTo>
                  <a:pt x="311" y="185"/>
                </a:lnTo>
                <a:lnTo>
                  <a:pt x="317" y="185"/>
                </a:lnTo>
                <a:lnTo>
                  <a:pt x="319" y="181"/>
                </a:lnTo>
                <a:lnTo>
                  <a:pt x="321" y="173"/>
                </a:lnTo>
                <a:lnTo>
                  <a:pt x="321" y="156"/>
                </a:lnTo>
                <a:lnTo>
                  <a:pt x="315" y="156"/>
                </a:lnTo>
                <a:lnTo>
                  <a:pt x="311" y="156"/>
                </a:lnTo>
                <a:lnTo>
                  <a:pt x="311" y="142"/>
                </a:lnTo>
                <a:lnTo>
                  <a:pt x="311" y="127"/>
                </a:lnTo>
                <a:lnTo>
                  <a:pt x="321" y="127"/>
                </a:lnTo>
                <a:lnTo>
                  <a:pt x="330" y="127"/>
                </a:lnTo>
                <a:lnTo>
                  <a:pt x="334" y="121"/>
                </a:lnTo>
                <a:lnTo>
                  <a:pt x="340" y="117"/>
                </a:lnTo>
                <a:lnTo>
                  <a:pt x="349" y="117"/>
                </a:lnTo>
                <a:lnTo>
                  <a:pt x="359" y="117"/>
                </a:lnTo>
                <a:lnTo>
                  <a:pt x="359" y="112"/>
                </a:lnTo>
                <a:lnTo>
                  <a:pt x="359" y="108"/>
                </a:lnTo>
                <a:lnTo>
                  <a:pt x="365" y="102"/>
                </a:lnTo>
                <a:lnTo>
                  <a:pt x="369" y="98"/>
                </a:lnTo>
                <a:lnTo>
                  <a:pt x="372" y="98"/>
                </a:lnTo>
                <a:lnTo>
                  <a:pt x="378" y="98"/>
                </a:lnTo>
                <a:lnTo>
                  <a:pt x="378" y="89"/>
                </a:lnTo>
                <a:lnTo>
                  <a:pt x="378" y="79"/>
                </a:lnTo>
                <a:lnTo>
                  <a:pt x="384" y="79"/>
                </a:lnTo>
                <a:lnTo>
                  <a:pt x="388" y="79"/>
                </a:lnTo>
                <a:lnTo>
                  <a:pt x="388" y="69"/>
                </a:lnTo>
                <a:lnTo>
                  <a:pt x="388" y="60"/>
                </a:lnTo>
                <a:lnTo>
                  <a:pt x="394" y="60"/>
                </a:lnTo>
                <a:lnTo>
                  <a:pt x="397" y="60"/>
                </a:lnTo>
                <a:lnTo>
                  <a:pt x="403" y="54"/>
                </a:lnTo>
                <a:lnTo>
                  <a:pt x="407" y="50"/>
                </a:lnTo>
                <a:lnTo>
                  <a:pt x="407" y="31"/>
                </a:lnTo>
                <a:lnTo>
                  <a:pt x="407" y="12"/>
                </a:lnTo>
                <a:lnTo>
                  <a:pt x="413" y="12"/>
                </a:lnTo>
                <a:lnTo>
                  <a:pt x="417" y="12"/>
                </a:lnTo>
                <a:lnTo>
                  <a:pt x="422" y="6"/>
                </a:lnTo>
                <a:lnTo>
                  <a:pt x="426" y="0"/>
                </a:lnTo>
                <a:lnTo>
                  <a:pt x="432" y="0"/>
                </a:lnTo>
                <a:lnTo>
                  <a:pt x="436" y="0"/>
                </a:lnTo>
                <a:lnTo>
                  <a:pt x="442" y="0"/>
                </a:lnTo>
                <a:lnTo>
                  <a:pt x="447" y="0"/>
                </a:lnTo>
                <a:lnTo>
                  <a:pt x="455" y="6"/>
                </a:lnTo>
                <a:lnTo>
                  <a:pt x="465" y="12"/>
                </a:lnTo>
                <a:lnTo>
                  <a:pt x="470" y="16"/>
                </a:lnTo>
                <a:lnTo>
                  <a:pt x="476" y="20"/>
                </a:lnTo>
                <a:lnTo>
                  <a:pt x="486" y="25"/>
                </a:lnTo>
                <a:lnTo>
                  <a:pt x="495" y="29"/>
                </a:lnTo>
                <a:lnTo>
                  <a:pt x="495" y="35"/>
                </a:lnTo>
                <a:lnTo>
                  <a:pt x="495" y="41"/>
                </a:lnTo>
                <a:lnTo>
                  <a:pt x="495" y="45"/>
                </a:lnTo>
                <a:lnTo>
                  <a:pt x="495" y="50"/>
                </a:lnTo>
                <a:lnTo>
                  <a:pt x="486" y="50"/>
                </a:lnTo>
                <a:lnTo>
                  <a:pt x="476" y="50"/>
                </a:lnTo>
                <a:lnTo>
                  <a:pt x="457" y="91"/>
                </a:lnTo>
                <a:lnTo>
                  <a:pt x="443" y="125"/>
                </a:lnTo>
                <a:lnTo>
                  <a:pt x="440" y="140"/>
                </a:lnTo>
                <a:lnTo>
                  <a:pt x="438" y="160"/>
                </a:lnTo>
                <a:lnTo>
                  <a:pt x="438" y="181"/>
                </a:lnTo>
                <a:lnTo>
                  <a:pt x="442" y="204"/>
                </a:lnTo>
                <a:lnTo>
                  <a:pt x="418" y="250"/>
                </a:lnTo>
                <a:lnTo>
                  <a:pt x="407" y="277"/>
                </a:lnTo>
                <a:lnTo>
                  <a:pt x="399" y="300"/>
                </a:lnTo>
                <a:lnTo>
                  <a:pt x="394" y="325"/>
                </a:lnTo>
                <a:lnTo>
                  <a:pt x="397" y="346"/>
                </a:lnTo>
                <a:lnTo>
                  <a:pt x="401" y="363"/>
                </a:lnTo>
                <a:lnTo>
                  <a:pt x="403" y="378"/>
                </a:lnTo>
                <a:lnTo>
                  <a:pt x="405" y="394"/>
                </a:lnTo>
                <a:lnTo>
                  <a:pt x="403" y="407"/>
                </a:lnTo>
                <a:lnTo>
                  <a:pt x="401" y="419"/>
                </a:lnTo>
                <a:lnTo>
                  <a:pt x="397" y="432"/>
                </a:lnTo>
                <a:lnTo>
                  <a:pt x="392" y="442"/>
                </a:lnTo>
                <a:lnTo>
                  <a:pt x="378" y="465"/>
                </a:lnTo>
                <a:lnTo>
                  <a:pt x="359" y="488"/>
                </a:lnTo>
                <a:lnTo>
                  <a:pt x="336" y="513"/>
                </a:lnTo>
                <a:lnTo>
                  <a:pt x="311" y="543"/>
                </a:lnTo>
                <a:lnTo>
                  <a:pt x="305" y="538"/>
                </a:lnTo>
                <a:lnTo>
                  <a:pt x="301" y="534"/>
                </a:lnTo>
                <a:lnTo>
                  <a:pt x="296" y="528"/>
                </a:lnTo>
                <a:lnTo>
                  <a:pt x="292" y="524"/>
                </a:lnTo>
                <a:lnTo>
                  <a:pt x="286" y="518"/>
                </a:lnTo>
                <a:lnTo>
                  <a:pt x="282" y="515"/>
                </a:lnTo>
                <a:lnTo>
                  <a:pt x="276" y="515"/>
                </a:lnTo>
                <a:lnTo>
                  <a:pt x="273" y="515"/>
                </a:lnTo>
                <a:lnTo>
                  <a:pt x="267" y="518"/>
                </a:lnTo>
                <a:lnTo>
                  <a:pt x="263" y="524"/>
                </a:lnTo>
                <a:lnTo>
                  <a:pt x="263" y="528"/>
                </a:lnTo>
                <a:lnTo>
                  <a:pt x="263" y="534"/>
                </a:lnTo>
                <a:lnTo>
                  <a:pt x="267" y="538"/>
                </a:lnTo>
                <a:lnTo>
                  <a:pt x="273" y="543"/>
                </a:lnTo>
                <a:lnTo>
                  <a:pt x="276" y="547"/>
                </a:lnTo>
                <a:lnTo>
                  <a:pt x="282" y="553"/>
                </a:lnTo>
                <a:lnTo>
                  <a:pt x="286" y="557"/>
                </a:lnTo>
                <a:lnTo>
                  <a:pt x="292" y="563"/>
                </a:lnTo>
                <a:lnTo>
                  <a:pt x="296" y="566"/>
                </a:lnTo>
                <a:lnTo>
                  <a:pt x="301" y="572"/>
                </a:lnTo>
                <a:lnTo>
                  <a:pt x="305" y="572"/>
                </a:lnTo>
                <a:lnTo>
                  <a:pt x="311" y="572"/>
                </a:lnTo>
                <a:lnTo>
                  <a:pt x="315" y="576"/>
                </a:lnTo>
                <a:lnTo>
                  <a:pt x="321" y="582"/>
                </a:lnTo>
                <a:lnTo>
                  <a:pt x="321" y="588"/>
                </a:lnTo>
                <a:lnTo>
                  <a:pt x="324" y="591"/>
                </a:lnTo>
                <a:lnTo>
                  <a:pt x="334" y="593"/>
                </a:lnTo>
                <a:lnTo>
                  <a:pt x="351" y="597"/>
                </a:lnTo>
                <a:lnTo>
                  <a:pt x="355" y="589"/>
                </a:lnTo>
                <a:lnTo>
                  <a:pt x="359" y="582"/>
                </a:lnTo>
                <a:lnTo>
                  <a:pt x="369" y="576"/>
                </a:lnTo>
                <a:lnTo>
                  <a:pt x="378" y="572"/>
                </a:lnTo>
                <a:lnTo>
                  <a:pt x="384" y="572"/>
                </a:lnTo>
                <a:lnTo>
                  <a:pt x="388" y="572"/>
                </a:lnTo>
                <a:lnTo>
                  <a:pt x="394" y="566"/>
                </a:lnTo>
                <a:lnTo>
                  <a:pt x="397" y="563"/>
                </a:lnTo>
                <a:lnTo>
                  <a:pt x="403" y="563"/>
                </a:lnTo>
                <a:lnTo>
                  <a:pt x="407" y="563"/>
                </a:lnTo>
                <a:lnTo>
                  <a:pt x="413" y="563"/>
                </a:lnTo>
                <a:lnTo>
                  <a:pt x="417" y="563"/>
                </a:lnTo>
                <a:lnTo>
                  <a:pt x="417" y="557"/>
                </a:lnTo>
                <a:lnTo>
                  <a:pt x="417" y="553"/>
                </a:lnTo>
                <a:lnTo>
                  <a:pt x="422" y="553"/>
                </a:lnTo>
                <a:lnTo>
                  <a:pt x="426" y="553"/>
                </a:lnTo>
                <a:lnTo>
                  <a:pt x="426" y="547"/>
                </a:lnTo>
                <a:lnTo>
                  <a:pt x="426" y="543"/>
                </a:lnTo>
                <a:lnTo>
                  <a:pt x="432" y="543"/>
                </a:lnTo>
                <a:lnTo>
                  <a:pt x="436" y="543"/>
                </a:lnTo>
                <a:lnTo>
                  <a:pt x="436" y="538"/>
                </a:lnTo>
                <a:lnTo>
                  <a:pt x="436" y="534"/>
                </a:lnTo>
                <a:lnTo>
                  <a:pt x="436" y="528"/>
                </a:lnTo>
                <a:lnTo>
                  <a:pt x="436" y="524"/>
                </a:lnTo>
                <a:lnTo>
                  <a:pt x="445" y="518"/>
                </a:lnTo>
                <a:lnTo>
                  <a:pt x="455" y="515"/>
                </a:lnTo>
                <a:lnTo>
                  <a:pt x="455" y="509"/>
                </a:lnTo>
                <a:lnTo>
                  <a:pt x="455" y="505"/>
                </a:lnTo>
                <a:lnTo>
                  <a:pt x="461" y="499"/>
                </a:lnTo>
                <a:lnTo>
                  <a:pt x="465" y="493"/>
                </a:lnTo>
                <a:lnTo>
                  <a:pt x="468" y="472"/>
                </a:lnTo>
                <a:lnTo>
                  <a:pt x="470" y="451"/>
                </a:lnTo>
                <a:lnTo>
                  <a:pt x="472" y="428"/>
                </a:lnTo>
                <a:lnTo>
                  <a:pt x="476" y="407"/>
                </a:lnTo>
                <a:lnTo>
                  <a:pt x="480" y="407"/>
                </a:lnTo>
                <a:lnTo>
                  <a:pt x="486" y="407"/>
                </a:lnTo>
                <a:lnTo>
                  <a:pt x="489" y="401"/>
                </a:lnTo>
                <a:lnTo>
                  <a:pt x="495" y="398"/>
                </a:lnTo>
                <a:lnTo>
                  <a:pt x="514" y="398"/>
                </a:lnTo>
                <a:lnTo>
                  <a:pt x="534" y="398"/>
                </a:lnTo>
                <a:lnTo>
                  <a:pt x="537" y="407"/>
                </a:lnTo>
                <a:lnTo>
                  <a:pt x="543" y="417"/>
                </a:lnTo>
                <a:lnTo>
                  <a:pt x="547" y="423"/>
                </a:lnTo>
                <a:lnTo>
                  <a:pt x="553" y="426"/>
                </a:lnTo>
                <a:lnTo>
                  <a:pt x="553" y="444"/>
                </a:lnTo>
                <a:lnTo>
                  <a:pt x="553" y="461"/>
                </a:lnTo>
                <a:lnTo>
                  <a:pt x="549" y="463"/>
                </a:lnTo>
                <a:lnTo>
                  <a:pt x="547" y="465"/>
                </a:lnTo>
                <a:lnTo>
                  <a:pt x="547" y="480"/>
                </a:lnTo>
                <a:lnTo>
                  <a:pt x="547" y="493"/>
                </a:lnTo>
                <a:lnTo>
                  <a:pt x="549" y="497"/>
                </a:lnTo>
                <a:lnTo>
                  <a:pt x="553" y="499"/>
                </a:lnTo>
                <a:lnTo>
                  <a:pt x="553" y="501"/>
                </a:lnTo>
                <a:lnTo>
                  <a:pt x="553" y="505"/>
                </a:lnTo>
                <a:lnTo>
                  <a:pt x="557" y="509"/>
                </a:lnTo>
                <a:lnTo>
                  <a:pt x="562" y="515"/>
                </a:lnTo>
                <a:lnTo>
                  <a:pt x="562" y="509"/>
                </a:lnTo>
                <a:lnTo>
                  <a:pt x="562" y="505"/>
                </a:lnTo>
                <a:lnTo>
                  <a:pt x="560" y="499"/>
                </a:lnTo>
                <a:lnTo>
                  <a:pt x="557" y="493"/>
                </a:lnTo>
                <a:lnTo>
                  <a:pt x="555" y="492"/>
                </a:lnTo>
                <a:lnTo>
                  <a:pt x="553" y="490"/>
                </a:lnTo>
                <a:lnTo>
                  <a:pt x="553" y="480"/>
                </a:lnTo>
                <a:lnTo>
                  <a:pt x="553" y="470"/>
                </a:lnTo>
                <a:lnTo>
                  <a:pt x="555" y="469"/>
                </a:lnTo>
                <a:lnTo>
                  <a:pt x="557" y="465"/>
                </a:lnTo>
                <a:lnTo>
                  <a:pt x="564" y="461"/>
                </a:lnTo>
                <a:lnTo>
                  <a:pt x="572" y="455"/>
                </a:lnTo>
                <a:lnTo>
                  <a:pt x="576" y="455"/>
                </a:lnTo>
                <a:lnTo>
                  <a:pt x="582" y="455"/>
                </a:lnTo>
                <a:lnTo>
                  <a:pt x="582" y="436"/>
                </a:lnTo>
                <a:lnTo>
                  <a:pt x="582" y="417"/>
                </a:lnTo>
                <a:lnTo>
                  <a:pt x="576" y="417"/>
                </a:lnTo>
                <a:lnTo>
                  <a:pt x="572" y="417"/>
                </a:lnTo>
                <a:lnTo>
                  <a:pt x="572" y="407"/>
                </a:lnTo>
                <a:lnTo>
                  <a:pt x="572" y="398"/>
                </a:lnTo>
                <a:lnTo>
                  <a:pt x="566" y="373"/>
                </a:lnTo>
                <a:lnTo>
                  <a:pt x="562" y="350"/>
                </a:lnTo>
                <a:lnTo>
                  <a:pt x="553" y="350"/>
                </a:lnTo>
                <a:lnTo>
                  <a:pt x="543" y="350"/>
                </a:lnTo>
                <a:lnTo>
                  <a:pt x="539" y="340"/>
                </a:lnTo>
                <a:lnTo>
                  <a:pt x="536" y="332"/>
                </a:lnTo>
                <a:lnTo>
                  <a:pt x="520" y="338"/>
                </a:lnTo>
                <a:lnTo>
                  <a:pt x="505" y="346"/>
                </a:lnTo>
                <a:lnTo>
                  <a:pt x="489" y="352"/>
                </a:lnTo>
                <a:lnTo>
                  <a:pt x="476" y="359"/>
                </a:lnTo>
                <a:lnTo>
                  <a:pt x="476" y="334"/>
                </a:lnTo>
                <a:lnTo>
                  <a:pt x="476" y="311"/>
                </a:lnTo>
                <a:lnTo>
                  <a:pt x="480" y="302"/>
                </a:lnTo>
                <a:lnTo>
                  <a:pt x="486" y="292"/>
                </a:lnTo>
                <a:lnTo>
                  <a:pt x="486" y="286"/>
                </a:lnTo>
                <a:lnTo>
                  <a:pt x="486" y="282"/>
                </a:lnTo>
                <a:lnTo>
                  <a:pt x="486" y="277"/>
                </a:lnTo>
                <a:lnTo>
                  <a:pt x="486" y="273"/>
                </a:lnTo>
                <a:lnTo>
                  <a:pt x="489" y="261"/>
                </a:lnTo>
                <a:lnTo>
                  <a:pt x="495" y="252"/>
                </a:lnTo>
                <a:lnTo>
                  <a:pt x="499" y="252"/>
                </a:lnTo>
                <a:lnTo>
                  <a:pt x="505" y="252"/>
                </a:lnTo>
                <a:lnTo>
                  <a:pt x="505" y="229"/>
                </a:lnTo>
                <a:lnTo>
                  <a:pt x="505" y="204"/>
                </a:lnTo>
                <a:lnTo>
                  <a:pt x="499" y="204"/>
                </a:lnTo>
                <a:lnTo>
                  <a:pt x="495" y="204"/>
                </a:lnTo>
                <a:lnTo>
                  <a:pt x="495" y="187"/>
                </a:lnTo>
                <a:lnTo>
                  <a:pt x="495" y="171"/>
                </a:lnTo>
                <a:lnTo>
                  <a:pt x="495" y="154"/>
                </a:lnTo>
                <a:lnTo>
                  <a:pt x="495" y="137"/>
                </a:lnTo>
                <a:lnTo>
                  <a:pt x="514" y="131"/>
                </a:lnTo>
                <a:lnTo>
                  <a:pt x="534" y="127"/>
                </a:lnTo>
                <a:lnTo>
                  <a:pt x="537" y="121"/>
                </a:lnTo>
                <a:lnTo>
                  <a:pt x="543" y="117"/>
                </a:lnTo>
                <a:lnTo>
                  <a:pt x="547" y="98"/>
                </a:lnTo>
                <a:lnTo>
                  <a:pt x="553" y="79"/>
                </a:lnTo>
                <a:lnTo>
                  <a:pt x="557" y="64"/>
                </a:lnTo>
                <a:lnTo>
                  <a:pt x="562" y="50"/>
                </a:lnTo>
                <a:lnTo>
                  <a:pt x="566" y="50"/>
                </a:lnTo>
                <a:lnTo>
                  <a:pt x="572" y="50"/>
                </a:lnTo>
                <a:lnTo>
                  <a:pt x="572" y="54"/>
                </a:lnTo>
                <a:lnTo>
                  <a:pt x="572" y="60"/>
                </a:lnTo>
                <a:lnTo>
                  <a:pt x="572" y="64"/>
                </a:lnTo>
                <a:lnTo>
                  <a:pt x="572" y="69"/>
                </a:lnTo>
                <a:lnTo>
                  <a:pt x="572" y="73"/>
                </a:lnTo>
                <a:lnTo>
                  <a:pt x="572" y="79"/>
                </a:lnTo>
                <a:lnTo>
                  <a:pt x="572" y="83"/>
                </a:lnTo>
                <a:lnTo>
                  <a:pt x="572" y="89"/>
                </a:lnTo>
                <a:lnTo>
                  <a:pt x="566" y="98"/>
                </a:lnTo>
                <a:lnTo>
                  <a:pt x="562" y="108"/>
                </a:lnTo>
                <a:lnTo>
                  <a:pt x="562" y="121"/>
                </a:lnTo>
                <a:lnTo>
                  <a:pt x="562" y="137"/>
                </a:lnTo>
                <a:lnTo>
                  <a:pt x="557" y="140"/>
                </a:lnTo>
                <a:lnTo>
                  <a:pt x="553" y="146"/>
                </a:lnTo>
                <a:lnTo>
                  <a:pt x="547" y="152"/>
                </a:lnTo>
                <a:lnTo>
                  <a:pt x="543" y="156"/>
                </a:lnTo>
                <a:lnTo>
                  <a:pt x="534" y="163"/>
                </a:lnTo>
                <a:lnTo>
                  <a:pt x="524" y="169"/>
                </a:lnTo>
                <a:lnTo>
                  <a:pt x="534" y="173"/>
                </a:lnTo>
                <a:lnTo>
                  <a:pt x="543" y="175"/>
                </a:lnTo>
                <a:lnTo>
                  <a:pt x="547" y="181"/>
                </a:lnTo>
                <a:lnTo>
                  <a:pt x="553" y="185"/>
                </a:lnTo>
                <a:lnTo>
                  <a:pt x="557" y="185"/>
                </a:lnTo>
                <a:lnTo>
                  <a:pt x="562" y="185"/>
                </a:lnTo>
                <a:lnTo>
                  <a:pt x="566" y="190"/>
                </a:lnTo>
                <a:lnTo>
                  <a:pt x="572" y="194"/>
                </a:lnTo>
                <a:lnTo>
                  <a:pt x="582" y="200"/>
                </a:lnTo>
                <a:lnTo>
                  <a:pt x="591" y="204"/>
                </a:lnTo>
                <a:lnTo>
                  <a:pt x="595" y="210"/>
                </a:lnTo>
                <a:lnTo>
                  <a:pt x="601" y="213"/>
                </a:lnTo>
                <a:lnTo>
                  <a:pt x="610" y="223"/>
                </a:lnTo>
                <a:lnTo>
                  <a:pt x="620" y="233"/>
                </a:lnTo>
                <a:lnTo>
                  <a:pt x="628" y="242"/>
                </a:lnTo>
                <a:lnTo>
                  <a:pt x="635" y="252"/>
                </a:lnTo>
                <a:lnTo>
                  <a:pt x="631" y="229"/>
                </a:lnTo>
                <a:lnTo>
                  <a:pt x="630" y="204"/>
                </a:lnTo>
                <a:lnTo>
                  <a:pt x="630" y="200"/>
                </a:lnTo>
                <a:lnTo>
                  <a:pt x="630" y="194"/>
                </a:lnTo>
                <a:lnTo>
                  <a:pt x="635" y="194"/>
                </a:lnTo>
                <a:lnTo>
                  <a:pt x="639" y="190"/>
                </a:lnTo>
                <a:lnTo>
                  <a:pt x="639" y="183"/>
                </a:lnTo>
                <a:lnTo>
                  <a:pt x="639" y="165"/>
                </a:lnTo>
                <a:lnTo>
                  <a:pt x="616" y="165"/>
                </a:lnTo>
                <a:lnTo>
                  <a:pt x="591" y="165"/>
                </a:lnTo>
                <a:lnTo>
                  <a:pt x="585" y="162"/>
                </a:lnTo>
                <a:lnTo>
                  <a:pt x="582" y="156"/>
                </a:lnTo>
                <a:lnTo>
                  <a:pt x="582" y="152"/>
                </a:lnTo>
                <a:lnTo>
                  <a:pt x="582" y="146"/>
                </a:lnTo>
                <a:lnTo>
                  <a:pt x="582" y="137"/>
                </a:lnTo>
                <a:lnTo>
                  <a:pt x="582" y="127"/>
                </a:lnTo>
                <a:lnTo>
                  <a:pt x="585" y="127"/>
                </a:lnTo>
                <a:lnTo>
                  <a:pt x="591" y="127"/>
                </a:lnTo>
                <a:lnTo>
                  <a:pt x="595" y="131"/>
                </a:lnTo>
                <a:lnTo>
                  <a:pt x="601" y="137"/>
                </a:lnTo>
                <a:lnTo>
                  <a:pt x="605" y="140"/>
                </a:lnTo>
                <a:lnTo>
                  <a:pt x="610" y="146"/>
                </a:lnTo>
                <a:lnTo>
                  <a:pt x="610" y="152"/>
                </a:lnTo>
                <a:lnTo>
                  <a:pt x="610" y="156"/>
                </a:lnTo>
                <a:lnTo>
                  <a:pt x="624" y="156"/>
                </a:lnTo>
                <a:lnTo>
                  <a:pt x="639" y="156"/>
                </a:lnTo>
                <a:lnTo>
                  <a:pt x="639" y="137"/>
                </a:lnTo>
                <a:lnTo>
                  <a:pt x="639" y="117"/>
                </a:lnTo>
                <a:lnTo>
                  <a:pt x="645" y="117"/>
                </a:lnTo>
                <a:lnTo>
                  <a:pt x="649" y="117"/>
                </a:lnTo>
                <a:lnTo>
                  <a:pt x="654" y="127"/>
                </a:lnTo>
                <a:lnTo>
                  <a:pt x="658" y="137"/>
                </a:lnTo>
                <a:lnTo>
                  <a:pt x="672" y="140"/>
                </a:lnTo>
                <a:lnTo>
                  <a:pt x="683" y="146"/>
                </a:lnTo>
                <a:lnTo>
                  <a:pt x="685" y="148"/>
                </a:lnTo>
                <a:lnTo>
                  <a:pt x="687" y="152"/>
                </a:lnTo>
                <a:lnTo>
                  <a:pt x="687" y="162"/>
                </a:lnTo>
                <a:lnTo>
                  <a:pt x="687" y="171"/>
                </a:lnTo>
                <a:lnTo>
                  <a:pt x="685" y="173"/>
                </a:lnTo>
                <a:lnTo>
                  <a:pt x="683" y="175"/>
                </a:lnTo>
                <a:lnTo>
                  <a:pt x="681" y="177"/>
                </a:lnTo>
                <a:lnTo>
                  <a:pt x="679" y="181"/>
                </a:lnTo>
                <a:lnTo>
                  <a:pt x="676" y="183"/>
                </a:lnTo>
                <a:lnTo>
                  <a:pt x="674" y="185"/>
                </a:lnTo>
                <a:lnTo>
                  <a:pt x="674" y="210"/>
                </a:lnTo>
                <a:lnTo>
                  <a:pt x="674" y="233"/>
                </a:lnTo>
                <a:lnTo>
                  <a:pt x="676" y="236"/>
                </a:lnTo>
                <a:lnTo>
                  <a:pt x="679" y="238"/>
                </a:lnTo>
                <a:lnTo>
                  <a:pt x="681" y="244"/>
                </a:lnTo>
                <a:lnTo>
                  <a:pt x="683" y="252"/>
                </a:lnTo>
                <a:lnTo>
                  <a:pt x="685" y="256"/>
                </a:lnTo>
                <a:lnTo>
                  <a:pt x="687" y="257"/>
                </a:lnTo>
                <a:lnTo>
                  <a:pt x="687" y="261"/>
                </a:lnTo>
                <a:lnTo>
                  <a:pt x="687" y="267"/>
                </a:lnTo>
                <a:lnTo>
                  <a:pt x="685" y="269"/>
                </a:lnTo>
                <a:lnTo>
                  <a:pt x="683" y="273"/>
                </a:lnTo>
                <a:lnTo>
                  <a:pt x="681" y="284"/>
                </a:lnTo>
                <a:lnTo>
                  <a:pt x="679" y="296"/>
                </a:lnTo>
                <a:lnTo>
                  <a:pt x="676" y="298"/>
                </a:lnTo>
                <a:lnTo>
                  <a:pt x="674" y="302"/>
                </a:lnTo>
                <a:lnTo>
                  <a:pt x="666" y="304"/>
                </a:lnTo>
                <a:lnTo>
                  <a:pt x="658" y="305"/>
                </a:lnTo>
                <a:lnTo>
                  <a:pt x="656" y="307"/>
                </a:lnTo>
                <a:lnTo>
                  <a:pt x="654" y="311"/>
                </a:lnTo>
                <a:lnTo>
                  <a:pt x="647" y="313"/>
                </a:lnTo>
                <a:lnTo>
                  <a:pt x="639" y="315"/>
                </a:lnTo>
                <a:lnTo>
                  <a:pt x="637" y="317"/>
                </a:lnTo>
                <a:lnTo>
                  <a:pt x="635" y="321"/>
                </a:lnTo>
                <a:lnTo>
                  <a:pt x="635" y="334"/>
                </a:lnTo>
                <a:lnTo>
                  <a:pt x="635" y="350"/>
                </a:lnTo>
                <a:lnTo>
                  <a:pt x="637" y="352"/>
                </a:lnTo>
                <a:lnTo>
                  <a:pt x="639" y="353"/>
                </a:lnTo>
                <a:lnTo>
                  <a:pt x="641" y="357"/>
                </a:lnTo>
                <a:lnTo>
                  <a:pt x="645" y="359"/>
                </a:lnTo>
                <a:lnTo>
                  <a:pt x="647" y="361"/>
                </a:lnTo>
                <a:lnTo>
                  <a:pt x="649" y="365"/>
                </a:lnTo>
                <a:lnTo>
                  <a:pt x="653" y="371"/>
                </a:lnTo>
                <a:lnTo>
                  <a:pt x="654" y="378"/>
                </a:lnTo>
                <a:lnTo>
                  <a:pt x="656" y="380"/>
                </a:lnTo>
                <a:lnTo>
                  <a:pt x="658" y="384"/>
                </a:lnTo>
                <a:lnTo>
                  <a:pt x="660" y="386"/>
                </a:lnTo>
                <a:lnTo>
                  <a:pt x="664" y="388"/>
                </a:lnTo>
                <a:lnTo>
                  <a:pt x="666" y="390"/>
                </a:lnTo>
                <a:lnTo>
                  <a:pt x="668" y="394"/>
                </a:lnTo>
                <a:lnTo>
                  <a:pt x="672" y="396"/>
                </a:lnTo>
                <a:lnTo>
                  <a:pt x="674" y="398"/>
                </a:lnTo>
                <a:lnTo>
                  <a:pt x="676" y="399"/>
                </a:lnTo>
                <a:lnTo>
                  <a:pt x="679" y="403"/>
                </a:lnTo>
                <a:lnTo>
                  <a:pt x="695" y="405"/>
                </a:lnTo>
                <a:lnTo>
                  <a:pt x="712" y="407"/>
                </a:lnTo>
                <a:lnTo>
                  <a:pt x="714" y="409"/>
                </a:lnTo>
                <a:lnTo>
                  <a:pt x="718" y="413"/>
                </a:lnTo>
                <a:lnTo>
                  <a:pt x="720" y="415"/>
                </a:lnTo>
                <a:lnTo>
                  <a:pt x="722" y="417"/>
                </a:lnTo>
                <a:lnTo>
                  <a:pt x="724" y="419"/>
                </a:lnTo>
                <a:lnTo>
                  <a:pt x="727" y="423"/>
                </a:lnTo>
                <a:lnTo>
                  <a:pt x="724" y="438"/>
                </a:lnTo>
                <a:lnTo>
                  <a:pt x="722" y="455"/>
                </a:lnTo>
                <a:lnTo>
                  <a:pt x="720" y="472"/>
                </a:lnTo>
                <a:lnTo>
                  <a:pt x="718" y="490"/>
                </a:lnTo>
                <a:lnTo>
                  <a:pt x="714" y="492"/>
                </a:lnTo>
                <a:lnTo>
                  <a:pt x="712" y="493"/>
                </a:lnTo>
                <a:lnTo>
                  <a:pt x="710" y="497"/>
                </a:lnTo>
                <a:lnTo>
                  <a:pt x="708" y="499"/>
                </a:lnTo>
                <a:lnTo>
                  <a:pt x="704" y="501"/>
                </a:lnTo>
                <a:lnTo>
                  <a:pt x="702" y="505"/>
                </a:lnTo>
                <a:lnTo>
                  <a:pt x="701" y="507"/>
                </a:lnTo>
                <a:lnTo>
                  <a:pt x="697" y="509"/>
                </a:lnTo>
                <a:lnTo>
                  <a:pt x="695" y="511"/>
                </a:lnTo>
                <a:lnTo>
                  <a:pt x="693" y="515"/>
                </a:lnTo>
                <a:lnTo>
                  <a:pt x="691" y="517"/>
                </a:lnTo>
                <a:lnTo>
                  <a:pt x="689" y="524"/>
                </a:lnTo>
                <a:lnTo>
                  <a:pt x="691" y="530"/>
                </a:lnTo>
                <a:lnTo>
                  <a:pt x="693" y="534"/>
                </a:lnTo>
                <a:lnTo>
                  <a:pt x="695" y="536"/>
                </a:lnTo>
                <a:lnTo>
                  <a:pt x="697" y="538"/>
                </a:lnTo>
                <a:lnTo>
                  <a:pt x="701" y="551"/>
                </a:lnTo>
                <a:lnTo>
                  <a:pt x="702" y="563"/>
                </a:lnTo>
                <a:lnTo>
                  <a:pt x="704" y="564"/>
                </a:lnTo>
                <a:lnTo>
                  <a:pt x="708" y="566"/>
                </a:lnTo>
                <a:lnTo>
                  <a:pt x="710" y="584"/>
                </a:lnTo>
                <a:lnTo>
                  <a:pt x="712" y="601"/>
                </a:lnTo>
                <a:lnTo>
                  <a:pt x="714" y="603"/>
                </a:lnTo>
                <a:lnTo>
                  <a:pt x="718" y="605"/>
                </a:lnTo>
                <a:lnTo>
                  <a:pt x="720" y="609"/>
                </a:lnTo>
                <a:lnTo>
                  <a:pt x="722" y="611"/>
                </a:lnTo>
                <a:lnTo>
                  <a:pt x="724" y="612"/>
                </a:lnTo>
                <a:lnTo>
                  <a:pt x="727" y="614"/>
                </a:lnTo>
                <a:lnTo>
                  <a:pt x="727" y="634"/>
                </a:lnTo>
                <a:lnTo>
                  <a:pt x="729" y="651"/>
                </a:lnTo>
                <a:lnTo>
                  <a:pt x="729" y="670"/>
                </a:lnTo>
                <a:lnTo>
                  <a:pt x="731" y="687"/>
                </a:lnTo>
                <a:lnTo>
                  <a:pt x="733" y="689"/>
                </a:lnTo>
                <a:lnTo>
                  <a:pt x="737" y="693"/>
                </a:lnTo>
                <a:lnTo>
                  <a:pt x="739" y="701"/>
                </a:lnTo>
                <a:lnTo>
                  <a:pt x="741" y="708"/>
                </a:lnTo>
                <a:lnTo>
                  <a:pt x="743" y="710"/>
                </a:lnTo>
                <a:lnTo>
                  <a:pt x="747" y="712"/>
                </a:lnTo>
                <a:lnTo>
                  <a:pt x="748" y="714"/>
                </a:lnTo>
                <a:lnTo>
                  <a:pt x="750" y="716"/>
                </a:lnTo>
                <a:lnTo>
                  <a:pt x="752" y="720"/>
                </a:lnTo>
                <a:lnTo>
                  <a:pt x="756" y="722"/>
                </a:lnTo>
                <a:lnTo>
                  <a:pt x="758" y="724"/>
                </a:lnTo>
                <a:lnTo>
                  <a:pt x="760" y="726"/>
                </a:lnTo>
                <a:lnTo>
                  <a:pt x="764" y="730"/>
                </a:lnTo>
                <a:lnTo>
                  <a:pt x="766" y="731"/>
                </a:lnTo>
                <a:lnTo>
                  <a:pt x="766" y="747"/>
                </a:lnTo>
                <a:lnTo>
                  <a:pt x="766" y="760"/>
                </a:lnTo>
                <a:lnTo>
                  <a:pt x="764" y="762"/>
                </a:lnTo>
                <a:lnTo>
                  <a:pt x="760" y="766"/>
                </a:lnTo>
                <a:lnTo>
                  <a:pt x="760" y="776"/>
                </a:lnTo>
                <a:lnTo>
                  <a:pt x="760" y="785"/>
                </a:lnTo>
                <a:lnTo>
                  <a:pt x="764" y="787"/>
                </a:lnTo>
                <a:lnTo>
                  <a:pt x="766" y="789"/>
                </a:lnTo>
                <a:lnTo>
                  <a:pt x="772" y="791"/>
                </a:lnTo>
                <a:lnTo>
                  <a:pt x="779" y="795"/>
                </a:lnTo>
                <a:lnTo>
                  <a:pt x="781" y="797"/>
                </a:lnTo>
                <a:lnTo>
                  <a:pt x="785" y="799"/>
                </a:lnTo>
                <a:lnTo>
                  <a:pt x="796" y="806"/>
                </a:lnTo>
                <a:lnTo>
                  <a:pt x="808" y="814"/>
                </a:lnTo>
                <a:lnTo>
                  <a:pt x="812" y="816"/>
                </a:lnTo>
                <a:lnTo>
                  <a:pt x="814" y="818"/>
                </a:lnTo>
                <a:lnTo>
                  <a:pt x="814" y="833"/>
                </a:lnTo>
                <a:lnTo>
                  <a:pt x="814" y="847"/>
                </a:lnTo>
                <a:lnTo>
                  <a:pt x="812" y="850"/>
                </a:lnTo>
                <a:lnTo>
                  <a:pt x="808" y="852"/>
                </a:lnTo>
                <a:lnTo>
                  <a:pt x="806" y="854"/>
                </a:lnTo>
                <a:lnTo>
                  <a:pt x="804" y="858"/>
                </a:lnTo>
                <a:lnTo>
                  <a:pt x="802" y="860"/>
                </a:lnTo>
                <a:lnTo>
                  <a:pt x="800" y="862"/>
                </a:lnTo>
                <a:lnTo>
                  <a:pt x="796" y="864"/>
                </a:lnTo>
                <a:lnTo>
                  <a:pt x="795" y="868"/>
                </a:lnTo>
                <a:lnTo>
                  <a:pt x="793" y="870"/>
                </a:lnTo>
                <a:lnTo>
                  <a:pt x="789" y="871"/>
                </a:lnTo>
                <a:lnTo>
                  <a:pt x="787" y="873"/>
                </a:lnTo>
                <a:lnTo>
                  <a:pt x="785" y="875"/>
                </a:lnTo>
                <a:lnTo>
                  <a:pt x="781" y="879"/>
                </a:lnTo>
                <a:lnTo>
                  <a:pt x="779" y="881"/>
                </a:lnTo>
                <a:lnTo>
                  <a:pt x="779" y="896"/>
                </a:lnTo>
                <a:lnTo>
                  <a:pt x="779" y="910"/>
                </a:lnTo>
                <a:lnTo>
                  <a:pt x="781" y="914"/>
                </a:lnTo>
                <a:lnTo>
                  <a:pt x="785" y="916"/>
                </a:lnTo>
                <a:lnTo>
                  <a:pt x="785" y="929"/>
                </a:lnTo>
                <a:lnTo>
                  <a:pt x="785" y="944"/>
                </a:lnTo>
                <a:lnTo>
                  <a:pt x="781" y="946"/>
                </a:lnTo>
                <a:lnTo>
                  <a:pt x="779" y="948"/>
                </a:lnTo>
                <a:lnTo>
                  <a:pt x="777" y="956"/>
                </a:lnTo>
                <a:lnTo>
                  <a:pt x="775" y="964"/>
                </a:lnTo>
                <a:lnTo>
                  <a:pt x="773" y="966"/>
                </a:lnTo>
                <a:lnTo>
                  <a:pt x="770" y="969"/>
                </a:lnTo>
                <a:lnTo>
                  <a:pt x="768" y="981"/>
                </a:lnTo>
                <a:lnTo>
                  <a:pt x="766" y="992"/>
                </a:lnTo>
                <a:lnTo>
                  <a:pt x="764" y="994"/>
                </a:lnTo>
                <a:lnTo>
                  <a:pt x="760" y="998"/>
                </a:lnTo>
                <a:lnTo>
                  <a:pt x="756" y="1012"/>
                </a:lnTo>
                <a:lnTo>
                  <a:pt x="750" y="1027"/>
                </a:lnTo>
                <a:lnTo>
                  <a:pt x="747" y="1017"/>
                </a:lnTo>
                <a:lnTo>
                  <a:pt x="741" y="1008"/>
                </a:lnTo>
                <a:lnTo>
                  <a:pt x="739" y="1004"/>
                </a:lnTo>
                <a:lnTo>
                  <a:pt x="737" y="1002"/>
                </a:lnTo>
                <a:lnTo>
                  <a:pt x="733" y="1000"/>
                </a:lnTo>
                <a:lnTo>
                  <a:pt x="731" y="998"/>
                </a:lnTo>
                <a:lnTo>
                  <a:pt x="729" y="994"/>
                </a:lnTo>
                <a:lnTo>
                  <a:pt x="727" y="992"/>
                </a:lnTo>
                <a:lnTo>
                  <a:pt x="720" y="990"/>
                </a:lnTo>
                <a:lnTo>
                  <a:pt x="712" y="989"/>
                </a:lnTo>
                <a:lnTo>
                  <a:pt x="710" y="985"/>
                </a:lnTo>
                <a:lnTo>
                  <a:pt x="708" y="983"/>
                </a:lnTo>
                <a:lnTo>
                  <a:pt x="701" y="981"/>
                </a:lnTo>
                <a:lnTo>
                  <a:pt x="693" y="979"/>
                </a:lnTo>
                <a:lnTo>
                  <a:pt x="691" y="975"/>
                </a:lnTo>
                <a:lnTo>
                  <a:pt x="687" y="973"/>
                </a:lnTo>
                <a:lnTo>
                  <a:pt x="685" y="971"/>
                </a:lnTo>
                <a:lnTo>
                  <a:pt x="683" y="969"/>
                </a:lnTo>
                <a:lnTo>
                  <a:pt x="681" y="966"/>
                </a:lnTo>
                <a:lnTo>
                  <a:pt x="679" y="964"/>
                </a:lnTo>
                <a:lnTo>
                  <a:pt x="662" y="962"/>
                </a:lnTo>
                <a:lnTo>
                  <a:pt x="645" y="958"/>
                </a:lnTo>
                <a:lnTo>
                  <a:pt x="641" y="956"/>
                </a:lnTo>
                <a:lnTo>
                  <a:pt x="639" y="954"/>
                </a:lnTo>
                <a:lnTo>
                  <a:pt x="637" y="952"/>
                </a:lnTo>
                <a:lnTo>
                  <a:pt x="635" y="948"/>
                </a:lnTo>
                <a:lnTo>
                  <a:pt x="631" y="946"/>
                </a:lnTo>
                <a:lnTo>
                  <a:pt x="630" y="944"/>
                </a:lnTo>
                <a:lnTo>
                  <a:pt x="628" y="942"/>
                </a:lnTo>
                <a:lnTo>
                  <a:pt x="626" y="941"/>
                </a:lnTo>
                <a:lnTo>
                  <a:pt x="622" y="937"/>
                </a:lnTo>
                <a:lnTo>
                  <a:pt x="620" y="935"/>
                </a:lnTo>
                <a:lnTo>
                  <a:pt x="607" y="935"/>
                </a:lnTo>
                <a:lnTo>
                  <a:pt x="591" y="935"/>
                </a:lnTo>
                <a:lnTo>
                  <a:pt x="589" y="937"/>
                </a:lnTo>
                <a:lnTo>
                  <a:pt x="585" y="941"/>
                </a:lnTo>
                <a:lnTo>
                  <a:pt x="583" y="946"/>
                </a:lnTo>
                <a:lnTo>
                  <a:pt x="582" y="954"/>
                </a:lnTo>
                <a:lnTo>
                  <a:pt x="580" y="956"/>
                </a:lnTo>
                <a:lnTo>
                  <a:pt x="576" y="958"/>
                </a:lnTo>
                <a:lnTo>
                  <a:pt x="562" y="958"/>
                </a:lnTo>
                <a:lnTo>
                  <a:pt x="547" y="958"/>
                </a:lnTo>
                <a:lnTo>
                  <a:pt x="534" y="958"/>
                </a:lnTo>
                <a:lnTo>
                  <a:pt x="518" y="958"/>
                </a:lnTo>
                <a:lnTo>
                  <a:pt x="516" y="956"/>
                </a:lnTo>
                <a:lnTo>
                  <a:pt x="514" y="954"/>
                </a:lnTo>
                <a:lnTo>
                  <a:pt x="507" y="952"/>
                </a:lnTo>
                <a:lnTo>
                  <a:pt x="499" y="948"/>
                </a:lnTo>
                <a:lnTo>
                  <a:pt x="497" y="946"/>
                </a:lnTo>
                <a:lnTo>
                  <a:pt x="495" y="944"/>
                </a:lnTo>
                <a:lnTo>
                  <a:pt x="488" y="937"/>
                </a:lnTo>
                <a:lnTo>
                  <a:pt x="480" y="929"/>
                </a:lnTo>
                <a:lnTo>
                  <a:pt x="478" y="927"/>
                </a:lnTo>
                <a:lnTo>
                  <a:pt x="476" y="925"/>
                </a:lnTo>
                <a:lnTo>
                  <a:pt x="472" y="921"/>
                </a:lnTo>
                <a:lnTo>
                  <a:pt x="470" y="919"/>
                </a:lnTo>
                <a:lnTo>
                  <a:pt x="468" y="918"/>
                </a:lnTo>
                <a:lnTo>
                  <a:pt x="465" y="916"/>
                </a:lnTo>
                <a:lnTo>
                  <a:pt x="463" y="914"/>
                </a:lnTo>
                <a:lnTo>
                  <a:pt x="461" y="910"/>
                </a:lnTo>
                <a:lnTo>
                  <a:pt x="459" y="908"/>
                </a:lnTo>
                <a:lnTo>
                  <a:pt x="455" y="906"/>
                </a:lnTo>
                <a:lnTo>
                  <a:pt x="453" y="902"/>
                </a:lnTo>
                <a:lnTo>
                  <a:pt x="451" y="900"/>
                </a:lnTo>
                <a:lnTo>
                  <a:pt x="449" y="898"/>
                </a:lnTo>
                <a:lnTo>
                  <a:pt x="447" y="896"/>
                </a:lnTo>
                <a:lnTo>
                  <a:pt x="440" y="893"/>
                </a:lnTo>
                <a:lnTo>
                  <a:pt x="432" y="891"/>
                </a:lnTo>
                <a:lnTo>
                  <a:pt x="428" y="889"/>
                </a:lnTo>
                <a:lnTo>
                  <a:pt x="426" y="887"/>
                </a:lnTo>
                <a:lnTo>
                  <a:pt x="399" y="883"/>
                </a:lnTo>
                <a:lnTo>
                  <a:pt x="374" y="881"/>
                </a:lnTo>
                <a:lnTo>
                  <a:pt x="371" y="879"/>
                </a:lnTo>
                <a:lnTo>
                  <a:pt x="369" y="875"/>
                </a:lnTo>
                <a:lnTo>
                  <a:pt x="361" y="873"/>
                </a:lnTo>
                <a:lnTo>
                  <a:pt x="355" y="871"/>
                </a:lnTo>
                <a:lnTo>
                  <a:pt x="351" y="870"/>
                </a:lnTo>
                <a:lnTo>
                  <a:pt x="349" y="868"/>
                </a:lnTo>
                <a:lnTo>
                  <a:pt x="347" y="864"/>
                </a:lnTo>
                <a:lnTo>
                  <a:pt x="344" y="862"/>
                </a:lnTo>
                <a:lnTo>
                  <a:pt x="342" y="860"/>
                </a:lnTo>
                <a:lnTo>
                  <a:pt x="340" y="858"/>
                </a:lnTo>
                <a:lnTo>
                  <a:pt x="338" y="854"/>
                </a:lnTo>
                <a:lnTo>
                  <a:pt x="336" y="852"/>
                </a:lnTo>
                <a:lnTo>
                  <a:pt x="332" y="850"/>
                </a:lnTo>
                <a:lnTo>
                  <a:pt x="330" y="847"/>
                </a:lnTo>
                <a:lnTo>
                  <a:pt x="309" y="841"/>
                </a:lnTo>
                <a:lnTo>
                  <a:pt x="286" y="833"/>
                </a:lnTo>
                <a:lnTo>
                  <a:pt x="284" y="831"/>
                </a:lnTo>
                <a:lnTo>
                  <a:pt x="282" y="827"/>
                </a:lnTo>
                <a:lnTo>
                  <a:pt x="278" y="825"/>
                </a:lnTo>
                <a:lnTo>
                  <a:pt x="276" y="824"/>
                </a:lnTo>
                <a:lnTo>
                  <a:pt x="275" y="822"/>
                </a:lnTo>
                <a:lnTo>
                  <a:pt x="273" y="818"/>
                </a:lnTo>
                <a:lnTo>
                  <a:pt x="269" y="800"/>
                </a:lnTo>
                <a:lnTo>
                  <a:pt x="267" y="785"/>
                </a:lnTo>
                <a:lnTo>
                  <a:pt x="265" y="781"/>
                </a:lnTo>
                <a:lnTo>
                  <a:pt x="263" y="779"/>
                </a:lnTo>
                <a:lnTo>
                  <a:pt x="259" y="762"/>
                </a:lnTo>
                <a:lnTo>
                  <a:pt x="257" y="747"/>
                </a:lnTo>
                <a:lnTo>
                  <a:pt x="255" y="743"/>
                </a:lnTo>
                <a:lnTo>
                  <a:pt x="253" y="741"/>
                </a:lnTo>
                <a:lnTo>
                  <a:pt x="246" y="739"/>
                </a:lnTo>
                <a:lnTo>
                  <a:pt x="238" y="737"/>
                </a:lnTo>
                <a:lnTo>
                  <a:pt x="236" y="733"/>
                </a:lnTo>
                <a:lnTo>
                  <a:pt x="232" y="731"/>
                </a:lnTo>
                <a:lnTo>
                  <a:pt x="227" y="730"/>
                </a:lnTo>
                <a:lnTo>
                  <a:pt x="219" y="726"/>
                </a:lnTo>
                <a:lnTo>
                  <a:pt x="217" y="724"/>
                </a:lnTo>
                <a:lnTo>
                  <a:pt x="215" y="722"/>
                </a:lnTo>
                <a:lnTo>
                  <a:pt x="209" y="722"/>
                </a:lnTo>
                <a:lnTo>
                  <a:pt x="204" y="722"/>
                </a:lnTo>
                <a:lnTo>
                  <a:pt x="202" y="724"/>
                </a:lnTo>
                <a:lnTo>
                  <a:pt x="200" y="726"/>
                </a:lnTo>
                <a:lnTo>
                  <a:pt x="194" y="726"/>
                </a:lnTo>
                <a:lnTo>
                  <a:pt x="190" y="726"/>
                </a:lnTo>
                <a:lnTo>
                  <a:pt x="188" y="724"/>
                </a:lnTo>
                <a:lnTo>
                  <a:pt x="184" y="722"/>
                </a:lnTo>
                <a:lnTo>
                  <a:pt x="181" y="722"/>
                </a:lnTo>
                <a:lnTo>
                  <a:pt x="175" y="722"/>
                </a:lnTo>
                <a:lnTo>
                  <a:pt x="173" y="724"/>
                </a:lnTo>
                <a:lnTo>
                  <a:pt x="171" y="726"/>
                </a:lnTo>
                <a:lnTo>
                  <a:pt x="156" y="726"/>
                </a:lnTo>
                <a:lnTo>
                  <a:pt x="142" y="726"/>
                </a:lnTo>
                <a:lnTo>
                  <a:pt x="138" y="724"/>
                </a:lnTo>
                <a:lnTo>
                  <a:pt x="136" y="722"/>
                </a:lnTo>
                <a:lnTo>
                  <a:pt x="135" y="714"/>
                </a:lnTo>
                <a:lnTo>
                  <a:pt x="133" y="708"/>
                </a:lnTo>
                <a:lnTo>
                  <a:pt x="129" y="705"/>
                </a:lnTo>
                <a:lnTo>
                  <a:pt x="127" y="703"/>
                </a:lnTo>
                <a:lnTo>
                  <a:pt x="127" y="685"/>
                </a:lnTo>
                <a:lnTo>
                  <a:pt x="127" y="668"/>
                </a:lnTo>
                <a:lnTo>
                  <a:pt x="119" y="668"/>
                </a:lnTo>
                <a:lnTo>
                  <a:pt x="111" y="668"/>
                </a:lnTo>
                <a:lnTo>
                  <a:pt x="110" y="666"/>
                </a:lnTo>
                <a:lnTo>
                  <a:pt x="108" y="664"/>
                </a:lnTo>
                <a:lnTo>
                  <a:pt x="87" y="660"/>
                </a:lnTo>
                <a:lnTo>
                  <a:pt x="65" y="657"/>
                </a:lnTo>
                <a:lnTo>
                  <a:pt x="46" y="653"/>
                </a:lnTo>
                <a:lnTo>
                  <a:pt x="25" y="649"/>
                </a:lnTo>
                <a:lnTo>
                  <a:pt x="23" y="647"/>
                </a:lnTo>
                <a:lnTo>
                  <a:pt x="21" y="643"/>
                </a:lnTo>
                <a:lnTo>
                  <a:pt x="17" y="641"/>
                </a:lnTo>
                <a:lnTo>
                  <a:pt x="16" y="639"/>
                </a:lnTo>
                <a:lnTo>
                  <a:pt x="14" y="637"/>
                </a:lnTo>
                <a:lnTo>
                  <a:pt x="12" y="635"/>
                </a:lnTo>
                <a:lnTo>
                  <a:pt x="8" y="628"/>
                </a:lnTo>
                <a:lnTo>
                  <a:pt x="6" y="620"/>
                </a:lnTo>
                <a:lnTo>
                  <a:pt x="4" y="618"/>
                </a:lnTo>
                <a:lnTo>
                  <a:pt x="0" y="614"/>
                </a:lnTo>
                <a:lnTo>
                  <a:pt x="0" y="611"/>
                </a:lnTo>
                <a:lnTo>
                  <a:pt x="0" y="605"/>
                </a:lnTo>
                <a:lnTo>
                  <a:pt x="4" y="603"/>
                </a:lnTo>
                <a:lnTo>
                  <a:pt x="6" y="601"/>
                </a:lnTo>
                <a:lnTo>
                  <a:pt x="8" y="593"/>
                </a:lnTo>
                <a:lnTo>
                  <a:pt x="12" y="586"/>
                </a:lnTo>
                <a:lnTo>
                  <a:pt x="14" y="584"/>
                </a:lnTo>
                <a:lnTo>
                  <a:pt x="16" y="582"/>
                </a:lnTo>
                <a:lnTo>
                  <a:pt x="17" y="578"/>
                </a:lnTo>
                <a:lnTo>
                  <a:pt x="21" y="576"/>
                </a:lnTo>
                <a:lnTo>
                  <a:pt x="23" y="574"/>
                </a:lnTo>
                <a:lnTo>
                  <a:pt x="25" y="572"/>
                </a:lnTo>
                <a:lnTo>
                  <a:pt x="29" y="566"/>
                </a:lnTo>
                <a:lnTo>
                  <a:pt x="29" y="553"/>
                </a:lnTo>
                <a:lnTo>
                  <a:pt x="29" y="540"/>
                </a:lnTo>
                <a:lnTo>
                  <a:pt x="25" y="534"/>
                </a:lnTo>
                <a:lnTo>
                  <a:pt x="23" y="530"/>
                </a:lnTo>
                <a:lnTo>
                  <a:pt x="21" y="528"/>
                </a:lnTo>
                <a:lnTo>
                  <a:pt x="31" y="522"/>
                </a:lnTo>
                <a:lnTo>
                  <a:pt x="41" y="518"/>
                </a:lnTo>
                <a:lnTo>
                  <a:pt x="42" y="517"/>
                </a:lnTo>
                <a:lnTo>
                  <a:pt x="44" y="515"/>
                </a:lnTo>
                <a:lnTo>
                  <a:pt x="52" y="511"/>
                </a:lnTo>
                <a:lnTo>
                  <a:pt x="60" y="509"/>
                </a:lnTo>
                <a:lnTo>
                  <a:pt x="62" y="507"/>
                </a:lnTo>
                <a:lnTo>
                  <a:pt x="64" y="505"/>
                </a:lnTo>
                <a:lnTo>
                  <a:pt x="67" y="501"/>
                </a:lnTo>
                <a:lnTo>
                  <a:pt x="69" y="499"/>
                </a:lnTo>
                <a:lnTo>
                  <a:pt x="71" y="497"/>
                </a:lnTo>
                <a:lnTo>
                  <a:pt x="73" y="493"/>
                </a:lnTo>
                <a:lnTo>
                  <a:pt x="81" y="492"/>
                </a:lnTo>
                <a:lnTo>
                  <a:pt x="88" y="490"/>
                </a:lnTo>
                <a:lnTo>
                  <a:pt x="90" y="488"/>
                </a:lnTo>
                <a:lnTo>
                  <a:pt x="94" y="484"/>
                </a:lnTo>
                <a:lnTo>
                  <a:pt x="100" y="482"/>
                </a:lnTo>
                <a:lnTo>
                  <a:pt x="108" y="480"/>
                </a:lnTo>
                <a:lnTo>
                  <a:pt x="110" y="478"/>
                </a:lnTo>
                <a:lnTo>
                  <a:pt x="111" y="476"/>
                </a:lnTo>
                <a:lnTo>
                  <a:pt x="125" y="472"/>
                </a:lnTo>
                <a:lnTo>
                  <a:pt x="136" y="470"/>
                </a:lnTo>
                <a:lnTo>
                  <a:pt x="138" y="469"/>
                </a:lnTo>
                <a:lnTo>
                  <a:pt x="142" y="465"/>
                </a:lnTo>
                <a:lnTo>
                  <a:pt x="144" y="463"/>
                </a:lnTo>
                <a:lnTo>
                  <a:pt x="146" y="461"/>
                </a:lnTo>
                <a:lnTo>
                  <a:pt x="148" y="457"/>
                </a:lnTo>
                <a:lnTo>
                  <a:pt x="152" y="455"/>
                </a:lnTo>
                <a:lnTo>
                  <a:pt x="163" y="453"/>
                </a:lnTo>
                <a:lnTo>
                  <a:pt x="175" y="451"/>
                </a:lnTo>
                <a:lnTo>
                  <a:pt x="179" y="449"/>
                </a:lnTo>
                <a:lnTo>
                  <a:pt x="181" y="446"/>
                </a:lnTo>
                <a:lnTo>
                  <a:pt x="182" y="444"/>
                </a:lnTo>
                <a:lnTo>
                  <a:pt x="184" y="442"/>
                </a:lnTo>
                <a:lnTo>
                  <a:pt x="188" y="438"/>
                </a:lnTo>
                <a:lnTo>
                  <a:pt x="190" y="436"/>
                </a:lnTo>
                <a:lnTo>
                  <a:pt x="192" y="428"/>
                </a:lnTo>
                <a:lnTo>
                  <a:pt x="194" y="423"/>
                </a:lnTo>
                <a:lnTo>
                  <a:pt x="196" y="419"/>
                </a:lnTo>
                <a:lnTo>
                  <a:pt x="200" y="417"/>
                </a:lnTo>
                <a:lnTo>
                  <a:pt x="202" y="415"/>
                </a:lnTo>
                <a:lnTo>
                  <a:pt x="204" y="413"/>
                </a:lnTo>
                <a:lnTo>
                  <a:pt x="207" y="409"/>
                </a:lnTo>
                <a:lnTo>
                  <a:pt x="209" y="407"/>
                </a:lnTo>
                <a:lnTo>
                  <a:pt x="209" y="401"/>
                </a:lnTo>
                <a:lnTo>
                  <a:pt x="209" y="398"/>
                </a:lnTo>
                <a:lnTo>
                  <a:pt x="207" y="396"/>
                </a:lnTo>
                <a:lnTo>
                  <a:pt x="204" y="394"/>
                </a:lnTo>
                <a:lnTo>
                  <a:pt x="202" y="390"/>
                </a:lnTo>
                <a:lnTo>
                  <a:pt x="200" y="388"/>
                </a:lnTo>
                <a:lnTo>
                  <a:pt x="196" y="386"/>
                </a:lnTo>
                <a:lnTo>
                  <a:pt x="194" y="384"/>
                </a:lnTo>
                <a:lnTo>
                  <a:pt x="192" y="380"/>
                </a:lnTo>
                <a:lnTo>
                  <a:pt x="190" y="378"/>
                </a:lnTo>
                <a:lnTo>
                  <a:pt x="188" y="376"/>
                </a:lnTo>
                <a:lnTo>
                  <a:pt x="184" y="373"/>
                </a:lnTo>
                <a:lnTo>
                  <a:pt x="188" y="371"/>
                </a:lnTo>
                <a:lnTo>
                  <a:pt x="190" y="369"/>
                </a:lnTo>
                <a:lnTo>
                  <a:pt x="192" y="367"/>
                </a:lnTo>
                <a:lnTo>
                  <a:pt x="194" y="365"/>
                </a:lnTo>
                <a:lnTo>
                  <a:pt x="196" y="361"/>
                </a:lnTo>
                <a:lnTo>
                  <a:pt x="200" y="359"/>
                </a:lnTo>
                <a:lnTo>
                  <a:pt x="200" y="353"/>
                </a:lnTo>
                <a:lnTo>
                  <a:pt x="200" y="350"/>
                </a:lnTo>
                <a:lnTo>
                  <a:pt x="202" y="346"/>
                </a:lnTo>
                <a:lnTo>
                  <a:pt x="206" y="344"/>
                </a:lnTo>
              </a:path>
            </a:pathLst>
          </a:custGeom>
          <a:solidFill>
            <a:schemeClr val="accent1"/>
          </a:solidFill>
          <a:ln w="3175">
            <a:noFill/>
            <a:round/>
            <a:headEnd/>
            <a:tailEnd/>
          </a:ln>
        </p:spPr>
        <p:txBody>
          <a:bodyPr/>
          <a:lstStyle/>
          <a:p>
            <a:pPr>
              <a:defRPr/>
            </a:pPr>
            <a:endParaRPr lang="ru-RU">
              <a:solidFill>
                <a:schemeClr val="tx2">
                  <a:lumMod val="75000"/>
                </a:schemeClr>
              </a:solidFill>
            </a:endParaRPr>
          </a:p>
        </p:txBody>
      </p:sp>
      <p:sp>
        <p:nvSpPr>
          <p:cNvPr id="360" name="Freeform 153"/>
          <p:cNvSpPr>
            <a:spLocks/>
          </p:cNvSpPr>
          <p:nvPr/>
        </p:nvSpPr>
        <p:spPr bwMode="auto">
          <a:xfrm>
            <a:off x="4738688" y="1958975"/>
            <a:ext cx="1125537" cy="917575"/>
          </a:xfrm>
          <a:custGeom>
            <a:avLst/>
            <a:gdLst>
              <a:gd name="T0" fmla="*/ 273585 w 938"/>
              <a:gd name="T1" fmla="*/ 882466 h 967"/>
              <a:gd name="T2" fmla="*/ 212388 w 938"/>
              <a:gd name="T3" fmla="*/ 868233 h 967"/>
              <a:gd name="T4" fmla="*/ 184790 w 938"/>
              <a:gd name="T5" fmla="*/ 906188 h 967"/>
              <a:gd name="T6" fmla="*/ 154792 w 938"/>
              <a:gd name="T7" fmla="*/ 886262 h 967"/>
              <a:gd name="T8" fmla="*/ 124793 w 938"/>
              <a:gd name="T9" fmla="*/ 840715 h 967"/>
              <a:gd name="T10" fmla="*/ 101994 w 938"/>
              <a:gd name="T11" fmla="*/ 753417 h 967"/>
              <a:gd name="T12" fmla="*/ 39598 w 938"/>
              <a:gd name="T13" fmla="*/ 731593 h 967"/>
              <a:gd name="T14" fmla="*/ 9599 w 938"/>
              <a:gd name="T15" fmla="*/ 699331 h 967"/>
              <a:gd name="T16" fmla="*/ 25199 w 938"/>
              <a:gd name="T17" fmla="*/ 662324 h 967"/>
              <a:gd name="T18" fmla="*/ 64796 w 938"/>
              <a:gd name="T19" fmla="*/ 612982 h 967"/>
              <a:gd name="T20" fmla="*/ 50397 w 938"/>
              <a:gd name="T21" fmla="*/ 542764 h 967"/>
              <a:gd name="T22" fmla="*/ 87595 w 938"/>
              <a:gd name="T23" fmla="*/ 509553 h 967"/>
              <a:gd name="T24" fmla="*/ 122393 w 938"/>
              <a:gd name="T25" fmla="*/ 567435 h 967"/>
              <a:gd name="T26" fmla="*/ 112794 w 938"/>
              <a:gd name="T27" fmla="*/ 644295 h 967"/>
              <a:gd name="T28" fmla="*/ 167991 w 938"/>
              <a:gd name="T29" fmla="*/ 636704 h 967"/>
              <a:gd name="T30" fmla="*/ 157191 w 938"/>
              <a:gd name="T31" fmla="*/ 558895 h 967"/>
              <a:gd name="T32" fmla="*/ 152392 w 938"/>
              <a:gd name="T33" fmla="*/ 509553 h 967"/>
              <a:gd name="T34" fmla="*/ 94795 w 938"/>
              <a:gd name="T35" fmla="*/ 462109 h 967"/>
              <a:gd name="T36" fmla="*/ 82795 w 938"/>
              <a:gd name="T37" fmla="*/ 389044 h 967"/>
              <a:gd name="T38" fmla="*/ 122393 w 938"/>
              <a:gd name="T39" fmla="*/ 365322 h 967"/>
              <a:gd name="T40" fmla="*/ 287984 w 938"/>
              <a:gd name="T41" fmla="*/ 369118 h 967"/>
              <a:gd name="T42" fmla="*/ 301183 w 938"/>
              <a:gd name="T43" fmla="*/ 349191 h 967"/>
              <a:gd name="T44" fmla="*/ 285584 w 938"/>
              <a:gd name="T45" fmla="*/ 274229 h 967"/>
              <a:gd name="T46" fmla="*/ 320382 w 938"/>
              <a:gd name="T47" fmla="*/ 256200 h 967"/>
              <a:gd name="T48" fmla="*/ 361180 w 938"/>
              <a:gd name="T49" fmla="*/ 225835 h 967"/>
              <a:gd name="T50" fmla="*/ 400778 w 938"/>
              <a:gd name="T51" fmla="*/ 205909 h 967"/>
              <a:gd name="T52" fmla="*/ 476374 w 938"/>
              <a:gd name="T53" fmla="*/ 163209 h 967"/>
              <a:gd name="T54" fmla="*/ 526771 w 938"/>
              <a:gd name="T55" fmla="*/ 145180 h 967"/>
              <a:gd name="T56" fmla="*/ 575968 w 938"/>
              <a:gd name="T57" fmla="*/ 160362 h 967"/>
              <a:gd name="T58" fmla="*/ 614366 w 938"/>
              <a:gd name="T59" fmla="*/ 132844 h 967"/>
              <a:gd name="T60" fmla="*/ 663564 w 938"/>
              <a:gd name="T61" fmla="*/ 61678 h 967"/>
              <a:gd name="T62" fmla="*/ 691162 w 938"/>
              <a:gd name="T63" fmla="*/ 12336 h 967"/>
              <a:gd name="T64" fmla="*/ 766758 w 938"/>
              <a:gd name="T65" fmla="*/ 12336 h 967"/>
              <a:gd name="T66" fmla="*/ 801556 w 938"/>
              <a:gd name="T67" fmla="*/ 55984 h 967"/>
              <a:gd name="T68" fmla="*/ 819555 w 938"/>
              <a:gd name="T69" fmla="*/ 72116 h 967"/>
              <a:gd name="T70" fmla="*/ 866352 w 938"/>
              <a:gd name="T71" fmla="*/ 49342 h 967"/>
              <a:gd name="T72" fmla="*/ 946748 w 938"/>
              <a:gd name="T73" fmla="*/ 69269 h 967"/>
              <a:gd name="T74" fmla="*/ 974346 w 938"/>
              <a:gd name="T75" fmla="*/ 145180 h 967"/>
              <a:gd name="T76" fmla="*/ 859153 w 938"/>
              <a:gd name="T77" fmla="*/ 392840 h 967"/>
              <a:gd name="T78" fmla="*/ 922749 w 938"/>
              <a:gd name="T79" fmla="*/ 376709 h 967"/>
              <a:gd name="T80" fmla="*/ 957547 w 938"/>
              <a:gd name="T81" fmla="*/ 343498 h 967"/>
              <a:gd name="T82" fmla="*/ 1006745 w 938"/>
              <a:gd name="T83" fmla="*/ 358680 h 967"/>
              <a:gd name="T84" fmla="*/ 1036743 w 938"/>
              <a:gd name="T85" fmla="*/ 390942 h 967"/>
              <a:gd name="T86" fmla="*/ 1065541 w 938"/>
              <a:gd name="T87" fmla="*/ 424153 h 967"/>
              <a:gd name="T88" fmla="*/ 1093140 w 938"/>
              <a:gd name="T89" fmla="*/ 460211 h 967"/>
              <a:gd name="T90" fmla="*/ 1123138 w 938"/>
              <a:gd name="T91" fmla="*/ 497218 h 967"/>
              <a:gd name="T92" fmla="*/ 1089540 w 938"/>
              <a:gd name="T93" fmla="*/ 519991 h 967"/>
              <a:gd name="T94" fmla="*/ 1059542 w 938"/>
              <a:gd name="T95" fmla="*/ 565538 h 967"/>
              <a:gd name="T96" fmla="*/ 1052342 w 938"/>
              <a:gd name="T97" fmla="*/ 630062 h 967"/>
              <a:gd name="T98" fmla="*/ 994745 w 938"/>
              <a:gd name="T99" fmla="*/ 651886 h 967"/>
              <a:gd name="T100" fmla="*/ 959947 w 938"/>
              <a:gd name="T101" fmla="*/ 686046 h 967"/>
              <a:gd name="T102" fmla="*/ 911950 w 938"/>
              <a:gd name="T103" fmla="*/ 691740 h 967"/>
              <a:gd name="T104" fmla="*/ 826755 w 938"/>
              <a:gd name="T105" fmla="*/ 704075 h 967"/>
              <a:gd name="T106" fmla="*/ 769158 w 938"/>
              <a:gd name="T107" fmla="*/ 704075 h 967"/>
              <a:gd name="T108" fmla="*/ 736760 w 938"/>
              <a:gd name="T109" fmla="*/ 682251 h 967"/>
              <a:gd name="T110" fmla="*/ 669563 w 938"/>
              <a:gd name="T111" fmla="*/ 704075 h 967"/>
              <a:gd name="T112" fmla="*/ 619166 w 938"/>
              <a:gd name="T113" fmla="*/ 725900 h 967"/>
              <a:gd name="T114" fmla="*/ 568769 w 938"/>
              <a:gd name="T115" fmla="*/ 749622 h 967"/>
              <a:gd name="T116" fmla="*/ 543570 w 938"/>
              <a:gd name="T117" fmla="*/ 786628 h 967"/>
              <a:gd name="T118" fmla="*/ 501572 w 938"/>
              <a:gd name="T119" fmla="*/ 828380 h 967"/>
              <a:gd name="T120" fmla="*/ 463175 w 938"/>
              <a:gd name="T121" fmla="*/ 868233 h 967"/>
              <a:gd name="T122" fmla="*/ 433176 w 938"/>
              <a:gd name="T123" fmla="*/ 909984 h 9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38"/>
              <a:gd name="T187" fmla="*/ 0 h 967"/>
              <a:gd name="T188" fmla="*/ 938 w 938"/>
              <a:gd name="T189" fmla="*/ 967 h 9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38" h="967">
                <a:moveTo>
                  <a:pt x="353" y="967"/>
                </a:moveTo>
                <a:lnTo>
                  <a:pt x="351" y="963"/>
                </a:lnTo>
                <a:lnTo>
                  <a:pt x="349" y="961"/>
                </a:lnTo>
                <a:lnTo>
                  <a:pt x="321" y="961"/>
                </a:lnTo>
                <a:lnTo>
                  <a:pt x="294" y="959"/>
                </a:lnTo>
                <a:lnTo>
                  <a:pt x="265" y="957"/>
                </a:lnTo>
                <a:lnTo>
                  <a:pt x="238" y="957"/>
                </a:lnTo>
                <a:lnTo>
                  <a:pt x="234" y="955"/>
                </a:lnTo>
                <a:lnTo>
                  <a:pt x="232" y="951"/>
                </a:lnTo>
                <a:lnTo>
                  <a:pt x="228" y="930"/>
                </a:lnTo>
                <a:lnTo>
                  <a:pt x="223" y="909"/>
                </a:lnTo>
                <a:lnTo>
                  <a:pt x="215" y="909"/>
                </a:lnTo>
                <a:lnTo>
                  <a:pt x="207" y="909"/>
                </a:lnTo>
                <a:lnTo>
                  <a:pt x="205" y="905"/>
                </a:lnTo>
                <a:lnTo>
                  <a:pt x="203" y="903"/>
                </a:lnTo>
                <a:lnTo>
                  <a:pt x="194" y="903"/>
                </a:lnTo>
                <a:lnTo>
                  <a:pt x="184" y="903"/>
                </a:lnTo>
                <a:lnTo>
                  <a:pt x="182" y="905"/>
                </a:lnTo>
                <a:lnTo>
                  <a:pt x="179" y="909"/>
                </a:lnTo>
                <a:lnTo>
                  <a:pt x="177" y="915"/>
                </a:lnTo>
                <a:lnTo>
                  <a:pt x="175" y="923"/>
                </a:lnTo>
                <a:lnTo>
                  <a:pt x="173" y="925"/>
                </a:lnTo>
                <a:lnTo>
                  <a:pt x="169" y="928"/>
                </a:lnTo>
                <a:lnTo>
                  <a:pt x="167" y="930"/>
                </a:lnTo>
                <a:lnTo>
                  <a:pt x="165" y="932"/>
                </a:lnTo>
                <a:lnTo>
                  <a:pt x="163" y="934"/>
                </a:lnTo>
                <a:lnTo>
                  <a:pt x="161" y="938"/>
                </a:lnTo>
                <a:lnTo>
                  <a:pt x="157" y="944"/>
                </a:lnTo>
                <a:lnTo>
                  <a:pt x="156" y="951"/>
                </a:lnTo>
                <a:lnTo>
                  <a:pt x="154" y="955"/>
                </a:lnTo>
                <a:lnTo>
                  <a:pt x="150" y="957"/>
                </a:lnTo>
                <a:lnTo>
                  <a:pt x="148" y="955"/>
                </a:lnTo>
                <a:lnTo>
                  <a:pt x="146" y="951"/>
                </a:lnTo>
                <a:lnTo>
                  <a:pt x="142" y="949"/>
                </a:lnTo>
                <a:lnTo>
                  <a:pt x="140" y="948"/>
                </a:lnTo>
                <a:lnTo>
                  <a:pt x="138" y="946"/>
                </a:lnTo>
                <a:lnTo>
                  <a:pt x="136" y="942"/>
                </a:lnTo>
                <a:lnTo>
                  <a:pt x="134" y="940"/>
                </a:lnTo>
                <a:lnTo>
                  <a:pt x="131" y="938"/>
                </a:lnTo>
                <a:lnTo>
                  <a:pt x="129" y="934"/>
                </a:lnTo>
                <a:lnTo>
                  <a:pt x="127" y="932"/>
                </a:lnTo>
                <a:lnTo>
                  <a:pt x="125" y="930"/>
                </a:lnTo>
                <a:lnTo>
                  <a:pt x="121" y="928"/>
                </a:lnTo>
                <a:lnTo>
                  <a:pt x="119" y="925"/>
                </a:lnTo>
                <a:lnTo>
                  <a:pt x="117" y="923"/>
                </a:lnTo>
                <a:lnTo>
                  <a:pt x="113" y="911"/>
                </a:lnTo>
                <a:lnTo>
                  <a:pt x="111" y="900"/>
                </a:lnTo>
                <a:lnTo>
                  <a:pt x="109" y="896"/>
                </a:lnTo>
                <a:lnTo>
                  <a:pt x="108" y="894"/>
                </a:lnTo>
                <a:lnTo>
                  <a:pt x="104" y="886"/>
                </a:lnTo>
                <a:lnTo>
                  <a:pt x="102" y="878"/>
                </a:lnTo>
                <a:lnTo>
                  <a:pt x="100" y="877"/>
                </a:lnTo>
                <a:lnTo>
                  <a:pt x="98" y="875"/>
                </a:lnTo>
                <a:lnTo>
                  <a:pt x="96" y="857"/>
                </a:lnTo>
                <a:lnTo>
                  <a:pt x="94" y="838"/>
                </a:lnTo>
                <a:lnTo>
                  <a:pt x="94" y="821"/>
                </a:lnTo>
                <a:lnTo>
                  <a:pt x="92" y="802"/>
                </a:lnTo>
                <a:lnTo>
                  <a:pt x="90" y="800"/>
                </a:lnTo>
                <a:lnTo>
                  <a:pt x="88" y="798"/>
                </a:lnTo>
                <a:lnTo>
                  <a:pt x="85" y="794"/>
                </a:lnTo>
                <a:lnTo>
                  <a:pt x="83" y="792"/>
                </a:lnTo>
                <a:lnTo>
                  <a:pt x="81" y="790"/>
                </a:lnTo>
                <a:lnTo>
                  <a:pt x="79" y="788"/>
                </a:lnTo>
                <a:lnTo>
                  <a:pt x="62" y="784"/>
                </a:lnTo>
                <a:lnTo>
                  <a:pt x="44" y="783"/>
                </a:lnTo>
                <a:lnTo>
                  <a:pt x="42" y="781"/>
                </a:lnTo>
                <a:lnTo>
                  <a:pt x="40" y="779"/>
                </a:lnTo>
                <a:lnTo>
                  <a:pt x="37" y="775"/>
                </a:lnTo>
                <a:lnTo>
                  <a:pt x="35" y="773"/>
                </a:lnTo>
                <a:lnTo>
                  <a:pt x="33" y="771"/>
                </a:lnTo>
                <a:lnTo>
                  <a:pt x="29" y="769"/>
                </a:lnTo>
                <a:lnTo>
                  <a:pt x="27" y="765"/>
                </a:lnTo>
                <a:lnTo>
                  <a:pt x="25" y="763"/>
                </a:lnTo>
                <a:lnTo>
                  <a:pt x="21" y="761"/>
                </a:lnTo>
                <a:lnTo>
                  <a:pt x="19" y="758"/>
                </a:lnTo>
                <a:lnTo>
                  <a:pt x="17" y="752"/>
                </a:lnTo>
                <a:lnTo>
                  <a:pt x="15" y="744"/>
                </a:lnTo>
                <a:lnTo>
                  <a:pt x="14" y="742"/>
                </a:lnTo>
                <a:lnTo>
                  <a:pt x="10" y="738"/>
                </a:lnTo>
                <a:lnTo>
                  <a:pt x="8" y="737"/>
                </a:lnTo>
                <a:lnTo>
                  <a:pt x="6" y="735"/>
                </a:lnTo>
                <a:lnTo>
                  <a:pt x="2" y="731"/>
                </a:lnTo>
                <a:lnTo>
                  <a:pt x="0" y="729"/>
                </a:lnTo>
                <a:lnTo>
                  <a:pt x="0" y="719"/>
                </a:lnTo>
                <a:lnTo>
                  <a:pt x="0" y="710"/>
                </a:lnTo>
                <a:lnTo>
                  <a:pt x="2" y="708"/>
                </a:lnTo>
                <a:lnTo>
                  <a:pt x="6" y="706"/>
                </a:lnTo>
                <a:lnTo>
                  <a:pt x="12" y="702"/>
                </a:lnTo>
                <a:lnTo>
                  <a:pt x="19" y="700"/>
                </a:lnTo>
                <a:lnTo>
                  <a:pt x="21" y="698"/>
                </a:lnTo>
                <a:lnTo>
                  <a:pt x="25" y="696"/>
                </a:lnTo>
                <a:lnTo>
                  <a:pt x="33" y="692"/>
                </a:lnTo>
                <a:lnTo>
                  <a:pt x="40" y="690"/>
                </a:lnTo>
                <a:lnTo>
                  <a:pt x="42" y="689"/>
                </a:lnTo>
                <a:lnTo>
                  <a:pt x="44" y="687"/>
                </a:lnTo>
                <a:lnTo>
                  <a:pt x="46" y="673"/>
                </a:lnTo>
                <a:lnTo>
                  <a:pt x="48" y="662"/>
                </a:lnTo>
                <a:lnTo>
                  <a:pt x="52" y="660"/>
                </a:lnTo>
                <a:lnTo>
                  <a:pt x="54" y="658"/>
                </a:lnTo>
                <a:lnTo>
                  <a:pt x="54" y="646"/>
                </a:lnTo>
                <a:lnTo>
                  <a:pt x="54" y="637"/>
                </a:lnTo>
                <a:lnTo>
                  <a:pt x="52" y="635"/>
                </a:lnTo>
                <a:lnTo>
                  <a:pt x="48" y="633"/>
                </a:lnTo>
                <a:lnTo>
                  <a:pt x="46" y="625"/>
                </a:lnTo>
                <a:lnTo>
                  <a:pt x="44" y="618"/>
                </a:lnTo>
                <a:lnTo>
                  <a:pt x="42" y="616"/>
                </a:lnTo>
                <a:lnTo>
                  <a:pt x="40" y="614"/>
                </a:lnTo>
                <a:lnTo>
                  <a:pt x="40" y="595"/>
                </a:lnTo>
                <a:lnTo>
                  <a:pt x="40" y="575"/>
                </a:lnTo>
                <a:lnTo>
                  <a:pt x="42" y="572"/>
                </a:lnTo>
                <a:lnTo>
                  <a:pt x="44" y="570"/>
                </a:lnTo>
                <a:lnTo>
                  <a:pt x="46" y="568"/>
                </a:lnTo>
                <a:lnTo>
                  <a:pt x="48" y="566"/>
                </a:lnTo>
                <a:lnTo>
                  <a:pt x="52" y="562"/>
                </a:lnTo>
                <a:lnTo>
                  <a:pt x="54" y="560"/>
                </a:lnTo>
                <a:lnTo>
                  <a:pt x="56" y="547"/>
                </a:lnTo>
                <a:lnTo>
                  <a:pt x="58" y="531"/>
                </a:lnTo>
                <a:lnTo>
                  <a:pt x="63" y="531"/>
                </a:lnTo>
                <a:lnTo>
                  <a:pt x="69" y="531"/>
                </a:lnTo>
                <a:lnTo>
                  <a:pt x="73" y="537"/>
                </a:lnTo>
                <a:lnTo>
                  <a:pt x="79" y="541"/>
                </a:lnTo>
                <a:lnTo>
                  <a:pt x="83" y="547"/>
                </a:lnTo>
                <a:lnTo>
                  <a:pt x="88" y="550"/>
                </a:lnTo>
                <a:lnTo>
                  <a:pt x="92" y="554"/>
                </a:lnTo>
                <a:lnTo>
                  <a:pt x="98" y="560"/>
                </a:lnTo>
                <a:lnTo>
                  <a:pt x="108" y="570"/>
                </a:lnTo>
                <a:lnTo>
                  <a:pt x="117" y="579"/>
                </a:lnTo>
                <a:lnTo>
                  <a:pt x="111" y="585"/>
                </a:lnTo>
                <a:lnTo>
                  <a:pt x="108" y="589"/>
                </a:lnTo>
                <a:lnTo>
                  <a:pt x="102" y="598"/>
                </a:lnTo>
                <a:lnTo>
                  <a:pt x="98" y="608"/>
                </a:lnTo>
                <a:lnTo>
                  <a:pt x="98" y="614"/>
                </a:lnTo>
                <a:lnTo>
                  <a:pt x="98" y="618"/>
                </a:lnTo>
                <a:lnTo>
                  <a:pt x="98" y="627"/>
                </a:lnTo>
                <a:lnTo>
                  <a:pt x="98" y="637"/>
                </a:lnTo>
                <a:lnTo>
                  <a:pt x="92" y="642"/>
                </a:lnTo>
                <a:lnTo>
                  <a:pt x="88" y="646"/>
                </a:lnTo>
                <a:lnTo>
                  <a:pt x="90" y="662"/>
                </a:lnTo>
                <a:lnTo>
                  <a:pt x="92" y="677"/>
                </a:lnTo>
                <a:lnTo>
                  <a:pt x="94" y="679"/>
                </a:lnTo>
                <a:lnTo>
                  <a:pt x="98" y="681"/>
                </a:lnTo>
                <a:lnTo>
                  <a:pt x="102" y="689"/>
                </a:lnTo>
                <a:lnTo>
                  <a:pt x="108" y="696"/>
                </a:lnTo>
                <a:lnTo>
                  <a:pt x="111" y="696"/>
                </a:lnTo>
                <a:lnTo>
                  <a:pt x="117" y="696"/>
                </a:lnTo>
                <a:lnTo>
                  <a:pt x="121" y="690"/>
                </a:lnTo>
                <a:lnTo>
                  <a:pt x="127" y="687"/>
                </a:lnTo>
                <a:lnTo>
                  <a:pt x="131" y="681"/>
                </a:lnTo>
                <a:lnTo>
                  <a:pt x="136" y="677"/>
                </a:lnTo>
                <a:lnTo>
                  <a:pt x="140" y="671"/>
                </a:lnTo>
                <a:lnTo>
                  <a:pt x="146" y="667"/>
                </a:lnTo>
                <a:lnTo>
                  <a:pt x="140" y="662"/>
                </a:lnTo>
                <a:lnTo>
                  <a:pt x="136" y="658"/>
                </a:lnTo>
                <a:lnTo>
                  <a:pt x="136" y="642"/>
                </a:lnTo>
                <a:lnTo>
                  <a:pt x="136" y="629"/>
                </a:lnTo>
                <a:lnTo>
                  <a:pt x="131" y="623"/>
                </a:lnTo>
                <a:lnTo>
                  <a:pt x="127" y="618"/>
                </a:lnTo>
                <a:lnTo>
                  <a:pt x="127" y="608"/>
                </a:lnTo>
                <a:lnTo>
                  <a:pt x="127" y="598"/>
                </a:lnTo>
                <a:lnTo>
                  <a:pt x="131" y="589"/>
                </a:lnTo>
                <a:lnTo>
                  <a:pt x="136" y="579"/>
                </a:lnTo>
                <a:lnTo>
                  <a:pt x="142" y="579"/>
                </a:lnTo>
                <a:lnTo>
                  <a:pt x="144" y="577"/>
                </a:lnTo>
                <a:lnTo>
                  <a:pt x="146" y="572"/>
                </a:lnTo>
                <a:lnTo>
                  <a:pt x="146" y="560"/>
                </a:lnTo>
                <a:lnTo>
                  <a:pt x="140" y="560"/>
                </a:lnTo>
                <a:lnTo>
                  <a:pt x="136" y="560"/>
                </a:lnTo>
                <a:lnTo>
                  <a:pt x="131" y="550"/>
                </a:lnTo>
                <a:lnTo>
                  <a:pt x="127" y="541"/>
                </a:lnTo>
                <a:lnTo>
                  <a:pt x="127" y="537"/>
                </a:lnTo>
                <a:lnTo>
                  <a:pt x="127" y="531"/>
                </a:lnTo>
                <a:lnTo>
                  <a:pt x="127" y="520"/>
                </a:lnTo>
                <a:lnTo>
                  <a:pt x="129" y="508"/>
                </a:lnTo>
                <a:lnTo>
                  <a:pt x="115" y="502"/>
                </a:lnTo>
                <a:lnTo>
                  <a:pt x="108" y="499"/>
                </a:lnTo>
                <a:lnTo>
                  <a:pt x="100" y="501"/>
                </a:lnTo>
                <a:lnTo>
                  <a:pt x="88" y="502"/>
                </a:lnTo>
                <a:lnTo>
                  <a:pt x="83" y="502"/>
                </a:lnTo>
                <a:lnTo>
                  <a:pt x="79" y="502"/>
                </a:lnTo>
                <a:lnTo>
                  <a:pt x="79" y="487"/>
                </a:lnTo>
                <a:lnTo>
                  <a:pt x="79" y="474"/>
                </a:lnTo>
                <a:lnTo>
                  <a:pt x="83" y="474"/>
                </a:lnTo>
                <a:lnTo>
                  <a:pt x="88" y="474"/>
                </a:lnTo>
                <a:lnTo>
                  <a:pt x="88" y="454"/>
                </a:lnTo>
                <a:lnTo>
                  <a:pt x="88" y="435"/>
                </a:lnTo>
                <a:lnTo>
                  <a:pt x="83" y="435"/>
                </a:lnTo>
                <a:lnTo>
                  <a:pt x="79" y="435"/>
                </a:lnTo>
                <a:lnTo>
                  <a:pt x="73" y="430"/>
                </a:lnTo>
                <a:lnTo>
                  <a:pt x="69" y="426"/>
                </a:lnTo>
                <a:lnTo>
                  <a:pt x="69" y="410"/>
                </a:lnTo>
                <a:lnTo>
                  <a:pt x="69" y="397"/>
                </a:lnTo>
                <a:lnTo>
                  <a:pt x="73" y="397"/>
                </a:lnTo>
                <a:lnTo>
                  <a:pt x="79" y="397"/>
                </a:lnTo>
                <a:lnTo>
                  <a:pt x="83" y="399"/>
                </a:lnTo>
                <a:lnTo>
                  <a:pt x="88" y="401"/>
                </a:lnTo>
                <a:lnTo>
                  <a:pt x="90" y="399"/>
                </a:lnTo>
                <a:lnTo>
                  <a:pt x="92" y="397"/>
                </a:lnTo>
                <a:lnTo>
                  <a:pt x="94" y="391"/>
                </a:lnTo>
                <a:lnTo>
                  <a:pt x="98" y="385"/>
                </a:lnTo>
                <a:lnTo>
                  <a:pt x="102" y="385"/>
                </a:lnTo>
                <a:lnTo>
                  <a:pt x="108" y="385"/>
                </a:lnTo>
                <a:lnTo>
                  <a:pt x="111" y="385"/>
                </a:lnTo>
                <a:lnTo>
                  <a:pt x="117" y="385"/>
                </a:lnTo>
                <a:lnTo>
                  <a:pt x="144" y="385"/>
                </a:lnTo>
                <a:lnTo>
                  <a:pt x="169" y="385"/>
                </a:lnTo>
                <a:lnTo>
                  <a:pt x="196" y="385"/>
                </a:lnTo>
                <a:lnTo>
                  <a:pt x="223" y="385"/>
                </a:lnTo>
                <a:lnTo>
                  <a:pt x="230" y="385"/>
                </a:lnTo>
                <a:lnTo>
                  <a:pt x="238" y="385"/>
                </a:lnTo>
                <a:lnTo>
                  <a:pt x="240" y="389"/>
                </a:lnTo>
                <a:lnTo>
                  <a:pt x="242" y="391"/>
                </a:lnTo>
                <a:lnTo>
                  <a:pt x="246" y="389"/>
                </a:lnTo>
                <a:lnTo>
                  <a:pt x="248" y="385"/>
                </a:lnTo>
                <a:lnTo>
                  <a:pt x="246" y="383"/>
                </a:lnTo>
                <a:lnTo>
                  <a:pt x="242" y="382"/>
                </a:lnTo>
                <a:lnTo>
                  <a:pt x="242" y="378"/>
                </a:lnTo>
                <a:lnTo>
                  <a:pt x="242" y="376"/>
                </a:lnTo>
                <a:lnTo>
                  <a:pt x="248" y="376"/>
                </a:lnTo>
                <a:lnTo>
                  <a:pt x="251" y="374"/>
                </a:lnTo>
                <a:lnTo>
                  <a:pt x="251" y="368"/>
                </a:lnTo>
                <a:lnTo>
                  <a:pt x="251" y="357"/>
                </a:lnTo>
                <a:lnTo>
                  <a:pt x="248" y="357"/>
                </a:lnTo>
                <a:lnTo>
                  <a:pt x="242" y="357"/>
                </a:lnTo>
                <a:lnTo>
                  <a:pt x="238" y="347"/>
                </a:lnTo>
                <a:lnTo>
                  <a:pt x="232" y="337"/>
                </a:lnTo>
                <a:lnTo>
                  <a:pt x="232" y="318"/>
                </a:lnTo>
                <a:lnTo>
                  <a:pt x="232" y="299"/>
                </a:lnTo>
                <a:lnTo>
                  <a:pt x="232" y="293"/>
                </a:lnTo>
                <a:lnTo>
                  <a:pt x="232" y="289"/>
                </a:lnTo>
                <a:lnTo>
                  <a:pt x="238" y="289"/>
                </a:lnTo>
                <a:lnTo>
                  <a:pt x="242" y="289"/>
                </a:lnTo>
                <a:lnTo>
                  <a:pt x="248" y="289"/>
                </a:lnTo>
                <a:lnTo>
                  <a:pt x="251" y="289"/>
                </a:lnTo>
                <a:lnTo>
                  <a:pt x="251" y="284"/>
                </a:lnTo>
                <a:lnTo>
                  <a:pt x="251" y="280"/>
                </a:lnTo>
                <a:lnTo>
                  <a:pt x="257" y="280"/>
                </a:lnTo>
                <a:lnTo>
                  <a:pt x="261" y="280"/>
                </a:lnTo>
                <a:lnTo>
                  <a:pt x="261" y="274"/>
                </a:lnTo>
                <a:lnTo>
                  <a:pt x="261" y="270"/>
                </a:lnTo>
                <a:lnTo>
                  <a:pt x="267" y="270"/>
                </a:lnTo>
                <a:lnTo>
                  <a:pt x="273" y="270"/>
                </a:lnTo>
                <a:lnTo>
                  <a:pt x="276" y="265"/>
                </a:lnTo>
                <a:lnTo>
                  <a:pt x="280" y="261"/>
                </a:lnTo>
                <a:lnTo>
                  <a:pt x="280" y="255"/>
                </a:lnTo>
                <a:lnTo>
                  <a:pt x="280" y="251"/>
                </a:lnTo>
                <a:lnTo>
                  <a:pt x="286" y="251"/>
                </a:lnTo>
                <a:lnTo>
                  <a:pt x="290" y="251"/>
                </a:lnTo>
                <a:lnTo>
                  <a:pt x="296" y="245"/>
                </a:lnTo>
                <a:lnTo>
                  <a:pt x="301" y="241"/>
                </a:lnTo>
                <a:lnTo>
                  <a:pt x="301" y="238"/>
                </a:lnTo>
                <a:lnTo>
                  <a:pt x="301" y="236"/>
                </a:lnTo>
                <a:lnTo>
                  <a:pt x="303" y="234"/>
                </a:lnTo>
                <a:lnTo>
                  <a:pt x="305" y="232"/>
                </a:lnTo>
                <a:lnTo>
                  <a:pt x="307" y="232"/>
                </a:lnTo>
                <a:lnTo>
                  <a:pt x="311" y="232"/>
                </a:lnTo>
                <a:lnTo>
                  <a:pt x="315" y="226"/>
                </a:lnTo>
                <a:lnTo>
                  <a:pt x="321" y="222"/>
                </a:lnTo>
                <a:lnTo>
                  <a:pt x="324" y="222"/>
                </a:lnTo>
                <a:lnTo>
                  <a:pt x="330" y="222"/>
                </a:lnTo>
                <a:lnTo>
                  <a:pt x="334" y="217"/>
                </a:lnTo>
                <a:lnTo>
                  <a:pt x="340" y="213"/>
                </a:lnTo>
                <a:lnTo>
                  <a:pt x="353" y="213"/>
                </a:lnTo>
                <a:lnTo>
                  <a:pt x="369" y="213"/>
                </a:lnTo>
                <a:lnTo>
                  <a:pt x="372" y="207"/>
                </a:lnTo>
                <a:lnTo>
                  <a:pt x="378" y="203"/>
                </a:lnTo>
                <a:lnTo>
                  <a:pt x="382" y="197"/>
                </a:lnTo>
                <a:lnTo>
                  <a:pt x="388" y="194"/>
                </a:lnTo>
                <a:lnTo>
                  <a:pt x="388" y="182"/>
                </a:lnTo>
                <a:lnTo>
                  <a:pt x="388" y="172"/>
                </a:lnTo>
                <a:lnTo>
                  <a:pt x="397" y="172"/>
                </a:lnTo>
                <a:lnTo>
                  <a:pt x="407" y="172"/>
                </a:lnTo>
                <a:lnTo>
                  <a:pt x="411" y="169"/>
                </a:lnTo>
                <a:lnTo>
                  <a:pt x="416" y="165"/>
                </a:lnTo>
                <a:lnTo>
                  <a:pt x="420" y="165"/>
                </a:lnTo>
                <a:lnTo>
                  <a:pt x="426" y="165"/>
                </a:lnTo>
                <a:lnTo>
                  <a:pt x="430" y="165"/>
                </a:lnTo>
                <a:lnTo>
                  <a:pt x="436" y="165"/>
                </a:lnTo>
                <a:lnTo>
                  <a:pt x="436" y="159"/>
                </a:lnTo>
                <a:lnTo>
                  <a:pt x="436" y="153"/>
                </a:lnTo>
                <a:lnTo>
                  <a:pt x="439" y="153"/>
                </a:lnTo>
                <a:lnTo>
                  <a:pt x="445" y="153"/>
                </a:lnTo>
                <a:lnTo>
                  <a:pt x="451" y="153"/>
                </a:lnTo>
                <a:lnTo>
                  <a:pt x="455" y="153"/>
                </a:lnTo>
                <a:lnTo>
                  <a:pt x="455" y="169"/>
                </a:lnTo>
                <a:lnTo>
                  <a:pt x="455" y="182"/>
                </a:lnTo>
                <a:lnTo>
                  <a:pt x="466" y="182"/>
                </a:lnTo>
                <a:lnTo>
                  <a:pt x="472" y="182"/>
                </a:lnTo>
                <a:lnTo>
                  <a:pt x="474" y="178"/>
                </a:lnTo>
                <a:lnTo>
                  <a:pt x="474" y="172"/>
                </a:lnTo>
                <a:lnTo>
                  <a:pt x="480" y="169"/>
                </a:lnTo>
                <a:lnTo>
                  <a:pt x="484" y="165"/>
                </a:lnTo>
                <a:lnTo>
                  <a:pt x="489" y="165"/>
                </a:lnTo>
                <a:lnTo>
                  <a:pt x="493" y="165"/>
                </a:lnTo>
                <a:lnTo>
                  <a:pt x="493" y="159"/>
                </a:lnTo>
                <a:lnTo>
                  <a:pt x="493" y="153"/>
                </a:lnTo>
                <a:lnTo>
                  <a:pt x="512" y="157"/>
                </a:lnTo>
                <a:lnTo>
                  <a:pt x="532" y="159"/>
                </a:lnTo>
                <a:lnTo>
                  <a:pt x="522" y="151"/>
                </a:lnTo>
                <a:lnTo>
                  <a:pt x="512" y="144"/>
                </a:lnTo>
                <a:lnTo>
                  <a:pt x="512" y="140"/>
                </a:lnTo>
                <a:lnTo>
                  <a:pt x="512" y="134"/>
                </a:lnTo>
                <a:lnTo>
                  <a:pt x="518" y="130"/>
                </a:lnTo>
                <a:lnTo>
                  <a:pt x="522" y="124"/>
                </a:lnTo>
                <a:lnTo>
                  <a:pt x="532" y="124"/>
                </a:lnTo>
                <a:lnTo>
                  <a:pt x="543" y="124"/>
                </a:lnTo>
                <a:lnTo>
                  <a:pt x="547" y="121"/>
                </a:lnTo>
                <a:lnTo>
                  <a:pt x="553" y="115"/>
                </a:lnTo>
                <a:lnTo>
                  <a:pt x="553" y="98"/>
                </a:lnTo>
                <a:lnTo>
                  <a:pt x="553" y="82"/>
                </a:lnTo>
                <a:lnTo>
                  <a:pt x="553" y="65"/>
                </a:lnTo>
                <a:lnTo>
                  <a:pt x="553" y="48"/>
                </a:lnTo>
                <a:lnTo>
                  <a:pt x="557" y="42"/>
                </a:lnTo>
                <a:lnTo>
                  <a:pt x="562" y="38"/>
                </a:lnTo>
                <a:lnTo>
                  <a:pt x="566" y="38"/>
                </a:lnTo>
                <a:lnTo>
                  <a:pt x="572" y="38"/>
                </a:lnTo>
                <a:lnTo>
                  <a:pt x="572" y="32"/>
                </a:lnTo>
                <a:lnTo>
                  <a:pt x="572" y="28"/>
                </a:lnTo>
                <a:lnTo>
                  <a:pt x="572" y="23"/>
                </a:lnTo>
                <a:lnTo>
                  <a:pt x="572" y="19"/>
                </a:lnTo>
                <a:lnTo>
                  <a:pt x="576" y="13"/>
                </a:lnTo>
                <a:lnTo>
                  <a:pt x="581" y="9"/>
                </a:lnTo>
                <a:lnTo>
                  <a:pt x="585" y="4"/>
                </a:lnTo>
                <a:lnTo>
                  <a:pt x="591" y="0"/>
                </a:lnTo>
                <a:lnTo>
                  <a:pt x="595" y="0"/>
                </a:lnTo>
                <a:lnTo>
                  <a:pt x="601" y="0"/>
                </a:lnTo>
                <a:lnTo>
                  <a:pt x="610" y="0"/>
                </a:lnTo>
                <a:lnTo>
                  <a:pt x="620" y="0"/>
                </a:lnTo>
                <a:lnTo>
                  <a:pt x="629" y="4"/>
                </a:lnTo>
                <a:lnTo>
                  <a:pt x="639" y="9"/>
                </a:lnTo>
                <a:lnTo>
                  <a:pt x="639" y="13"/>
                </a:lnTo>
                <a:lnTo>
                  <a:pt x="639" y="19"/>
                </a:lnTo>
                <a:lnTo>
                  <a:pt x="633" y="19"/>
                </a:lnTo>
                <a:lnTo>
                  <a:pt x="629" y="19"/>
                </a:lnTo>
                <a:lnTo>
                  <a:pt x="624" y="23"/>
                </a:lnTo>
                <a:lnTo>
                  <a:pt x="620" y="28"/>
                </a:lnTo>
                <a:lnTo>
                  <a:pt x="624" y="32"/>
                </a:lnTo>
                <a:lnTo>
                  <a:pt x="629" y="38"/>
                </a:lnTo>
                <a:lnTo>
                  <a:pt x="649" y="42"/>
                </a:lnTo>
                <a:lnTo>
                  <a:pt x="668" y="48"/>
                </a:lnTo>
                <a:lnTo>
                  <a:pt x="668" y="59"/>
                </a:lnTo>
                <a:lnTo>
                  <a:pt x="668" y="73"/>
                </a:lnTo>
                <a:lnTo>
                  <a:pt x="666" y="75"/>
                </a:lnTo>
                <a:lnTo>
                  <a:pt x="664" y="76"/>
                </a:lnTo>
                <a:lnTo>
                  <a:pt x="666" y="78"/>
                </a:lnTo>
                <a:lnTo>
                  <a:pt x="668" y="82"/>
                </a:lnTo>
                <a:lnTo>
                  <a:pt x="670" y="78"/>
                </a:lnTo>
                <a:lnTo>
                  <a:pt x="672" y="76"/>
                </a:lnTo>
                <a:lnTo>
                  <a:pt x="675" y="76"/>
                </a:lnTo>
                <a:lnTo>
                  <a:pt x="677" y="76"/>
                </a:lnTo>
                <a:lnTo>
                  <a:pt x="683" y="76"/>
                </a:lnTo>
                <a:lnTo>
                  <a:pt x="687" y="76"/>
                </a:lnTo>
                <a:lnTo>
                  <a:pt x="693" y="73"/>
                </a:lnTo>
                <a:lnTo>
                  <a:pt x="697" y="67"/>
                </a:lnTo>
                <a:lnTo>
                  <a:pt x="697" y="61"/>
                </a:lnTo>
                <a:lnTo>
                  <a:pt x="697" y="57"/>
                </a:lnTo>
                <a:lnTo>
                  <a:pt x="700" y="57"/>
                </a:lnTo>
                <a:lnTo>
                  <a:pt x="706" y="57"/>
                </a:lnTo>
                <a:lnTo>
                  <a:pt x="712" y="57"/>
                </a:lnTo>
                <a:lnTo>
                  <a:pt x="716" y="57"/>
                </a:lnTo>
                <a:lnTo>
                  <a:pt x="722" y="52"/>
                </a:lnTo>
                <a:lnTo>
                  <a:pt x="725" y="48"/>
                </a:lnTo>
                <a:lnTo>
                  <a:pt x="735" y="48"/>
                </a:lnTo>
                <a:lnTo>
                  <a:pt x="745" y="48"/>
                </a:lnTo>
                <a:lnTo>
                  <a:pt x="750" y="48"/>
                </a:lnTo>
                <a:lnTo>
                  <a:pt x="754" y="48"/>
                </a:lnTo>
                <a:lnTo>
                  <a:pt x="760" y="52"/>
                </a:lnTo>
                <a:lnTo>
                  <a:pt x="764" y="57"/>
                </a:lnTo>
                <a:lnTo>
                  <a:pt x="773" y="61"/>
                </a:lnTo>
                <a:lnTo>
                  <a:pt x="785" y="67"/>
                </a:lnTo>
                <a:lnTo>
                  <a:pt x="789" y="73"/>
                </a:lnTo>
                <a:lnTo>
                  <a:pt x="793" y="76"/>
                </a:lnTo>
                <a:lnTo>
                  <a:pt x="798" y="82"/>
                </a:lnTo>
                <a:lnTo>
                  <a:pt x="804" y="86"/>
                </a:lnTo>
                <a:lnTo>
                  <a:pt x="814" y="90"/>
                </a:lnTo>
                <a:lnTo>
                  <a:pt x="823" y="96"/>
                </a:lnTo>
                <a:lnTo>
                  <a:pt x="823" y="101"/>
                </a:lnTo>
                <a:lnTo>
                  <a:pt x="823" y="105"/>
                </a:lnTo>
                <a:lnTo>
                  <a:pt x="823" y="111"/>
                </a:lnTo>
                <a:lnTo>
                  <a:pt x="823" y="115"/>
                </a:lnTo>
                <a:lnTo>
                  <a:pt x="812" y="153"/>
                </a:lnTo>
                <a:lnTo>
                  <a:pt x="796" y="190"/>
                </a:lnTo>
                <a:lnTo>
                  <a:pt x="779" y="226"/>
                </a:lnTo>
                <a:lnTo>
                  <a:pt x="760" y="261"/>
                </a:lnTo>
                <a:lnTo>
                  <a:pt x="743" y="295"/>
                </a:lnTo>
                <a:lnTo>
                  <a:pt x="725" y="330"/>
                </a:lnTo>
                <a:lnTo>
                  <a:pt x="708" y="366"/>
                </a:lnTo>
                <a:lnTo>
                  <a:pt x="697" y="405"/>
                </a:lnTo>
                <a:lnTo>
                  <a:pt x="706" y="405"/>
                </a:lnTo>
                <a:lnTo>
                  <a:pt x="716" y="405"/>
                </a:lnTo>
                <a:lnTo>
                  <a:pt x="716" y="414"/>
                </a:lnTo>
                <a:lnTo>
                  <a:pt x="716" y="426"/>
                </a:lnTo>
                <a:lnTo>
                  <a:pt x="727" y="424"/>
                </a:lnTo>
                <a:lnTo>
                  <a:pt x="733" y="424"/>
                </a:lnTo>
                <a:lnTo>
                  <a:pt x="735" y="420"/>
                </a:lnTo>
                <a:lnTo>
                  <a:pt x="735" y="414"/>
                </a:lnTo>
                <a:lnTo>
                  <a:pt x="741" y="410"/>
                </a:lnTo>
                <a:lnTo>
                  <a:pt x="745" y="405"/>
                </a:lnTo>
                <a:lnTo>
                  <a:pt x="754" y="401"/>
                </a:lnTo>
                <a:lnTo>
                  <a:pt x="764" y="397"/>
                </a:lnTo>
                <a:lnTo>
                  <a:pt x="769" y="397"/>
                </a:lnTo>
                <a:lnTo>
                  <a:pt x="775" y="397"/>
                </a:lnTo>
                <a:lnTo>
                  <a:pt x="779" y="391"/>
                </a:lnTo>
                <a:lnTo>
                  <a:pt x="785" y="385"/>
                </a:lnTo>
                <a:lnTo>
                  <a:pt x="785" y="382"/>
                </a:lnTo>
                <a:lnTo>
                  <a:pt x="785" y="376"/>
                </a:lnTo>
                <a:lnTo>
                  <a:pt x="789" y="376"/>
                </a:lnTo>
                <a:lnTo>
                  <a:pt x="793" y="376"/>
                </a:lnTo>
                <a:lnTo>
                  <a:pt x="793" y="372"/>
                </a:lnTo>
                <a:lnTo>
                  <a:pt x="793" y="366"/>
                </a:lnTo>
                <a:lnTo>
                  <a:pt x="798" y="362"/>
                </a:lnTo>
                <a:lnTo>
                  <a:pt x="804" y="357"/>
                </a:lnTo>
                <a:lnTo>
                  <a:pt x="814" y="347"/>
                </a:lnTo>
                <a:lnTo>
                  <a:pt x="823" y="337"/>
                </a:lnTo>
                <a:lnTo>
                  <a:pt x="825" y="353"/>
                </a:lnTo>
                <a:lnTo>
                  <a:pt x="827" y="366"/>
                </a:lnTo>
                <a:lnTo>
                  <a:pt x="829" y="370"/>
                </a:lnTo>
                <a:lnTo>
                  <a:pt x="833" y="372"/>
                </a:lnTo>
                <a:lnTo>
                  <a:pt x="835" y="374"/>
                </a:lnTo>
                <a:lnTo>
                  <a:pt x="837" y="376"/>
                </a:lnTo>
                <a:lnTo>
                  <a:pt x="839" y="378"/>
                </a:lnTo>
                <a:lnTo>
                  <a:pt x="842" y="382"/>
                </a:lnTo>
                <a:lnTo>
                  <a:pt x="844" y="389"/>
                </a:lnTo>
                <a:lnTo>
                  <a:pt x="846" y="397"/>
                </a:lnTo>
                <a:lnTo>
                  <a:pt x="848" y="399"/>
                </a:lnTo>
                <a:lnTo>
                  <a:pt x="852" y="401"/>
                </a:lnTo>
                <a:lnTo>
                  <a:pt x="854" y="403"/>
                </a:lnTo>
                <a:lnTo>
                  <a:pt x="856" y="405"/>
                </a:lnTo>
                <a:lnTo>
                  <a:pt x="860" y="408"/>
                </a:lnTo>
                <a:lnTo>
                  <a:pt x="862" y="410"/>
                </a:lnTo>
                <a:lnTo>
                  <a:pt x="864" y="412"/>
                </a:lnTo>
                <a:lnTo>
                  <a:pt x="865" y="414"/>
                </a:lnTo>
                <a:lnTo>
                  <a:pt x="869" y="418"/>
                </a:lnTo>
                <a:lnTo>
                  <a:pt x="871" y="420"/>
                </a:lnTo>
                <a:lnTo>
                  <a:pt x="873" y="428"/>
                </a:lnTo>
                <a:lnTo>
                  <a:pt x="875" y="435"/>
                </a:lnTo>
                <a:lnTo>
                  <a:pt x="877" y="437"/>
                </a:lnTo>
                <a:lnTo>
                  <a:pt x="881" y="439"/>
                </a:lnTo>
                <a:lnTo>
                  <a:pt x="883" y="441"/>
                </a:lnTo>
                <a:lnTo>
                  <a:pt x="887" y="445"/>
                </a:lnTo>
                <a:lnTo>
                  <a:pt x="888" y="447"/>
                </a:lnTo>
                <a:lnTo>
                  <a:pt x="890" y="449"/>
                </a:lnTo>
                <a:lnTo>
                  <a:pt x="892" y="451"/>
                </a:lnTo>
                <a:lnTo>
                  <a:pt x="896" y="454"/>
                </a:lnTo>
                <a:lnTo>
                  <a:pt x="898" y="456"/>
                </a:lnTo>
                <a:lnTo>
                  <a:pt x="900" y="458"/>
                </a:lnTo>
                <a:lnTo>
                  <a:pt x="902" y="460"/>
                </a:lnTo>
                <a:lnTo>
                  <a:pt x="904" y="464"/>
                </a:lnTo>
                <a:lnTo>
                  <a:pt x="908" y="466"/>
                </a:lnTo>
                <a:lnTo>
                  <a:pt x="910" y="468"/>
                </a:lnTo>
                <a:lnTo>
                  <a:pt x="911" y="485"/>
                </a:lnTo>
                <a:lnTo>
                  <a:pt x="915" y="502"/>
                </a:lnTo>
                <a:lnTo>
                  <a:pt x="917" y="504"/>
                </a:lnTo>
                <a:lnTo>
                  <a:pt x="919" y="508"/>
                </a:lnTo>
                <a:lnTo>
                  <a:pt x="921" y="510"/>
                </a:lnTo>
                <a:lnTo>
                  <a:pt x="925" y="512"/>
                </a:lnTo>
                <a:lnTo>
                  <a:pt x="927" y="514"/>
                </a:lnTo>
                <a:lnTo>
                  <a:pt x="929" y="518"/>
                </a:lnTo>
                <a:lnTo>
                  <a:pt x="931" y="520"/>
                </a:lnTo>
                <a:lnTo>
                  <a:pt x="934" y="522"/>
                </a:lnTo>
                <a:lnTo>
                  <a:pt x="936" y="524"/>
                </a:lnTo>
                <a:lnTo>
                  <a:pt x="938" y="525"/>
                </a:lnTo>
                <a:lnTo>
                  <a:pt x="936" y="529"/>
                </a:lnTo>
                <a:lnTo>
                  <a:pt x="934" y="531"/>
                </a:lnTo>
                <a:lnTo>
                  <a:pt x="927" y="533"/>
                </a:lnTo>
                <a:lnTo>
                  <a:pt x="919" y="537"/>
                </a:lnTo>
                <a:lnTo>
                  <a:pt x="917" y="539"/>
                </a:lnTo>
                <a:lnTo>
                  <a:pt x="915" y="541"/>
                </a:lnTo>
                <a:lnTo>
                  <a:pt x="911" y="543"/>
                </a:lnTo>
                <a:lnTo>
                  <a:pt x="910" y="547"/>
                </a:lnTo>
                <a:lnTo>
                  <a:pt x="908" y="548"/>
                </a:lnTo>
                <a:lnTo>
                  <a:pt x="904" y="550"/>
                </a:lnTo>
                <a:lnTo>
                  <a:pt x="902" y="552"/>
                </a:lnTo>
                <a:lnTo>
                  <a:pt x="900" y="556"/>
                </a:lnTo>
                <a:lnTo>
                  <a:pt x="898" y="558"/>
                </a:lnTo>
                <a:lnTo>
                  <a:pt x="896" y="560"/>
                </a:lnTo>
                <a:lnTo>
                  <a:pt x="892" y="572"/>
                </a:lnTo>
                <a:lnTo>
                  <a:pt x="890" y="585"/>
                </a:lnTo>
                <a:lnTo>
                  <a:pt x="888" y="587"/>
                </a:lnTo>
                <a:lnTo>
                  <a:pt x="887" y="589"/>
                </a:lnTo>
                <a:lnTo>
                  <a:pt x="883" y="596"/>
                </a:lnTo>
                <a:lnTo>
                  <a:pt x="881" y="604"/>
                </a:lnTo>
                <a:lnTo>
                  <a:pt x="877" y="606"/>
                </a:lnTo>
                <a:lnTo>
                  <a:pt x="875" y="608"/>
                </a:lnTo>
                <a:lnTo>
                  <a:pt x="875" y="627"/>
                </a:lnTo>
                <a:lnTo>
                  <a:pt x="875" y="646"/>
                </a:lnTo>
                <a:lnTo>
                  <a:pt x="877" y="650"/>
                </a:lnTo>
                <a:lnTo>
                  <a:pt x="881" y="652"/>
                </a:lnTo>
                <a:lnTo>
                  <a:pt x="881" y="656"/>
                </a:lnTo>
                <a:lnTo>
                  <a:pt x="881" y="662"/>
                </a:lnTo>
                <a:lnTo>
                  <a:pt x="877" y="664"/>
                </a:lnTo>
                <a:lnTo>
                  <a:pt x="875" y="667"/>
                </a:lnTo>
                <a:lnTo>
                  <a:pt x="864" y="669"/>
                </a:lnTo>
                <a:lnTo>
                  <a:pt x="852" y="671"/>
                </a:lnTo>
                <a:lnTo>
                  <a:pt x="848" y="673"/>
                </a:lnTo>
                <a:lnTo>
                  <a:pt x="846" y="677"/>
                </a:lnTo>
                <a:lnTo>
                  <a:pt x="844" y="679"/>
                </a:lnTo>
                <a:lnTo>
                  <a:pt x="842" y="681"/>
                </a:lnTo>
                <a:lnTo>
                  <a:pt x="839" y="683"/>
                </a:lnTo>
                <a:lnTo>
                  <a:pt x="837" y="687"/>
                </a:lnTo>
                <a:lnTo>
                  <a:pt x="829" y="687"/>
                </a:lnTo>
                <a:lnTo>
                  <a:pt x="823" y="687"/>
                </a:lnTo>
                <a:lnTo>
                  <a:pt x="823" y="692"/>
                </a:lnTo>
                <a:lnTo>
                  <a:pt x="823" y="700"/>
                </a:lnTo>
                <a:lnTo>
                  <a:pt x="819" y="702"/>
                </a:lnTo>
                <a:lnTo>
                  <a:pt x="817" y="706"/>
                </a:lnTo>
                <a:lnTo>
                  <a:pt x="810" y="706"/>
                </a:lnTo>
                <a:lnTo>
                  <a:pt x="804" y="706"/>
                </a:lnTo>
                <a:lnTo>
                  <a:pt x="804" y="712"/>
                </a:lnTo>
                <a:lnTo>
                  <a:pt x="804" y="719"/>
                </a:lnTo>
                <a:lnTo>
                  <a:pt x="800" y="723"/>
                </a:lnTo>
                <a:lnTo>
                  <a:pt x="798" y="725"/>
                </a:lnTo>
                <a:lnTo>
                  <a:pt x="796" y="727"/>
                </a:lnTo>
                <a:lnTo>
                  <a:pt x="793" y="729"/>
                </a:lnTo>
                <a:lnTo>
                  <a:pt x="791" y="731"/>
                </a:lnTo>
                <a:lnTo>
                  <a:pt x="789" y="735"/>
                </a:lnTo>
                <a:lnTo>
                  <a:pt x="779" y="735"/>
                </a:lnTo>
                <a:lnTo>
                  <a:pt x="769" y="735"/>
                </a:lnTo>
                <a:lnTo>
                  <a:pt x="768" y="731"/>
                </a:lnTo>
                <a:lnTo>
                  <a:pt x="764" y="729"/>
                </a:lnTo>
                <a:lnTo>
                  <a:pt x="760" y="729"/>
                </a:lnTo>
                <a:lnTo>
                  <a:pt x="754" y="729"/>
                </a:lnTo>
                <a:lnTo>
                  <a:pt x="752" y="731"/>
                </a:lnTo>
                <a:lnTo>
                  <a:pt x="750" y="735"/>
                </a:lnTo>
                <a:lnTo>
                  <a:pt x="748" y="737"/>
                </a:lnTo>
                <a:lnTo>
                  <a:pt x="745" y="738"/>
                </a:lnTo>
                <a:lnTo>
                  <a:pt x="743" y="742"/>
                </a:lnTo>
                <a:lnTo>
                  <a:pt x="741" y="744"/>
                </a:lnTo>
                <a:lnTo>
                  <a:pt x="716" y="744"/>
                </a:lnTo>
                <a:lnTo>
                  <a:pt x="693" y="744"/>
                </a:lnTo>
                <a:lnTo>
                  <a:pt x="689" y="742"/>
                </a:lnTo>
                <a:lnTo>
                  <a:pt x="687" y="738"/>
                </a:lnTo>
                <a:lnTo>
                  <a:pt x="683" y="737"/>
                </a:lnTo>
                <a:lnTo>
                  <a:pt x="674" y="735"/>
                </a:lnTo>
                <a:lnTo>
                  <a:pt x="662" y="737"/>
                </a:lnTo>
                <a:lnTo>
                  <a:pt x="658" y="738"/>
                </a:lnTo>
                <a:lnTo>
                  <a:pt x="656" y="742"/>
                </a:lnTo>
                <a:lnTo>
                  <a:pt x="654" y="744"/>
                </a:lnTo>
                <a:lnTo>
                  <a:pt x="649" y="744"/>
                </a:lnTo>
                <a:lnTo>
                  <a:pt x="643" y="744"/>
                </a:lnTo>
                <a:lnTo>
                  <a:pt x="641" y="742"/>
                </a:lnTo>
                <a:lnTo>
                  <a:pt x="639" y="738"/>
                </a:lnTo>
                <a:lnTo>
                  <a:pt x="637" y="737"/>
                </a:lnTo>
                <a:lnTo>
                  <a:pt x="633" y="735"/>
                </a:lnTo>
                <a:lnTo>
                  <a:pt x="631" y="731"/>
                </a:lnTo>
                <a:lnTo>
                  <a:pt x="629" y="729"/>
                </a:lnTo>
                <a:lnTo>
                  <a:pt x="628" y="727"/>
                </a:lnTo>
                <a:lnTo>
                  <a:pt x="624" y="725"/>
                </a:lnTo>
                <a:lnTo>
                  <a:pt x="622" y="723"/>
                </a:lnTo>
                <a:lnTo>
                  <a:pt x="620" y="719"/>
                </a:lnTo>
                <a:lnTo>
                  <a:pt x="614" y="719"/>
                </a:lnTo>
                <a:lnTo>
                  <a:pt x="610" y="719"/>
                </a:lnTo>
                <a:lnTo>
                  <a:pt x="606" y="723"/>
                </a:lnTo>
                <a:lnTo>
                  <a:pt x="604" y="725"/>
                </a:lnTo>
                <a:lnTo>
                  <a:pt x="597" y="727"/>
                </a:lnTo>
                <a:lnTo>
                  <a:pt x="591" y="729"/>
                </a:lnTo>
                <a:lnTo>
                  <a:pt x="587" y="731"/>
                </a:lnTo>
                <a:lnTo>
                  <a:pt x="585" y="735"/>
                </a:lnTo>
                <a:lnTo>
                  <a:pt x="574" y="737"/>
                </a:lnTo>
                <a:lnTo>
                  <a:pt x="562" y="738"/>
                </a:lnTo>
                <a:lnTo>
                  <a:pt x="558" y="742"/>
                </a:lnTo>
                <a:lnTo>
                  <a:pt x="557" y="744"/>
                </a:lnTo>
                <a:lnTo>
                  <a:pt x="545" y="746"/>
                </a:lnTo>
                <a:lnTo>
                  <a:pt x="532" y="750"/>
                </a:lnTo>
                <a:lnTo>
                  <a:pt x="530" y="752"/>
                </a:lnTo>
                <a:lnTo>
                  <a:pt x="528" y="754"/>
                </a:lnTo>
                <a:lnTo>
                  <a:pt x="526" y="756"/>
                </a:lnTo>
                <a:lnTo>
                  <a:pt x="522" y="758"/>
                </a:lnTo>
                <a:lnTo>
                  <a:pt x="520" y="761"/>
                </a:lnTo>
                <a:lnTo>
                  <a:pt x="518" y="763"/>
                </a:lnTo>
                <a:lnTo>
                  <a:pt x="516" y="765"/>
                </a:lnTo>
                <a:lnTo>
                  <a:pt x="512" y="769"/>
                </a:lnTo>
                <a:lnTo>
                  <a:pt x="510" y="771"/>
                </a:lnTo>
                <a:lnTo>
                  <a:pt x="509" y="773"/>
                </a:lnTo>
                <a:lnTo>
                  <a:pt x="501" y="775"/>
                </a:lnTo>
                <a:lnTo>
                  <a:pt x="493" y="779"/>
                </a:lnTo>
                <a:lnTo>
                  <a:pt x="491" y="781"/>
                </a:lnTo>
                <a:lnTo>
                  <a:pt x="489" y="783"/>
                </a:lnTo>
                <a:lnTo>
                  <a:pt x="482" y="783"/>
                </a:lnTo>
                <a:lnTo>
                  <a:pt x="474" y="783"/>
                </a:lnTo>
                <a:lnTo>
                  <a:pt x="474" y="790"/>
                </a:lnTo>
                <a:lnTo>
                  <a:pt x="474" y="798"/>
                </a:lnTo>
                <a:lnTo>
                  <a:pt x="472" y="800"/>
                </a:lnTo>
                <a:lnTo>
                  <a:pt x="470" y="802"/>
                </a:lnTo>
                <a:lnTo>
                  <a:pt x="466" y="809"/>
                </a:lnTo>
                <a:lnTo>
                  <a:pt x="464" y="817"/>
                </a:lnTo>
                <a:lnTo>
                  <a:pt x="463" y="819"/>
                </a:lnTo>
                <a:lnTo>
                  <a:pt x="461" y="821"/>
                </a:lnTo>
                <a:lnTo>
                  <a:pt x="457" y="823"/>
                </a:lnTo>
                <a:lnTo>
                  <a:pt x="455" y="827"/>
                </a:lnTo>
                <a:lnTo>
                  <a:pt x="453" y="829"/>
                </a:lnTo>
                <a:lnTo>
                  <a:pt x="451" y="831"/>
                </a:lnTo>
                <a:lnTo>
                  <a:pt x="447" y="844"/>
                </a:lnTo>
                <a:lnTo>
                  <a:pt x="445" y="855"/>
                </a:lnTo>
                <a:lnTo>
                  <a:pt x="443" y="857"/>
                </a:lnTo>
                <a:lnTo>
                  <a:pt x="439" y="861"/>
                </a:lnTo>
                <a:lnTo>
                  <a:pt x="438" y="863"/>
                </a:lnTo>
                <a:lnTo>
                  <a:pt x="436" y="865"/>
                </a:lnTo>
                <a:lnTo>
                  <a:pt x="434" y="867"/>
                </a:lnTo>
                <a:lnTo>
                  <a:pt x="432" y="869"/>
                </a:lnTo>
                <a:lnTo>
                  <a:pt x="418" y="873"/>
                </a:lnTo>
                <a:lnTo>
                  <a:pt x="407" y="875"/>
                </a:lnTo>
                <a:lnTo>
                  <a:pt x="405" y="877"/>
                </a:lnTo>
                <a:lnTo>
                  <a:pt x="401" y="878"/>
                </a:lnTo>
                <a:lnTo>
                  <a:pt x="399" y="886"/>
                </a:lnTo>
                <a:lnTo>
                  <a:pt x="397" y="894"/>
                </a:lnTo>
                <a:lnTo>
                  <a:pt x="395" y="896"/>
                </a:lnTo>
                <a:lnTo>
                  <a:pt x="392" y="900"/>
                </a:lnTo>
                <a:lnTo>
                  <a:pt x="390" y="905"/>
                </a:lnTo>
                <a:lnTo>
                  <a:pt x="388" y="913"/>
                </a:lnTo>
                <a:lnTo>
                  <a:pt x="386" y="915"/>
                </a:lnTo>
                <a:lnTo>
                  <a:pt x="382" y="919"/>
                </a:lnTo>
                <a:lnTo>
                  <a:pt x="380" y="921"/>
                </a:lnTo>
                <a:lnTo>
                  <a:pt x="378" y="923"/>
                </a:lnTo>
                <a:lnTo>
                  <a:pt x="374" y="925"/>
                </a:lnTo>
                <a:lnTo>
                  <a:pt x="372" y="928"/>
                </a:lnTo>
                <a:lnTo>
                  <a:pt x="370" y="940"/>
                </a:lnTo>
                <a:lnTo>
                  <a:pt x="369" y="951"/>
                </a:lnTo>
                <a:lnTo>
                  <a:pt x="367" y="955"/>
                </a:lnTo>
                <a:lnTo>
                  <a:pt x="363" y="957"/>
                </a:lnTo>
                <a:lnTo>
                  <a:pt x="361" y="959"/>
                </a:lnTo>
                <a:lnTo>
                  <a:pt x="359" y="961"/>
                </a:lnTo>
                <a:lnTo>
                  <a:pt x="355" y="963"/>
                </a:lnTo>
                <a:lnTo>
                  <a:pt x="353" y="967"/>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61" name="Freeform 154"/>
          <p:cNvSpPr>
            <a:spLocks/>
          </p:cNvSpPr>
          <p:nvPr/>
        </p:nvSpPr>
        <p:spPr bwMode="auto">
          <a:xfrm>
            <a:off x="7902575" y="3562350"/>
            <a:ext cx="285750" cy="571500"/>
          </a:xfrm>
          <a:custGeom>
            <a:avLst/>
            <a:gdLst>
              <a:gd name="T0" fmla="*/ 63902 w 237"/>
              <a:gd name="T1" fmla="*/ 502083 h 601"/>
              <a:gd name="T2" fmla="*/ 30142 w 237"/>
              <a:gd name="T3" fmla="*/ 468801 h 601"/>
              <a:gd name="T4" fmla="*/ 0 w 237"/>
              <a:gd name="T5" fmla="*/ 441225 h 601"/>
              <a:gd name="T6" fmla="*/ 6028 w 237"/>
              <a:gd name="T7" fmla="*/ 423157 h 601"/>
              <a:gd name="T8" fmla="*/ 22908 w 237"/>
              <a:gd name="T9" fmla="*/ 414599 h 601"/>
              <a:gd name="T10" fmla="*/ 75959 w 237"/>
              <a:gd name="T11" fmla="*/ 405090 h 601"/>
              <a:gd name="T12" fmla="*/ 106101 w 237"/>
              <a:gd name="T13" fmla="*/ 405090 h 601"/>
              <a:gd name="T14" fmla="*/ 71136 w 237"/>
              <a:gd name="T15" fmla="*/ 293833 h 601"/>
              <a:gd name="T16" fmla="*/ 68725 w 237"/>
              <a:gd name="T17" fmla="*/ 251993 h 601"/>
              <a:gd name="T18" fmla="*/ 75959 w 237"/>
              <a:gd name="T19" fmla="*/ 238680 h 601"/>
              <a:gd name="T20" fmla="*/ 68725 w 237"/>
              <a:gd name="T21" fmla="*/ 224416 h 601"/>
              <a:gd name="T22" fmla="*/ 73547 w 237"/>
              <a:gd name="T23" fmla="*/ 204447 h 601"/>
              <a:gd name="T24" fmla="*/ 83193 w 237"/>
              <a:gd name="T25" fmla="*/ 196839 h 601"/>
              <a:gd name="T26" fmla="*/ 89222 w 237"/>
              <a:gd name="T27" fmla="*/ 190183 h 601"/>
              <a:gd name="T28" fmla="*/ 98867 w 237"/>
              <a:gd name="T29" fmla="*/ 184478 h 601"/>
              <a:gd name="T30" fmla="*/ 154329 w 237"/>
              <a:gd name="T31" fmla="*/ 180674 h 601"/>
              <a:gd name="T32" fmla="*/ 179649 w 237"/>
              <a:gd name="T33" fmla="*/ 174968 h 601"/>
              <a:gd name="T34" fmla="*/ 189294 w 237"/>
              <a:gd name="T35" fmla="*/ 168312 h 601"/>
              <a:gd name="T36" fmla="*/ 198940 w 237"/>
              <a:gd name="T37" fmla="*/ 160705 h 601"/>
              <a:gd name="T38" fmla="*/ 207380 w 237"/>
              <a:gd name="T39" fmla="*/ 153097 h 601"/>
              <a:gd name="T40" fmla="*/ 202557 w 237"/>
              <a:gd name="T41" fmla="*/ 138834 h 601"/>
              <a:gd name="T42" fmla="*/ 198940 w 237"/>
              <a:gd name="T43" fmla="*/ 124570 h 601"/>
              <a:gd name="T44" fmla="*/ 202557 w 237"/>
              <a:gd name="T45" fmla="*/ 109355 h 601"/>
              <a:gd name="T46" fmla="*/ 212203 w 237"/>
              <a:gd name="T47" fmla="*/ 103650 h 601"/>
              <a:gd name="T48" fmla="*/ 221848 w 237"/>
              <a:gd name="T49" fmla="*/ 96993 h 601"/>
              <a:gd name="T50" fmla="*/ 229082 w 237"/>
              <a:gd name="T51" fmla="*/ 78926 h 601"/>
              <a:gd name="T52" fmla="*/ 221848 w 237"/>
              <a:gd name="T53" fmla="*/ 59908 h 601"/>
              <a:gd name="T54" fmla="*/ 166386 w 237"/>
              <a:gd name="T55" fmla="*/ 53251 h 601"/>
              <a:gd name="T56" fmla="*/ 156741 w 237"/>
              <a:gd name="T57" fmla="*/ 45644 h 601"/>
              <a:gd name="T58" fmla="*/ 151918 w 237"/>
              <a:gd name="T59" fmla="*/ 36135 h 601"/>
              <a:gd name="T60" fmla="*/ 156741 w 237"/>
              <a:gd name="T61" fmla="*/ 27577 h 601"/>
              <a:gd name="T62" fmla="*/ 166386 w 237"/>
              <a:gd name="T63" fmla="*/ 19969 h 601"/>
              <a:gd name="T64" fmla="*/ 174826 w 237"/>
              <a:gd name="T65" fmla="*/ 14264 h 601"/>
              <a:gd name="T66" fmla="*/ 184472 w 237"/>
              <a:gd name="T67" fmla="*/ 7607 h 601"/>
              <a:gd name="T68" fmla="*/ 194117 w 237"/>
              <a:gd name="T69" fmla="*/ 0 h 601"/>
              <a:gd name="T70" fmla="*/ 207380 w 237"/>
              <a:gd name="T71" fmla="*/ 1902 h 601"/>
              <a:gd name="T72" fmla="*/ 214614 w 237"/>
              <a:gd name="T73" fmla="*/ 9509 h 601"/>
              <a:gd name="T74" fmla="*/ 224260 w 237"/>
              <a:gd name="T75" fmla="*/ 16166 h 601"/>
              <a:gd name="T76" fmla="*/ 232699 w 237"/>
              <a:gd name="T77" fmla="*/ 23773 h 601"/>
              <a:gd name="T78" fmla="*/ 244756 w 237"/>
              <a:gd name="T79" fmla="*/ 36135 h 601"/>
              <a:gd name="T80" fmla="*/ 274899 w 237"/>
              <a:gd name="T81" fmla="*/ 162606 h 601"/>
              <a:gd name="T82" fmla="*/ 285750 w 237"/>
              <a:gd name="T83" fmla="*/ 257698 h 601"/>
              <a:gd name="T84" fmla="*/ 282133 w 237"/>
              <a:gd name="T85" fmla="*/ 351839 h 601"/>
              <a:gd name="T86" fmla="*/ 258019 w 237"/>
              <a:gd name="T87" fmla="*/ 441225 h 601"/>
              <a:gd name="T88" fmla="*/ 209791 w 237"/>
              <a:gd name="T89" fmla="*/ 520151 h 601"/>
              <a:gd name="T90" fmla="*/ 141066 w 237"/>
              <a:gd name="T91" fmla="*/ 516347 h 601"/>
              <a:gd name="T92" fmla="*/ 116953 w 237"/>
              <a:gd name="T93" fmla="*/ 532512 h 601"/>
              <a:gd name="T94" fmla="*/ 101278 w 237"/>
              <a:gd name="T95" fmla="*/ 554384 h 601"/>
              <a:gd name="T96" fmla="*/ 83193 w 237"/>
              <a:gd name="T97" fmla="*/ 532512 h 6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7"/>
              <a:gd name="T148" fmla="*/ 0 h 601"/>
              <a:gd name="T149" fmla="*/ 237 w 237"/>
              <a:gd name="T150" fmla="*/ 601 h 6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7" h="601">
                <a:moveTo>
                  <a:pt x="69" y="560"/>
                </a:moveTo>
                <a:lnTo>
                  <a:pt x="61" y="543"/>
                </a:lnTo>
                <a:lnTo>
                  <a:pt x="53" y="528"/>
                </a:lnTo>
                <a:lnTo>
                  <a:pt x="46" y="510"/>
                </a:lnTo>
                <a:lnTo>
                  <a:pt x="40" y="493"/>
                </a:lnTo>
                <a:lnTo>
                  <a:pt x="25" y="493"/>
                </a:lnTo>
                <a:lnTo>
                  <a:pt x="9" y="493"/>
                </a:lnTo>
                <a:lnTo>
                  <a:pt x="5" y="478"/>
                </a:lnTo>
                <a:lnTo>
                  <a:pt x="0" y="464"/>
                </a:lnTo>
                <a:lnTo>
                  <a:pt x="0" y="455"/>
                </a:lnTo>
                <a:lnTo>
                  <a:pt x="0" y="445"/>
                </a:lnTo>
                <a:lnTo>
                  <a:pt x="5" y="445"/>
                </a:lnTo>
                <a:lnTo>
                  <a:pt x="9" y="445"/>
                </a:lnTo>
                <a:lnTo>
                  <a:pt x="15" y="439"/>
                </a:lnTo>
                <a:lnTo>
                  <a:pt x="19" y="436"/>
                </a:lnTo>
                <a:lnTo>
                  <a:pt x="38" y="430"/>
                </a:lnTo>
                <a:lnTo>
                  <a:pt x="57" y="426"/>
                </a:lnTo>
                <a:lnTo>
                  <a:pt x="63" y="426"/>
                </a:lnTo>
                <a:lnTo>
                  <a:pt x="69" y="426"/>
                </a:lnTo>
                <a:lnTo>
                  <a:pt x="78" y="426"/>
                </a:lnTo>
                <a:lnTo>
                  <a:pt x="88" y="426"/>
                </a:lnTo>
                <a:lnTo>
                  <a:pt x="78" y="386"/>
                </a:lnTo>
                <a:lnTo>
                  <a:pt x="69" y="347"/>
                </a:lnTo>
                <a:lnTo>
                  <a:pt x="59" y="309"/>
                </a:lnTo>
                <a:lnTo>
                  <a:pt x="49" y="271"/>
                </a:lnTo>
                <a:lnTo>
                  <a:pt x="53" y="269"/>
                </a:lnTo>
                <a:lnTo>
                  <a:pt x="57" y="265"/>
                </a:lnTo>
                <a:lnTo>
                  <a:pt x="61" y="263"/>
                </a:lnTo>
                <a:lnTo>
                  <a:pt x="63" y="261"/>
                </a:lnTo>
                <a:lnTo>
                  <a:pt x="63" y="251"/>
                </a:lnTo>
                <a:lnTo>
                  <a:pt x="63" y="242"/>
                </a:lnTo>
                <a:lnTo>
                  <a:pt x="61" y="240"/>
                </a:lnTo>
                <a:lnTo>
                  <a:pt x="57" y="236"/>
                </a:lnTo>
                <a:lnTo>
                  <a:pt x="57" y="226"/>
                </a:lnTo>
                <a:lnTo>
                  <a:pt x="57" y="217"/>
                </a:lnTo>
                <a:lnTo>
                  <a:pt x="61" y="215"/>
                </a:lnTo>
                <a:lnTo>
                  <a:pt x="63" y="213"/>
                </a:lnTo>
                <a:lnTo>
                  <a:pt x="65" y="211"/>
                </a:lnTo>
                <a:lnTo>
                  <a:pt x="69" y="207"/>
                </a:lnTo>
                <a:lnTo>
                  <a:pt x="71" y="205"/>
                </a:lnTo>
                <a:lnTo>
                  <a:pt x="72" y="203"/>
                </a:lnTo>
                <a:lnTo>
                  <a:pt x="74" y="200"/>
                </a:lnTo>
                <a:lnTo>
                  <a:pt x="78" y="198"/>
                </a:lnTo>
                <a:lnTo>
                  <a:pt x="80" y="196"/>
                </a:lnTo>
                <a:lnTo>
                  <a:pt x="82" y="194"/>
                </a:lnTo>
                <a:lnTo>
                  <a:pt x="97" y="192"/>
                </a:lnTo>
                <a:lnTo>
                  <a:pt x="113" y="190"/>
                </a:lnTo>
                <a:lnTo>
                  <a:pt x="128" y="190"/>
                </a:lnTo>
                <a:lnTo>
                  <a:pt x="145" y="188"/>
                </a:lnTo>
                <a:lnTo>
                  <a:pt x="147" y="186"/>
                </a:lnTo>
                <a:lnTo>
                  <a:pt x="149" y="184"/>
                </a:lnTo>
                <a:lnTo>
                  <a:pt x="153" y="180"/>
                </a:lnTo>
                <a:lnTo>
                  <a:pt x="155" y="178"/>
                </a:lnTo>
                <a:lnTo>
                  <a:pt x="157" y="177"/>
                </a:lnTo>
                <a:lnTo>
                  <a:pt x="161" y="175"/>
                </a:lnTo>
                <a:lnTo>
                  <a:pt x="163" y="171"/>
                </a:lnTo>
                <a:lnTo>
                  <a:pt x="165" y="169"/>
                </a:lnTo>
                <a:lnTo>
                  <a:pt x="167" y="167"/>
                </a:lnTo>
                <a:lnTo>
                  <a:pt x="168" y="165"/>
                </a:lnTo>
                <a:lnTo>
                  <a:pt x="172" y="161"/>
                </a:lnTo>
                <a:lnTo>
                  <a:pt x="172" y="155"/>
                </a:lnTo>
                <a:lnTo>
                  <a:pt x="172" y="148"/>
                </a:lnTo>
                <a:lnTo>
                  <a:pt x="168" y="146"/>
                </a:lnTo>
                <a:lnTo>
                  <a:pt x="167" y="142"/>
                </a:lnTo>
                <a:lnTo>
                  <a:pt x="165" y="140"/>
                </a:lnTo>
                <a:lnTo>
                  <a:pt x="165" y="131"/>
                </a:lnTo>
                <a:lnTo>
                  <a:pt x="165" y="121"/>
                </a:lnTo>
                <a:lnTo>
                  <a:pt x="167" y="119"/>
                </a:lnTo>
                <a:lnTo>
                  <a:pt x="168" y="115"/>
                </a:lnTo>
                <a:lnTo>
                  <a:pt x="172" y="113"/>
                </a:lnTo>
                <a:lnTo>
                  <a:pt x="174" y="111"/>
                </a:lnTo>
                <a:lnTo>
                  <a:pt x="176" y="109"/>
                </a:lnTo>
                <a:lnTo>
                  <a:pt x="178" y="106"/>
                </a:lnTo>
                <a:lnTo>
                  <a:pt x="182" y="104"/>
                </a:lnTo>
                <a:lnTo>
                  <a:pt x="184" y="102"/>
                </a:lnTo>
                <a:lnTo>
                  <a:pt x="186" y="100"/>
                </a:lnTo>
                <a:lnTo>
                  <a:pt x="190" y="96"/>
                </a:lnTo>
                <a:lnTo>
                  <a:pt x="190" y="83"/>
                </a:lnTo>
                <a:lnTo>
                  <a:pt x="190" y="67"/>
                </a:lnTo>
                <a:lnTo>
                  <a:pt x="186" y="65"/>
                </a:lnTo>
                <a:lnTo>
                  <a:pt x="184" y="63"/>
                </a:lnTo>
                <a:lnTo>
                  <a:pt x="163" y="60"/>
                </a:lnTo>
                <a:lnTo>
                  <a:pt x="140" y="58"/>
                </a:lnTo>
                <a:lnTo>
                  <a:pt x="138" y="56"/>
                </a:lnTo>
                <a:lnTo>
                  <a:pt x="136" y="54"/>
                </a:lnTo>
                <a:lnTo>
                  <a:pt x="134" y="50"/>
                </a:lnTo>
                <a:lnTo>
                  <a:pt x="130" y="48"/>
                </a:lnTo>
                <a:lnTo>
                  <a:pt x="128" y="46"/>
                </a:lnTo>
                <a:lnTo>
                  <a:pt x="126" y="44"/>
                </a:lnTo>
                <a:lnTo>
                  <a:pt x="126" y="38"/>
                </a:lnTo>
                <a:lnTo>
                  <a:pt x="126" y="33"/>
                </a:lnTo>
                <a:lnTo>
                  <a:pt x="128" y="31"/>
                </a:lnTo>
                <a:lnTo>
                  <a:pt x="130" y="29"/>
                </a:lnTo>
                <a:lnTo>
                  <a:pt x="134" y="27"/>
                </a:lnTo>
                <a:lnTo>
                  <a:pt x="136" y="25"/>
                </a:lnTo>
                <a:lnTo>
                  <a:pt x="138" y="21"/>
                </a:lnTo>
                <a:lnTo>
                  <a:pt x="140" y="19"/>
                </a:lnTo>
                <a:lnTo>
                  <a:pt x="142" y="17"/>
                </a:lnTo>
                <a:lnTo>
                  <a:pt x="145" y="15"/>
                </a:lnTo>
                <a:lnTo>
                  <a:pt x="147" y="12"/>
                </a:lnTo>
                <a:lnTo>
                  <a:pt x="149" y="10"/>
                </a:lnTo>
                <a:lnTo>
                  <a:pt x="153" y="8"/>
                </a:lnTo>
                <a:lnTo>
                  <a:pt x="155" y="4"/>
                </a:lnTo>
                <a:lnTo>
                  <a:pt x="157" y="2"/>
                </a:lnTo>
                <a:lnTo>
                  <a:pt x="161" y="0"/>
                </a:lnTo>
                <a:lnTo>
                  <a:pt x="165" y="0"/>
                </a:lnTo>
                <a:lnTo>
                  <a:pt x="168" y="0"/>
                </a:lnTo>
                <a:lnTo>
                  <a:pt x="172" y="2"/>
                </a:lnTo>
                <a:lnTo>
                  <a:pt x="174" y="4"/>
                </a:lnTo>
                <a:lnTo>
                  <a:pt x="176" y="8"/>
                </a:lnTo>
                <a:lnTo>
                  <a:pt x="178" y="10"/>
                </a:lnTo>
                <a:lnTo>
                  <a:pt x="182" y="12"/>
                </a:lnTo>
                <a:lnTo>
                  <a:pt x="184" y="15"/>
                </a:lnTo>
                <a:lnTo>
                  <a:pt x="186" y="17"/>
                </a:lnTo>
                <a:lnTo>
                  <a:pt x="190" y="19"/>
                </a:lnTo>
                <a:lnTo>
                  <a:pt x="191" y="21"/>
                </a:lnTo>
                <a:lnTo>
                  <a:pt x="193" y="25"/>
                </a:lnTo>
                <a:lnTo>
                  <a:pt x="197" y="27"/>
                </a:lnTo>
                <a:lnTo>
                  <a:pt x="203" y="29"/>
                </a:lnTo>
                <a:lnTo>
                  <a:pt x="203" y="38"/>
                </a:lnTo>
                <a:lnTo>
                  <a:pt x="203" y="48"/>
                </a:lnTo>
                <a:lnTo>
                  <a:pt x="216" y="107"/>
                </a:lnTo>
                <a:lnTo>
                  <a:pt x="228" y="171"/>
                </a:lnTo>
                <a:lnTo>
                  <a:pt x="232" y="203"/>
                </a:lnTo>
                <a:lnTo>
                  <a:pt x="236" y="236"/>
                </a:lnTo>
                <a:lnTo>
                  <a:pt x="237" y="271"/>
                </a:lnTo>
                <a:lnTo>
                  <a:pt x="237" y="305"/>
                </a:lnTo>
                <a:lnTo>
                  <a:pt x="236" y="338"/>
                </a:lnTo>
                <a:lnTo>
                  <a:pt x="234" y="370"/>
                </a:lnTo>
                <a:lnTo>
                  <a:pt x="228" y="403"/>
                </a:lnTo>
                <a:lnTo>
                  <a:pt x="222" y="436"/>
                </a:lnTo>
                <a:lnTo>
                  <a:pt x="214" y="464"/>
                </a:lnTo>
                <a:lnTo>
                  <a:pt x="203" y="493"/>
                </a:lnTo>
                <a:lnTo>
                  <a:pt x="190" y="522"/>
                </a:lnTo>
                <a:lnTo>
                  <a:pt x="174" y="547"/>
                </a:lnTo>
                <a:lnTo>
                  <a:pt x="155" y="545"/>
                </a:lnTo>
                <a:lnTo>
                  <a:pt x="136" y="543"/>
                </a:lnTo>
                <a:lnTo>
                  <a:pt x="117" y="543"/>
                </a:lnTo>
                <a:lnTo>
                  <a:pt x="97" y="541"/>
                </a:lnTo>
                <a:lnTo>
                  <a:pt x="97" y="551"/>
                </a:lnTo>
                <a:lnTo>
                  <a:pt x="97" y="560"/>
                </a:lnTo>
                <a:lnTo>
                  <a:pt x="88" y="564"/>
                </a:lnTo>
                <a:lnTo>
                  <a:pt x="80" y="568"/>
                </a:lnTo>
                <a:lnTo>
                  <a:pt x="84" y="583"/>
                </a:lnTo>
                <a:lnTo>
                  <a:pt x="88" y="601"/>
                </a:lnTo>
                <a:lnTo>
                  <a:pt x="78" y="580"/>
                </a:lnTo>
                <a:lnTo>
                  <a:pt x="69" y="560"/>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62" name="Freeform 155"/>
          <p:cNvSpPr>
            <a:spLocks/>
          </p:cNvSpPr>
          <p:nvPr/>
        </p:nvSpPr>
        <p:spPr bwMode="auto">
          <a:xfrm>
            <a:off x="8448675" y="3481388"/>
            <a:ext cx="26988" cy="7937"/>
          </a:xfrm>
          <a:custGeom>
            <a:avLst/>
            <a:gdLst>
              <a:gd name="T0" fmla="*/ 0 w 19"/>
              <a:gd name="T1" fmla="*/ 7938 h 9"/>
              <a:gd name="T2" fmla="*/ 0 w 19"/>
              <a:gd name="T3" fmla="*/ 3528 h 9"/>
              <a:gd name="T4" fmla="*/ 0 w 19"/>
              <a:gd name="T5" fmla="*/ 0 h 9"/>
              <a:gd name="T6" fmla="*/ 14204 w 19"/>
              <a:gd name="T7" fmla="*/ 3528 h 9"/>
              <a:gd name="T8" fmla="*/ 26987 w 19"/>
              <a:gd name="T9" fmla="*/ 7938 h 9"/>
              <a:gd name="T10" fmla="*/ 14204 w 19"/>
              <a:gd name="T11" fmla="*/ 7938 h 9"/>
              <a:gd name="T12" fmla="*/ 0 w 19"/>
              <a:gd name="T13" fmla="*/ 7938 h 9"/>
              <a:gd name="T14" fmla="*/ 0 60000 65536"/>
              <a:gd name="T15" fmla="*/ 0 60000 65536"/>
              <a:gd name="T16" fmla="*/ 0 60000 65536"/>
              <a:gd name="T17" fmla="*/ 0 60000 65536"/>
              <a:gd name="T18" fmla="*/ 0 60000 65536"/>
              <a:gd name="T19" fmla="*/ 0 60000 65536"/>
              <a:gd name="T20" fmla="*/ 0 60000 65536"/>
              <a:gd name="T21" fmla="*/ 0 w 19"/>
              <a:gd name="T22" fmla="*/ 0 h 9"/>
              <a:gd name="T23" fmla="*/ 19 w 1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9">
                <a:moveTo>
                  <a:pt x="0" y="9"/>
                </a:moveTo>
                <a:lnTo>
                  <a:pt x="0" y="4"/>
                </a:lnTo>
                <a:lnTo>
                  <a:pt x="0" y="0"/>
                </a:lnTo>
                <a:lnTo>
                  <a:pt x="10" y="4"/>
                </a:lnTo>
                <a:lnTo>
                  <a:pt x="19" y="9"/>
                </a:lnTo>
                <a:lnTo>
                  <a:pt x="10" y="9"/>
                </a:lnTo>
                <a:lnTo>
                  <a:pt x="0" y="9"/>
                </a:lnTo>
                <a:close/>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63" name="Freeform 156"/>
          <p:cNvSpPr>
            <a:spLocks/>
          </p:cNvSpPr>
          <p:nvPr/>
        </p:nvSpPr>
        <p:spPr bwMode="auto">
          <a:xfrm>
            <a:off x="8448675" y="3481388"/>
            <a:ext cx="26988" cy="7937"/>
          </a:xfrm>
          <a:custGeom>
            <a:avLst/>
            <a:gdLst>
              <a:gd name="T0" fmla="*/ 0 w 19"/>
              <a:gd name="T1" fmla="*/ 7938 h 9"/>
              <a:gd name="T2" fmla="*/ 0 w 19"/>
              <a:gd name="T3" fmla="*/ 3528 h 9"/>
              <a:gd name="T4" fmla="*/ 0 w 19"/>
              <a:gd name="T5" fmla="*/ 0 h 9"/>
              <a:gd name="T6" fmla="*/ 14204 w 19"/>
              <a:gd name="T7" fmla="*/ 3528 h 9"/>
              <a:gd name="T8" fmla="*/ 26987 w 19"/>
              <a:gd name="T9" fmla="*/ 7938 h 9"/>
              <a:gd name="T10" fmla="*/ 14204 w 19"/>
              <a:gd name="T11" fmla="*/ 7938 h 9"/>
              <a:gd name="T12" fmla="*/ 0 w 19"/>
              <a:gd name="T13" fmla="*/ 7938 h 9"/>
              <a:gd name="T14" fmla="*/ 0 60000 65536"/>
              <a:gd name="T15" fmla="*/ 0 60000 65536"/>
              <a:gd name="T16" fmla="*/ 0 60000 65536"/>
              <a:gd name="T17" fmla="*/ 0 60000 65536"/>
              <a:gd name="T18" fmla="*/ 0 60000 65536"/>
              <a:gd name="T19" fmla="*/ 0 60000 65536"/>
              <a:gd name="T20" fmla="*/ 0 60000 65536"/>
              <a:gd name="T21" fmla="*/ 0 w 19"/>
              <a:gd name="T22" fmla="*/ 0 h 9"/>
              <a:gd name="T23" fmla="*/ 19 w 1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9">
                <a:moveTo>
                  <a:pt x="0" y="9"/>
                </a:moveTo>
                <a:lnTo>
                  <a:pt x="0" y="4"/>
                </a:lnTo>
                <a:lnTo>
                  <a:pt x="0" y="0"/>
                </a:lnTo>
                <a:lnTo>
                  <a:pt x="10" y="4"/>
                </a:lnTo>
                <a:lnTo>
                  <a:pt x="19" y="9"/>
                </a:lnTo>
                <a:lnTo>
                  <a:pt x="10" y="9"/>
                </a:lnTo>
                <a:lnTo>
                  <a:pt x="0" y="9"/>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64" name="Freeform 157"/>
          <p:cNvSpPr>
            <a:spLocks/>
          </p:cNvSpPr>
          <p:nvPr/>
        </p:nvSpPr>
        <p:spPr bwMode="auto">
          <a:xfrm>
            <a:off x="8299450" y="2198688"/>
            <a:ext cx="371475" cy="468312"/>
          </a:xfrm>
          <a:custGeom>
            <a:avLst/>
            <a:gdLst>
              <a:gd name="T0" fmla="*/ 10855 w 308"/>
              <a:gd name="T1" fmla="*/ 305299 h 497"/>
              <a:gd name="T2" fmla="*/ 18091 w 308"/>
              <a:gd name="T3" fmla="*/ 298703 h 497"/>
              <a:gd name="T4" fmla="*/ 27740 w 308"/>
              <a:gd name="T5" fmla="*/ 291164 h 497"/>
              <a:gd name="T6" fmla="*/ 36183 w 308"/>
              <a:gd name="T7" fmla="*/ 265723 h 497"/>
              <a:gd name="T8" fmla="*/ 43419 w 308"/>
              <a:gd name="T9" fmla="*/ 249704 h 497"/>
              <a:gd name="T10" fmla="*/ 36183 w 308"/>
              <a:gd name="T11" fmla="*/ 233685 h 497"/>
              <a:gd name="T12" fmla="*/ 27740 w 308"/>
              <a:gd name="T13" fmla="*/ 191283 h 497"/>
              <a:gd name="T14" fmla="*/ 22916 w 308"/>
              <a:gd name="T15" fmla="*/ 177149 h 497"/>
              <a:gd name="T16" fmla="*/ 27740 w 308"/>
              <a:gd name="T17" fmla="*/ 164899 h 497"/>
              <a:gd name="T18" fmla="*/ 31358 w 308"/>
              <a:gd name="T19" fmla="*/ 124381 h 497"/>
              <a:gd name="T20" fmla="*/ 22916 w 308"/>
              <a:gd name="T21" fmla="*/ 114016 h 497"/>
              <a:gd name="T22" fmla="*/ 13267 w 308"/>
              <a:gd name="T23" fmla="*/ 106478 h 497"/>
              <a:gd name="T24" fmla="*/ 3618 w 308"/>
              <a:gd name="T25" fmla="*/ 72556 h 497"/>
              <a:gd name="T26" fmla="*/ 0 w 308"/>
              <a:gd name="T27" fmla="*/ 63133 h 497"/>
              <a:gd name="T28" fmla="*/ 3618 w 308"/>
              <a:gd name="T29" fmla="*/ 54652 h 497"/>
              <a:gd name="T30" fmla="*/ 25328 w 308"/>
              <a:gd name="T31" fmla="*/ 47114 h 497"/>
              <a:gd name="T32" fmla="*/ 33770 w 308"/>
              <a:gd name="T33" fmla="*/ 39576 h 497"/>
              <a:gd name="T34" fmla="*/ 43419 w 308"/>
              <a:gd name="T35" fmla="*/ 34864 h 497"/>
              <a:gd name="T36" fmla="*/ 50656 w 308"/>
              <a:gd name="T37" fmla="*/ 27326 h 497"/>
              <a:gd name="T38" fmla="*/ 59098 w 308"/>
              <a:gd name="T39" fmla="*/ 1885 h 497"/>
              <a:gd name="T40" fmla="*/ 68747 w 308"/>
              <a:gd name="T41" fmla="*/ 0 h 497"/>
              <a:gd name="T42" fmla="*/ 96487 w 308"/>
              <a:gd name="T43" fmla="*/ 3769 h 497"/>
              <a:gd name="T44" fmla="*/ 126639 w 308"/>
              <a:gd name="T45" fmla="*/ 9423 h 497"/>
              <a:gd name="T46" fmla="*/ 168852 w 308"/>
              <a:gd name="T47" fmla="*/ 13192 h 497"/>
              <a:gd name="T48" fmla="*/ 172471 w 308"/>
              <a:gd name="T49" fmla="*/ 27326 h 497"/>
              <a:gd name="T50" fmla="*/ 138700 w 308"/>
              <a:gd name="T51" fmla="*/ 35807 h 497"/>
              <a:gd name="T52" fmla="*/ 136288 w 308"/>
              <a:gd name="T53" fmla="*/ 74440 h 497"/>
              <a:gd name="T54" fmla="*/ 168852 w 308"/>
              <a:gd name="T55" fmla="*/ 86690 h 497"/>
              <a:gd name="T56" fmla="*/ 196592 w 308"/>
              <a:gd name="T57" fmla="*/ 99882 h 497"/>
              <a:gd name="T58" fmla="*/ 219508 w 308"/>
              <a:gd name="T59" fmla="*/ 114016 h 497"/>
              <a:gd name="T60" fmla="*/ 256897 w 308"/>
              <a:gd name="T61" fmla="*/ 126266 h 497"/>
              <a:gd name="T62" fmla="*/ 249660 w 308"/>
              <a:gd name="T63" fmla="*/ 141342 h 497"/>
              <a:gd name="T64" fmla="*/ 217096 w 308"/>
              <a:gd name="T65" fmla="*/ 151707 h 497"/>
              <a:gd name="T66" fmla="*/ 209859 w 308"/>
              <a:gd name="T67" fmla="*/ 191283 h 497"/>
              <a:gd name="T68" fmla="*/ 226744 w 308"/>
              <a:gd name="T69" fmla="*/ 226147 h 497"/>
              <a:gd name="T70" fmla="*/ 260515 w 308"/>
              <a:gd name="T71" fmla="*/ 245935 h 497"/>
              <a:gd name="T72" fmla="*/ 277400 w 308"/>
              <a:gd name="T73" fmla="*/ 255358 h 497"/>
              <a:gd name="T74" fmla="*/ 302728 w 308"/>
              <a:gd name="T75" fmla="*/ 269492 h 497"/>
              <a:gd name="T76" fmla="*/ 314789 w 308"/>
              <a:gd name="T77" fmla="*/ 281742 h 497"/>
              <a:gd name="T78" fmla="*/ 282224 w 308"/>
              <a:gd name="T79" fmla="*/ 294934 h 497"/>
              <a:gd name="T80" fmla="*/ 277400 w 308"/>
              <a:gd name="T81" fmla="*/ 326971 h 497"/>
              <a:gd name="T82" fmla="*/ 288255 w 308"/>
              <a:gd name="T83" fmla="*/ 356182 h 497"/>
              <a:gd name="T84" fmla="*/ 314789 w 308"/>
              <a:gd name="T85" fmla="*/ 356182 h 497"/>
              <a:gd name="T86" fmla="*/ 337705 w 308"/>
              <a:gd name="T87" fmla="*/ 368431 h 497"/>
              <a:gd name="T88" fmla="*/ 360620 w 308"/>
              <a:gd name="T89" fmla="*/ 383508 h 497"/>
              <a:gd name="T90" fmla="*/ 363032 w 308"/>
              <a:gd name="T91" fmla="*/ 428737 h 497"/>
              <a:gd name="T92" fmla="*/ 371475 w 308"/>
              <a:gd name="T93" fmla="*/ 458890 h 497"/>
              <a:gd name="T94" fmla="*/ 277400 w 308"/>
              <a:gd name="T95" fmla="*/ 437218 h 497"/>
              <a:gd name="T96" fmla="*/ 45831 w 308"/>
              <a:gd name="T97" fmla="*/ 345817 h 497"/>
              <a:gd name="T98" fmla="*/ 33770 w 308"/>
              <a:gd name="T99" fmla="*/ 326971 h 497"/>
              <a:gd name="T100" fmla="*/ 20503 w 308"/>
              <a:gd name="T101" fmla="*/ 312837 h 4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8"/>
              <a:gd name="T154" fmla="*/ 0 h 497"/>
              <a:gd name="T155" fmla="*/ 308 w 308"/>
              <a:gd name="T156" fmla="*/ 497 h 4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8" h="497">
                <a:moveTo>
                  <a:pt x="9" y="328"/>
                </a:moveTo>
                <a:lnTo>
                  <a:pt x="9" y="326"/>
                </a:lnTo>
                <a:lnTo>
                  <a:pt x="9" y="324"/>
                </a:lnTo>
                <a:lnTo>
                  <a:pt x="11" y="321"/>
                </a:lnTo>
                <a:lnTo>
                  <a:pt x="13" y="319"/>
                </a:lnTo>
                <a:lnTo>
                  <a:pt x="15" y="317"/>
                </a:lnTo>
                <a:lnTo>
                  <a:pt x="19" y="315"/>
                </a:lnTo>
                <a:lnTo>
                  <a:pt x="21" y="311"/>
                </a:lnTo>
                <a:lnTo>
                  <a:pt x="23" y="309"/>
                </a:lnTo>
                <a:lnTo>
                  <a:pt x="25" y="297"/>
                </a:lnTo>
                <a:lnTo>
                  <a:pt x="28" y="286"/>
                </a:lnTo>
                <a:lnTo>
                  <a:pt x="30" y="282"/>
                </a:lnTo>
                <a:lnTo>
                  <a:pt x="32" y="280"/>
                </a:lnTo>
                <a:lnTo>
                  <a:pt x="36" y="276"/>
                </a:lnTo>
                <a:lnTo>
                  <a:pt x="36" y="265"/>
                </a:lnTo>
                <a:lnTo>
                  <a:pt x="36" y="255"/>
                </a:lnTo>
                <a:lnTo>
                  <a:pt x="32" y="251"/>
                </a:lnTo>
                <a:lnTo>
                  <a:pt x="30" y="248"/>
                </a:lnTo>
                <a:lnTo>
                  <a:pt x="28" y="246"/>
                </a:lnTo>
                <a:lnTo>
                  <a:pt x="25" y="225"/>
                </a:lnTo>
                <a:lnTo>
                  <a:pt x="23" y="203"/>
                </a:lnTo>
                <a:lnTo>
                  <a:pt x="21" y="200"/>
                </a:lnTo>
                <a:lnTo>
                  <a:pt x="19" y="198"/>
                </a:lnTo>
                <a:lnTo>
                  <a:pt x="19" y="188"/>
                </a:lnTo>
                <a:lnTo>
                  <a:pt x="19" y="179"/>
                </a:lnTo>
                <a:lnTo>
                  <a:pt x="21" y="177"/>
                </a:lnTo>
                <a:lnTo>
                  <a:pt x="23" y="175"/>
                </a:lnTo>
                <a:lnTo>
                  <a:pt x="26" y="167"/>
                </a:lnTo>
                <a:lnTo>
                  <a:pt x="26" y="150"/>
                </a:lnTo>
                <a:lnTo>
                  <a:pt x="26" y="132"/>
                </a:lnTo>
                <a:lnTo>
                  <a:pt x="23" y="125"/>
                </a:lnTo>
                <a:lnTo>
                  <a:pt x="21" y="123"/>
                </a:lnTo>
                <a:lnTo>
                  <a:pt x="19" y="121"/>
                </a:lnTo>
                <a:lnTo>
                  <a:pt x="15" y="119"/>
                </a:lnTo>
                <a:lnTo>
                  <a:pt x="13" y="115"/>
                </a:lnTo>
                <a:lnTo>
                  <a:pt x="11" y="113"/>
                </a:lnTo>
                <a:lnTo>
                  <a:pt x="9" y="111"/>
                </a:lnTo>
                <a:lnTo>
                  <a:pt x="5" y="94"/>
                </a:lnTo>
                <a:lnTo>
                  <a:pt x="3" y="77"/>
                </a:lnTo>
                <a:lnTo>
                  <a:pt x="2" y="75"/>
                </a:lnTo>
                <a:lnTo>
                  <a:pt x="0" y="73"/>
                </a:lnTo>
                <a:lnTo>
                  <a:pt x="0" y="67"/>
                </a:lnTo>
                <a:lnTo>
                  <a:pt x="0" y="63"/>
                </a:lnTo>
                <a:lnTo>
                  <a:pt x="2" y="60"/>
                </a:lnTo>
                <a:lnTo>
                  <a:pt x="3" y="58"/>
                </a:lnTo>
                <a:lnTo>
                  <a:pt x="11" y="56"/>
                </a:lnTo>
                <a:lnTo>
                  <a:pt x="19" y="54"/>
                </a:lnTo>
                <a:lnTo>
                  <a:pt x="21" y="50"/>
                </a:lnTo>
                <a:lnTo>
                  <a:pt x="23" y="48"/>
                </a:lnTo>
                <a:lnTo>
                  <a:pt x="25" y="46"/>
                </a:lnTo>
                <a:lnTo>
                  <a:pt x="28" y="42"/>
                </a:lnTo>
                <a:lnTo>
                  <a:pt x="30" y="40"/>
                </a:lnTo>
                <a:lnTo>
                  <a:pt x="32" y="38"/>
                </a:lnTo>
                <a:lnTo>
                  <a:pt x="36" y="37"/>
                </a:lnTo>
                <a:lnTo>
                  <a:pt x="38" y="35"/>
                </a:lnTo>
                <a:lnTo>
                  <a:pt x="40" y="31"/>
                </a:lnTo>
                <a:lnTo>
                  <a:pt x="42" y="29"/>
                </a:lnTo>
                <a:lnTo>
                  <a:pt x="44" y="17"/>
                </a:lnTo>
                <a:lnTo>
                  <a:pt x="48" y="4"/>
                </a:lnTo>
                <a:lnTo>
                  <a:pt x="49" y="2"/>
                </a:lnTo>
                <a:lnTo>
                  <a:pt x="51" y="0"/>
                </a:lnTo>
                <a:lnTo>
                  <a:pt x="55" y="0"/>
                </a:lnTo>
                <a:lnTo>
                  <a:pt x="57" y="0"/>
                </a:lnTo>
                <a:lnTo>
                  <a:pt x="61" y="0"/>
                </a:lnTo>
                <a:lnTo>
                  <a:pt x="67" y="0"/>
                </a:lnTo>
                <a:lnTo>
                  <a:pt x="80" y="4"/>
                </a:lnTo>
                <a:lnTo>
                  <a:pt x="96" y="10"/>
                </a:lnTo>
                <a:lnTo>
                  <a:pt x="99" y="10"/>
                </a:lnTo>
                <a:lnTo>
                  <a:pt x="105" y="10"/>
                </a:lnTo>
                <a:lnTo>
                  <a:pt x="120" y="10"/>
                </a:lnTo>
                <a:lnTo>
                  <a:pt x="134" y="10"/>
                </a:lnTo>
                <a:lnTo>
                  <a:pt x="140" y="14"/>
                </a:lnTo>
                <a:lnTo>
                  <a:pt x="143" y="19"/>
                </a:lnTo>
                <a:lnTo>
                  <a:pt x="143" y="23"/>
                </a:lnTo>
                <a:lnTo>
                  <a:pt x="143" y="29"/>
                </a:lnTo>
                <a:lnTo>
                  <a:pt x="134" y="33"/>
                </a:lnTo>
                <a:lnTo>
                  <a:pt x="124" y="38"/>
                </a:lnTo>
                <a:lnTo>
                  <a:pt x="115" y="38"/>
                </a:lnTo>
                <a:lnTo>
                  <a:pt x="105" y="38"/>
                </a:lnTo>
                <a:lnTo>
                  <a:pt x="109" y="60"/>
                </a:lnTo>
                <a:lnTo>
                  <a:pt x="113" y="79"/>
                </a:lnTo>
                <a:lnTo>
                  <a:pt x="124" y="83"/>
                </a:lnTo>
                <a:lnTo>
                  <a:pt x="134" y="86"/>
                </a:lnTo>
                <a:lnTo>
                  <a:pt x="140" y="92"/>
                </a:lnTo>
                <a:lnTo>
                  <a:pt x="143" y="96"/>
                </a:lnTo>
                <a:lnTo>
                  <a:pt x="153" y="102"/>
                </a:lnTo>
                <a:lnTo>
                  <a:pt x="163" y="106"/>
                </a:lnTo>
                <a:lnTo>
                  <a:pt x="168" y="111"/>
                </a:lnTo>
                <a:lnTo>
                  <a:pt x="172" y="115"/>
                </a:lnTo>
                <a:lnTo>
                  <a:pt x="182" y="121"/>
                </a:lnTo>
                <a:lnTo>
                  <a:pt x="191" y="125"/>
                </a:lnTo>
                <a:lnTo>
                  <a:pt x="201" y="131"/>
                </a:lnTo>
                <a:lnTo>
                  <a:pt x="213" y="134"/>
                </a:lnTo>
                <a:lnTo>
                  <a:pt x="213" y="140"/>
                </a:lnTo>
                <a:lnTo>
                  <a:pt x="213" y="146"/>
                </a:lnTo>
                <a:lnTo>
                  <a:pt x="207" y="150"/>
                </a:lnTo>
                <a:lnTo>
                  <a:pt x="201" y="154"/>
                </a:lnTo>
                <a:lnTo>
                  <a:pt x="191" y="157"/>
                </a:lnTo>
                <a:lnTo>
                  <a:pt x="180" y="161"/>
                </a:lnTo>
                <a:lnTo>
                  <a:pt x="176" y="177"/>
                </a:lnTo>
                <a:lnTo>
                  <a:pt x="174" y="190"/>
                </a:lnTo>
                <a:lnTo>
                  <a:pt x="174" y="203"/>
                </a:lnTo>
                <a:lnTo>
                  <a:pt x="176" y="217"/>
                </a:lnTo>
                <a:lnTo>
                  <a:pt x="180" y="228"/>
                </a:lnTo>
                <a:lnTo>
                  <a:pt x="188" y="240"/>
                </a:lnTo>
                <a:lnTo>
                  <a:pt x="199" y="250"/>
                </a:lnTo>
                <a:lnTo>
                  <a:pt x="213" y="261"/>
                </a:lnTo>
                <a:lnTo>
                  <a:pt x="216" y="261"/>
                </a:lnTo>
                <a:lnTo>
                  <a:pt x="222" y="261"/>
                </a:lnTo>
                <a:lnTo>
                  <a:pt x="226" y="265"/>
                </a:lnTo>
                <a:lnTo>
                  <a:pt x="230" y="271"/>
                </a:lnTo>
                <a:lnTo>
                  <a:pt x="236" y="274"/>
                </a:lnTo>
                <a:lnTo>
                  <a:pt x="241" y="280"/>
                </a:lnTo>
                <a:lnTo>
                  <a:pt x="251" y="286"/>
                </a:lnTo>
                <a:lnTo>
                  <a:pt x="261" y="290"/>
                </a:lnTo>
                <a:lnTo>
                  <a:pt x="261" y="296"/>
                </a:lnTo>
                <a:lnTo>
                  <a:pt x="261" y="299"/>
                </a:lnTo>
                <a:lnTo>
                  <a:pt x="251" y="303"/>
                </a:lnTo>
                <a:lnTo>
                  <a:pt x="241" y="309"/>
                </a:lnTo>
                <a:lnTo>
                  <a:pt x="234" y="313"/>
                </a:lnTo>
                <a:lnTo>
                  <a:pt x="228" y="317"/>
                </a:lnTo>
                <a:lnTo>
                  <a:pt x="230" y="332"/>
                </a:lnTo>
                <a:lnTo>
                  <a:pt x="230" y="347"/>
                </a:lnTo>
                <a:lnTo>
                  <a:pt x="230" y="361"/>
                </a:lnTo>
                <a:lnTo>
                  <a:pt x="230" y="378"/>
                </a:lnTo>
                <a:lnTo>
                  <a:pt x="239" y="378"/>
                </a:lnTo>
                <a:lnTo>
                  <a:pt x="251" y="378"/>
                </a:lnTo>
                <a:lnTo>
                  <a:pt x="255" y="378"/>
                </a:lnTo>
                <a:lnTo>
                  <a:pt x="261" y="378"/>
                </a:lnTo>
                <a:lnTo>
                  <a:pt x="264" y="382"/>
                </a:lnTo>
                <a:lnTo>
                  <a:pt x="270" y="386"/>
                </a:lnTo>
                <a:lnTo>
                  <a:pt x="280" y="391"/>
                </a:lnTo>
                <a:lnTo>
                  <a:pt x="289" y="395"/>
                </a:lnTo>
                <a:lnTo>
                  <a:pt x="293" y="401"/>
                </a:lnTo>
                <a:lnTo>
                  <a:pt x="299" y="407"/>
                </a:lnTo>
                <a:lnTo>
                  <a:pt x="299" y="416"/>
                </a:lnTo>
                <a:lnTo>
                  <a:pt x="299" y="426"/>
                </a:lnTo>
                <a:lnTo>
                  <a:pt x="301" y="455"/>
                </a:lnTo>
                <a:lnTo>
                  <a:pt x="301" y="472"/>
                </a:lnTo>
                <a:lnTo>
                  <a:pt x="305" y="480"/>
                </a:lnTo>
                <a:lnTo>
                  <a:pt x="308" y="487"/>
                </a:lnTo>
                <a:lnTo>
                  <a:pt x="301" y="493"/>
                </a:lnTo>
                <a:lnTo>
                  <a:pt x="293" y="497"/>
                </a:lnTo>
                <a:lnTo>
                  <a:pt x="230" y="464"/>
                </a:lnTo>
                <a:lnTo>
                  <a:pt x="167" y="432"/>
                </a:lnTo>
                <a:lnTo>
                  <a:pt x="101" y="399"/>
                </a:lnTo>
                <a:lnTo>
                  <a:pt x="38" y="367"/>
                </a:lnTo>
                <a:lnTo>
                  <a:pt x="38" y="357"/>
                </a:lnTo>
                <a:lnTo>
                  <a:pt x="38" y="347"/>
                </a:lnTo>
                <a:lnTo>
                  <a:pt x="28" y="347"/>
                </a:lnTo>
                <a:lnTo>
                  <a:pt x="19" y="347"/>
                </a:lnTo>
                <a:lnTo>
                  <a:pt x="19" y="338"/>
                </a:lnTo>
                <a:lnTo>
                  <a:pt x="17" y="332"/>
                </a:lnTo>
                <a:lnTo>
                  <a:pt x="15" y="328"/>
                </a:lnTo>
                <a:lnTo>
                  <a:pt x="9" y="328"/>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65" name="Freeform 158"/>
          <p:cNvSpPr>
            <a:spLocks/>
          </p:cNvSpPr>
          <p:nvPr/>
        </p:nvSpPr>
        <p:spPr bwMode="auto">
          <a:xfrm>
            <a:off x="7731125" y="1600200"/>
            <a:ext cx="630238" cy="900113"/>
          </a:xfrm>
          <a:custGeom>
            <a:avLst/>
            <a:gdLst>
              <a:gd name="T0" fmla="*/ 548137 w 522"/>
              <a:gd name="T1" fmla="*/ 872577 h 948"/>
              <a:gd name="T2" fmla="*/ 479318 w 522"/>
              <a:gd name="T3" fmla="*/ 797568 h 948"/>
              <a:gd name="T4" fmla="*/ 431024 w 522"/>
              <a:gd name="T5" fmla="*/ 670337 h 948"/>
              <a:gd name="T6" fmla="*/ 396011 w 522"/>
              <a:gd name="T7" fmla="*/ 573489 h 948"/>
              <a:gd name="T8" fmla="*/ 360998 w 522"/>
              <a:gd name="T9" fmla="*/ 522217 h 948"/>
              <a:gd name="T10" fmla="*/ 348924 w 522"/>
              <a:gd name="T11" fmla="*/ 416824 h 948"/>
              <a:gd name="T12" fmla="*/ 280105 w 522"/>
              <a:gd name="T13" fmla="*/ 358905 h 948"/>
              <a:gd name="T14" fmla="*/ 242677 w 522"/>
              <a:gd name="T15" fmla="*/ 317128 h 948"/>
              <a:gd name="T16" fmla="*/ 257166 w 522"/>
              <a:gd name="T17" fmla="*/ 265856 h 948"/>
              <a:gd name="T18" fmla="*/ 187139 w 522"/>
              <a:gd name="T19" fmla="*/ 283896 h 948"/>
              <a:gd name="T20" fmla="*/ 196798 w 522"/>
              <a:gd name="T21" fmla="*/ 358905 h 948"/>
              <a:gd name="T22" fmla="*/ 245092 w 522"/>
              <a:gd name="T23" fmla="*/ 380744 h 948"/>
              <a:gd name="T24" fmla="*/ 233019 w 522"/>
              <a:gd name="T25" fmla="*/ 413026 h 948"/>
              <a:gd name="T26" fmla="*/ 212494 w 522"/>
              <a:gd name="T27" fmla="*/ 402582 h 948"/>
              <a:gd name="T28" fmla="*/ 191969 w 522"/>
              <a:gd name="T29" fmla="*/ 376946 h 948"/>
              <a:gd name="T30" fmla="*/ 136431 w 522"/>
              <a:gd name="T31" fmla="*/ 355108 h 948"/>
              <a:gd name="T32" fmla="*/ 115906 w 522"/>
              <a:gd name="T33" fmla="*/ 335168 h 948"/>
              <a:gd name="T34" fmla="*/ 83307 w 522"/>
              <a:gd name="T35" fmla="*/ 319027 h 948"/>
              <a:gd name="T36" fmla="*/ 50709 w 522"/>
              <a:gd name="T37" fmla="*/ 301936 h 948"/>
              <a:gd name="T38" fmla="*/ 18110 w 522"/>
              <a:gd name="T39" fmla="*/ 269654 h 948"/>
              <a:gd name="T40" fmla="*/ 4829 w 522"/>
              <a:gd name="T41" fmla="*/ 247816 h 948"/>
              <a:gd name="T42" fmla="*/ 36221 w 522"/>
              <a:gd name="T43" fmla="*/ 232624 h 948"/>
              <a:gd name="T44" fmla="*/ 57953 w 522"/>
              <a:gd name="T45" fmla="*/ 196543 h 948"/>
              <a:gd name="T46" fmla="*/ 78478 w 522"/>
              <a:gd name="T47" fmla="*/ 182301 h 948"/>
              <a:gd name="T48" fmla="*/ 96588 w 522"/>
              <a:gd name="T49" fmla="*/ 165210 h 948"/>
              <a:gd name="T50" fmla="*/ 118320 w 522"/>
              <a:gd name="T51" fmla="*/ 149069 h 948"/>
              <a:gd name="T52" fmla="*/ 149711 w 522"/>
              <a:gd name="T53" fmla="*/ 132928 h 948"/>
              <a:gd name="T54" fmla="*/ 194383 w 522"/>
              <a:gd name="T55" fmla="*/ 121534 h 948"/>
              <a:gd name="T56" fmla="*/ 237848 w 522"/>
              <a:gd name="T57" fmla="*/ 138625 h 948"/>
              <a:gd name="T58" fmla="*/ 259580 w 522"/>
              <a:gd name="T59" fmla="*/ 163311 h 948"/>
              <a:gd name="T60" fmla="*/ 303045 w 522"/>
              <a:gd name="T61" fmla="*/ 150968 h 948"/>
              <a:gd name="T62" fmla="*/ 358583 w 522"/>
              <a:gd name="T63" fmla="*/ 134827 h 948"/>
              <a:gd name="T64" fmla="*/ 388767 w 522"/>
              <a:gd name="T65" fmla="*/ 111090 h 948"/>
              <a:gd name="T66" fmla="*/ 409292 w 522"/>
              <a:gd name="T67" fmla="*/ 39878 h 948"/>
              <a:gd name="T68" fmla="*/ 431024 w 522"/>
              <a:gd name="T69" fmla="*/ 4747 h 948"/>
              <a:gd name="T70" fmla="*/ 499843 w 522"/>
              <a:gd name="T71" fmla="*/ 117736 h 948"/>
              <a:gd name="T72" fmla="*/ 522783 w 522"/>
              <a:gd name="T73" fmla="*/ 202240 h 948"/>
              <a:gd name="T74" fmla="*/ 446720 w 522"/>
              <a:gd name="T75" fmla="*/ 258260 h 948"/>
              <a:gd name="T76" fmla="*/ 404462 w 522"/>
              <a:gd name="T77" fmla="*/ 389289 h 948"/>
              <a:gd name="T78" fmla="*/ 437061 w 522"/>
              <a:gd name="T79" fmla="*/ 464298 h 948"/>
              <a:gd name="T80" fmla="*/ 464830 w 522"/>
              <a:gd name="T81" fmla="*/ 486137 h 948"/>
              <a:gd name="T82" fmla="*/ 472074 w 522"/>
              <a:gd name="T83" fmla="*/ 504177 h 948"/>
              <a:gd name="T84" fmla="*/ 499843 w 522"/>
              <a:gd name="T85" fmla="*/ 531712 h 948"/>
              <a:gd name="T86" fmla="*/ 542100 w 522"/>
              <a:gd name="T87" fmla="*/ 564944 h 948"/>
              <a:gd name="T88" fmla="*/ 574699 w 522"/>
              <a:gd name="T89" fmla="*/ 595327 h 948"/>
              <a:gd name="T90" fmla="*/ 595224 w 522"/>
              <a:gd name="T91" fmla="*/ 573489 h 948"/>
              <a:gd name="T92" fmla="*/ 630237 w 522"/>
              <a:gd name="T93" fmla="*/ 561146 h 948"/>
              <a:gd name="T94" fmla="*/ 630237 w 522"/>
              <a:gd name="T95" fmla="*/ 589630 h 948"/>
              <a:gd name="T96" fmla="*/ 610919 w 522"/>
              <a:gd name="T97" fmla="*/ 624761 h 948"/>
              <a:gd name="T98" fmla="*/ 590394 w 522"/>
              <a:gd name="T99" fmla="*/ 640903 h 948"/>
              <a:gd name="T100" fmla="*/ 565040 w 522"/>
              <a:gd name="T101" fmla="*/ 670337 h 948"/>
              <a:gd name="T102" fmla="*/ 585565 w 522"/>
              <a:gd name="T103" fmla="*/ 714013 h 948"/>
              <a:gd name="T104" fmla="*/ 587980 w 522"/>
              <a:gd name="T105" fmla="*/ 763386 h 948"/>
              <a:gd name="T106" fmla="*/ 597638 w 522"/>
              <a:gd name="T107" fmla="*/ 815608 h 948"/>
              <a:gd name="T108" fmla="*/ 600053 w 522"/>
              <a:gd name="T109" fmla="*/ 863082 h 948"/>
              <a:gd name="T110" fmla="*/ 578321 w 522"/>
              <a:gd name="T111" fmla="*/ 898213 h 9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22"/>
              <a:gd name="T169" fmla="*/ 0 h 948"/>
              <a:gd name="T170" fmla="*/ 522 w 522"/>
              <a:gd name="T171" fmla="*/ 948 h 94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22" h="948">
                <a:moveTo>
                  <a:pt x="474" y="948"/>
                </a:moveTo>
                <a:lnTo>
                  <a:pt x="472" y="942"/>
                </a:lnTo>
                <a:lnTo>
                  <a:pt x="470" y="940"/>
                </a:lnTo>
                <a:lnTo>
                  <a:pt x="464" y="938"/>
                </a:lnTo>
                <a:lnTo>
                  <a:pt x="454" y="938"/>
                </a:lnTo>
                <a:lnTo>
                  <a:pt x="454" y="928"/>
                </a:lnTo>
                <a:lnTo>
                  <a:pt x="454" y="919"/>
                </a:lnTo>
                <a:lnTo>
                  <a:pt x="429" y="915"/>
                </a:lnTo>
                <a:lnTo>
                  <a:pt x="405" y="909"/>
                </a:lnTo>
                <a:lnTo>
                  <a:pt x="401" y="886"/>
                </a:lnTo>
                <a:lnTo>
                  <a:pt x="395" y="861"/>
                </a:lnTo>
                <a:lnTo>
                  <a:pt x="395" y="855"/>
                </a:lnTo>
                <a:lnTo>
                  <a:pt x="395" y="852"/>
                </a:lnTo>
                <a:lnTo>
                  <a:pt x="397" y="840"/>
                </a:lnTo>
                <a:lnTo>
                  <a:pt x="397" y="829"/>
                </a:lnTo>
                <a:lnTo>
                  <a:pt x="381" y="827"/>
                </a:lnTo>
                <a:lnTo>
                  <a:pt x="366" y="823"/>
                </a:lnTo>
                <a:lnTo>
                  <a:pt x="364" y="794"/>
                </a:lnTo>
                <a:lnTo>
                  <a:pt x="362" y="763"/>
                </a:lnTo>
                <a:lnTo>
                  <a:pt x="358" y="735"/>
                </a:lnTo>
                <a:lnTo>
                  <a:pt x="357" y="706"/>
                </a:lnTo>
                <a:lnTo>
                  <a:pt x="353" y="687"/>
                </a:lnTo>
                <a:lnTo>
                  <a:pt x="347" y="667"/>
                </a:lnTo>
                <a:lnTo>
                  <a:pt x="341" y="658"/>
                </a:lnTo>
                <a:lnTo>
                  <a:pt x="337" y="648"/>
                </a:lnTo>
                <a:lnTo>
                  <a:pt x="332" y="629"/>
                </a:lnTo>
                <a:lnTo>
                  <a:pt x="328" y="610"/>
                </a:lnTo>
                <a:lnTo>
                  <a:pt x="328" y="604"/>
                </a:lnTo>
                <a:lnTo>
                  <a:pt x="328" y="600"/>
                </a:lnTo>
                <a:lnTo>
                  <a:pt x="324" y="595"/>
                </a:lnTo>
                <a:lnTo>
                  <a:pt x="318" y="591"/>
                </a:lnTo>
                <a:lnTo>
                  <a:pt x="312" y="581"/>
                </a:lnTo>
                <a:lnTo>
                  <a:pt x="309" y="572"/>
                </a:lnTo>
                <a:lnTo>
                  <a:pt x="303" y="560"/>
                </a:lnTo>
                <a:lnTo>
                  <a:pt x="299" y="550"/>
                </a:lnTo>
                <a:lnTo>
                  <a:pt x="293" y="537"/>
                </a:lnTo>
                <a:lnTo>
                  <a:pt x="289" y="522"/>
                </a:lnTo>
                <a:lnTo>
                  <a:pt x="289" y="502"/>
                </a:lnTo>
                <a:lnTo>
                  <a:pt x="289" y="483"/>
                </a:lnTo>
                <a:lnTo>
                  <a:pt x="289" y="464"/>
                </a:lnTo>
                <a:lnTo>
                  <a:pt x="289" y="445"/>
                </a:lnTo>
                <a:lnTo>
                  <a:pt x="289" y="439"/>
                </a:lnTo>
                <a:lnTo>
                  <a:pt x="289" y="435"/>
                </a:lnTo>
                <a:lnTo>
                  <a:pt x="289" y="416"/>
                </a:lnTo>
                <a:lnTo>
                  <a:pt x="289" y="397"/>
                </a:lnTo>
                <a:lnTo>
                  <a:pt x="274" y="391"/>
                </a:lnTo>
                <a:lnTo>
                  <a:pt x="261" y="387"/>
                </a:lnTo>
                <a:lnTo>
                  <a:pt x="245" y="382"/>
                </a:lnTo>
                <a:lnTo>
                  <a:pt x="232" y="378"/>
                </a:lnTo>
                <a:lnTo>
                  <a:pt x="228" y="366"/>
                </a:lnTo>
                <a:lnTo>
                  <a:pt x="224" y="355"/>
                </a:lnTo>
                <a:lnTo>
                  <a:pt x="213" y="353"/>
                </a:lnTo>
                <a:lnTo>
                  <a:pt x="201" y="349"/>
                </a:lnTo>
                <a:lnTo>
                  <a:pt x="201" y="343"/>
                </a:lnTo>
                <a:lnTo>
                  <a:pt x="201" y="339"/>
                </a:lnTo>
                <a:lnTo>
                  <a:pt x="201" y="334"/>
                </a:lnTo>
                <a:lnTo>
                  <a:pt x="201" y="330"/>
                </a:lnTo>
                <a:lnTo>
                  <a:pt x="201" y="324"/>
                </a:lnTo>
                <a:lnTo>
                  <a:pt x="201" y="318"/>
                </a:lnTo>
                <a:lnTo>
                  <a:pt x="207" y="309"/>
                </a:lnTo>
                <a:lnTo>
                  <a:pt x="213" y="299"/>
                </a:lnTo>
                <a:lnTo>
                  <a:pt x="213" y="289"/>
                </a:lnTo>
                <a:lnTo>
                  <a:pt x="213" y="280"/>
                </a:lnTo>
                <a:lnTo>
                  <a:pt x="199" y="278"/>
                </a:lnTo>
                <a:lnTo>
                  <a:pt x="190" y="278"/>
                </a:lnTo>
                <a:lnTo>
                  <a:pt x="180" y="280"/>
                </a:lnTo>
                <a:lnTo>
                  <a:pt x="172" y="284"/>
                </a:lnTo>
                <a:lnTo>
                  <a:pt x="165" y="288"/>
                </a:lnTo>
                <a:lnTo>
                  <a:pt x="159" y="291"/>
                </a:lnTo>
                <a:lnTo>
                  <a:pt x="155" y="299"/>
                </a:lnTo>
                <a:lnTo>
                  <a:pt x="151" y="305"/>
                </a:lnTo>
                <a:lnTo>
                  <a:pt x="145" y="322"/>
                </a:lnTo>
                <a:lnTo>
                  <a:pt x="144" y="339"/>
                </a:lnTo>
                <a:lnTo>
                  <a:pt x="144" y="359"/>
                </a:lnTo>
                <a:lnTo>
                  <a:pt x="144" y="378"/>
                </a:lnTo>
                <a:lnTo>
                  <a:pt x="153" y="378"/>
                </a:lnTo>
                <a:lnTo>
                  <a:pt x="163" y="378"/>
                </a:lnTo>
                <a:lnTo>
                  <a:pt x="169" y="378"/>
                </a:lnTo>
                <a:lnTo>
                  <a:pt x="172" y="378"/>
                </a:lnTo>
                <a:lnTo>
                  <a:pt x="178" y="382"/>
                </a:lnTo>
                <a:lnTo>
                  <a:pt x="184" y="387"/>
                </a:lnTo>
                <a:lnTo>
                  <a:pt x="188" y="391"/>
                </a:lnTo>
                <a:lnTo>
                  <a:pt x="193" y="397"/>
                </a:lnTo>
                <a:lnTo>
                  <a:pt x="203" y="401"/>
                </a:lnTo>
                <a:lnTo>
                  <a:pt x="213" y="406"/>
                </a:lnTo>
                <a:lnTo>
                  <a:pt x="213" y="410"/>
                </a:lnTo>
                <a:lnTo>
                  <a:pt x="213" y="416"/>
                </a:lnTo>
                <a:lnTo>
                  <a:pt x="203" y="416"/>
                </a:lnTo>
                <a:lnTo>
                  <a:pt x="193" y="416"/>
                </a:lnTo>
                <a:lnTo>
                  <a:pt x="193" y="426"/>
                </a:lnTo>
                <a:lnTo>
                  <a:pt x="193" y="435"/>
                </a:lnTo>
                <a:lnTo>
                  <a:pt x="190" y="435"/>
                </a:lnTo>
                <a:lnTo>
                  <a:pt x="188" y="435"/>
                </a:lnTo>
                <a:lnTo>
                  <a:pt x="186" y="433"/>
                </a:lnTo>
                <a:lnTo>
                  <a:pt x="184" y="431"/>
                </a:lnTo>
                <a:lnTo>
                  <a:pt x="180" y="428"/>
                </a:lnTo>
                <a:lnTo>
                  <a:pt x="178" y="426"/>
                </a:lnTo>
                <a:lnTo>
                  <a:pt x="176" y="424"/>
                </a:lnTo>
                <a:lnTo>
                  <a:pt x="172" y="422"/>
                </a:lnTo>
                <a:lnTo>
                  <a:pt x="170" y="414"/>
                </a:lnTo>
                <a:lnTo>
                  <a:pt x="169" y="406"/>
                </a:lnTo>
                <a:lnTo>
                  <a:pt x="167" y="405"/>
                </a:lnTo>
                <a:lnTo>
                  <a:pt x="163" y="401"/>
                </a:lnTo>
                <a:lnTo>
                  <a:pt x="161" y="399"/>
                </a:lnTo>
                <a:lnTo>
                  <a:pt x="159" y="397"/>
                </a:lnTo>
                <a:lnTo>
                  <a:pt x="157" y="395"/>
                </a:lnTo>
                <a:lnTo>
                  <a:pt x="153" y="391"/>
                </a:lnTo>
                <a:lnTo>
                  <a:pt x="136" y="389"/>
                </a:lnTo>
                <a:lnTo>
                  <a:pt x="121" y="387"/>
                </a:lnTo>
                <a:lnTo>
                  <a:pt x="117" y="385"/>
                </a:lnTo>
                <a:lnTo>
                  <a:pt x="115" y="382"/>
                </a:lnTo>
                <a:lnTo>
                  <a:pt x="113" y="374"/>
                </a:lnTo>
                <a:lnTo>
                  <a:pt x="111" y="368"/>
                </a:lnTo>
                <a:lnTo>
                  <a:pt x="107" y="364"/>
                </a:lnTo>
                <a:lnTo>
                  <a:pt x="105" y="362"/>
                </a:lnTo>
                <a:lnTo>
                  <a:pt x="103" y="360"/>
                </a:lnTo>
                <a:lnTo>
                  <a:pt x="101" y="359"/>
                </a:lnTo>
                <a:lnTo>
                  <a:pt x="98" y="355"/>
                </a:lnTo>
                <a:lnTo>
                  <a:pt x="96" y="353"/>
                </a:lnTo>
                <a:lnTo>
                  <a:pt x="94" y="351"/>
                </a:lnTo>
                <a:lnTo>
                  <a:pt x="90" y="349"/>
                </a:lnTo>
                <a:lnTo>
                  <a:pt x="88" y="345"/>
                </a:lnTo>
                <a:lnTo>
                  <a:pt x="86" y="343"/>
                </a:lnTo>
                <a:lnTo>
                  <a:pt x="78" y="341"/>
                </a:lnTo>
                <a:lnTo>
                  <a:pt x="73" y="339"/>
                </a:lnTo>
                <a:lnTo>
                  <a:pt x="69" y="336"/>
                </a:lnTo>
                <a:lnTo>
                  <a:pt x="67" y="334"/>
                </a:lnTo>
                <a:lnTo>
                  <a:pt x="59" y="332"/>
                </a:lnTo>
                <a:lnTo>
                  <a:pt x="51" y="330"/>
                </a:lnTo>
                <a:lnTo>
                  <a:pt x="50" y="326"/>
                </a:lnTo>
                <a:lnTo>
                  <a:pt x="48" y="324"/>
                </a:lnTo>
                <a:lnTo>
                  <a:pt x="46" y="322"/>
                </a:lnTo>
                <a:lnTo>
                  <a:pt x="42" y="318"/>
                </a:lnTo>
                <a:lnTo>
                  <a:pt x="40" y="316"/>
                </a:lnTo>
                <a:lnTo>
                  <a:pt x="38" y="314"/>
                </a:lnTo>
                <a:lnTo>
                  <a:pt x="36" y="303"/>
                </a:lnTo>
                <a:lnTo>
                  <a:pt x="32" y="289"/>
                </a:lnTo>
                <a:lnTo>
                  <a:pt x="30" y="288"/>
                </a:lnTo>
                <a:lnTo>
                  <a:pt x="28" y="286"/>
                </a:lnTo>
                <a:lnTo>
                  <a:pt x="15" y="284"/>
                </a:lnTo>
                <a:lnTo>
                  <a:pt x="4" y="280"/>
                </a:lnTo>
                <a:lnTo>
                  <a:pt x="2" y="278"/>
                </a:lnTo>
                <a:lnTo>
                  <a:pt x="0" y="276"/>
                </a:lnTo>
                <a:lnTo>
                  <a:pt x="0" y="270"/>
                </a:lnTo>
                <a:lnTo>
                  <a:pt x="0" y="266"/>
                </a:lnTo>
                <a:lnTo>
                  <a:pt x="2" y="263"/>
                </a:lnTo>
                <a:lnTo>
                  <a:pt x="4" y="261"/>
                </a:lnTo>
                <a:lnTo>
                  <a:pt x="7" y="259"/>
                </a:lnTo>
                <a:lnTo>
                  <a:pt x="9" y="257"/>
                </a:lnTo>
                <a:lnTo>
                  <a:pt x="11" y="253"/>
                </a:lnTo>
                <a:lnTo>
                  <a:pt x="13" y="251"/>
                </a:lnTo>
                <a:lnTo>
                  <a:pt x="21" y="249"/>
                </a:lnTo>
                <a:lnTo>
                  <a:pt x="28" y="247"/>
                </a:lnTo>
                <a:lnTo>
                  <a:pt x="30" y="245"/>
                </a:lnTo>
                <a:lnTo>
                  <a:pt x="32" y="241"/>
                </a:lnTo>
                <a:lnTo>
                  <a:pt x="36" y="230"/>
                </a:lnTo>
                <a:lnTo>
                  <a:pt x="38" y="218"/>
                </a:lnTo>
                <a:lnTo>
                  <a:pt x="40" y="215"/>
                </a:lnTo>
                <a:lnTo>
                  <a:pt x="42" y="213"/>
                </a:lnTo>
                <a:lnTo>
                  <a:pt x="46" y="211"/>
                </a:lnTo>
                <a:lnTo>
                  <a:pt x="48" y="207"/>
                </a:lnTo>
                <a:lnTo>
                  <a:pt x="50" y="205"/>
                </a:lnTo>
                <a:lnTo>
                  <a:pt x="51" y="203"/>
                </a:lnTo>
                <a:lnTo>
                  <a:pt x="53" y="201"/>
                </a:lnTo>
                <a:lnTo>
                  <a:pt x="57" y="199"/>
                </a:lnTo>
                <a:lnTo>
                  <a:pt x="59" y="195"/>
                </a:lnTo>
                <a:lnTo>
                  <a:pt x="61" y="194"/>
                </a:lnTo>
                <a:lnTo>
                  <a:pt x="65" y="192"/>
                </a:lnTo>
                <a:lnTo>
                  <a:pt x="67" y="190"/>
                </a:lnTo>
                <a:lnTo>
                  <a:pt x="69" y="186"/>
                </a:lnTo>
                <a:lnTo>
                  <a:pt x="73" y="184"/>
                </a:lnTo>
                <a:lnTo>
                  <a:pt x="75" y="182"/>
                </a:lnTo>
                <a:lnTo>
                  <a:pt x="76" y="178"/>
                </a:lnTo>
                <a:lnTo>
                  <a:pt x="78" y="176"/>
                </a:lnTo>
                <a:lnTo>
                  <a:pt x="80" y="174"/>
                </a:lnTo>
                <a:lnTo>
                  <a:pt x="84" y="172"/>
                </a:lnTo>
                <a:lnTo>
                  <a:pt x="86" y="169"/>
                </a:lnTo>
                <a:lnTo>
                  <a:pt x="88" y="167"/>
                </a:lnTo>
                <a:lnTo>
                  <a:pt x="90" y="165"/>
                </a:lnTo>
                <a:lnTo>
                  <a:pt x="94" y="163"/>
                </a:lnTo>
                <a:lnTo>
                  <a:pt x="96" y="159"/>
                </a:lnTo>
                <a:lnTo>
                  <a:pt x="98" y="157"/>
                </a:lnTo>
                <a:lnTo>
                  <a:pt x="101" y="155"/>
                </a:lnTo>
                <a:lnTo>
                  <a:pt x="103" y="153"/>
                </a:lnTo>
                <a:lnTo>
                  <a:pt x="105" y="149"/>
                </a:lnTo>
                <a:lnTo>
                  <a:pt x="107" y="147"/>
                </a:lnTo>
                <a:lnTo>
                  <a:pt x="111" y="146"/>
                </a:lnTo>
                <a:lnTo>
                  <a:pt x="117" y="142"/>
                </a:lnTo>
                <a:lnTo>
                  <a:pt x="124" y="140"/>
                </a:lnTo>
                <a:lnTo>
                  <a:pt x="126" y="138"/>
                </a:lnTo>
                <a:lnTo>
                  <a:pt x="130" y="136"/>
                </a:lnTo>
                <a:lnTo>
                  <a:pt x="142" y="132"/>
                </a:lnTo>
                <a:lnTo>
                  <a:pt x="153" y="130"/>
                </a:lnTo>
                <a:lnTo>
                  <a:pt x="157" y="128"/>
                </a:lnTo>
                <a:lnTo>
                  <a:pt x="159" y="126"/>
                </a:lnTo>
                <a:lnTo>
                  <a:pt x="161" y="128"/>
                </a:lnTo>
                <a:lnTo>
                  <a:pt x="163" y="130"/>
                </a:lnTo>
                <a:lnTo>
                  <a:pt x="170" y="132"/>
                </a:lnTo>
                <a:lnTo>
                  <a:pt x="178" y="136"/>
                </a:lnTo>
                <a:lnTo>
                  <a:pt x="180" y="138"/>
                </a:lnTo>
                <a:lnTo>
                  <a:pt x="184" y="140"/>
                </a:lnTo>
                <a:lnTo>
                  <a:pt x="190" y="142"/>
                </a:lnTo>
                <a:lnTo>
                  <a:pt x="197" y="146"/>
                </a:lnTo>
                <a:lnTo>
                  <a:pt x="199" y="147"/>
                </a:lnTo>
                <a:lnTo>
                  <a:pt x="201" y="149"/>
                </a:lnTo>
                <a:lnTo>
                  <a:pt x="205" y="157"/>
                </a:lnTo>
                <a:lnTo>
                  <a:pt x="207" y="165"/>
                </a:lnTo>
                <a:lnTo>
                  <a:pt x="209" y="167"/>
                </a:lnTo>
                <a:lnTo>
                  <a:pt x="213" y="169"/>
                </a:lnTo>
                <a:lnTo>
                  <a:pt x="215" y="172"/>
                </a:lnTo>
                <a:lnTo>
                  <a:pt x="222" y="172"/>
                </a:lnTo>
                <a:lnTo>
                  <a:pt x="228" y="172"/>
                </a:lnTo>
                <a:lnTo>
                  <a:pt x="232" y="169"/>
                </a:lnTo>
                <a:lnTo>
                  <a:pt x="234" y="167"/>
                </a:lnTo>
                <a:lnTo>
                  <a:pt x="236" y="165"/>
                </a:lnTo>
                <a:lnTo>
                  <a:pt x="243" y="163"/>
                </a:lnTo>
                <a:lnTo>
                  <a:pt x="251" y="159"/>
                </a:lnTo>
                <a:lnTo>
                  <a:pt x="253" y="157"/>
                </a:lnTo>
                <a:lnTo>
                  <a:pt x="255" y="155"/>
                </a:lnTo>
                <a:lnTo>
                  <a:pt x="268" y="153"/>
                </a:lnTo>
                <a:lnTo>
                  <a:pt x="280" y="149"/>
                </a:lnTo>
                <a:lnTo>
                  <a:pt x="282" y="147"/>
                </a:lnTo>
                <a:lnTo>
                  <a:pt x="284" y="146"/>
                </a:lnTo>
                <a:lnTo>
                  <a:pt x="297" y="142"/>
                </a:lnTo>
                <a:lnTo>
                  <a:pt x="309" y="140"/>
                </a:lnTo>
                <a:lnTo>
                  <a:pt x="311" y="138"/>
                </a:lnTo>
                <a:lnTo>
                  <a:pt x="312" y="136"/>
                </a:lnTo>
                <a:lnTo>
                  <a:pt x="316" y="128"/>
                </a:lnTo>
                <a:lnTo>
                  <a:pt x="318" y="121"/>
                </a:lnTo>
                <a:lnTo>
                  <a:pt x="320" y="119"/>
                </a:lnTo>
                <a:lnTo>
                  <a:pt x="322" y="117"/>
                </a:lnTo>
                <a:lnTo>
                  <a:pt x="326" y="99"/>
                </a:lnTo>
                <a:lnTo>
                  <a:pt x="328" y="82"/>
                </a:lnTo>
                <a:lnTo>
                  <a:pt x="330" y="80"/>
                </a:lnTo>
                <a:lnTo>
                  <a:pt x="334" y="78"/>
                </a:lnTo>
                <a:lnTo>
                  <a:pt x="335" y="61"/>
                </a:lnTo>
                <a:lnTo>
                  <a:pt x="337" y="44"/>
                </a:lnTo>
                <a:lnTo>
                  <a:pt x="339" y="42"/>
                </a:lnTo>
                <a:lnTo>
                  <a:pt x="343" y="38"/>
                </a:lnTo>
                <a:lnTo>
                  <a:pt x="345" y="23"/>
                </a:lnTo>
                <a:lnTo>
                  <a:pt x="347" y="5"/>
                </a:lnTo>
                <a:lnTo>
                  <a:pt x="349" y="2"/>
                </a:lnTo>
                <a:lnTo>
                  <a:pt x="353" y="0"/>
                </a:lnTo>
                <a:lnTo>
                  <a:pt x="355" y="2"/>
                </a:lnTo>
                <a:lnTo>
                  <a:pt x="357" y="5"/>
                </a:lnTo>
                <a:lnTo>
                  <a:pt x="366" y="7"/>
                </a:lnTo>
                <a:lnTo>
                  <a:pt x="376" y="9"/>
                </a:lnTo>
                <a:lnTo>
                  <a:pt x="380" y="30"/>
                </a:lnTo>
                <a:lnTo>
                  <a:pt x="385" y="53"/>
                </a:lnTo>
                <a:lnTo>
                  <a:pt x="393" y="78"/>
                </a:lnTo>
                <a:lnTo>
                  <a:pt x="403" y="101"/>
                </a:lnTo>
                <a:lnTo>
                  <a:pt x="414" y="124"/>
                </a:lnTo>
                <a:lnTo>
                  <a:pt x="428" y="147"/>
                </a:lnTo>
                <a:lnTo>
                  <a:pt x="441" y="167"/>
                </a:lnTo>
                <a:lnTo>
                  <a:pt x="454" y="184"/>
                </a:lnTo>
                <a:lnTo>
                  <a:pt x="449" y="199"/>
                </a:lnTo>
                <a:lnTo>
                  <a:pt x="445" y="213"/>
                </a:lnTo>
                <a:lnTo>
                  <a:pt x="439" y="213"/>
                </a:lnTo>
                <a:lnTo>
                  <a:pt x="433" y="213"/>
                </a:lnTo>
                <a:lnTo>
                  <a:pt x="431" y="209"/>
                </a:lnTo>
                <a:lnTo>
                  <a:pt x="428" y="205"/>
                </a:lnTo>
                <a:lnTo>
                  <a:pt x="414" y="215"/>
                </a:lnTo>
                <a:lnTo>
                  <a:pt x="403" y="226"/>
                </a:lnTo>
                <a:lnTo>
                  <a:pt x="391" y="240"/>
                </a:lnTo>
                <a:lnTo>
                  <a:pt x="380" y="255"/>
                </a:lnTo>
                <a:lnTo>
                  <a:pt x="370" y="272"/>
                </a:lnTo>
                <a:lnTo>
                  <a:pt x="362" y="289"/>
                </a:lnTo>
                <a:lnTo>
                  <a:pt x="355" y="309"/>
                </a:lnTo>
                <a:lnTo>
                  <a:pt x="349" y="330"/>
                </a:lnTo>
                <a:lnTo>
                  <a:pt x="343" y="349"/>
                </a:lnTo>
                <a:lnTo>
                  <a:pt x="339" y="370"/>
                </a:lnTo>
                <a:lnTo>
                  <a:pt x="337" y="391"/>
                </a:lnTo>
                <a:lnTo>
                  <a:pt x="335" y="410"/>
                </a:lnTo>
                <a:lnTo>
                  <a:pt x="334" y="431"/>
                </a:lnTo>
                <a:lnTo>
                  <a:pt x="334" y="451"/>
                </a:lnTo>
                <a:lnTo>
                  <a:pt x="335" y="468"/>
                </a:lnTo>
                <a:lnTo>
                  <a:pt x="337" y="483"/>
                </a:lnTo>
                <a:lnTo>
                  <a:pt x="347" y="483"/>
                </a:lnTo>
                <a:lnTo>
                  <a:pt x="357" y="483"/>
                </a:lnTo>
                <a:lnTo>
                  <a:pt x="362" y="489"/>
                </a:lnTo>
                <a:lnTo>
                  <a:pt x="366" y="493"/>
                </a:lnTo>
                <a:lnTo>
                  <a:pt x="372" y="493"/>
                </a:lnTo>
                <a:lnTo>
                  <a:pt x="376" y="493"/>
                </a:lnTo>
                <a:lnTo>
                  <a:pt x="381" y="499"/>
                </a:lnTo>
                <a:lnTo>
                  <a:pt x="385" y="502"/>
                </a:lnTo>
                <a:lnTo>
                  <a:pt x="385" y="508"/>
                </a:lnTo>
                <a:lnTo>
                  <a:pt x="385" y="512"/>
                </a:lnTo>
                <a:lnTo>
                  <a:pt x="380" y="512"/>
                </a:lnTo>
                <a:lnTo>
                  <a:pt x="378" y="516"/>
                </a:lnTo>
                <a:lnTo>
                  <a:pt x="376" y="522"/>
                </a:lnTo>
                <a:lnTo>
                  <a:pt x="376" y="531"/>
                </a:lnTo>
                <a:lnTo>
                  <a:pt x="381" y="531"/>
                </a:lnTo>
                <a:lnTo>
                  <a:pt x="385" y="531"/>
                </a:lnTo>
                <a:lnTo>
                  <a:pt x="391" y="531"/>
                </a:lnTo>
                <a:lnTo>
                  <a:pt x="395" y="531"/>
                </a:lnTo>
                <a:lnTo>
                  <a:pt x="401" y="537"/>
                </a:lnTo>
                <a:lnTo>
                  <a:pt x="405" y="543"/>
                </a:lnTo>
                <a:lnTo>
                  <a:pt x="405" y="547"/>
                </a:lnTo>
                <a:lnTo>
                  <a:pt x="405" y="550"/>
                </a:lnTo>
                <a:lnTo>
                  <a:pt x="410" y="556"/>
                </a:lnTo>
                <a:lnTo>
                  <a:pt x="414" y="560"/>
                </a:lnTo>
                <a:lnTo>
                  <a:pt x="420" y="566"/>
                </a:lnTo>
                <a:lnTo>
                  <a:pt x="426" y="572"/>
                </a:lnTo>
                <a:lnTo>
                  <a:pt x="429" y="575"/>
                </a:lnTo>
                <a:lnTo>
                  <a:pt x="433" y="581"/>
                </a:lnTo>
                <a:lnTo>
                  <a:pt x="439" y="585"/>
                </a:lnTo>
                <a:lnTo>
                  <a:pt x="445" y="591"/>
                </a:lnTo>
                <a:lnTo>
                  <a:pt x="449" y="595"/>
                </a:lnTo>
                <a:lnTo>
                  <a:pt x="454" y="600"/>
                </a:lnTo>
                <a:lnTo>
                  <a:pt x="458" y="604"/>
                </a:lnTo>
                <a:lnTo>
                  <a:pt x="464" y="610"/>
                </a:lnTo>
                <a:lnTo>
                  <a:pt x="468" y="614"/>
                </a:lnTo>
                <a:lnTo>
                  <a:pt x="474" y="619"/>
                </a:lnTo>
                <a:lnTo>
                  <a:pt x="474" y="625"/>
                </a:lnTo>
                <a:lnTo>
                  <a:pt x="476" y="627"/>
                </a:lnTo>
                <a:lnTo>
                  <a:pt x="481" y="629"/>
                </a:lnTo>
                <a:lnTo>
                  <a:pt x="493" y="629"/>
                </a:lnTo>
                <a:lnTo>
                  <a:pt x="493" y="623"/>
                </a:lnTo>
                <a:lnTo>
                  <a:pt x="493" y="619"/>
                </a:lnTo>
                <a:lnTo>
                  <a:pt x="493" y="614"/>
                </a:lnTo>
                <a:lnTo>
                  <a:pt x="493" y="610"/>
                </a:lnTo>
                <a:lnTo>
                  <a:pt x="493" y="604"/>
                </a:lnTo>
                <a:lnTo>
                  <a:pt x="493" y="600"/>
                </a:lnTo>
                <a:lnTo>
                  <a:pt x="493" y="595"/>
                </a:lnTo>
                <a:lnTo>
                  <a:pt x="493" y="591"/>
                </a:lnTo>
                <a:lnTo>
                  <a:pt x="497" y="591"/>
                </a:lnTo>
                <a:lnTo>
                  <a:pt x="502" y="591"/>
                </a:lnTo>
                <a:lnTo>
                  <a:pt x="512" y="591"/>
                </a:lnTo>
                <a:lnTo>
                  <a:pt x="522" y="591"/>
                </a:lnTo>
                <a:lnTo>
                  <a:pt x="522" y="595"/>
                </a:lnTo>
                <a:lnTo>
                  <a:pt x="522" y="600"/>
                </a:lnTo>
                <a:lnTo>
                  <a:pt x="522" y="604"/>
                </a:lnTo>
                <a:lnTo>
                  <a:pt x="522" y="610"/>
                </a:lnTo>
                <a:lnTo>
                  <a:pt x="522" y="614"/>
                </a:lnTo>
                <a:lnTo>
                  <a:pt x="522" y="619"/>
                </a:lnTo>
                <a:lnTo>
                  <a:pt x="522" y="621"/>
                </a:lnTo>
                <a:lnTo>
                  <a:pt x="522" y="623"/>
                </a:lnTo>
                <a:lnTo>
                  <a:pt x="518" y="627"/>
                </a:lnTo>
                <a:lnTo>
                  <a:pt x="516" y="629"/>
                </a:lnTo>
                <a:lnTo>
                  <a:pt x="514" y="641"/>
                </a:lnTo>
                <a:lnTo>
                  <a:pt x="512" y="654"/>
                </a:lnTo>
                <a:lnTo>
                  <a:pt x="510" y="656"/>
                </a:lnTo>
                <a:lnTo>
                  <a:pt x="506" y="658"/>
                </a:lnTo>
                <a:lnTo>
                  <a:pt x="504" y="660"/>
                </a:lnTo>
                <a:lnTo>
                  <a:pt x="502" y="664"/>
                </a:lnTo>
                <a:lnTo>
                  <a:pt x="499" y="666"/>
                </a:lnTo>
                <a:lnTo>
                  <a:pt x="497" y="667"/>
                </a:lnTo>
                <a:lnTo>
                  <a:pt x="495" y="669"/>
                </a:lnTo>
                <a:lnTo>
                  <a:pt x="493" y="671"/>
                </a:lnTo>
                <a:lnTo>
                  <a:pt x="489" y="675"/>
                </a:lnTo>
                <a:lnTo>
                  <a:pt x="487" y="677"/>
                </a:lnTo>
                <a:lnTo>
                  <a:pt x="479" y="679"/>
                </a:lnTo>
                <a:lnTo>
                  <a:pt x="474" y="683"/>
                </a:lnTo>
                <a:lnTo>
                  <a:pt x="470" y="685"/>
                </a:lnTo>
                <a:lnTo>
                  <a:pt x="468" y="687"/>
                </a:lnTo>
                <a:lnTo>
                  <a:pt x="468" y="696"/>
                </a:lnTo>
                <a:lnTo>
                  <a:pt x="468" y="706"/>
                </a:lnTo>
                <a:lnTo>
                  <a:pt x="470" y="708"/>
                </a:lnTo>
                <a:lnTo>
                  <a:pt x="474" y="712"/>
                </a:lnTo>
                <a:lnTo>
                  <a:pt x="476" y="727"/>
                </a:lnTo>
                <a:lnTo>
                  <a:pt x="477" y="744"/>
                </a:lnTo>
                <a:lnTo>
                  <a:pt x="479" y="748"/>
                </a:lnTo>
                <a:lnTo>
                  <a:pt x="483" y="750"/>
                </a:lnTo>
                <a:lnTo>
                  <a:pt x="485" y="752"/>
                </a:lnTo>
                <a:lnTo>
                  <a:pt x="487" y="754"/>
                </a:lnTo>
                <a:lnTo>
                  <a:pt x="489" y="756"/>
                </a:lnTo>
                <a:lnTo>
                  <a:pt x="493" y="760"/>
                </a:lnTo>
                <a:lnTo>
                  <a:pt x="493" y="779"/>
                </a:lnTo>
                <a:lnTo>
                  <a:pt x="493" y="798"/>
                </a:lnTo>
                <a:lnTo>
                  <a:pt x="489" y="800"/>
                </a:lnTo>
                <a:lnTo>
                  <a:pt x="487" y="804"/>
                </a:lnTo>
                <a:lnTo>
                  <a:pt x="485" y="808"/>
                </a:lnTo>
                <a:lnTo>
                  <a:pt x="483" y="817"/>
                </a:lnTo>
                <a:lnTo>
                  <a:pt x="485" y="827"/>
                </a:lnTo>
                <a:lnTo>
                  <a:pt x="487" y="832"/>
                </a:lnTo>
                <a:lnTo>
                  <a:pt x="489" y="834"/>
                </a:lnTo>
                <a:lnTo>
                  <a:pt x="493" y="836"/>
                </a:lnTo>
                <a:lnTo>
                  <a:pt x="495" y="859"/>
                </a:lnTo>
                <a:lnTo>
                  <a:pt x="497" y="880"/>
                </a:lnTo>
                <a:lnTo>
                  <a:pt x="499" y="882"/>
                </a:lnTo>
                <a:lnTo>
                  <a:pt x="502" y="886"/>
                </a:lnTo>
                <a:lnTo>
                  <a:pt x="502" y="894"/>
                </a:lnTo>
                <a:lnTo>
                  <a:pt x="502" y="903"/>
                </a:lnTo>
                <a:lnTo>
                  <a:pt x="499" y="907"/>
                </a:lnTo>
                <a:lnTo>
                  <a:pt x="497" y="909"/>
                </a:lnTo>
                <a:lnTo>
                  <a:pt x="495" y="921"/>
                </a:lnTo>
                <a:lnTo>
                  <a:pt x="493" y="934"/>
                </a:lnTo>
                <a:lnTo>
                  <a:pt x="489" y="936"/>
                </a:lnTo>
                <a:lnTo>
                  <a:pt x="487" y="938"/>
                </a:lnTo>
                <a:lnTo>
                  <a:pt x="485" y="940"/>
                </a:lnTo>
                <a:lnTo>
                  <a:pt x="483" y="944"/>
                </a:lnTo>
                <a:lnTo>
                  <a:pt x="479" y="946"/>
                </a:lnTo>
                <a:lnTo>
                  <a:pt x="477" y="948"/>
                </a:lnTo>
                <a:lnTo>
                  <a:pt x="476" y="948"/>
                </a:lnTo>
                <a:lnTo>
                  <a:pt x="474" y="948"/>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66" name="Freeform 159"/>
          <p:cNvSpPr>
            <a:spLocks/>
          </p:cNvSpPr>
          <p:nvPr/>
        </p:nvSpPr>
        <p:spPr bwMode="auto">
          <a:xfrm>
            <a:off x="7288213" y="981075"/>
            <a:ext cx="941387" cy="962025"/>
          </a:xfrm>
          <a:custGeom>
            <a:avLst/>
            <a:gdLst>
              <a:gd name="T0" fmla="*/ 210400 w 783"/>
              <a:gd name="T1" fmla="*/ 946860 h 1015"/>
              <a:gd name="T2" fmla="*/ 187556 w 783"/>
              <a:gd name="T3" fmla="*/ 930747 h 1015"/>
              <a:gd name="T4" fmla="*/ 92576 w 783"/>
              <a:gd name="T5" fmla="*/ 916530 h 1015"/>
              <a:gd name="T6" fmla="*/ 67328 w 783"/>
              <a:gd name="T7" fmla="*/ 881461 h 1015"/>
              <a:gd name="T8" fmla="*/ 69732 w 783"/>
              <a:gd name="T9" fmla="*/ 847340 h 1015"/>
              <a:gd name="T10" fmla="*/ 97385 w 783"/>
              <a:gd name="T11" fmla="*/ 788576 h 1015"/>
              <a:gd name="T12" fmla="*/ 87767 w 783"/>
              <a:gd name="T13" fmla="*/ 732656 h 1015"/>
              <a:gd name="T14" fmla="*/ 25248 w 783"/>
              <a:gd name="T15" fmla="*/ 710856 h 1015"/>
              <a:gd name="T16" fmla="*/ 12023 w 783"/>
              <a:gd name="T17" fmla="*/ 675787 h 1015"/>
              <a:gd name="T18" fmla="*/ 52900 w 783"/>
              <a:gd name="T19" fmla="*/ 653988 h 1015"/>
              <a:gd name="T20" fmla="*/ 80553 w 783"/>
              <a:gd name="T21" fmla="*/ 584798 h 1015"/>
              <a:gd name="T22" fmla="*/ 110610 w 783"/>
              <a:gd name="T23" fmla="*/ 558259 h 1015"/>
              <a:gd name="T24" fmla="*/ 175533 w 783"/>
              <a:gd name="T25" fmla="*/ 548781 h 1015"/>
              <a:gd name="T26" fmla="*/ 221220 w 783"/>
              <a:gd name="T27" fmla="*/ 521294 h 1015"/>
              <a:gd name="T28" fmla="*/ 221220 w 783"/>
              <a:gd name="T29" fmla="*/ 475800 h 1015"/>
              <a:gd name="T30" fmla="*/ 107003 w 783"/>
              <a:gd name="T31" fmla="*/ 470113 h 1015"/>
              <a:gd name="T32" fmla="*/ 140667 w 783"/>
              <a:gd name="T33" fmla="*/ 419879 h 1015"/>
              <a:gd name="T34" fmla="*/ 164713 w 783"/>
              <a:gd name="T35" fmla="*/ 388601 h 1015"/>
              <a:gd name="T36" fmla="*/ 198377 w 783"/>
              <a:gd name="T37" fmla="*/ 356376 h 1015"/>
              <a:gd name="T38" fmla="*/ 221220 w 783"/>
              <a:gd name="T39" fmla="*/ 310881 h 1015"/>
              <a:gd name="T40" fmla="*/ 245266 w 783"/>
              <a:gd name="T41" fmla="*/ 291925 h 1015"/>
              <a:gd name="T42" fmla="*/ 283739 w 783"/>
              <a:gd name="T43" fmla="*/ 265386 h 1015"/>
              <a:gd name="T44" fmla="*/ 325819 w 783"/>
              <a:gd name="T45" fmla="*/ 236004 h 1015"/>
              <a:gd name="T46" fmla="*/ 366697 w 783"/>
              <a:gd name="T47" fmla="*/ 219891 h 1015"/>
              <a:gd name="T48" fmla="*/ 406372 w 783"/>
              <a:gd name="T49" fmla="*/ 199987 h 1015"/>
              <a:gd name="T50" fmla="*/ 448452 w 783"/>
              <a:gd name="T51" fmla="*/ 172501 h 1015"/>
              <a:gd name="T52" fmla="*/ 501352 w 783"/>
              <a:gd name="T53" fmla="*/ 135537 h 1015"/>
              <a:gd name="T54" fmla="*/ 559062 w 783"/>
              <a:gd name="T55" fmla="*/ 127006 h 1015"/>
              <a:gd name="T56" fmla="*/ 616772 w 783"/>
              <a:gd name="T57" fmla="*/ 135537 h 1015"/>
              <a:gd name="T58" fmla="*/ 611962 w 783"/>
              <a:gd name="T59" fmla="*/ 85303 h 1015"/>
              <a:gd name="T60" fmla="*/ 611962 w 783"/>
              <a:gd name="T61" fmla="*/ 44547 h 1015"/>
              <a:gd name="T62" fmla="*/ 646829 w 783"/>
              <a:gd name="T63" fmla="*/ 12322 h 1015"/>
              <a:gd name="T64" fmla="*/ 699729 w 783"/>
              <a:gd name="T65" fmla="*/ 6635 h 1015"/>
              <a:gd name="T66" fmla="*/ 702134 w 783"/>
              <a:gd name="T67" fmla="*/ 75825 h 1015"/>
              <a:gd name="T68" fmla="*/ 768259 w 783"/>
              <a:gd name="T69" fmla="*/ 81511 h 1015"/>
              <a:gd name="T70" fmla="*/ 807935 w 783"/>
              <a:gd name="T71" fmla="*/ 121319 h 1015"/>
              <a:gd name="T72" fmla="*/ 672077 w 783"/>
              <a:gd name="T73" fmla="*/ 186718 h 1015"/>
              <a:gd name="T74" fmla="*/ 562669 w 783"/>
              <a:gd name="T75" fmla="*/ 272021 h 1015"/>
              <a:gd name="T76" fmla="*/ 639615 w 783"/>
              <a:gd name="T77" fmla="*/ 310881 h 1015"/>
              <a:gd name="T78" fmla="*/ 674481 w 783"/>
              <a:gd name="T79" fmla="*/ 378175 h 1015"/>
              <a:gd name="T80" fmla="*/ 650435 w 783"/>
              <a:gd name="T81" fmla="*/ 455896 h 1015"/>
              <a:gd name="T82" fmla="*/ 699729 w 783"/>
              <a:gd name="T83" fmla="*/ 470113 h 1015"/>
              <a:gd name="T84" fmla="*/ 745416 w 783"/>
              <a:gd name="T85" fmla="*/ 419879 h 1015"/>
              <a:gd name="T86" fmla="*/ 930567 w 783"/>
              <a:gd name="T87" fmla="*/ 434096 h 1015"/>
              <a:gd name="T88" fmla="*/ 865644 w 783"/>
              <a:gd name="T89" fmla="*/ 493808 h 1015"/>
              <a:gd name="T90" fmla="*/ 868049 w 783"/>
              <a:gd name="T91" fmla="*/ 617971 h 1015"/>
              <a:gd name="T92" fmla="*/ 837992 w 783"/>
              <a:gd name="T93" fmla="*/ 690952 h 1015"/>
              <a:gd name="T94" fmla="*/ 812744 w 783"/>
              <a:gd name="T95" fmla="*/ 746873 h 1015"/>
              <a:gd name="T96" fmla="*/ 738202 w 783"/>
              <a:gd name="T97" fmla="*/ 768672 h 1015"/>
              <a:gd name="T98" fmla="*/ 694920 w 783"/>
              <a:gd name="T99" fmla="*/ 764881 h 1015"/>
              <a:gd name="T100" fmla="*/ 646829 w 783"/>
              <a:gd name="T101" fmla="*/ 741186 h 1015"/>
              <a:gd name="T102" fmla="*/ 590321 w 783"/>
              <a:gd name="T103" fmla="*/ 746873 h 1015"/>
              <a:gd name="T104" fmla="*/ 551848 w 783"/>
              <a:gd name="T105" fmla="*/ 768672 h 1015"/>
              <a:gd name="T106" fmla="*/ 526600 w 783"/>
              <a:gd name="T107" fmla="*/ 788576 h 1015"/>
              <a:gd name="T108" fmla="*/ 501352 w 783"/>
              <a:gd name="T109" fmla="*/ 810376 h 1015"/>
              <a:gd name="T110" fmla="*/ 473700 w 783"/>
              <a:gd name="T111" fmla="*/ 849236 h 1015"/>
              <a:gd name="T112" fmla="*/ 436429 w 783"/>
              <a:gd name="T113" fmla="*/ 869140 h 1015"/>
              <a:gd name="T114" fmla="*/ 422002 w 783"/>
              <a:gd name="T115" fmla="*/ 917478 h 1015"/>
              <a:gd name="T116" fmla="*/ 348662 w 783"/>
              <a:gd name="T117" fmla="*/ 938330 h 1015"/>
              <a:gd name="T118" fmla="*/ 277727 w 783"/>
              <a:gd name="T119" fmla="*/ 958234 h 10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83"/>
              <a:gd name="T181" fmla="*/ 0 h 1015"/>
              <a:gd name="T182" fmla="*/ 783 w 783"/>
              <a:gd name="T183" fmla="*/ 1015 h 10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83" h="1015">
                <a:moveTo>
                  <a:pt x="209" y="1015"/>
                </a:moveTo>
                <a:lnTo>
                  <a:pt x="206" y="1011"/>
                </a:lnTo>
                <a:lnTo>
                  <a:pt x="204" y="1009"/>
                </a:lnTo>
                <a:lnTo>
                  <a:pt x="202" y="1007"/>
                </a:lnTo>
                <a:lnTo>
                  <a:pt x="198" y="1005"/>
                </a:lnTo>
                <a:lnTo>
                  <a:pt x="196" y="1001"/>
                </a:lnTo>
                <a:lnTo>
                  <a:pt x="194" y="999"/>
                </a:lnTo>
                <a:lnTo>
                  <a:pt x="184" y="999"/>
                </a:lnTo>
                <a:lnTo>
                  <a:pt x="175" y="999"/>
                </a:lnTo>
                <a:lnTo>
                  <a:pt x="173" y="1001"/>
                </a:lnTo>
                <a:lnTo>
                  <a:pt x="169" y="1005"/>
                </a:lnTo>
                <a:lnTo>
                  <a:pt x="167" y="1001"/>
                </a:lnTo>
                <a:lnTo>
                  <a:pt x="165" y="999"/>
                </a:lnTo>
                <a:lnTo>
                  <a:pt x="161" y="997"/>
                </a:lnTo>
                <a:lnTo>
                  <a:pt x="160" y="995"/>
                </a:lnTo>
                <a:lnTo>
                  <a:pt x="158" y="992"/>
                </a:lnTo>
                <a:lnTo>
                  <a:pt x="156" y="990"/>
                </a:lnTo>
                <a:lnTo>
                  <a:pt x="156" y="982"/>
                </a:lnTo>
                <a:lnTo>
                  <a:pt x="156" y="974"/>
                </a:lnTo>
                <a:lnTo>
                  <a:pt x="148" y="974"/>
                </a:lnTo>
                <a:lnTo>
                  <a:pt x="140" y="974"/>
                </a:lnTo>
                <a:lnTo>
                  <a:pt x="138" y="972"/>
                </a:lnTo>
                <a:lnTo>
                  <a:pt x="137" y="970"/>
                </a:lnTo>
                <a:lnTo>
                  <a:pt x="121" y="968"/>
                </a:lnTo>
                <a:lnTo>
                  <a:pt x="108" y="968"/>
                </a:lnTo>
                <a:lnTo>
                  <a:pt x="92" y="967"/>
                </a:lnTo>
                <a:lnTo>
                  <a:pt x="77" y="967"/>
                </a:lnTo>
                <a:lnTo>
                  <a:pt x="75" y="955"/>
                </a:lnTo>
                <a:lnTo>
                  <a:pt x="73" y="945"/>
                </a:lnTo>
                <a:lnTo>
                  <a:pt x="71" y="944"/>
                </a:lnTo>
                <a:lnTo>
                  <a:pt x="67" y="942"/>
                </a:lnTo>
                <a:lnTo>
                  <a:pt x="66" y="940"/>
                </a:lnTo>
                <a:lnTo>
                  <a:pt x="64" y="936"/>
                </a:lnTo>
                <a:lnTo>
                  <a:pt x="62" y="934"/>
                </a:lnTo>
                <a:lnTo>
                  <a:pt x="58" y="932"/>
                </a:lnTo>
                <a:lnTo>
                  <a:pt x="56" y="930"/>
                </a:lnTo>
                <a:lnTo>
                  <a:pt x="54" y="926"/>
                </a:lnTo>
                <a:lnTo>
                  <a:pt x="52" y="924"/>
                </a:lnTo>
                <a:lnTo>
                  <a:pt x="48" y="922"/>
                </a:lnTo>
                <a:lnTo>
                  <a:pt x="48" y="917"/>
                </a:lnTo>
                <a:lnTo>
                  <a:pt x="48" y="913"/>
                </a:lnTo>
                <a:lnTo>
                  <a:pt x="52" y="909"/>
                </a:lnTo>
                <a:lnTo>
                  <a:pt x="54" y="907"/>
                </a:lnTo>
                <a:lnTo>
                  <a:pt x="56" y="899"/>
                </a:lnTo>
                <a:lnTo>
                  <a:pt x="58" y="894"/>
                </a:lnTo>
                <a:lnTo>
                  <a:pt x="62" y="890"/>
                </a:lnTo>
                <a:lnTo>
                  <a:pt x="64" y="888"/>
                </a:lnTo>
                <a:lnTo>
                  <a:pt x="66" y="880"/>
                </a:lnTo>
                <a:lnTo>
                  <a:pt x="67" y="874"/>
                </a:lnTo>
                <a:lnTo>
                  <a:pt x="71" y="871"/>
                </a:lnTo>
                <a:lnTo>
                  <a:pt x="73" y="869"/>
                </a:lnTo>
                <a:lnTo>
                  <a:pt x="75" y="851"/>
                </a:lnTo>
                <a:lnTo>
                  <a:pt x="77" y="834"/>
                </a:lnTo>
                <a:lnTo>
                  <a:pt x="81" y="832"/>
                </a:lnTo>
                <a:lnTo>
                  <a:pt x="83" y="830"/>
                </a:lnTo>
                <a:lnTo>
                  <a:pt x="85" y="825"/>
                </a:lnTo>
                <a:lnTo>
                  <a:pt x="87" y="811"/>
                </a:lnTo>
                <a:lnTo>
                  <a:pt x="85" y="798"/>
                </a:lnTo>
                <a:lnTo>
                  <a:pt x="83" y="792"/>
                </a:lnTo>
                <a:lnTo>
                  <a:pt x="81" y="788"/>
                </a:lnTo>
                <a:lnTo>
                  <a:pt x="77" y="786"/>
                </a:lnTo>
                <a:lnTo>
                  <a:pt x="75" y="779"/>
                </a:lnTo>
                <a:lnTo>
                  <a:pt x="73" y="773"/>
                </a:lnTo>
                <a:lnTo>
                  <a:pt x="71" y="769"/>
                </a:lnTo>
                <a:lnTo>
                  <a:pt x="67" y="767"/>
                </a:lnTo>
                <a:lnTo>
                  <a:pt x="60" y="765"/>
                </a:lnTo>
                <a:lnTo>
                  <a:pt x="54" y="763"/>
                </a:lnTo>
                <a:lnTo>
                  <a:pt x="52" y="759"/>
                </a:lnTo>
                <a:lnTo>
                  <a:pt x="48" y="757"/>
                </a:lnTo>
                <a:lnTo>
                  <a:pt x="37" y="755"/>
                </a:lnTo>
                <a:lnTo>
                  <a:pt x="25" y="754"/>
                </a:lnTo>
                <a:lnTo>
                  <a:pt x="21" y="750"/>
                </a:lnTo>
                <a:lnTo>
                  <a:pt x="19" y="748"/>
                </a:lnTo>
                <a:lnTo>
                  <a:pt x="10" y="746"/>
                </a:lnTo>
                <a:lnTo>
                  <a:pt x="0" y="742"/>
                </a:lnTo>
                <a:lnTo>
                  <a:pt x="0" y="732"/>
                </a:lnTo>
                <a:lnTo>
                  <a:pt x="0" y="725"/>
                </a:lnTo>
                <a:lnTo>
                  <a:pt x="6" y="725"/>
                </a:lnTo>
                <a:lnTo>
                  <a:pt x="10" y="725"/>
                </a:lnTo>
                <a:lnTo>
                  <a:pt x="10" y="719"/>
                </a:lnTo>
                <a:lnTo>
                  <a:pt x="10" y="713"/>
                </a:lnTo>
                <a:lnTo>
                  <a:pt x="10" y="709"/>
                </a:lnTo>
                <a:lnTo>
                  <a:pt x="10" y="704"/>
                </a:lnTo>
                <a:lnTo>
                  <a:pt x="14" y="704"/>
                </a:lnTo>
                <a:lnTo>
                  <a:pt x="19" y="704"/>
                </a:lnTo>
                <a:lnTo>
                  <a:pt x="25" y="700"/>
                </a:lnTo>
                <a:lnTo>
                  <a:pt x="29" y="694"/>
                </a:lnTo>
                <a:lnTo>
                  <a:pt x="35" y="694"/>
                </a:lnTo>
                <a:lnTo>
                  <a:pt x="39" y="694"/>
                </a:lnTo>
                <a:lnTo>
                  <a:pt x="44" y="690"/>
                </a:lnTo>
                <a:lnTo>
                  <a:pt x="48" y="685"/>
                </a:lnTo>
                <a:lnTo>
                  <a:pt x="48" y="675"/>
                </a:lnTo>
                <a:lnTo>
                  <a:pt x="48" y="665"/>
                </a:lnTo>
                <a:lnTo>
                  <a:pt x="54" y="661"/>
                </a:lnTo>
                <a:lnTo>
                  <a:pt x="58" y="656"/>
                </a:lnTo>
                <a:lnTo>
                  <a:pt x="64" y="652"/>
                </a:lnTo>
                <a:lnTo>
                  <a:pt x="67" y="646"/>
                </a:lnTo>
                <a:lnTo>
                  <a:pt x="67" y="633"/>
                </a:lnTo>
                <a:lnTo>
                  <a:pt x="67" y="617"/>
                </a:lnTo>
                <a:lnTo>
                  <a:pt x="67" y="602"/>
                </a:lnTo>
                <a:lnTo>
                  <a:pt x="67" y="589"/>
                </a:lnTo>
                <a:lnTo>
                  <a:pt x="67" y="583"/>
                </a:lnTo>
                <a:lnTo>
                  <a:pt x="67" y="579"/>
                </a:lnTo>
                <a:lnTo>
                  <a:pt x="73" y="579"/>
                </a:lnTo>
                <a:lnTo>
                  <a:pt x="77" y="579"/>
                </a:lnTo>
                <a:lnTo>
                  <a:pt x="83" y="583"/>
                </a:lnTo>
                <a:lnTo>
                  <a:pt x="89" y="589"/>
                </a:lnTo>
                <a:lnTo>
                  <a:pt x="92" y="589"/>
                </a:lnTo>
                <a:lnTo>
                  <a:pt x="98" y="589"/>
                </a:lnTo>
                <a:lnTo>
                  <a:pt x="108" y="592"/>
                </a:lnTo>
                <a:lnTo>
                  <a:pt x="117" y="598"/>
                </a:lnTo>
                <a:lnTo>
                  <a:pt x="121" y="589"/>
                </a:lnTo>
                <a:lnTo>
                  <a:pt x="127" y="579"/>
                </a:lnTo>
                <a:lnTo>
                  <a:pt x="131" y="579"/>
                </a:lnTo>
                <a:lnTo>
                  <a:pt x="137" y="579"/>
                </a:lnTo>
                <a:lnTo>
                  <a:pt x="140" y="579"/>
                </a:lnTo>
                <a:lnTo>
                  <a:pt x="146" y="579"/>
                </a:lnTo>
                <a:lnTo>
                  <a:pt x="156" y="579"/>
                </a:lnTo>
                <a:lnTo>
                  <a:pt x="165" y="579"/>
                </a:lnTo>
                <a:lnTo>
                  <a:pt x="169" y="573"/>
                </a:lnTo>
                <a:lnTo>
                  <a:pt x="175" y="569"/>
                </a:lnTo>
                <a:lnTo>
                  <a:pt x="175" y="564"/>
                </a:lnTo>
                <a:lnTo>
                  <a:pt x="175" y="560"/>
                </a:lnTo>
                <a:lnTo>
                  <a:pt x="181" y="558"/>
                </a:lnTo>
                <a:lnTo>
                  <a:pt x="183" y="556"/>
                </a:lnTo>
                <a:lnTo>
                  <a:pt x="184" y="550"/>
                </a:lnTo>
                <a:lnTo>
                  <a:pt x="184" y="541"/>
                </a:lnTo>
                <a:lnTo>
                  <a:pt x="179" y="541"/>
                </a:lnTo>
                <a:lnTo>
                  <a:pt x="175" y="541"/>
                </a:lnTo>
                <a:lnTo>
                  <a:pt x="175" y="535"/>
                </a:lnTo>
                <a:lnTo>
                  <a:pt x="175" y="531"/>
                </a:lnTo>
                <a:lnTo>
                  <a:pt x="179" y="531"/>
                </a:lnTo>
                <a:lnTo>
                  <a:pt x="184" y="531"/>
                </a:lnTo>
                <a:lnTo>
                  <a:pt x="184" y="516"/>
                </a:lnTo>
                <a:lnTo>
                  <a:pt x="184" y="502"/>
                </a:lnTo>
                <a:lnTo>
                  <a:pt x="146" y="498"/>
                </a:lnTo>
                <a:lnTo>
                  <a:pt x="125" y="498"/>
                </a:lnTo>
                <a:lnTo>
                  <a:pt x="119" y="498"/>
                </a:lnTo>
                <a:lnTo>
                  <a:pt x="117" y="498"/>
                </a:lnTo>
                <a:lnTo>
                  <a:pt x="117" y="500"/>
                </a:lnTo>
                <a:lnTo>
                  <a:pt x="117" y="502"/>
                </a:lnTo>
                <a:lnTo>
                  <a:pt x="102" y="502"/>
                </a:lnTo>
                <a:lnTo>
                  <a:pt x="89" y="502"/>
                </a:lnTo>
                <a:lnTo>
                  <a:pt x="89" y="496"/>
                </a:lnTo>
                <a:lnTo>
                  <a:pt x="89" y="493"/>
                </a:lnTo>
                <a:lnTo>
                  <a:pt x="92" y="477"/>
                </a:lnTo>
                <a:lnTo>
                  <a:pt x="98" y="464"/>
                </a:lnTo>
                <a:lnTo>
                  <a:pt x="102" y="464"/>
                </a:lnTo>
                <a:lnTo>
                  <a:pt x="106" y="464"/>
                </a:lnTo>
                <a:lnTo>
                  <a:pt x="106" y="458"/>
                </a:lnTo>
                <a:lnTo>
                  <a:pt x="106" y="452"/>
                </a:lnTo>
                <a:lnTo>
                  <a:pt x="112" y="448"/>
                </a:lnTo>
                <a:lnTo>
                  <a:pt x="117" y="443"/>
                </a:lnTo>
                <a:lnTo>
                  <a:pt x="117" y="439"/>
                </a:lnTo>
                <a:lnTo>
                  <a:pt x="117" y="433"/>
                </a:lnTo>
                <a:lnTo>
                  <a:pt x="121" y="433"/>
                </a:lnTo>
                <a:lnTo>
                  <a:pt x="127" y="433"/>
                </a:lnTo>
                <a:lnTo>
                  <a:pt x="127" y="424"/>
                </a:lnTo>
                <a:lnTo>
                  <a:pt x="127" y="414"/>
                </a:lnTo>
                <a:lnTo>
                  <a:pt x="131" y="414"/>
                </a:lnTo>
                <a:lnTo>
                  <a:pt x="137" y="414"/>
                </a:lnTo>
                <a:lnTo>
                  <a:pt x="137" y="410"/>
                </a:lnTo>
                <a:lnTo>
                  <a:pt x="137" y="404"/>
                </a:lnTo>
                <a:lnTo>
                  <a:pt x="140" y="401"/>
                </a:lnTo>
                <a:lnTo>
                  <a:pt x="146" y="395"/>
                </a:lnTo>
                <a:lnTo>
                  <a:pt x="150" y="389"/>
                </a:lnTo>
                <a:lnTo>
                  <a:pt x="156" y="385"/>
                </a:lnTo>
                <a:lnTo>
                  <a:pt x="156" y="379"/>
                </a:lnTo>
                <a:lnTo>
                  <a:pt x="156" y="376"/>
                </a:lnTo>
                <a:lnTo>
                  <a:pt x="160" y="376"/>
                </a:lnTo>
                <a:lnTo>
                  <a:pt x="165" y="376"/>
                </a:lnTo>
                <a:lnTo>
                  <a:pt x="165" y="370"/>
                </a:lnTo>
                <a:lnTo>
                  <a:pt x="165" y="366"/>
                </a:lnTo>
                <a:lnTo>
                  <a:pt x="165" y="360"/>
                </a:lnTo>
                <a:lnTo>
                  <a:pt x="165" y="356"/>
                </a:lnTo>
                <a:lnTo>
                  <a:pt x="169" y="351"/>
                </a:lnTo>
                <a:lnTo>
                  <a:pt x="175" y="347"/>
                </a:lnTo>
                <a:lnTo>
                  <a:pt x="179" y="341"/>
                </a:lnTo>
                <a:lnTo>
                  <a:pt x="184" y="337"/>
                </a:lnTo>
                <a:lnTo>
                  <a:pt x="184" y="328"/>
                </a:lnTo>
                <a:lnTo>
                  <a:pt x="184" y="318"/>
                </a:lnTo>
                <a:lnTo>
                  <a:pt x="188" y="318"/>
                </a:lnTo>
                <a:lnTo>
                  <a:pt x="194" y="318"/>
                </a:lnTo>
                <a:lnTo>
                  <a:pt x="198" y="320"/>
                </a:lnTo>
                <a:lnTo>
                  <a:pt x="204" y="322"/>
                </a:lnTo>
                <a:lnTo>
                  <a:pt x="206" y="320"/>
                </a:lnTo>
                <a:lnTo>
                  <a:pt x="209" y="318"/>
                </a:lnTo>
                <a:lnTo>
                  <a:pt x="206" y="312"/>
                </a:lnTo>
                <a:lnTo>
                  <a:pt x="204" y="308"/>
                </a:lnTo>
                <a:lnTo>
                  <a:pt x="204" y="303"/>
                </a:lnTo>
                <a:lnTo>
                  <a:pt x="204" y="299"/>
                </a:lnTo>
                <a:lnTo>
                  <a:pt x="208" y="299"/>
                </a:lnTo>
                <a:lnTo>
                  <a:pt x="213" y="299"/>
                </a:lnTo>
                <a:lnTo>
                  <a:pt x="217" y="293"/>
                </a:lnTo>
                <a:lnTo>
                  <a:pt x="223" y="289"/>
                </a:lnTo>
                <a:lnTo>
                  <a:pt x="229" y="283"/>
                </a:lnTo>
                <a:lnTo>
                  <a:pt x="232" y="280"/>
                </a:lnTo>
                <a:lnTo>
                  <a:pt x="236" y="280"/>
                </a:lnTo>
                <a:lnTo>
                  <a:pt x="242" y="280"/>
                </a:lnTo>
                <a:lnTo>
                  <a:pt x="246" y="274"/>
                </a:lnTo>
                <a:lnTo>
                  <a:pt x="252" y="270"/>
                </a:lnTo>
                <a:lnTo>
                  <a:pt x="252" y="264"/>
                </a:lnTo>
                <a:lnTo>
                  <a:pt x="252" y="260"/>
                </a:lnTo>
                <a:lnTo>
                  <a:pt x="257" y="260"/>
                </a:lnTo>
                <a:lnTo>
                  <a:pt x="261" y="260"/>
                </a:lnTo>
                <a:lnTo>
                  <a:pt x="267" y="255"/>
                </a:lnTo>
                <a:lnTo>
                  <a:pt x="271" y="249"/>
                </a:lnTo>
                <a:lnTo>
                  <a:pt x="277" y="245"/>
                </a:lnTo>
                <a:lnTo>
                  <a:pt x="280" y="239"/>
                </a:lnTo>
                <a:lnTo>
                  <a:pt x="280" y="236"/>
                </a:lnTo>
                <a:lnTo>
                  <a:pt x="280" y="232"/>
                </a:lnTo>
                <a:lnTo>
                  <a:pt x="286" y="232"/>
                </a:lnTo>
                <a:lnTo>
                  <a:pt x="290" y="232"/>
                </a:lnTo>
                <a:lnTo>
                  <a:pt x="296" y="232"/>
                </a:lnTo>
                <a:lnTo>
                  <a:pt x="300" y="232"/>
                </a:lnTo>
                <a:lnTo>
                  <a:pt x="305" y="232"/>
                </a:lnTo>
                <a:lnTo>
                  <a:pt x="309" y="232"/>
                </a:lnTo>
                <a:lnTo>
                  <a:pt x="315" y="226"/>
                </a:lnTo>
                <a:lnTo>
                  <a:pt x="321" y="220"/>
                </a:lnTo>
                <a:lnTo>
                  <a:pt x="325" y="220"/>
                </a:lnTo>
                <a:lnTo>
                  <a:pt x="330" y="220"/>
                </a:lnTo>
                <a:lnTo>
                  <a:pt x="330" y="216"/>
                </a:lnTo>
                <a:lnTo>
                  <a:pt x="330" y="211"/>
                </a:lnTo>
                <a:lnTo>
                  <a:pt x="334" y="211"/>
                </a:lnTo>
                <a:lnTo>
                  <a:pt x="338" y="211"/>
                </a:lnTo>
                <a:lnTo>
                  <a:pt x="344" y="207"/>
                </a:lnTo>
                <a:lnTo>
                  <a:pt x="349" y="201"/>
                </a:lnTo>
                <a:lnTo>
                  <a:pt x="353" y="201"/>
                </a:lnTo>
                <a:lnTo>
                  <a:pt x="359" y="201"/>
                </a:lnTo>
                <a:lnTo>
                  <a:pt x="363" y="197"/>
                </a:lnTo>
                <a:lnTo>
                  <a:pt x="369" y="191"/>
                </a:lnTo>
                <a:lnTo>
                  <a:pt x="369" y="188"/>
                </a:lnTo>
                <a:lnTo>
                  <a:pt x="369" y="182"/>
                </a:lnTo>
                <a:lnTo>
                  <a:pt x="373" y="182"/>
                </a:lnTo>
                <a:lnTo>
                  <a:pt x="378" y="182"/>
                </a:lnTo>
                <a:lnTo>
                  <a:pt x="382" y="178"/>
                </a:lnTo>
                <a:lnTo>
                  <a:pt x="388" y="172"/>
                </a:lnTo>
                <a:lnTo>
                  <a:pt x="388" y="168"/>
                </a:lnTo>
                <a:lnTo>
                  <a:pt x="388" y="163"/>
                </a:lnTo>
                <a:lnTo>
                  <a:pt x="392" y="157"/>
                </a:lnTo>
                <a:lnTo>
                  <a:pt x="397" y="153"/>
                </a:lnTo>
                <a:lnTo>
                  <a:pt x="407" y="147"/>
                </a:lnTo>
                <a:lnTo>
                  <a:pt x="417" y="143"/>
                </a:lnTo>
                <a:lnTo>
                  <a:pt x="420" y="143"/>
                </a:lnTo>
                <a:lnTo>
                  <a:pt x="426" y="143"/>
                </a:lnTo>
                <a:lnTo>
                  <a:pt x="430" y="143"/>
                </a:lnTo>
                <a:lnTo>
                  <a:pt x="436" y="143"/>
                </a:lnTo>
                <a:lnTo>
                  <a:pt x="436" y="138"/>
                </a:lnTo>
                <a:lnTo>
                  <a:pt x="436" y="134"/>
                </a:lnTo>
                <a:lnTo>
                  <a:pt x="445" y="134"/>
                </a:lnTo>
                <a:lnTo>
                  <a:pt x="455" y="134"/>
                </a:lnTo>
                <a:lnTo>
                  <a:pt x="465" y="134"/>
                </a:lnTo>
                <a:lnTo>
                  <a:pt x="474" y="134"/>
                </a:lnTo>
                <a:lnTo>
                  <a:pt x="484" y="138"/>
                </a:lnTo>
                <a:lnTo>
                  <a:pt x="493" y="143"/>
                </a:lnTo>
                <a:lnTo>
                  <a:pt x="493" y="149"/>
                </a:lnTo>
                <a:lnTo>
                  <a:pt x="495" y="151"/>
                </a:lnTo>
                <a:lnTo>
                  <a:pt x="503" y="153"/>
                </a:lnTo>
                <a:lnTo>
                  <a:pt x="513" y="153"/>
                </a:lnTo>
                <a:lnTo>
                  <a:pt x="513" y="147"/>
                </a:lnTo>
                <a:lnTo>
                  <a:pt x="513" y="143"/>
                </a:lnTo>
                <a:lnTo>
                  <a:pt x="522" y="143"/>
                </a:lnTo>
                <a:lnTo>
                  <a:pt x="532" y="143"/>
                </a:lnTo>
                <a:lnTo>
                  <a:pt x="532" y="128"/>
                </a:lnTo>
                <a:lnTo>
                  <a:pt x="532" y="115"/>
                </a:lnTo>
                <a:lnTo>
                  <a:pt x="528" y="115"/>
                </a:lnTo>
                <a:lnTo>
                  <a:pt x="522" y="115"/>
                </a:lnTo>
                <a:lnTo>
                  <a:pt x="528" y="99"/>
                </a:lnTo>
                <a:lnTo>
                  <a:pt x="532" y="86"/>
                </a:lnTo>
                <a:lnTo>
                  <a:pt x="509" y="90"/>
                </a:lnTo>
                <a:lnTo>
                  <a:pt x="484" y="95"/>
                </a:lnTo>
                <a:lnTo>
                  <a:pt x="484" y="71"/>
                </a:lnTo>
                <a:lnTo>
                  <a:pt x="484" y="47"/>
                </a:lnTo>
                <a:lnTo>
                  <a:pt x="490" y="47"/>
                </a:lnTo>
                <a:lnTo>
                  <a:pt x="493" y="47"/>
                </a:lnTo>
                <a:lnTo>
                  <a:pt x="499" y="49"/>
                </a:lnTo>
                <a:lnTo>
                  <a:pt x="503" y="51"/>
                </a:lnTo>
                <a:lnTo>
                  <a:pt x="505" y="49"/>
                </a:lnTo>
                <a:lnTo>
                  <a:pt x="509" y="47"/>
                </a:lnTo>
                <a:lnTo>
                  <a:pt x="511" y="42"/>
                </a:lnTo>
                <a:lnTo>
                  <a:pt x="513" y="38"/>
                </a:lnTo>
                <a:lnTo>
                  <a:pt x="513" y="32"/>
                </a:lnTo>
                <a:lnTo>
                  <a:pt x="513" y="28"/>
                </a:lnTo>
                <a:lnTo>
                  <a:pt x="518" y="28"/>
                </a:lnTo>
                <a:lnTo>
                  <a:pt x="522" y="28"/>
                </a:lnTo>
                <a:lnTo>
                  <a:pt x="528" y="23"/>
                </a:lnTo>
                <a:lnTo>
                  <a:pt x="532" y="17"/>
                </a:lnTo>
                <a:lnTo>
                  <a:pt x="538" y="13"/>
                </a:lnTo>
                <a:lnTo>
                  <a:pt x="541" y="7"/>
                </a:lnTo>
                <a:lnTo>
                  <a:pt x="551" y="3"/>
                </a:lnTo>
                <a:lnTo>
                  <a:pt x="562" y="0"/>
                </a:lnTo>
                <a:lnTo>
                  <a:pt x="566" y="0"/>
                </a:lnTo>
                <a:lnTo>
                  <a:pt x="570" y="0"/>
                </a:lnTo>
                <a:lnTo>
                  <a:pt x="576" y="0"/>
                </a:lnTo>
                <a:lnTo>
                  <a:pt x="582" y="0"/>
                </a:lnTo>
                <a:lnTo>
                  <a:pt x="582" y="3"/>
                </a:lnTo>
                <a:lnTo>
                  <a:pt x="582" y="7"/>
                </a:lnTo>
                <a:lnTo>
                  <a:pt x="585" y="7"/>
                </a:lnTo>
                <a:lnTo>
                  <a:pt x="591" y="7"/>
                </a:lnTo>
                <a:lnTo>
                  <a:pt x="591" y="13"/>
                </a:lnTo>
                <a:lnTo>
                  <a:pt x="591" y="17"/>
                </a:lnTo>
                <a:lnTo>
                  <a:pt x="582" y="32"/>
                </a:lnTo>
                <a:lnTo>
                  <a:pt x="578" y="44"/>
                </a:lnTo>
                <a:lnTo>
                  <a:pt x="576" y="57"/>
                </a:lnTo>
                <a:lnTo>
                  <a:pt x="576" y="76"/>
                </a:lnTo>
                <a:lnTo>
                  <a:pt x="584" y="80"/>
                </a:lnTo>
                <a:lnTo>
                  <a:pt x="591" y="86"/>
                </a:lnTo>
                <a:lnTo>
                  <a:pt x="595" y="86"/>
                </a:lnTo>
                <a:lnTo>
                  <a:pt x="601" y="86"/>
                </a:lnTo>
                <a:lnTo>
                  <a:pt x="610" y="90"/>
                </a:lnTo>
                <a:lnTo>
                  <a:pt x="620" y="95"/>
                </a:lnTo>
                <a:lnTo>
                  <a:pt x="620" y="90"/>
                </a:lnTo>
                <a:lnTo>
                  <a:pt x="620" y="86"/>
                </a:lnTo>
                <a:lnTo>
                  <a:pt x="630" y="86"/>
                </a:lnTo>
                <a:lnTo>
                  <a:pt x="639" y="86"/>
                </a:lnTo>
                <a:lnTo>
                  <a:pt x="649" y="90"/>
                </a:lnTo>
                <a:lnTo>
                  <a:pt x="658" y="95"/>
                </a:lnTo>
                <a:lnTo>
                  <a:pt x="678" y="99"/>
                </a:lnTo>
                <a:lnTo>
                  <a:pt x="697" y="105"/>
                </a:lnTo>
                <a:lnTo>
                  <a:pt x="697" y="109"/>
                </a:lnTo>
                <a:lnTo>
                  <a:pt x="697" y="115"/>
                </a:lnTo>
                <a:lnTo>
                  <a:pt x="687" y="118"/>
                </a:lnTo>
                <a:lnTo>
                  <a:pt x="678" y="124"/>
                </a:lnTo>
                <a:lnTo>
                  <a:pt x="672" y="128"/>
                </a:lnTo>
                <a:lnTo>
                  <a:pt x="668" y="134"/>
                </a:lnTo>
                <a:lnTo>
                  <a:pt x="653" y="134"/>
                </a:lnTo>
                <a:lnTo>
                  <a:pt x="639" y="134"/>
                </a:lnTo>
                <a:lnTo>
                  <a:pt x="639" y="143"/>
                </a:lnTo>
                <a:lnTo>
                  <a:pt x="639" y="153"/>
                </a:lnTo>
                <a:lnTo>
                  <a:pt x="597" y="174"/>
                </a:lnTo>
                <a:lnTo>
                  <a:pt x="570" y="188"/>
                </a:lnTo>
                <a:lnTo>
                  <a:pt x="564" y="191"/>
                </a:lnTo>
                <a:lnTo>
                  <a:pt x="559" y="197"/>
                </a:lnTo>
                <a:lnTo>
                  <a:pt x="555" y="203"/>
                </a:lnTo>
                <a:lnTo>
                  <a:pt x="551" y="211"/>
                </a:lnTo>
                <a:lnTo>
                  <a:pt x="541" y="230"/>
                </a:lnTo>
                <a:lnTo>
                  <a:pt x="532" y="260"/>
                </a:lnTo>
                <a:lnTo>
                  <a:pt x="518" y="262"/>
                </a:lnTo>
                <a:lnTo>
                  <a:pt x="503" y="266"/>
                </a:lnTo>
                <a:lnTo>
                  <a:pt x="488" y="270"/>
                </a:lnTo>
                <a:lnTo>
                  <a:pt x="474" y="274"/>
                </a:lnTo>
                <a:lnTo>
                  <a:pt x="468" y="287"/>
                </a:lnTo>
                <a:lnTo>
                  <a:pt x="465" y="303"/>
                </a:lnTo>
                <a:lnTo>
                  <a:pt x="474" y="305"/>
                </a:lnTo>
                <a:lnTo>
                  <a:pt x="484" y="308"/>
                </a:lnTo>
                <a:lnTo>
                  <a:pt x="490" y="312"/>
                </a:lnTo>
                <a:lnTo>
                  <a:pt x="493" y="318"/>
                </a:lnTo>
                <a:lnTo>
                  <a:pt x="499" y="318"/>
                </a:lnTo>
                <a:lnTo>
                  <a:pt x="503" y="318"/>
                </a:lnTo>
                <a:lnTo>
                  <a:pt x="518" y="322"/>
                </a:lnTo>
                <a:lnTo>
                  <a:pt x="532" y="328"/>
                </a:lnTo>
                <a:lnTo>
                  <a:pt x="547" y="331"/>
                </a:lnTo>
                <a:lnTo>
                  <a:pt x="562" y="337"/>
                </a:lnTo>
                <a:lnTo>
                  <a:pt x="572" y="341"/>
                </a:lnTo>
                <a:lnTo>
                  <a:pt x="582" y="347"/>
                </a:lnTo>
                <a:lnTo>
                  <a:pt x="582" y="351"/>
                </a:lnTo>
                <a:lnTo>
                  <a:pt x="582" y="356"/>
                </a:lnTo>
                <a:lnTo>
                  <a:pt x="572" y="370"/>
                </a:lnTo>
                <a:lnTo>
                  <a:pt x="566" y="383"/>
                </a:lnTo>
                <a:lnTo>
                  <a:pt x="561" y="399"/>
                </a:lnTo>
                <a:lnTo>
                  <a:pt x="555" y="425"/>
                </a:lnTo>
                <a:lnTo>
                  <a:pt x="543" y="429"/>
                </a:lnTo>
                <a:lnTo>
                  <a:pt x="532" y="433"/>
                </a:lnTo>
                <a:lnTo>
                  <a:pt x="530" y="452"/>
                </a:lnTo>
                <a:lnTo>
                  <a:pt x="528" y="472"/>
                </a:lnTo>
                <a:lnTo>
                  <a:pt x="534" y="481"/>
                </a:lnTo>
                <a:lnTo>
                  <a:pt x="538" y="485"/>
                </a:lnTo>
                <a:lnTo>
                  <a:pt x="539" y="485"/>
                </a:lnTo>
                <a:lnTo>
                  <a:pt x="541" y="481"/>
                </a:lnTo>
                <a:lnTo>
                  <a:pt x="547" y="481"/>
                </a:lnTo>
                <a:lnTo>
                  <a:pt x="553" y="481"/>
                </a:lnTo>
                <a:lnTo>
                  <a:pt x="557" y="487"/>
                </a:lnTo>
                <a:lnTo>
                  <a:pt x="562" y="493"/>
                </a:lnTo>
                <a:lnTo>
                  <a:pt x="562" y="496"/>
                </a:lnTo>
                <a:lnTo>
                  <a:pt x="564" y="500"/>
                </a:lnTo>
                <a:lnTo>
                  <a:pt x="570" y="502"/>
                </a:lnTo>
                <a:lnTo>
                  <a:pt x="582" y="502"/>
                </a:lnTo>
                <a:lnTo>
                  <a:pt x="582" y="496"/>
                </a:lnTo>
                <a:lnTo>
                  <a:pt x="582" y="493"/>
                </a:lnTo>
                <a:lnTo>
                  <a:pt x="585" y="481"/>
                </a:lnTo>
                <a:lnTo>
                  <a:pt x="591" y="472"/>
                </a:lnTo>
                <a:lnTo>
                  <a:pt x="595" y="468"/>
                </a:lnTo>
                <a:lnTo>
                  <a:pt x="601" y="464"/>
                </a:lnTo>
                <a:lnTo>
                  <a:pt x="610" y="458"/>
                </a:lnTo>
                <a:lnTo>
                  <a:pt x="620" y="452"/>
                </a:lnTo>
                <a:lnTo>
                  <a:pt x="620" y="448"/>
                </a:lnTo>
                <a:lnTo>
                  <a:pt x="620" y="443"/>
                </a:lnTo>
                <a:lnTo>
                  <a:pt x="651" y="443"/>
                </a:lnTo>
                <a:lnTo>
                  <a:pt x="683" y="443"/>
                </a:lnTo>
                <a:lnTo>
                  <a:pt x="714" y="443"/>
                </a:lnTo>
                <a:lnTo>
                  <a:pt x="745" y="443"/>
                </a:lnTo>
                <a:lnTo>
                  <a:pt x="764" y="443"/>
                </a:lnTo>
                <a:lnTo>
                  <a:pt x="783" y="443"/>
                </a:lnTo>
                <a:lnTo>
                  <a:pt x="783" y="448"/>
                </a:lnTo>
                <a:lnTo>
                  <a:pt x="783" y="452"/>
                </a:lnTo>
                <a:lnTo>
                  <a:pt x="774" y="458"/>
                </a:lnTo>
                <a:lnTo>
                  <a:pt x="764" y="464"/>
                </a:lnTo>
                <a:lnTo>
                  <a:pt x="760" y="468"/>
                </a:lnTo>
                <a:lnTo>
                  <a:pt x="754" y="472"/>
                </a:lnTo>
                <a:lnTo>
                  <a:pt x="745" y="472"/>
                </a:lnTo>
                <a:lnTo>
                  <a:pt x="735" y="472"/>
                </a:lnTo>
                <a:lnTo>
                  <a:pt x="729" y="485"/>
                </a:lnTo>
                <a:lnTo>
                  <a:pt x="726" y="498"/>
                </a:lnTo>
                <a:lnTo>
                  <a:pt x="722" y="510"/>
                </a:lnTo>
                <a:lnTo>
                  <a:pt x="720" y="521"/>
                </a:lnTo>
                <a:lnTo>
                  <a:pt x="718" y="543"/>
                </a:lnTo>
                <a:lnTo>
                  <a:pt x="720" y="564"/>
                </a:lnTo>
                <a:lnTo>
                  <a:pt x="727" y="606"/>
                </a:lnTo>
                <a:lnTo>
                  <a:pt x="735" y="656"/>
                </a:lnTo>
                <a:lnTo>
                  <a:pt x="733" y="656"/>
                </a:lnTo>
                <a:lnTo>
                  <a:pt x="731" y="656"/>
                </a:lnTo>
                <a:lnTo>
                  <a:pt x="727" y="654"/>
                </a:lnTo>
                <a:lnTo>
                  <a:pt x="726" y="652"/>
                </a:lnTo>
                <a:lnTo>
                  <a:pt x="722" y="652"/>
                </a:lnTo>
                <a:lnTo>
                  <a:pt x="716" y="652"/>
                </a:lnTo>
                <a:lnTo>
                  <a:pt x="714" y="654"/>
                </a:lnTo>
                <a:lnTo>
                  <a:pt x="712" y="656"/>
                </a:lnTo>
                <a:lnTo>
                  <a:pt x="708" y="673"/>
                </a:lnTo>
                <a:lnTo>
                  <a:pt x="706" y="690"/>
                </a:lnTo>
                <a:lnTo>
                  <a:pt x="704" y="692"/>
                </a:lnTo>
                <a:lnTo>
                  <a:pt x="703" y="694"/>
                </a:lnTo>
                <a:lnTo>
                  <a:pt x="699" y="711"/>
                </a:lnTo>
                <a:lnTo>
                  <a:pt x="697" y="729"/>
                </a:lnTo>
                <a:lnTo>
                  <a:pt x="695" y="731"/>
                </a:lnTo>
                <a:lnTo>
                  <a:pt x="691" y="734"/>
                </a:lnTo>
                <a:lnTo>
                  <a:pt x="689" y="750"/>
                </a:lnTo>
                <a:lnTo>
                  <a:pt x="687" y="767"/>
                </a:lnTo>
                <a:lnTo>
                  <a:pt x="685" y="769"/>
                </a:lnTo>
                <a:lnTo>
                  <a:pt x="681" y="773"/>
                </a:lnTo>
                <a:lnTo>
                  <a:pt x="680" y="779"/>
                </a:lnTo>
                <a:lnTo>
                  <a:pt x="678" y="786"/>
                </a:lnTo>
                <a:lnTo>
                  <a:pt x="676" y="788"/>
                </a:lnTo>
                <a:lnTo>
                  <a:pt x="674" y="792"/>
                </a:lnTo>
                <a:lnTo>
                  <a:pt x="660" y="794"/>
                </a:lnTo>
                <a:lnTo>
                  <a:pt x="649" y="796"/>
                </a:lnTo>
                <a:lnTo>
                  <a:pt x="647" y="798"/>
                </a:lnTo>
                <a:lnTo>
                  <a:pt x="643" y="802"/>
                </a:lnTo>
                <a:lnTo>
                  <a:pt x="632" y="803"/>
                </a:lnTo>
                <a:lnTo>
                  <a:pt x="620" y="805"/>
                </a:lnTo>
                <a:lnTo>
                  <a:pt x="616" y="809"/>
                </a:lnTo>
                <a:lnTo>
                  <a:pt x="614" y="811"/>
                </a:lnTo>
                <a:lnTo>
                  <a:pt x="607" y="813"/>
                </a:lnTo>
                <a:lnTo>
                  <a:pt x="601" y="815"/>
                </a:lnTo>
                <a:lnTo>
                  <a:pt x="597" y="819"/>
                </a:lnTo>
                <a:lnTo>
                  <a:pt x="595" y="821"/>
                </a:lnTo>
                <a:lnTo>
                  <a:pt x="591" y="821"/>
                </a:lnTo>
                <a:lnTo>
                  <a:pt x="585" y="821"/>
                </a:lnTo>
                <a:lnTo>
                  <a:pt x="584" y="819"/>
                </a:lnTo>
                <a:lnTo>
                  <a:pt x="582" y="815"/>
                </a:lnTo>
                <a:lnTo>
                  <a:pt x="578" y="807"/>
                </a:lnTo>
                <a:lnTo>
                  <a:pt x="576" y="802"/>
                </a:lnTo>
                <a:lnTo>
                  <a:pt x="574" y="798"/>
                </a:lnTo>
                <a:lnTo>
                  <a:pt x="570" y="796"/>
                </a:lnTo>
                <a:lnTo>
                  <a:pt x="564" y="794"/>
                </a:lnTo>
                <a:lnTo>
                  <a:pt x="557" y="792"/>
                </a:lnTo>
                <a:lnTo>
                  <a:pt x="555" y="788"/>
                </a:lnTo>
                <a:lnTo>
                  <a:pt x="553" y="786"/>
                </a:lnTo>
                <a:lnTo>
                  <a:pt x="545" y="784"/>
                </a:lnTo>
                <a:lnTo>
                  <a:pt x="538" y="782"/>
                </a:lnTo>
                <a:lnTo>
                  <a:pt x="536" y="779"/>
                </a:lnTo>
                <a:lnTo>
                  <a:pt x="532" y="777"/>
                </a:lnTo>
                <a:lnTo>
                  <a:pt x="528" y="777"/>
                </a:lnTo>
                <a:lnTo>
                  <a:pt x="522" y="777"/>
                </a:lnTo>
                <a:lnTo>
                  <a:pt x="520" y="779"/>
                </a:lnTo>
                <a:lnTo>
                  <a:pt x="518" y="782"/>
                </a:lnTo>
                <a:lnTo>
                  <a:pt x="507" y="784"/>
                </a:lnTo>
                <a:lnTo>
                  <a:pt x="493" y="786"/>
                </a:lnTo>
                <a:lnTo>
                  <a:pt x="491" y="788"/>
                </a:lnTo>
                <a:lnTo>
                  <a:pt x="490" y="792"/>
                </a:lnTo>
                <a:lnTo>
                  <a:pt x="482" y="794"/>
                </a:lnTo>
                <a:lnTo>
                  <a:pt x="474" y="796"/>
                </a:lnTo>
                <a:lnTo>
                  <a:pt x="472" y="798"/>
                </a:lnTo>
                <a:lnTo>
                  <a:pt x="470" y="802"/>
                </a:lnTo>
                <a:lnTo>
                  <a:pt x="467" y="803"/>
                </a:lnTo>
                <a:lnTo>
                  <a:pt x="465" y="805"/>
                </a:lnTo>
                <a:lnTo>
                  <a:pt x="463" y="809"/>
                </a:lnTo>
                <a:lnTo>
                  <a:pt x="459" y="811"/>
                </a:lnTo>
                <a:lnTo>
                  <a:pt x="457" y="813"/>
                </a:lnTo>
                <a:lnTo>
                  <a:pt x="455" y="815"/>
                </a:lnTo>
                <a:lnTo>
                  <a:pt x="453" y="819"/>
                </a:lnTo>
                <a:lnTo>
                  <a:pt x="449" y="821"/>
                </a:lnTo>
                <a:lnTo>
                  <a:pt x="447" y="823"/>
                </a:lnTo>
                <a:lnTo>
                  <a:pt x="445" y="825"/>
                </a:lnTo>
                <a:lnTo>
                  <a:pt x="444" y="828"/>
                </a:lnTo>
                <a:lnTo>
                  <a:pt x="442" y="830"/>
                </a:lnTo>
                <a:lnTo>
                  <a:pt x="438" y="832"/>
                </a:lnTo>
                <a:lnTo>
                  <a:pt x="436" y="834"/>
                </a:lnTo>
                <a:lnTo>
                  <a:pt x="434" y="838"/>
                </a:lnTo>
                <a:lnTo>
                  <a:pt x="430" y="840"/>
                </a:lnTo>
                <a:lnTo>
                  <a:pt x="428" y="842"/>
                </a:lnTo>
                <a:lnTo>
                  <a:pt x="426" y="846"/>
                </a:lnTo>
                <a:lnTo>
                  <a:pt x="422" y="848"/>
                </a:lnTo>
                <a:lnTo>
                  <a:pt x="420" y="850"/>
                </a:lnTo>
                <a:lnTo>
                  <a:pt x="419" y="851"/>
                </a:lnTo>
                <a:lnTo>
                  <a:pt x="417" y="855"/>
                </a:lnTo>
                <a:lnTo>
                  <a:pt x="415" y="857"/>
                </a:lnTo>
                <a:lnTo>
                  <a:pt x="411" y="859"/>
                </a:lnTo>
                <a:lnTo>
                  <a:pt x="409" y="861"/>
                </a:lnTo>
                <a:lnTo>
                  <a:pt x="407" y="863"/>
                </a:lnTo>
                <a:lnTo>
                  <a:pt x="405" y="867"/>
                </a:lnTo>
                <a:lnTo>
                  <a:pt x="401" y="869"/>
                </a:lnTo>
                <a:lnTo>
                  <a:pt x="399" y="880"/>
                </a:lnTo>
                <a:lnTo>
                  <a:pt x="397" y="894"/>
                </a:lnTo>
                <a:lnTo>
                  <a:pt x="394" y="896"/>
                </a:lnTo>
                <a:lnTo>
                  <a:pt x="392" y="897"/>
                </a:lnTo>
                <a:lnTo>
                  <a:pt x="384" y="901"/>
                </a:lnTo>
                <a:lnTo>
                  <a:pt x="378" y="903"/>
                </a:lnTo>
                <a:lnTo>
                  <a:pt x="376" y="905"/>
                </a:lnTo>
                <a:lnTo>
                  <a:pt x="373" y="907"/>
                </a:lnTo>
                <a:lnTo>
                  <a:pt x="371" y="909"/>
                </a:lnTo>
                <a:lnTo>
                  <a:pt x="369" y="913"/>
                </a:lnTo>
                <a:lnTo>
                  <a:pt x="365" y="915"/>
                </a:lnTo>
                <a:lnTo>
                  <a:pt x="363" y="917"/>
                </a:lnTo>
                <a:lnTo>
                  <a:pt x="363" y="926"/>
                </a:lnTo>
                <a:lnTo>
                  <a:pt x="363" y="936"/>
                </a:lnTo>
                <a:lnTo>
                  <a:pt x="365" y="940"/>
                </a:lnTo>
                <a:lnTo>
                  <a:pt x="369" y="942"/>
                </a:lnTo>
                <a:lnTo>
                  <a:pt x="369" y="951"/>
                </a:lnTo>
                <a:lnTo>
                  <a:pt x="369" y="961"/>
                </a:lnTo>
                <a:lnTo>
                  <a:pt x="365" y="963"/>
                </a:lnTo>
                <a:lnTo>
                  <a:pt x="363" y="967"/>
                </a:lnTo>
                <a:lnTo>
                  <a:pt x="351" y="968"/>
                </a:lnTo>
                <a:lnTo>
                  <a:pt x="338" y="970"/>
                </a:lnTo>
                <a:lnTo>
                  <a:pt x="336" y="972"/>
                </a:lnTo>
                <a:lnTo>
                  <a:pt x="334" y="974"/>
                </a:lnTo>
                <a:lnTo>
                  <a:pt x="323" y="978"/>
                </a:lnTo>
                <a:lnTo>
                  <a:pt x="309" y="980"/>
                </a:lnTo>
                <a:lnTo>
                  <a:pt x="307" y="982"/>
                </a:lnTo>
                <a:lnTo>
                  <a:pt x="305" y="986"/>
                </a:lnTo>
                <a:lnTo>
                  <a:pt x="298" y="988"/>
                </a:lnTo>
                <a:lnTo>
                  <a:pt x="290" y="990"/>
                </a:lnTo>
                <a:lnTo>
                  <a:pt x="288" y="992"/>
                </a:lnTo>
                <a:lnTo>
                  <a:pt x="286" y="995"/>
                </a:lnTo>
                <a:lnTo>
                  <a:pt x="269" y="997"/>
                </a:lnTo>
                <a:lnTo>
                  <a:pt x="252" y="999"/>
                </a:lnTo>
                <a:lnTo>
                  <a:pt x="250" y="1001"/>
                </a:lnTo>
                <a:lnTo>
                  <a:pt x="248" y="1005"/>
                </a:lnTo>
                <a:lnTo>
                  <a:pt x="240" y="1007"/>
                </a:lnTo>
                <a:lnTo>
                  <a:pt x="232" y="1009"/>
                </a:lnTo>
                <a:lnTo>
                  <a:pt x="231" y="1011"/>
                </a:lnTo>
                <a:lnTo>
                  <a:pt x="229" y="1015"/>
                </a:lnTo>
                <a:lnTo>
                  <a:pt x="219" y="1015"/>
                </a:lnTo>
                <a:lnTo>
                  <a:pt x="209" y="1015"/>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67" name="Freeform 160"/>
          <p:cNvSpPr>
            <a:spLocks/>
          </p:cNvSpPr>
          <p:nvPr/>
        </p:nvSpPr>
        <p:spPr bwMode="auto">
          <a:xfrm>
            <a:off x="4810125" y="2792413"/>
            <a:ext cx="954088" cy="1341437"/>
          </a:xfrm>
          <a:custGeom>
            <a:avLst/>
            <a:gdLst>
              <a:gd name="T0" fmla="*/ 449406 w 794"/>
              <a:gd name="T1" fmla="*/ 597248 h 1415"/>
              <a:gd name="T2" fmla="*/ 479447 w 794"/>
              <a:gd name="T3" fmla="*/ 585872 h 1415"/>
              <a:gd name="T4" fmla="*/ 529915 w 794"/>
              <a:gd name="T5" fmla="*/ 597248 h 1415"/>
              <a:gd name="T6" fmla="*/ 577980 w 794"/>
              <a:gd name="T7" fmla="*/ 631376 h 1415"/>
              <a:gd name="T8" fmla="*/ 569568 w 794"/>
              <a:gd name="T9" fmla="*/ 684465 h 1415"/>
              <a:gd name="T10" fmla="*/ 677714 w 794"/>
              <a:gd name="T11" fmla="*/ 710062 h 1415"/>
              <a:gd name="T12" fmla="*/ 755820 w 794"/>
              <a:gd name="T13" fmla="*/ 684465 h 1415"/>
              <a:gd name="T14" fmla="*/ 808691 w 794"/>
              <a:gd name="T15" fmla="*/ 660765 h 1415"/>
              <a:gd name="T16" fmla="*/ 936063 w 794"/>
              <a:gd name="T17" fmla="*/ 680673 h 1415"/>
              <a:gd name="T18" fmla="*/ 944474 w 794"/>
              <a:gd name="T19" fmla="*/ 749878 h 1415"/>
              <a:gd name="T20" fmla="*/ 912030 w 794"/>
              <a:gd name="T21" fmla="*/ 789695 h 1415"/>
              <a:gd name="T22" fmla="*/ 875982 w 794"/>
              <a:gd name="T23" fmla="*/ 851315 h 1415"/>
              <a:gd name="T24" fmla="*/ 836328 w 794"/>
              <a:gd name="T25" fmla="*/ 813395 h 1415"/>
              <a:gd name="T26" fmla="*/ 783457 w 794"/>
              <a:gd name="T27" fmla="*/ 838991 h 1415"/>
              <a:gd name="T28" fmla="*/ 728182 w 794"/>
              <a:gd name="T29" fmla="*/ 862692 h 1415"/>
              <a:gd name="T30" fmla="*/ 743803 w 794"/>
              <a:gd name="T31" fmla="*/ 940429 h 1415"/>
              <a:gd name="T32" fmla="*/ 716166 w 794"/>
              <a:gd name="T33" fmla="*/ 983089 h 1415"/>
              <a:gd name="T34" fmla="*/ 682521 w 794"/>
              <a:gd name="T35" fmla="*/ 1113915 h 1415"/>
              <a:gd name="T36" fmla="*/ 652480 w 794"/>
              <a:gd name="T37" fmla="*/ 1142355 h 1415"/>
              <a:gd name="T38" fmla="*/ 684924 w 794"/>
              <a:gd name="T39" fmla="*/ 1177432 h 1415"/>
              <a:gd name="T40" fmla="*/ 599609 w 794"/>
              <a:gd name="T41" fmla="*/ 1211560 h 1415"/>
              <a:gd name="T42" fmla="*/ 557552 w 794"/>
              <a:gd name="T43" fmla="*/ 1264649 h 1415"/>
              <a:gd name="T44" fmla="*/ 529915 w 794"/>
              <a:gd name="T45" fmla="*/ 1312050 h 1415"/>
              <a:gd name="T46" fmla="*/ 497471 w 794"/>
              <a:gd name="T47" fmla="*/ 1337646 h 1415"/>
              <a:gd name="T48" fmla="*/ 373704 w 794"/>
              <a:gd name="T49" fmla="*/ 1326270 h 1415"/>
              <a:gd name="T50" fmla="*/ 386922 w 794"/>
              <a:gd name="T51" fmla="*/ 1292141 h 1415"/>
              <a:gd name="T52" fmla="*/ 437390 w 794"/>
              <a:gd name="T53" fmla="*/ 1221040 h 1415"/>
              <a:gd name="T54" fmla="*/ 409753 w 794"/>
              <a:gd name="T55" fmla="*/ 1163212 h 1415"/>
              <a:gd name="T56" fmla="*/ 377309 w 794"/>
              <a:gd name="T57" fmla="*/ 1110123 h 1415"/>
              <a:gd name="T58" fmla="*/ 317228 w 794"/>
              <a:gd name="T59" fmla="*/ 1086423 h 1415"/>
              <a:gd name="T60" fmla="*/ 258348 w 794"/>
              <a:gd name="T61" fmla="*/ 1052294 h 1415"/>
              <a:gd name="T62" fmla="*/ 285986 w 794"/>
              <a:gd name="T63" fmla="*/ 1022906 h 1415"/>
              <a:gd name="T64" fmla="*/ 258348 w 794"/>
              <a:gd name="T65" fmla="*/ 959389 h 1415"/>
              <a:gd name="T66" fmla="*/ 285986 w 794"/>
              <a:gd name="T67" fmla="*/ 868380 h 1415"/>
              <a:gd name="T68" fmla="*/ 221098 w 794"/>
              <a:gd name="T69" fmla="*/ 822875 h 1415"/>
              <a:gd name="T70" fmla="*/ 246332 w 794"/>
              <a:gd name="T71" fmla="*/ 764098 h 1415"/>
              <a:gd name="T72" fmla="*/ 216292 w 794"/>
              <a:gd name="T73" fmla="*/ 735658 h 1415"/>
              <a:gd name="T74" fmla="*/ 165824 w 794"/>
              <a:gd name="T75" fmla="*/ 692049 h 1415"/>
              <a:gd name="T76" fmla="*/ 52871 w 794"/>
              <a:gd name="T77" fmla="*/ 633273 h 1415"/>
              <a:gd name="T78" fmla="*/ 115356 w 794"/>
              <a:gd name="T79" fmla="*/ 571652 h 1415"/>
              <a:gd name="T80" fmla="*/ 82912 w 794"/>
              <a:gd name="T81" fmla="*/ 537523 h 1415"/>
              <a:gd name="T82" fmla="*/ 96130 w 794"/>
              <a:gd name="T83" fmla="*/ 453150 h 1415"/>
              <a:gd name="T84" fmla="*/ 105743 w 794"/>
              <a:gd name="T85" fmla="*/ 373517 h 1415"/>
              <a:gd name="T86" fmla="*/ 138186 w 794"/>
              <a:gd name="T87" fmla="*/ 347921 h 1415"/>
              <a:gd name="T88" fmla="*/ 110549 w 794"/>
              <a:gd name="T89" fmla="*/ 286300 h 1415"/>
              <a:gd name="T90" fmla="*/ 91323 w 794"/>
              <a:gd name="T91" fmla="*/ 251223 h 1415"/>
              <a:gd name="T92" fmla="*/ 63686 w 794"/>
              <a:gd name="T93" fmla="*/ 203823 h 1415"/>
              <a:gd name="T94" fmla="*/ 38452 w 794"/>
              <a:gd name="T95" fmla="*/ 109969 h 1415"/>
              <a:gd name="T96" fmla="*/ 6008 w 794"/>
              <a:gd name="T97" fmla="*/ 38869 h 1415"/>
              <a:gd name="T98" fmla="*/ 20428 w 794"/>
              <a:gd name="T99" fmla="*/ 7584 h 1415"/>
              <a:gd name="T100" fmla="*/ 60081 w 794"/>
              <a:gd name="T101" fmla="*/ 23700 h 1415"/>
              <a:gd name="T102" fmla="*/ 91323 w 794"/>
              <a:gd name="T103" fmla="*/ 67309 h 1415"/>
              <a:gd name="T104" fmla="*/ 128573 w 794"/>
              <a:gd name="T105" fmla="*/ 60673 h 1415"/>
              <a:gd name="T106" fmla="*/ 163420 w 794"/>
              <a:gd name="T107" fmla="*/ 29388 h 1415"/>
              <a:gd name="T108" fmla="*/ 343664 w 794"/>
              <a:gd name="T109" fmla="*/ 84373 h 1415"/>
              <a:gd name="T110" fmla="*/ 329244 w 794"/>
              <a:gd name="T111" fmla="*/ 127982 h 1415"/>
              <a:gd name="T112" fmla="*/ 296800 w 794"/>
              <a:gd name="T113" fmla="*/ 165902 h 1415"/>
              <a:gd name="T114" fmla="*/ 261953 w 794"/>
              <a:gd name="T115" fmla="*/ 229419 h 1415"/>
              <a:gd name="T116" fmla="*/ 291994 w 794"/>
              <a:gd name="T117" fmla="*/ 298624 h 1415"/>
              <a:gd name="T118" fmla="*/ 377309 w 794"/>
              <a:gd name="T119" fmla="*/ 433242 h 14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94"/>
              <a:gd name="T181" fmla="*/ 0 h 1415"/>
              <a:gd name="T182" fmla="*/ 794 w 794"/>
              <a:gd name="T183" fmla="*/ 1415 h 14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94" h="1415">
                <a:moveTo>
                  <a:pt x="339" y="555"/>
                </a:moveTo>
                <a:lnTo>
                  <a:pt x="339" y="567"/>
                </a:lnTo>
                <a:lnTo>
                  <a:pt x="337" y="597"/>
                </a:lnTo>
                <a:lnTo>
                  <a:pt x="337" y="630"/>
                </a:lnTo>
                <a:lnTo>
                  <a:pt x="337" y="641"/>
                </a:lnTo>
                <a:lnTo>
                  <a:pt x="345" y="641"/>
                </a:lnTo>
                <a:lnTo>
                  <a:pt x="353" y="639"/>
                </a:lnTo>
                <a:lnTo>
                  <a:pt x="360" y="638"/>
                </a:lnTo>
                <a:lnTo>
                  <a:pt x="368" y="636"/>
                </a:lnTo>
                <a:lnTo>
                  <a:pt x="370" y="632"/>
                </a:lnTo>
                <a:lnTo>
                  <a:pt x="374" y="630"/>
                </a:lnTo>
                <a:lnTo>
                  <a:pt x="376" y="618"/>
                </a:lnTo>
                <a:lnTo>
                  <a:pt x="378" y="607"/>
                </a:lnTo>
                <a:lnTo>
                  <a:pt x="380" y="603"/>
                </a:lnTo>
                <a:lnTo>
                  <a:pt x="381" y="601"/>
                </a:lnTo>
                <a:lnTo>
                  <a:pt x="385" y="603"/>
                </a:lnTo>
                <a:lnTo>
                  <a:pt x="387" y="607"/>
                </a:lnTo>
                <a:lnTo>
                  <a:pt x="389" y="609"/>
                </a:lnTo>
                <a:lnTo>
                  <a:pt x="393" y="611"/>
                </a:lnTo>
                <a:lnTo>
                  <a:pt x="395" y="613"/>
                </a:lnTo>
                <a:lnTo>
                  <a:pt x="397" y="614"/>
                </a:lnTo>
                <a:lnTo>
                  <a:pt x="399" y="618"/>
                </a:lnTo>
                <a:lnTo>
                  <a:pt x="403" y="620"/>
                </a:lnTo>
                <a:lnTo>
                  <a:pt x="405" y="622"/>
                </a:lnTo>
                <a:lnTo>
                  <a:pt x="406" y="626"/>
                </a:lnTo>
                <a:lnTo>
                  <a:pt x="408" y="628"/>
                </a:lnTo>
                <a:lnTo>
                  <a:pt x="412" y="630"/>
                </a:lnTo>
                <a:lnTo>
                  <a:pt x="414" y="632"/>
                </a:lnTo>
                <a:lnTo>
                  <a:pt x="416" y="636"/>
                </a:lnTo>
                <a:lnTo>
                  <a:pt x="426" y="636"/>
                </a:lnTo>
                <a:lnTo>
                  <a:pt x="435" y="636"/>
                </a:lnTo>
                <a:lnTo>
                  <a:pt x="437" y="632"/>
                </a:lnTo>
                <a:lnTo>
                  <a:pt x="441" y="630"/>
                </a:lnTo>
                <a:lnTo>
                  <a:pt x="451" y="630"/>
                </a:lnTo>
                <a:lnTo>
                  <a:pt x="460" y="630"/>
                </a:lnTo>
                <a:lnTo>
                  <a:pt x="462" y="632"/>
                </a:lnTo>
                <a:lnTo>
                  <a:pt x="464" y="636"/>
                </a:lnTo>
                <a:lnTo>
                  <a:pt x="472" y="641"/>
                </a:lnTo>
                <a:lnTo>
                  <a:pt x="479" y="649"/>
                </a:lnTo>
                <a:lnTo>
                  <a:pt x="481" y="653"/>
                </a:lnTo>
                <a:lnTo>
                  <a:pt x="485" y="655"/>
                </a:lnTo>
                <a:lnTo>
                  <a:pt x="485" y="659"/>
                </a:lnTo>
                <a:lnTo>
                  <a:pt x="485" y="664"/>
                </a:lnTo>
                <a:lnTo>
                  <a:pt x="481" y="666"/>
                </a:lnTo>
                <a:lnTo>
                  <a:pt x="479" y="668"/>
                </a:lnTo>
                <a:lnTo>
                  <a:pt x="477" y="682"/>
                </a:lnTo>
                <a:lnTo>
                  <a:pt x="474" y="693"/>
                </a:lnTo>
                <a:lnTo>
                  <a:pt x="472" y="695"/>
                </a:lnTo>
                <a:lnTo>
                  <a:pt x="470" y="697"/>
                </a:lnTo>
                <a:lnTo>
                  <a:pt x="468" y="701"/>
                </a:lnTo>
                <a:lnTo>
                  <a:pt x="466" y="707"/>
                </a:lnTo>
                <a:lnTo>
                  <a:pt x="468" y="714"/>
                </a:lnTo>
                <a:lnTo>
                  <a:pt x="470" y="718"/>
                </a:lnTo>
                <a:lnTo>
                  <a:pt x="472" y="720"/>
                </a:lnTo>
                <a:lnTo>
                  <a:pt x="474" y="722"/>
                </a:lnTo>
                <a:lnTo>
                  <a:pt x="477" y="730"/>
                </a:lnTo>
                <a:lnTo>
                  <a:pt x="479" y="737"/>
                </a:lnTo>
                <a:lnTo>
                  <a:pt x="481" y="739"/>
                </a:lnTo>
                <a:lnTo>
                  <a:pt x="485" y="741"/>
                </a:lnTo>
                <a:lnTo>
                  <a:pt x="497" y="743"/>
                </a:lnTo>
                <a:lnTo>
                  <a:pt x="508" y="747"/>
                </a:lnTo>
                <a:lnTo>
                  <a:pt x="510" y="749"/>
                </a:lnTo>
                <a:lnTo>
                  <a:pt x="514" y="751"/>
                </a:lnTo>
                <a:lnTo>
                  <a:pt x="537" y="751"/>
                </a:lnTo>
                <a:lnTo>
                  <a:pt x="562" y="751"/>
                </a:lnTo>
                <a:lnTo>
                  <a:pt x="564" y="749"/>
                </a:lnTo>
                <a:lnTo>
                  <a:pt x="566" y="747"/>
                </a:lnTo>
                <a:lnTo>
                  <a:pt x="570" y="743"/>
                </a:lnTo>
                <a:lnTo>
                  <a:pt x="571" y="741"/>
                </a:lnTo>
                <a:lnTo>
                  <a:pt x="573" y="739"/>
                </a:lnTo>
                <a:lnTo>
                  <a:pt x="575" y="737"/>
                </a:lnTo>
                <a:lnTo>
                  <a:pt x="589" y="733"/>
                </a:lnTo>
                <a:lnTo>
                  <a:pt x="600" y="732"/>
                </a:lnTo>
                <a:lnTo>
                  <a:pt x="602" y="730"/>
                </a:lnTo>
                <a:lnTo>
                  <a:pt x="606" y="728"/>
                </a:lnTo>
                <a:lnTo>
                  <a:pt x="617" y="724"/>
                </a:lnTo>
                <a:lnTo>
                  <a:pt x="629" y="722"/>
                </a:lnTo>
                <a:lnTo>
                  <a:pt x="631" y="720"/>
                </a:lnTo>
                <a:lnTo>
                  <a:pt x="635" y="718"/>
                </a:lnTo>
                <a:lnTo>
                  <a:pt x="641" y="714"/>
                </a:lnTo>
                <a:lnTo>
                  <a:pt x="648" y="712"/>
                </a:lnTo>
                <a:lnTo>
                  <a:pt x="652" y="710"/>
                </a:lnTo>
                <a:lnTo>
                  <a:pt x="654" y="707"/>
                </a:lnTo>
                <a:lnTo>
                  <a:pt x="656" y="705"/>
                </a:lnTo>
                <a:lnTo>
                  <a:pt x="658" y="703"/>
                </a:lnTo>
                <a:lnTo>
                  <a:pt x="660" y="701"/>
                </a:lnTo>
                <a:lnTo>
                  <a:pt x="664" y="697"/>
                </a:lnTo>
                <a:lnTo>
                  <a:pt x="673" y="697"/>
                </a:lnTo>
                <a:lnTo>
                  <a:pt x="683" y="697"/>
                </a:lnTo>
                <a:lnTo>
                  <a:pt x="685" y="701"/>
                </a:lnTo>
                <a:lnTo>
                  <a:pt x="687" y="703"/>
                </a:lnTo>
                <a:lnTo>
                  <a:pt x="700" y="705"/>
                </a:lnTo>
                <a:lnTo>
                  <a:pt x="711" y="707"/>
                </a:lnTo>
                <a:lnTo>
                  <a:pt x="713" y="710"/>
                </a:lnTo>
                <a:lnTo>
                  <a:pt x="717" y="712"/>
                </a:lnTo>
                <a:lnTo>
                  <a:pt x="733" y="714"/>
                </a:lnTo>
                <a:lnTo>
                  <a:pt x="748" y="714"/>
                </a:lnTo>
                <a:lnTo>
                  <a:pt x="763" y="716"/>
                </a:lnTo>
                <a:lnTo>
                  <a:pt x="779" y="718"/>
                </a:lnTo>
                <a:lnTo>
                  <a:pt x="781" y="720"/>
                </a:lnTo>
                <a:lnTo>
                  <a:pt x="784" y="722"/>
                </a:lnTo>
                <a:lnTo>
                  <a:pt x="786" y="730"/>
                </a:lnTo>
                <a:lnTo>
                  <a:pt x="788" y="737"/>
                </a:lnTo>
                <a:lnTo>
                  <a:pt x="790" y="739"/>
                </a:lnTo>
                <a:lnTo>
                  <a:pt x="794" y="741"/>
                </a:lnTo>
                <a:lnTo>
                  <a:pt x="794" y="760"/>
                </a:lnTo>
                <a:lnTo>
                  <a:pt x="794" y="780"/>
                </a:lnTo>
                <a:lnTo>
                  <a:pt x="790" y="781"/>
                </a:lnTo>
                <a:lnTo>
                  <a:pt x="788" y="785"/>
                </a:lnTo>
                <a:lnTo>
                  <a:pt x="786" y="791"/>
                </a:lnTo>
                <a:lnTo>
                  <a:pt x="784" y="799"/>
                </a:lnTo>
                <a:lnTo>
                  <a:pt x="781" y="803"/>
                </a:lnTo>
                <a:lnTo>
                  <a:pt x="779" y="804"/>
                </a:lnTo>
                <a:lnTo>
                  <a:pt x="777" y="806"/>
                </a:lnTo>
                <a:lnTo>
                  <a:pt x="775" y="808"/>
                </a:lnTo>
                <a:lnTo>
                  <a:pt x="771" y="812"/>
                </a:lnTo>
                <a:lnTo>
                  <a:pt x="769" y="814"/>
                </a:lnTo>
                <a:lnTo>
                  <a:pt x="767" y="822"/>
                </a:lnTo>
                <a:lnTo>
                  <a:pt x="765" y="829"/>
                </a:lnTo>
                <a:lnTo>
                  <a:pt x="761" y="831"/>
                </a:lnTo>
                <a:lnTo>
                  <a:pt x="759" y="833"/>
                </a:lnTo>
                <a:lnTo>
                  <a:pt x="752" y="833"/>
                </a:lnTo>
                <a:lnTo>
                  <a:pt x="746" y="833"/>
                </a:lnTo>
                <a:lnTo>
                  <a:pt x="746" y="849"/>
                </a:lnTo>
                <a:lnTo>
                  <a:pt x="746" y="864"/>
                </a:lnTo>
                <a:lnTo>
                  <a:pt x="746" y="879"/>
                </a:lnTo>
                <a:lnTo>
                  <a:pt x="746" y="897"/>
                </a:lnTo>
                <a:lnTo>
                  <a:pt x="742" y="898"/>
                </a:lnTo>
                <a:lnTo>
                  <a:pt x="740" y="900"/>
                </a:lnTo>
                <a:lnTo>
                  <a:pt x="736" y="900"/>
                </a:lnTo>
                <a:lnTo>
                  <a:pt x="731" y="900"/>
                </a:lnTo>
                <a:lnTo>
                  <a:pt x="729" y="898"/>
                </a:lnTo>
                <a:lnTo>
                  <a:pt x="727" y="897"/>
                </a:lnTo>
                <a:lnTo>
                  <a:pt x="723" y="883"/>
                </a:lnTo>
                <a:lnTo>
                  <a:pt x="721" y="872"/>
                </a:lnTo>
                <a:lnTo>
                  <a:pt x="719" y="870"/>
                </a:lnTo>
                <a:lnTo>
                  <a:pt x="717" y="868"/>
                </a:lnTo>
                <a:lnTo>
                  <a:pt x="713" y="864"/>
                </a:lnTo>
                <a:lnTo>
                  <a:pt x="711" y="862"/>
                </a:lnTo>
                <a:lnTo>
                  <a:pt x="710" y="860"/>
                </a:lnTo>
                <a:lnTo>
                  <a:pt x="706" y="858"/>
                </a:lnTo>
                <a:lnTo>
                  <a:pt x="702" y="858"/>
                </a:lnTo>
                <a:lnTo>
                  <a:pt x="696" y="858"/>
                </a:lnTo>
                <a:lnTo>
                  <a:pt x="694" y="860"/>
                </a:lnTo>
                <a:lnTo>
                  <a:pt x="692" y="862"/>
                </a:lnTo>
                <a:lnTo>
                  <a:pt x="690" y="864"/>
                </a:lnTo>
                <a:lnTo>
                  <a:pt x="687" y="868"/>
                </a:lnTo>
                <a:lnTo>
                  <a:pt x="685" y="870"/>
                </a:lnTo>
                <a:lnTo>
                  <a:pt x="683" y="872"/>
                </a:lnTo>
                <a:lnTo>
                  <a:pt x="681" y="874"/>
                </a:lnTo>
                <a:lnTo>
                  <a:pt x="677" y="877"/>
                </a:lnTo>
                <a:lnTo>
                  <a:pt x="675" y="879"/>
                </a:lnTo>
                <a:lnTo>
                  <a:pt x="673" y="881"/>
                </a:lnTo>
                <a:lnTo>
                  <a:pt x="652" y="885"/>
                </a:lnTo>
                <a:lnTo>
                  <a:pt x="629" y="887"/>
                </a:lnTo>
                <a:lnTo>
                  <a:pt x="627" y="889"/>
                </a:lnTo>
                <a:lnTo>
                  <a:pt x="625" y="891"/>
                </a:lnTo>
                <a:lnTo>
                  <a:pt x="621" y="893"/>
                </a:lnTo>
                <a:lnTo>
                  <a:pt x="619" y="897"/>
                </a:lnTo>
                <a:lnTo>
                  <a:pt x="617" y="898"/>
                </a:lnTo>
                <a:lnTo>
                  <a:pt x="614" y="900"/>
                </a:lnTo>
                <a:lnTo>
                  <a:pt x="612" y="902"/>
                </a:lnTo>
                <a:lnTo>
                  <a:pt x="610" y="906"/>
                </a:lnTo>
                <a:lnTo>
                  <a:pt x="608" y="908"/>
                </a:lnTo>
                <a:lnTo>
                  <a:pt x="606" y="910"/>
                </a:lnTo>
                <a:lnTo>
                  <a:pt x="602" y="918"/>
                </a:lnTo>
                <a:lnTo>
                  <a:pt x="602" y="935"/>
                </a:lnTo>
                <a:lnTo>
                  <a:pt x="602" y="952"/>
                </a:lnTo>
                <a:lnTo>
                  <a:pt x="606" y="960"/>
                </a:lnTo>
                <a:lnTo>
                  <a:pt x="608" y="962"/>
                </a:lnTo>
                <a:lnTo>
                  <a:pt x="610" y="964"/>
                </a:lnTo>
                <a:lnTo>
                  <a:pt x="612" y="971"/>
                </a:lnTo>
                <a:lnTo>
                  <a:pt x="614" y="979"/>
                </a:lnTo>
                <a:lnTo>
                  <a:pt x="617" y="981"/>
                </a:lnTo>
                <a:lnTo>
                  <a:pt x="619" y="983"/>
                </a:lnTo>
                <a:lnTo>
                  <a:pt x="619" y="992"/>
                </a:lnTo>
                <a:lnTo>
                  <a:pt x="619" y="1002"/>
                </a:lnTo>
                <a:lnTo>
                  <a:pt x="617" y="1004"/>
                </a:lnTo>
                <a:lnTo>
                  <a:pt x="614" y="1008"/>
                </a:lnTo>
                <a:lnTo>
                  <a:pt x="612" y="1014"/>
                </a:lnTo>
                <a:lnTo>
                  <a:pt x="610" y="1021"/>
                </a:lnTo>
                <a:lnTo>
                  <a:pt x="608" y="1025"/>
                </a:lnTo>
                <a:lnTo>
                  <a:pt x="606" y="1027"/>
                </a:lnTo>
                <a:lnTo>
                  <a:pt x="602" y="1029"/>
                </a:lnTo>
                <a:lnTo>
                  <a:pt x="600" y="1031"/>
                </a:lnTo>
                <a:lnTo>
                  <a:pt x="598" y="1035"/>
                </a:lnTo>
                <a:lnTo>
                  <a:pt x="596" y="1037"/>
                </a:lnTo>
                <a:lnTo>
                  <a:pt x="593" y="1039"/>
                </a:lnTo>
                <a:lnTo>
                  <a:pt x="591" y="1040"/>
                </a:lnTo>
                <a:lnTo>
                  <a:pt x="589" y="1044"/>
                </a:lnTo>
                <a:lnTo>
                  <a:pt x="585" y="1046"/>
                </a:lnTo>
                <a:lnTo>
                  <a:pt x="585" y="1077"/>
                </a:lnTo>
                <a:lnTo>
                  <a:pt x="583" y="1108"/>
                </a:lnTo>
                <a:lnTo>
                  <a:pt x="583" y="1136"/>
                </a:lnTo>
                <a:lnTo>
                  <a:pt x="581" y="1167"/>
                </a:lnTo>
                <a:lnTo>
                  <a:pt x="579" y="1169"/>
                </a:lnTo>
                <a:lnTo>
                  <a:pt x="575" y="1171"/>
                </a:lnTo>
                <a:lnTo>
                  <a:pt x="568" y="1175"/>
                </a:lnTo>
                <a:lnTo>
                  <a:pt x="562" y="1177"/>
                </a:lnTo>
                <a:lnTo>
                  <a:pt x="560" y="1179"/>
                </a:lnTo>
                <a:lnTo>
                  <a:pt x="556" y="1182"/>
                </a:lnTo>
                <a:lnTo>
                  <a:pt x="548" y="1184"/>
                </a:lnTo>
                <a:lnTo>
                  <a:pt x="543" y="1186"/>
                </a:lnTo>
                <a:lnTo>
                  <a:pt x="539" y="1188"/>
                </a:lnTo>
                <a:lnTo>
                  <a:pt x="537" y="1190"/>
                </a:lnTo>
                <a:lnTo>
                  <a:pt x="537" y="1196"/>
                </a:lnTo>
                <a:lnTo>
                  <a:pt x="537" y="1200"/>
                </a:lnTo>
                <a:lnTo>
                  <a:pt x="539" y="1204"/>
                </a:lnTo>
                <a:lnTo>
                  <a:pt x="543" y="1205"/>
                </a:lnTo>
                <a:lnTo>
                  <a:pt x="545" y="1207"/>
                </a:lnTo>
                <a:lnTo>
                  <a:pt x="546" y="1211"/>
                </a:lnTo>
                <a:lnTo>
                  <a:pt x="548" y="1213"/>
                </a:lnTo>
                <a:lnTo>
                  <a:pt x="552" y="1215"/>
                </a:lnTo>
                <a:lnTo>
                  <a:pt x="554" y="1217"/>
                </a:lnTo>
                <a:lnTo>
                  <a:pt x="556" y="1221"/>
                </a:lnTo>
                <a:lnTo>
                  <a:pt x="560" y="1223"/>
                </a:lnTo>
                <a:lnTo>
                  <a:pt x="562" y="1225"/>
                </a:lnTo>
                <a:lnTo>
                  <a:pt x="564" y="1232"/>
                </a:lnTo>
                <a:lnTo>
                  <a:pt x="566" y="1240"/>
                </a:lnTo>
                <a:lnTo>
                  <a:pt x="570" y="1242"/>
                </a:lnTo>
                <a:lnTo>
                  <a:pt x="571" y="1244"/>
                </a:lnTo>
                <a:lnTo>
                  <a:pt x="575" y="1248"/>
                </a:lnTo>
                <a:lnTo>
                  <a:pt x="579" y="1252"/>
                </a:lnTo>
                <a:lnTo>
                  <a:pt x="560" y="1257"/>
                </a:lnTo>
                <a:lnTo>
                  <a:pt x="543" y="1263"/>
                </a:lnTo>
                <a:lnTo>
                  <a:pt x="539" y="1267"/>
                </a:lnTo>
                <a:lnTo>
                  <a:pt x="537" y="1269"/>
                </a:lnTo>
                <a:lnTo>
                  <a:pt x="520" y="1271"/>
                </a:lnTo>
                <a:lnTo>
                  <a:pt x="504" y="1273"/>
                </a:lnTo>
                <a:lnTo>
                  <a:pt x="500" y="1276"/>
                </a:lnTo>
                <a:lnTo>
                  <a:pt x="499" y="1278"/>
                </a:lnTo>
                <a:lnTo>
                  <a:pt x="497" y="1286"/>
                </a:lnTo>
                <a:lnTo>
                  <a:pt x="495" y="1294"/>
                </a:lnTo>
                <a:lnTo>
                  <a:pt x="491" y="1296"/>
                </a:lnTo>
                <a:lnTo>
                  <a:pt x="489" y="1298"/>
                </a:lnTo>
                <a:lnTo>
                  <a:pt x="487" y="1309"/>
                </a:lnTo>
                <a:lnTo>
                  <a:pt x="485" y="1323"/>
                </a:lnTo>
                <a:lnTo>
                  <a:pt x="481" y="1324"/>
                </a:lnTo>
                <a:lnTo>
                  <a:pt x="479" y="1326"/>
                </a:lnTo>
                <a:lnTo>
                  <a:pt x="472" y="1326"/>
                </a:lnTo>
                <a:lnTo>
                  <a:pt x="464" y="1326"/>
                </a:lnTo>
                <a:lnTo>
                  <a:pt x="464" y="1334"/>
                </a:lnTo>
                <a:lnTo>
                  <a:pt x="464" y="1342"/>
                </a:lnTo>
                <a:lnTo>
                  <a:pt x="462" y="1344"/>
                </a:lnTo>
                <a:lnTo>
                  <a:pt x="460" y="1346"/>
                </a:lnTo>
                <a:lnTo>
                  <a:pt x="458" y="1353"/>
                </a:lnTo>
                <a:lnTo>
                  <a:pt x="454" y="1361"/>
                </a:lnTo>
                <a:lnTo>
                  <a:pt x="452" y="1363"/>
                </a:lnTo>
                <a:lnTo>
                  <a:pt x="451" y="1365"/>
                </a:lnTo>
                <a:lnTo>
                  <a:pt x="449" y="1372"/>
                </a:lnTo>
                <a:lnTo>
                  <a:pt x="445" y="1380"/>
                </a:lnTo>
                <a:lnTo>
                  <a:pt x="443" y="1382"/>
                </a:lnTo>
                <a:lnTo>
                  <a:pt x="441" y="1384"/>
                </a:lnTo>
                <a:lnTo>
                  <a:pt x="437" y="1388"/>
                </a:lnTo>
                <a:lnTo>
                  <a:pt x="435" y="1390"/>
                </a:lnTo>
                <a:lnTo>
                  <a:pt x="433" y="1392"/>
                </a:lnTo>
                <a:lnTo>
                  <a:pt x="431" y="1394"/>
                </a:lnTo>
                <a:lnTo>
                  <a:pt x="428" y="1395"/>
                </a:lnTo>
                <a:lnTo>
                  <a:pt x="426" y="1399"/>
                </a:lnTo>
                <a:lnTo>
                  <a:pt x="424" y="1401"/>
                </a:lnTo>
                <a:lnTo>
                  <a:pt x="422" y="1403"/>
                </a:lnTo>
                <a:lnTo>
                  <a:pt x="420" y="1407"/>
                </a:lnTo>
                <a:lnTo>
                  <a:pt x="416" y="1409"/>
                </a:lnTo>
                <a:lnTo>
                  <a:pt x="414" y="1411"/>
                </a:lnTo>
                <a:lnTo>
                  <a:pt x="412" y="1415"/>
                </a:lnTo>
                <a:lnTo>
                  <a:pt x="397" y="1415"/>
                </a:lnTo>
                <a:lnTo>
                  <a:pt x="381" y="1415"/>
                </a:lnTo>
                <a:lnTo>
                  <a:pt x="368" y="1415"/>
                </a:lnTo>
                <a:lnTo>
                  <a:pt x="353" y="1415"/>
                </a:lnTo>
                <a:lnTo>
                  <a:pt x="351" y="1411"/>
                </a:lnTo>
                <a:lnTo>
                  <a:pt x="349" y="1409"/>
                </a:lnTo>
                <a:lnTo>
                  <a:pt x="332" y="1407"/>
                </a:lnTo>
                <a:lnTo>
                  <a:pt x="314" y="1403"/>
                </a:lnTo>
                <a:lnTo>
                  <a:pt x="312" y="1401"/>
                </a:lnTo>
                <a:lnTo>
                  <a:pt x="311" y="1399"/>
                </a:lnTo>
                <a:lnTo>
                  <a:pt x="309" y="1395"/>
                </a:lnTo>
                <a:lnTo>
                  <a:pt x="305" y="1394"/>
                </a:lnTo>
                <a:lnTo>
                  <a:pt x="303" y="1392"/>
                </a:lnTo>
                <a:lnTo>
                  <a:pt x="301" y="1390"/>
                </a:lnTo>
                <a:lnTo>
                  <a:pt x="303" y="1388"/>
                </a:lnTo>
                <a:lnTo>
                  <a:pt x="305" y="1384"/>
                </a:lnTo>
                <a:lnTo>
                  <a:pt x="309" y="1376"/>
                </a:lnTo>
                <a:lnTo>
                  <a:pt x="311" y="1370"/>
                </a:lnTo>
                <a:lnTo>
                  <a:pt x="312" y="1367"/>
                </a:lnTo>
                <a:lnTo>
                  <a:pt x="314" y="1365"/>
                </a:lnTo>
                <a:lnTo>
                  <a:pt x="322" y="1363"/>
                </a:lnTo>
                <a:lnTo>
                  <a:pt x="330" y="1361"/>
                </a:lnTo>
                <a:lnTo>
                  <a:pt x="332" y="1357"/>
                </a:lnTo>
                <a:lnTo>
                  <a:pt x="334" y="1355"/>
                </a:lnTo>
                <a:lnTo>
                  <a:pt x="337" y="1353"/>
                </a:lnTo>
                <a:lnTo>
                  <a:pt x="339" y="1351"/>
                </a:lnTo>
                <a:lnTo>
                  <a:pt x="341" y="1347"/>
                </a:lnTo>
                <a:lnTo>
                  <a:pt x="343" y="1346"/>
                </a:lnTo>
                <a:lnTo>
                  <a:pt x="351" y="1319"/>
                </a:lnTo>
                <a:lnTo>
                  <a:pt x="358" y="1294"/>
                </a:lnTo>
                <a:lnTo>
                  <a:pt x="360" y="1290"/>
                </a:lnTo>
                <a:lnTo>
                  <a:pt x="364" y="1288"/>
                </a:lnTo>
                <a:lnTo>
                  <a:pt x="364" y="1282"/>
                </a:lnTo>
                <a:lnTo>
                  <a:pt x="364" y="1278"/>
                </a:lnTo>
                <a:lnTo>
                  <a:pt x="360" y="1276"/>
                </a:lnTo>
                <a:lnTo>
                  <a:pt x="358" y="1273"/>
                </a:lnTo>
                <a:lnTo>
                  <a:pt x="357" y="1265"/>
                </a:lnTo>
                <a:lnTo>
                  <a:pt x="353" y="1259"/>
                </a:lnTo>
                <a:lnTo>
                  <a:pt x="351" y="1255"/>
                </a:lnTo>
                <a:lnTo>
                  <a:pt x="349" y="1253"/>
                </a:lnTo>
                <a:lnTo>
                  <a:pt x="347" y="1242"/>
                </a:lnTo>
                <a:lnTo>
                  <a:pt x="343" y="1230"/>
                </a:lnTo>
                <a:lnTo>
                  <a:pt x="341" y="1227"/>
                </a:lnTo>
                <a:lnTo>
                  <a:pt x="339" y="1225"/>
                </a:lnTo>
                <a:lnTo>
                  <a:pt x="337" y="1223"/>
                </a:lnTo>
                <a:lnTo>
                  <a:pt x="334" y="1221"/>
                </a:lnTo>
                <a:lnTo>
                  <a:pt x="332" y="1217"/>
                </a:lnTo>
                <a:lnTo>
                  <a:pt x="330" y="1215"/>
                </a:lnTo>
                <a:lnTo>
                  <a:pt x="328" y="1198"/>
                </a:lnTo>
                <a:lnTo>
                  <a:pt x="324" y="1182"/>
                </a:lnTo>
                <a:lnTo>
                  <a:pt x="322" y="1179"/>
                </a:lnTo>
                <a:lnTo>
                  <a:pt x="320" y="1177"/>
                </a:lnTo>
                <a:lnTo>
                  <a:pt x="316" y="1175"/>
                </a:lnTo>
                <a:lnTo>
                  <a:pt x="314" y="1171"/>
                </a:lnTo>
                <a:lnTo>
                  <a:pt x="312" y="1169"/>
                </a:lnTo>
                <a:lnTo>
                  <a:pt x="311" y="1167"/>
                </a:lnTo>
                <a:lnTo>
                  <a:pt x="309" y="1165"/>
                </a:lnTo>
                <a:lnTo>
                  <a:pt x="305" y="1161"/>
                </a:lnTo>
                <a:lnTo>
                  <a:pt x="303" y="1159"/>
                </a:lnTo>
                <a:lnTo>
                  <a:pt x="301" y="1158"/>
                </a:lnTo>
                <a:lnTo>
                  <a:pt x="297" y="1156"/>
                </a:lnTo>
                <a:lnTo>
                  <a:pt x="295" y="1152"/>
                </a:lnTo>
                <a:lnTo>
                  <a:pt x="293" y="1150"/>
                </a:lnTo>
                <a:lnTo>
                  <a:pt x="291" y="1148"/>
                </a:lnTo>
                <a:lnTo>
                  <a:pt x="264" y="1146"/>
                </a:lnTo>
                <a:lnTo>
                  <a:pt x="238" y="1142"/>
                </a:lnTo>
                <a:lnTo>
                  <a:pt x="236" y="1140"/>
                </a:lnTo>
                <a:lnTo>
                  <a:pt x="232" y="1138"/>
                </a:lnTo>
                <a:lnTo>
                  <a:pt x="230" y="1134"/>
                </a:lnTo>
                <a:lnTo>
                  <a:pt x="228" y="1133"/>
                </a:lnTo>
                <a:lnTo>
                  <a:pt x="226" y="1131"/>
                </a:lnTo>
                <a:lnTo>
                  <a:pt x="222" y="1129"/>
                </a:lnTo>
                <a:lnTo>
                  <a:pt x="220" y="1121"/>
                </a:lnTo>
                <a:lnTo>
                  <a:pt x="218" y="1113"/>
                </a:lnTo>
                <a:lnTo>
                  <a:pt x="216" y="1111"/>
                </a:lnTo>
                <a:lnTo>
                  <a:pt x="215" y="1110"/>
                </a:lnTo>
                <a:lnTo>
                  <a:pt x="216" y="1106"/>
                </a:lnTo>
                <a:lnTo>
                  <a:pt x="218" y="1104"/>
                </a:lnTo>
                <a:lnTo>
                  <a:pt x="220" y="1102"/>
                </a:lnTo>
                <a:lnTo>
                  <a:pt x="222" y="1100"/>
                </a:lnTo>
                <a:lnTo>
                  <a:pt x="226" y="1096"/>
                </a:lnTo>
                <a:lnTo>
                  <a:pt x="228" y="1094"/>
                </a:lnTo>
                <a:lnTo>
                  <a:pt x="230" y="1092"/>
                </a:lnTo>
                <a:lnTo>
                  <a:pt x="232" y="1090"/>
                </a:lnTo>
                <a:lnTo>
                  <a:pt x="236" y="1087"/>
                </a:lnTo>
                <a:lnTo>
                  <a:pt x="238" y="1085"/>
                </a:lnTo>
                <a:lnTo>
                  <a:pt x="238" y="1079"/>
                </a:lnTo>
                <a:lnTo>
                  <a:pt x="238" y="1075"/>
                </a:lnTo>
                <a:lnTo>
                  <a:pt x="236" y="1073"/>
                </a:lnTo>
                <a:lnTo>
                  <a:pt x="232" y="1071"/>
                </a:lnTo>
                <a:lnTo>
                  <a:pt x="230" y="1063"/>
                </a:lnTo>
                <a:lnTo>
                  <a:pt x="228" y="1056"/>
                </a:lnTo>
                <a:lnTo>
                  <a:pt x="226" y="1054"/>
                </a:lnTo>
                <a:lnTo>
                  <a:pt x="222" y="1050"/>
                </a:lnTo>
                <a:lnTo>
                  <a:pt x="220" y="1033"/>
                </a:lnTo>
                <a:lnTo>
                  <a:pt x="218" y="1017"/>
                </a:lnTo>
                <a:lnTo>
                  <a:pt x="216" y="1014"/>
                </a:lnTo>
                <a:lnTo>
                  <a:pt x="215" y="1012"/>
                </a:lnTo>
                <a:lnTo>
                  <a:pt x="215" y="994"/>
                </a:lnTo>
                <a:lnTo>
                  <a:pt x="215" y="977"/>
                </a:lnTo>
                <a:lnTo>
                  <a:pt x="215" y="962"/>
                </a:lnTo>
                <a:lnTo>
                  <a:pt x="215" y="945"/>
                </a:lnTo>
                <a:lnTo>
                  <a:pt x="216" y="943"/>
                </a:lnTo>
                <a:lnTo>
                  <a:pt x="218" y="939"/>
                </a:lnTo>
                <a:lnTo>
                  <a:pt x="226" y="937"/>
                </a:lnTo>
                <a:lnTo>
                  <a:pt x="232" y="935"/>
                </a:lnTo>
                <a:lnTo>
                  <a:pt x="236" y="933"/>
                </a:lnTo>
                <a:lnTo>
                  <a:pt x="238" y="929"/>
                </a:lnTo>
                <a:lnTo>
                  <a:pt x="238" y="916"/>
                </a:lnTo>
                <a:lnTo>
                  <a:pt x="238" y="900"/>
                </a:lnTo>
                <a:lnTo>
                  <a:pt x="236" y="898"/>
                </a:lnTo>
                <a:lnTo>
                  <a:pt x="232" y="897"/>
                </a:lnTo>
                <a:lnTo>
                  <a:pt x="226" y="893"/>
                </a:lnTo>
                <a:lnTo>
                  <a:pt x="218" y="891"/>
                </a:lnTo>
                <a:lnTo>
                  <a:pt x="216" y="889"/>
                </a:lnTo>
                <a:lnTo>
                  <a:pt x="215" y="887"/>
                </a:lnTo>
                <a:lnTo>
                  <a:pt x="201" y="879"/>
                </a:lnTo>
                <a:lnTo>
                  <a:pt x="190" y="872"/>
                </a:lnTo>
                <a:lnTo>
                  <a:pt x="188" y="870"/>
                </a:lnTo>
                <a:lnTo>
                  <a:pt x="184" y="868"/>
                </a:lnTo>
                <a:lnTo>
                  <a:pt x="184" y="862"/>
                </a:lnTo>
                <a:lnTo>
                  <a:pt x="184" y="858"/>
                </a:lnTo>
                <a:lnTo>
                  <a:pt x="188" y="854"/>
                </a:lnTo>
                <a:lnTo>
                  <a:pt x="190" y="852"/>
                </a:lnTo>
                <a:lnTo>
                  <a:pt x="192" y="845"/>
                </a:lnTo>
                <a:lnTo>
                  <a:pt x="193" y="839"/>
                </a:lnTo>
                <a:lnTo>
                  <a:pt x="195" y="835"/>
                </a:lnTo>
                <a:lnTo>
                  <a:pt x="199" y="833"/>
                </a:lnTo>
                <a:lnTo>
                  <a:pt x="201" y="822"/>
                </a:lnTo>
                <a:lnTo>
                  <a:pt x="203" y="808"/>
                </a:lnTo>
                <a:lnTo>
                  <a:pt x="205" y="806"/>
                </a:lnTo>
                <a:lnTo>
                  <a:pt x="209" y="804"/>
                </a:lnTo>
                <a:lnTo>
                  <a:pt x="209" y="799"/>
                </a:lnTo>
                <a:lnTo>
                  <a:pt x="209" y="795"/>
                </a:lnTo>
                <a:lnTo>
                  <a:pt x="205" y="793"/>
                </a:lnTo>
                <a:lnTo>
                  <a:pt x="203" y="789"/>
                </a:lnTo>
                <a:lnTo>
                  <a:pt x="197" y="787"/>
                </a:lnTo>
                <a:lnTo>
                  <a:pt x="190" y="785"/>
                </a:lnTo>
                <a:lnTo>
                  <a:pt x="188" y="781"/>
                </a:lnTo>
                <a:lnTo>
                  <a:pt x="184" y="780"/>
                </a:lnTo>
                <a:lnTo>
                  <a:pt x="182" y="778"/>
                </a:lnTo>
                <a:lnTo>
                  <a:pt x="180" y="776"/>
                </a:lnTo>
                <a:lnTo>
                  <a:pt x="176" y="772"/>
                </a:lnTo>
                <a:lnTo>
                  <a:pt x="174" y="770"/>
                </a:lnTo>
                <a:lnTo>
                  <a:pt x="172" y="768"/>
                </a:lnTo>
                <a:lnTo>
                  <a:pt x="170" y="766"/>
                </a:lnTo>
                <a:lnTo>
                  <a:pt x="167" y="762"/>
                </a:lnTo>
                <a:lnTo>
                  <a:pt x="165" y="760"/>
                </a:lnTo>
                <a:lnTo>
                  <a:pt x="157" y="749"/>
                </a:lnTo>
                <a:lnTo>
                  <a:pt x="149" y="737"/>
                </a:lnTo>
                <a:lnTo>
                  <a:pt x="147" y="733"/>
                </a:lnTo>
                <a:lnTo>
                  <a:pt x="145" y="732"/>
                </a:lnTo>
                <a:lnTo>
                  <a:pt x="138" y="730"/>
                </a:lnTo>
                <a:lnTo>
                  <a:pt x="132" y="728"/>
                </a:lnTo>
                <a:lnTo>
                  <a:pt x="128" y="724"/>
                </a:lnTo>
                <a:lnTo>
                  <a:pt x="126" y="722"/>
                </a:lnTo>
                <a:lnTo>
                  <a:pt x="107" y="720"/>
                </a:lnTo>
                <a:lnTo>
                  <a:pt x="90" y="720"/>
                </a:lnTo>
                <a:lnTo>
                  <a:pt x="73" y="718"/>
                </a:lnTo>
                <a:lnTo>
                  <a:pt x="53" y="718"/>
                </a:lnTo>
                <a:lnTo>
                  <a:pt x="51" y="714"/>
                </a:lnTo>
                <a:lnTo>
                  <a:pt x="50" y="712"/>
                </a:lnTo>
                <a:lnTo>
                  <a:pt x="46" y="691"/>
                </a:lnTo>
                <a:lnTo>
                  <a:pt x="44" y="668"/>
                </a:lnTo>
                <a:lnTo>
                  <a:pt x="42" y="666"/>
                </a:lnTo>
                <a:lnTo>
                  <a:pt x="40" y="664"/>
                </a:lnTo>
                <a:lnTo>
                  <a:pt x="40" y="649"/>
                </a:lnTo>
                <a:lnTo>
                  <a:pt x="40" y="636"/>
                </a:lnTo>
                <a:lnTo>
                  <a:pt x="42" y="632"/>
                </a:lnTo>
                <a:lnTo>
                  <a:pt x="44" y="630"/>
                </a:lnTo>
                <a:lnTo>
                  <a:pt x="67" y="622"/>
                </a:lnTo>
                <a:lnTo>
                  <a:pt x="88" y="614"/>
                </a:lnTo>
                <a:lnTo>
                  <a:pt x="90" y="613"/>
                </a:lnTo>
                <a:lnTo>
                  <a:pt x="92" y="611"/>
                </a:lnTo>
                <a:lnTo>
                  <a:pt x="96" y="603"/>
                </a:lnTo>
                <a:lnTo>
                  <a:pt x="98" y="597"/>
                </a:lnTo>
                <a:lnTo>
                  <a:pt x="99" y="593"/>
                </a:lnTo>
                <a:lnTo>
                  <a:pt x="103" y="591"/>
                </a:lnTo>
                <a:lnTo>
                  <a:pt x="103" y="586"/>
                </a:lnTo>
                <a:lnTo>
                  <a:pt x="103" y="582"/>
                </a:lnTo>
                <a:lnTo>
                  <a:pt x="99" y="580"/>
                </a:lnTo>
                <a:lnTo>
                  <a:pt x="98" y="576"/>
                </a:lnTo>
                <a:lnTo>
                  <a:pt x="86" y="574"/>
                </a:lnTo>
                <a:lnTo>
                  <a:pt x="73" y="572"/>
                </a:lnTo>
                <a:lnTo>
                  <a:pt x="71" y="570"/>
                </a:lnTo>
                <a:lnTo>
                  <a:pt x="69" y="567"/>
                </a:lnTo>
                <a:lnTo>
                  <a:pt x="67" y="559"/>
                </a:lnTo>
                <a:lnTo>
                  <a:pt x="63" y="553"/>
                </a:lnTo>
                <a:lnTo>
                  <a:pt x="61" y="549"/>
                </a:lnTo>
                <a:lnTo>
                  <a:pt x="59" y="547"/>
                </a:lnTo>
                <a:lnTo>
                  <a:pt x="63" y="528"/>
                </a:lnTo>
                <a:lnTo>
                  <a:pt x="69" y="509"/>
                </a:lnTo>
                <a:lnTo>
                  <a:pt x="71" y="507"/>
                </a:lnTo>
                <a:lnTo>
                  <a:pt x="73" y="505"/>
                </a:lnTo>
                <a:lnTo>
                  <a:pt x="76" y="492"/>
                </a:lnTo>
                <a:lnTo>
                  <a:pt x="78" y="480"/>
                </a:lnTo>
                <a:lnTo>
                  <a:pt x="80" y="478"/>
                </a:lnTo>
                <a:lnTo>
                  <a:pt x="82" y="476"/>
                </a:lnTo>
                <a:lnTo>
                  <a:pt x="84" y="469"/>
                </a:lnTo>
                <a:lnTo>
                  <a:pt x="88" y="461"/>
                </a:lnTo>
                <a:lnTo>
                  <a:pt x="90" y="459"/>
                </a:lnTo>
                <a:lnTo>
                  <a:pt x="92" y="455"/>
                </a:lnTo>
                <a:lnTo>
                  <a:pt x="92" y="436"/>
                </a:lnTo>
                <a:lnTo>
                  <a:pt x="92" y="417"/>
                </a:lnTo>
                <a:lnTo>
                  <a:pt x="90" y="415"/>
                </a:lnTo>
                <a:lnTo>
                  <a:pt x="88" y="413"/>
                </a:lnTo>
                <a:lnTo>
                  <a:pt x="88" y="403"/>
                </a:lnTo>
                <a:lnTo>
                  <a:pt x="88" y="394"/>
                </a:lnTo>
                <a:lnTo>
                  <a:pt x="90" y="390"/>
                </a:lnTo>
                <a:lnTo>
                  <a:pt x="92" y="388"/>
                </a:lnTo>
                <a:lnTo>
                  <a:pt x="96" y="386"/>
                </a:lnTo>
                <a:lnTo>
                  <a:pt x="98" y="382"/>
                </a:lnTo>
                <a:lnTo>
                  <a:pt x="99" y="380"/>
                </a:lnTo>
                <a:lnTo>
                  <a:pt x="103" y="378"/>
                </a:lnTo>
                <a:lnTo>
                  <a:pt x="105" y="377"/>
                </a:lnTo>
                <a:lnTo>
                  <a:pt x="107" y="375"/>
                </a:lnTo>
                <a:lnTo>
                  <a:pt x="109" y="371"/>
                </a:lnTo>
                <a:lnTo>
                  <a:pt x="111" y="369"/>
                </a:lnTo>
                <a:lnTo>
                  <a:pt x="115" y="367"/>
                </a:lnTo>
                <a:lnTo>
                  <a:pt x="117" y="365"/>
                </a:lnTo>
                <a:lnTo>
                  <a:pt x="119" y="361"/>
                </a:lnTo>
                <a:lnTo>
                  <a:pt x="121" y="359"/>
                </a:lnTo>
                <a:lnTo>
                  <a:pt x="121" y="340"/>
                </a:lnTo>
                <a:lnTo>
                  <a:pt x="121" y="321"/>
                </a:lnTo>
                <a:lnTo>
                  <a:pt x="119" y="317"/>
                </a:lnTo>
                <a:lnTo>
                  <a:pt x="117" y="315"/>
                </a:lnTo>
                <a:lnTo>
                  <a:pt x="117" y="307"/>
                </a:lnTo>
                <a:lnTo>
                  <a:pt x="117" y="302"/>
                </a:lnTo>
                <a:lnTo>
                  <a:pt x="105" y="302"/>
                </a:lnTo>
                <a:lnTo>
                  <a:pt x="92" y="302"/>
                </a:lnTo>
                <a:lnTo>
                  <a:pt x="90" y="298"/>
                </a:lnTo>
                <a:lnTo>
                  <a:pt x="88" y="296"/>
                </a:lnTo>
                <a:lnTo>
                  <a:pt x="80" y="294"/>
                </a:lnTo>
                <a:lnTo>
                  <a:pt x="73" y="292"/>
                </a:lnTo>
                <a:lnTo>
                  <a:pt x="71" y="288"/>
                </a:lnTo>
                <a:lnTo>
                  <a:pt x="69" y="286"/>
                </a:lnTo>
                <a:lnTo>
                  <a:pt x="69" y="283"/>
                </a:lnTo>
                <a:lnTo>
                  <a:pt x="69" y="277"/>
                </a:lnTo>
                <a:lnTo>
                  <a:pt x="71" y="275"/>
                </a:lnTo>
                <a:lnTo>
                  <a:pt x="73" y="273"/>
                </a:lnTo>
                <a:lnTo>
                  <a:pt x="76" y="265"/>
                </a:lnTo>
                <a:lnTo>
                  <a:pt x="76" y="252"/>
                </a:lnTo>
                <a:lnTo>
                  <a:pt x="76" y="240"/>
                </a:lnTo>
                <a:lnTo>
                  <a:pt x="73" y="233"/>
                </a:lnTo>
                <a:lnTo>
                  <a:pt x="71" y="231"/>
                </a:lnTo>
                <a:lnTo>
                  <a:pt x="69" y="229"/>
                </a:lnTo>
                <a:lnTo>
                  <a:pt x="67" y="227"/>
                </a:lnTo>
                <a:lnTo>
                  <a:pt x="63" y="223"/>
                </a:lnTo>
                <a:lnTo>
                  <a:pt x="61" y="221"/>
                </a:lnTo>
                <a:lnTo>
                  <a:pt x="59" y="219"/>
                </a:lnTo>
                <a:lnTo>
                  <a:pt x="55" y="217"/>
                </a:lnTo>
                <a:lnTo>
                  <a:pt x="53" y="215"/>
                </a:lnTo>
                <a:lnTo>
                  <a:pt x="51" y="212"/>
                </a:lnTo>
                <a:lnTo>
                  <a:pt x="50" y="210"/>
                </a:lnTo>
                <a:lnTo>
                  <a:pt x="46" y="202"/>
                </a:lnTo>
                <a:lnTo>
                  <a:pt x="44" y="194"/>
                </a:lnTo>
                <a:lnTo>
                  <a:pt x="42" y="192"/>
                </a:lnTo>
                <a:lnTo>
                  <a:pt x="40" y="190"/>
                </a:lnTo>
                <a:lnTo>
                  <a:pt x="38" y="171"/>
                </a:lnTo>
                <a:lnTo>
                  <a:pt x="36" y="154"/>
                </a:lnTo>
                <a:lnTo>
                  <a:pt x="36" y="137"/>
                </a:lnTo>
                <a:lnTo>
                  <a:pt x="34" y="118"/>
                </a:lnTo>
                <a:lnTo>
                  <a:pt x="32" y="116"/>
                </a:lnTo>
                <a:lnTo>
                  <a:pt x="30" y="112"/>
                </a:lnTo>
                <a:lnTo>
                  <a:pt x="27" y="110"/>
                </a:lnTo>
                <a:lnTo>
                  <a:pt x="25" y="108"/>
                </a:lnTo>
                <a:lnTo>
                  <a:pt x="23" y="106"/>
                </a:lnTo>
                <a:lnTo>
                  <a:pt x="21" y="104"/>
                </a:lnTo>
                <a:lnTo>
                  <a:pt x="17" y="87"/>
                </a:lnTo>
                <a:lnTo>
                  <a:pt x="15" y="70"/>
                </a:lnTo>
                <a:lnTo>
                  <a:pt x="13" y="68"/>
                </a:lnTo>
                <a:lnTo>
                  <a:pt x="11" y="64"/>
                </a:lnTo>
                <a:lnTo>
                  <a:pt x="7" y="52"/>
                </a:lnTo>
                <a:lnTo>
                  <a:pt x="5" y="41"/>
                </a:lnTo>
                <a:lnTo>
                  <a:pt x="4" y="37"/>
                </a:lnTo>
                <a:lnTo>
                  <a:pt x="0" y="35"/>
                </a:lnTo>
                <a:lnTo>
                  <a:pt x="0" y="29"/>
                </a:lnTo>
                <a:lnTo>
                  <a:pt x="0" y="25"/>
                </a:lnTo>
                <a:lnTo>
                  <a:pt x="4" y="24"/>
                </a:lnTo>
                <a:lnTo>
                  <a:pt x="5" y="22"/>
                </a:lnTo>
                <a:lnTo>
                  <a:pt x="7" y="18"/>
                </a:lnTo>
                <a:lnTo>
                  <a:pt x="11" y="16"/>
                </a:lnTo>
                <a:lnTo>
                  <a:pt x="13" y="14"/>
                </a:lnTo>
                <a:lnTo>
                  <a:pt x="15" y="12"/>
                </a:lnTo>
                <a:lnTo>
                  <a:pt x="17" y="8"/>
                </a:lnTo>
                <a:lnTo>
                  <a:pt x="21" y="6"/>
                </a:lnTo>
                <a:lnTo>
                  <a:pt x="23" y="4"/>
                </a:lnTo>
                <a:lnTo>
                  <a:pt x="25" y="0"/>
                </a:lnTo>
                <a:lnTo>
                  <a:pt x="28" y="0"/>
                </a:lnTo>
                <a:lnTo>
                  <a:pt x="34" y="0"/>
                </a:lnTo>
                <a:lnTo>
                  <a:pt x="36" y="4"/>
                </a:lnTo>
                <a:lnTo>
                  <a:pt x="40" y="6"/>
                </a:lnTo>
                <a:lnTo>
                  <a:pt x="42" y="14"/>
                </a:lnTo>
                <a:lnTo>
                  <a:pt x="44" y="22"/>
                </a:lnTo>
                <a:lnTo>
                  <a:pt x="46" y="24"/>
                </a:lnTo>
                <a:lnTo>
                  <a:pt x="50" y="25"/>
                </a:lnTo>
                <a:lnTo>
                  <a:pt x="51" y="37"/>
                </a:lnTo>
                <a:lnTo>
                  <a:pt x="53" y="50"/>
                </a:lnTo>
                <a:lnTo>
                  <a:pt x="55" y="52"/>
                </a:lnTo>
                <a:lnTo>
                  <a:pt x="59" y="54"/>
                </a:lnTo>
                <a:lnTo>
                  <a:pt x="61" y="56"/>
                </a:lnTo>
                <a:lnTo>
                  <a:pt x="63" y="60"/>
                </a:lnTo>
                <a:lnTo>
                  <a:pt x="67" y="62"/>
                </a:lnTo>
                <a:lnTo>
                  <a:pt x="69" y="64"/>
                </a:lnTo>
                <a:lnTo>
                  <a:pt x="71" y="68"/>
                </a:lnTo>
                <a:lnTo>
                  <a:pt x="73" y="70"/>
                </a:lnTo>
                <a:lnTo>
                  <a:pt x="76" y="71"/>
                </a:lnTo>
                <a:lnTo>
                  <a:pt x="78" y="73"/>
                </a:lnTo>
                <a:lnTo>
                  <a:pt x="80" y="77"/>
                </a:lnTo>
                <a:lnTo>
                  <a:pt x="82" y="79"/>
                </a:lnTo>
                <a:lnTo>
                  <a:pt x="84" y="81"/>
                </a:lnTo>
                <a:lnTo>
                  <a:pt x="88" y="83"/>
                </a:lnTo>
                <a:lnTo>
                  <a:pt x="92" y="83"/>
                </a:lnTo>
                <a:lnTo>
                  <a:pt x="98" y="83"/>
                </a:lnTo>
                <a:lnTo>
                  <a:pt x="99" y="81"/>
                </a:lnTo>
                <a:lnTo>
                  <a:pt x="103" y="79"/>
                </a:lnTo>
                <a:lnTo>
                  <a:pt x="105" y="71"/>
                </a:lnTo>
                <a:lnTo>
                  <a:pt x="107" y="64"/>
                </a:lnTo>
                <a:lnTo>
                  <a:pt x="109" y="62"/>
                </a:lnTo>
                <a:lnTo>
                  <a:pt x="111" y="60"/>
                </a:lnTo>
                <a:lnTo>
                  <a:pt x="115" y="56"/>
                </a:lnTo>
                <a:lnTo>
                  <a:pt x="117" y="54"/>
                </a:lnTo>
                <a:lnTo>
                  <a:pt x="119" y="52"/>
                </a:lnTo>
                <a:lnTo>
                  <a:pt x="121" y="50"/>
                </a:lnTo>
                <a:lnTo>
                  <a:pt x="124" y="43"/>
                </a:lnTo>
                <a:lnTo>
                  <a:pt x="126" y="35"/>
                </a:lnTo>
                <a:lnTo>
                  <a:pt x="128" y="33"/>
                </a:lnTo>
                <a:lnTo>
                  <a:pt x="132" y="31"/>
                </a:lnTo>
                <a:lnTo>
                  <a:pt x="136" y="31"/>
                </a:lnTo>
                <a:lnTo>
                  <a:pt x="142" y="31"/>
                </a:lnTo>
                <a:lnTo>
                  <a:pt x="144" y="33"/>
                </a:lnTo>
                <a:lnTo>
                  <a:pt x="145" y="35"/>
                </a:lnTo>
                <a:lnTo>
                  <a:pt x="157" y="56"/>
                </a:lnTo>
                <a:lnTo>
                  <a:pt x="170" y="79"/>
                </a:lnTo>
                <a:lnTo>
                  <a:pt x="172" y="81"/>
                </a:lnTo>
                <a:lnTo>
                  <a:pt x="174" y="83"/>
                </a:lnTo>
                <a:lnTo>
                  <a:pt x="203" y="85"/>
                </a:lnTo>
                <a:lnTo>
                  <a:pt x="230" y="85"/>
                </a:lnTo>
                <a:lnTo>
                  <a:pt x="259" y="87"/>
                </a:lnTo>
                <a:lnTo>
                  <a:pt x="286" y="89"/>
                </a:lnTo>
                <a:lnTo>
                  <a:pt x="287" y="91"/>
                </a:lnTo>
                <a:lnTo>
                  <a:pt x="291" y="93"/>
                </a:lnTo>
                <a:lnTo>
                  <a:pt x="291" y="98"/>
                </a:lnTo>
                <a:lnTo>
                  <a:pt x="291" y="104"/>
                </a:lnTo>
                <a:lnTo>
                  <a:pt x="287" y="106"/>
                </a:lnTo>
                <a:lnTo>
                  <a:pt x="286" y="108"/>
                </a:lnTo>
                <a:lnTo>
                  <a:pt x="284" y="116"/>
                </a:lnTo>
                <a:lnTo>
                  <a:pt x="282" y="121"/>
                </a:lnTo>
                <a:lnTo>
                  <a:pt x="278" y="125"/>
                </a:lnTo>
                <a:lnTo>
                  <a:pt x="276" y="127"/>
                </a:lnTo>
                <a:lnTo>
                  <a:pt x="274" y="135"/>
                </a:lnTo>
                <a:lnTo>
                  <a:pt x="272" y="142"/>
                </a:lnTo>
                <a:lnTo>
                  <a:pt x="268" y="144"/>
                </a:lnTo>
                <a:lnTo>
                  <a:pt x="266" y="146"/>
                </a:lnTo>
                <a:lnTo>
                  <a:pt x="264" y="148"/>
                </a:lnTo>
                <a:lnTo>
                  <a:pt x="263" y="150"/>
                </a:lnTo>
                <a:lnTo>
                  <a:pt x="259" y="154"/>
                </a:lnTo>
                <a:lnTo>
                  <a:pt x="257" y="156"/>
                </a:lnTo>
                <a:lnTo>
                  <a:pt x="255" y="164"/>
                </a:lnTo>
                <a:lnTo>
                  <a:pt x="253" y="171"/>
                </a:lnTo>
                <a:lnTo>
                  <a:pt x="249" y="173"/>
                </a:lnTo>
                <a:lnTo>
                  <a:pt x="247" y="175"/>
                </a:lnTo>
                <a:lnTo>
                  <a:pt x="240" y="175"/>
                </a:lnTo>
                <a:lnTo>
                  <a:pt x="232" y="175"/>
                </a:lnTo>
                <a:lnTo>
                  <a:pt x="232" y="192"/>
                </a:lnTo>
                <a:lnTo>
                  <a:pt x="232" y="210"/>
                </a:lnTo>
                <a:lnTo>
                  <a:pt x="230" y="212"/>
                </a:lnTo>
                <a:lnTo>
                  <a:pt x="228" y="215"/>
                </a:lnTo>
                <a:lnTo>
                  <a:pt x="226" y="221"/>
                </a:lnTo>
                <a:lnTo>
                  <a:pt x="222" y="229"/>
                </a:lnTo>
                <a:lnTo>
                  <a:pt x="220" y="231"/>
                </a:lnTo>
                <a:lnTo>
                  <a:pt x="218" y="233"/>
                </a:lnTo>
                <a:lnTo>
                  <a:pt x="218" y="242"/>
                </a:lnTo>
                <a:lnTo>
                  <a:pt x="218" y="254"/>
                </a:lnTo>
                <a:lnTo>
                  <a:pt x="220" y="256"/>
                </a:lnTo>
                <a:lnTo>
                  <a:pt x="222" y="258"/>
                </a:lnTo>
                <a:lnTo>
                  <a:pt x="226" y="260"/>
                </a:lnTo>
                <a:lnTo>
                  <a:pt x="228" y="263"/>
                </a:lnTo>
                <a:lnTo>
                  <a:pt x="230" y="265"/>
                </a:lnTo>
                <a:lnTo>
                  <a:pt x="232" y="267"/>
                </a:lnTo>
                <a:lnTo>
                  <a:pt x="236" y="288"/>
                </a:lnTo>
                <a:lnTo>
                  <a:pt x="238" y="311"/>
                </a:lnTo>
                <a:lnTo>
                  <a:pt x="240" y="313"/>
                </a:lnTo>
                <a:lnTo>
                  <a:pt x="243" y="315"/>
                </a:lnTo>
                <a:lnTo>
                  <a:pt x="245" y="317"/>
                </a:lnTo>
                <a:lnTo>
                  <a:pt x="247" y="321"/>
                </a:lnTo>
                <a:lnTo>
                  <a:pt x="249" y="323"/>
                </a:lnTo>
                <a:lnTo>
                  <a:pt x="253" y="325"/>
                </a:lnTo>
                <a:lnTo>
                  <a:pt x="259" y="329"/>
                </a:lnTo>
                <a:lnTo>
                  <a:pt x="266" y="331"/>
                </a:lnTo>
                <a:lnTo>
                  <a:pt x="268" y="332"/>
                </a:lnTo>
                <a:lnTo>
                  <a:pt x="272" y="334"/>
                </a:lnTo>
                <a:lnTo>
                  <a:pt x="280" y="354"/>
                </a:lnTo>
                <a:lnTo>
                  <a:pt x="295" y="400"/>
                </a:lnTo>
                <a:lnTo>
                  <a:pt x="314" y="457"/>
                </a:lnTo>
                <a:lnTo>
                  <a:pt x="330" y="511"/>
                </a:lnTo>
                <a:lnTo>
                  <a:pt x="337" y="542"/>
                </a:lnTo>
                <a:lnTo>
                  <a:pt x="339" y="555"/>
                </a:lnTo>
              </a:path>
            </a:pathLst>
          </a:custGeom>
          <a:solidFill>
            <a:schemeClr val="accent1"/>
          </a:solidFill>
          <a:ln w="9525">
            <a:solidFill>
              <a:srgbClr val="000000"/>
            </a:solidFill>
            <a:round/>
            <a:headEnd/>
            <a:tailEnd/>
          </a:ln>
        </p:spPr>
        <p:txBody>
          <a:bodyPr wrap="none" anchor="ctr"/>
          <a:lstStyle/>
          <a:p>
            <a:pPr>
              <a:defRPr/>
            </a:pPr>
            <a:endParaRPr lang="ru-RU">
              <a:solidFill>
                <a:schemeClr val="tx2">
                  <a:lumMod val="75000"/>
                </a:schemeClr>
              </a:solidFill>
            </a:endParaRPr>
          </a:p>
        </p:txBody>
      </p:sp>
      <p:sp>
        <p:nvSpPr>
          <p:cNvPr id="368" name="Freeform 161"/>
          <p:cNvSpPr>
            <a:spLocks/>
          </p:cNvSpPr>
          <p:nvPr/>
        </p:nvSpPr>
        <p:spPr bwMode="auto">
          <a:xfrm>
            <a:off x="5075238" y="2647950"/>
            <a:ext cx="838200" cy="879475"/>
          </a:xfrm>
          <a:custGeom>
            <a:avLst/>
            <a:gdLst>
              <a:gd name="T0" fmla="*/ 69750 w 697"/>
              <a:gd name="T1" fmla="*/ 459145 h 929"/>
              <a:gd name="T2" fmla="*/ 32470 w 697"/>
              <a:gd name="T3" fmla="*/ 441158 h 929"/>
              <a:gd name="T4" fmla="*/ 9621 w 697"/>
              <a:gd name="T5" fmla="*/ 387196 h 929"/>
              <a:gd name="T6" fmla="*/ 9621 w 697"/>
              <a:gd name="T7" fmla="*/ 359742 h 929"/>
              <a:gd name="T8" fmla="*/ 44496 w 697"/>
              <a:gd name="T9" fmla="*/ 302941 h 929"/>
              <a:gd name="T10" fmla="*/ 67345 w 697"/>
              <a:gd name="T11" fmla="*/ 276434 h 929"/>
              <a:gd name="T12" fmla="*/ 90194 w 697"/>
              <a:gd name="T13" fmla="*/ 239513 h 929"/>
              <a:gd name="T14" fmla="*/ 113043 w 697"/>
              <a:gd name="T15" fmla="*/ 209218 h 929"/>
              <a:gd name="T16" fmla="*/ 138297 w 697"/>
              <a:gd name="T17" fmla="*/ 176084 h 929"/>
              <a:gd name="T18" fmla="*/ 173172 w 697"/>
              <a:gd name="T19" fmla="*/ 143897 h 929"/>
              <a:gd name="T20" fmla="*/ 208047 w 697"/>
              <a:gd name="T21" fmla="*/ 116443 h 929"/>
              <a:gd name="T22" fmla="*/ 230896 w 697"/>
              <a:gd name="T23" fmla="*/ 83309 h 929"/>
              <a:gd name="T24" fmla="*/ 270581 w 697"/>
              <a:gd name="T25" fmla="*/ 53015 h 929"/>
              <a:gd name="T26" fmla="*/ 300646 w 697"/>
              <a:gd name="T27" fmla="*/ 34081 h 929"/>
              <a:gd name="T28" fmla="*/ 360775 w 697"/>
              <a:gd name="T29" fmla="*/ 16094 h 929"/>
              <a:gd name="T30" fmla="*/ 406473 w 697"/>
              <a:gd name="T31" fmla="*/ 1893 h 929"/>
              <a:gd name="T32" fmla="*/ 429322 w 697"/>
              <a:gd name="T33" fmla="*/ 19880 h 929"/>
              <a:gd name="T34" fmla="*/ 487046 w 697"/>
              <a:gd name="T35" fmla="*/ 19880 h 929"/>
              <a:gd name="T36" fmla="*/ 567619 w 697"/>
              <a:gd name="T37" fmla="*/ 16094 h 929"/>
              <a:gd name="T38" fmla="*/ 620533 w 697"/>
              <a:gd name="T39" fmla="*/ 11360 h 929"/>
              <a:gd name="T40" fmla="*/ 644584 w 697"/>
              <a:gd name="T41" fmla="*/ 19880 h 929"/>
              <a:gd name="T42" fmla="*/ 683067 w 697"/>
              <a:gd name="T43" fmla="*/ 83309 h 929"/>
              <a:gd name="T44" fmla="*/ 678257 w 697"/>
              <a:gd name="T45" fmla="*/ 179871 h 929"/>
              <a:gd name="T46" fmla="*/ 672244 w 697"/>
              <a:gd name="T47" fmla="*/ 212059 h 929"/>
              <a:gd name="T48" fmla="*/ 708321 w 697"/>
              <a:gd name="T49" fmla="*/ 266967 h 929"/>
              <a:gd name="T50" fmla="*/ 731170 w 697"/>
              <a:gd name="T51" fmla="*/ 294421 h 929"/>
              <a:gd name="T52" fmla="*/ 743196 w 697"/>
              <a:gd name="T53" fmla="*/ 326608 h 929"/>
              <a:gd name="T54" fmla="*/ 722752 w 697"/>
              <a:gd name="T55" fmla="*/ 350275 h 929"/>
              <a:gd name="T56" fmla="*/ 815351 w 697"/>
              <a:gd name="T57" fmla="*/ 410863 h 929"/>
              <a:gd name="T58" fmla="*/ 812946 w 697"/>
              <a:gd name="T59" fmla="*/ 426957 h 929"/>
              <a:gd name="T60" fmla="*/ 788894 w 697"/>
              <a:gd name="T61" fmla="*/ 482812 h 929"/>
              <a:gd name="T62" fmla="*/ 793704 w 697"/>
              <a:gd name="T63" fmla="*/ 532040 h 929"/>
              <a:gd name="T64" fmla="*/ 800920 w 697"/>
              <a:gd name="T65" fmla="*/ 610615 h 929"/>
              <a:gd name="T66" fmla="*/ 778071 w 697"/>
              <a:gd name="T67" fmla="*/ 637122 h 929"/>
              <a:gd name="T68" fmla="*/ 755222 w 697"/>
              <a:gd name="T69" fmla="*/ 697711 h 929"/>
              <a:gd name="T70" fmla="*/ 788894 w 697"/>
              <a:gd name="T71" fmla="*/ 748832 h 929"/>
              <a:gd name="T72" fmla="*/ 805730 w 697"/>
              <a:gd name="T73" fmla="*/ 770606 h 929"/>
              <a:gd name="T74" fmla="*/ 786489 w 697"/>
              <a:gd name="T75" fmla="*/ 800900 h 929"/>
              <a:gd name="T76" fmla="*/ 816554 w 697"/>
              <a:gd name="T77" fmla="*/ 820780 h 929"/>
              <a:gd name="T78" fmla="*/ 816554 w 697"/>
              <a:gd name="T79" fmla="*/ 844447 h 929"/>
              <a:gd name="T80" fmla="*/ 791299 w 697"/>
              <a:gd name="T81" fmla="*/ 879475 h 929"/>
              <a:gd name="T82" fmla="*/ 748006 w 697"/>
              <a:gd name="T83" fmla="*/ 862435 h 929"/>
              <a:gd name="T84" fmla="*/ 708321 w 697"/>
              <a:gd name="T85" fmla="*/ 844447 h 929"/>
              <a:gd name="T86" fmla="*/ 655408 w 697"/>
              <a:gd name="T87" fmla="*/ 816993 h 929"/>
              <a:gd name="T88" fmla="*/ 562809 w 697"/>
              <a:gd name="T89" fmla="*/ 802793 h 929"/>
              <a:gd name="T90" fmla="*/ 517110 w 697"/>
              <a:gd name="T91" fmla="*/ 808473 h 929"/>
              <a:gd name="T92" fmla="*/ 469007 w 697"/>
              <a:gd name="T93" fmla="*/ 826460 h 929"/>
              <a:gd name="T94" fmla="*/ 411283 w 697"/>
              <a:gd name="T95" fmla="*/ 844447 h 929"/>
              <a:gd name="T96" fmla="*/ 334318 w 697"/>
              <a:gd name="T97" fmla="*/ 844447 h 929"/>
              <a:gd name="T98" fmla="*/ 303051 w 697"/>
              <a:gd name="T99" fmla="*/ 814153 h 929"/>
              <a:gd name="T100" fmla="*/ 325900 w 697"/>
              <a:gd name="T101" fmla="*/ 775339 h 929"/>
              <a:gd name="T102" fmla="*/ 306659 w 697"/>
              <a:gd name="T103" fmla="*/ 741258 h 929"/>
              <a:gd name="T104" fmla="*/ 245327 w 697"/>
              <a:gd name="T105" fmla="*/ 741258 h 929"/>
              <a:gd name="T106" fmla="*/ 220073 w 697"/>
              <a:gd name="T107" fmla="*/ 725165 h 929"/>
              <a:gd name="T108" fmla="*/ 191211 w 697"/>
              <a:gd name="T109" fmla="*/ 710018 h 929"/>
              <a:gd name="T110" fmla="*/ 162349 w 697"/>
              <a:gd name="T111" fmla="*/ 743152 h 929"/>
              <a:gd name="T112" fmla="*/ 150323 w 697"/>
              <a:gd name="T113" fmla="*/ 677830 h 9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97"/>
              <a:gd name="T172" fmla="*/ 0 h 929"/>
              <a:gd name="T173" fmla="*/ 697 w 697"/>
              <a:gd name="T174" fmla="*/ 929 h 9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97" h="929">
                <a:moveTo>
                  <a:pt x="127" y="708"/>
                </a:moveTo>
                <a:lnTo>
                  <a:pt x="117" y="670"/>
                </a:lnTo>
                <a:lnTo>
                  <a:pt x="96" y="593"/>
                </a:lnTo>
                <a:lnTo>
                  <a:pt x="83" y="553"/>
                </a:lnTo>
                <a:lnTo>
                  <a:pt x="71" y="516"/>
                </a:lnTo>
                <a:lnTo>
                  <a:pt x="65" y="503"/>
                </a:lnTo>
                <a:lnTo>
                  <a:pt x="62" y="493"/>
                </a:lnTo>
                <a:lnTo>
                  <a:pt x="58" y="485"/>
                </a:lnTo>
                <a:lnTo>
                  <a:pt x="54" y="484"/>
                </a:lnTo>
                <a:lnTo>
                  <a:pt x="52" y="482"/>
                </a:lnTo>
                <a:lnTo>
                  <a:pt x="50" y="478"/>
                </a:lnTo>
                <a:lnTo>
                  <a:pt x="42" y="476"/>
                </a:lnTo>
                <a:lnTo>
                  <a:pt x="35" y="474"/>
                </a:lnTo>
                <a:lnTo>
                  <a:pt x="33" y="470"/>
                </a:lnTo>
                <a:lnTo>
                  <a:pt x="31" y="468"/>
                </a:lnTo>
                <a:lnTo>
                  <a:pt x="27" y="466"/>
                </a:lnTo>
                <a:lnTo>
                  <a:pt x="25" y="464"/>
                </a:lnTo>
                <a:lnTo>
                  <a:pt x="23" y="462"/>
                </a:lnTo>
                <a:lnTo>
                  <a:pt x="21" y="459"/>
                </a:lnTo>
                <a:lnTo>
                  <a:pt x="18" y="437"/>
                </a:lnTo>
                <a:lnTo>
                  <a:pt x="16" y="416"/>
                </a:lnTo>
                <a:lnTo>
                  <a:pt x="14" y="413"/>
                </a:lnTo>
                <a:lnTo>
                  <a:pt x="10" y="411"/>
                </a:lnTo>
                <a:lnTo>
                  <a:pt x="8" y="409"/>
                </a:lnTo>
                <a:lnTo>
                  <a:pt x="6" y="407"/>
                </a:lnTo>
                <a:lnTo>
                  <a:pt x="4" y="403"/>
                </a:lnTo>
                <a:lnTo>
                  <a:pt x="0" y="401"/>
                </a:lnTo>
                <a:lnTo>
                  <a:pt x="0" y="395"/>
                </a:lnTo>
                <a:lnTo>
                  <a:pt x="0" y="391"/>
                </a:lnTo>
                <a:lnTo>
                  <a:pt x="4" y="390"/>
                </a:lnTo>
                <a:lnTo>
                  <a:pt x="6" y="386"/>
                </a:lnTo>
                <a:lnTo>
                  <a:pt x="8" y="380"/>
                </a:lnTo>
                <a:lnTo>
                  <a:pt x="10" y="372"/>
                </a:lnTo>
                <a:lnTo>
                  <a:pt x="14" y="370"/>
                </a:lnTo>
                <a:lnTo>
                  <a:pt x="16" y="368"/>
                </a:lnTo>
                <a:lnTo>
                  <a:pt x="23" y="351"/>
                </a:lnTo>
                <a:lnTo>
                  <a:pt x="31" y="334"/>
                </a:lnTo>
                <a:lnTo>
                  <a:pt x="33" y="330"/>
                </a:lnTo>
                <a:lnTo>
                  <a:pt x="35" y="328"/>
                </a:lnTo>
                <a:lnTo>
                  <a:pt x="37" y="320"/>
                </a:lnTo>
                <a:lnTo>
                  <a:pt x="41" y="315"/>
                </a:lnTo>
                <a:lnTo>
                  <a:pt x="42" y="311"/>
                </a:lnTo>
                <a:lnTo>
                  <a:pt x="44" y="309"/>
                </a:lnTo>
                <a:lnTo>
                  <a:pt x="46" y="307"/>
                </a:lnTo>
                <a:lnTo>
                  <a:pt x="50" y="303"/>
                </a:lnTo>
                <a:lnTo>
                  <a:pt x="52" y="301"/>
                </a:lnTo>
                <a:lnTo>
                  <a:pt x="54" y="299"/>
                </a:lnTo>
                <a:lnTo>
                  <a:pt x="56" y="292"/>
                </a:lnTo>
                <a:lnTo>
                  <a:pt x="60" y="286"/>
                </a:lnTo>
                <a:lnTo>
                  <a:pt x="62" y="282"/>
                </a:lnTo>
                <a:lnTo>
                  <a:pt x="64" y="280"/>
                </a:lnTo>
                <a:lnTo>
                  <a:pt x="65" y="272"/>
                </a:lnTo>
                <a:lnTo>
                  <a:pt x="69" y="265"/>
                </a:lnTo>
                <a:lnTo>
                  <a:pt x="71" y="263"/>
                </a:lnTo>
                <a:lnTo>
                  <a:pt x="73" y="261"/>
                </a:lnTo>
                <a:lnTo>
                  <a:pt x="75" y="253"/>
                </a:lnTo>
                <a:lnTo>
                  <a:pt x="79" y="246"/>
                </a:lnTo>
                <a:lnTo>
                  <a:pt x="81" y="244"/>
                </a:lnTo>
                <a:lnTo>
                  <a:pt x="83" y="242"/>
                </a:lnTo>
                <a:lnTo>
                  <a:pt x="87" y="238"/>
                </a:lnTo>
                <a:lnTo>
                  <a:pt x="89" y="236"/>
                </a:lnTo>
                <a:lnTo>
                  <a:pt x="90" y="234"/>
                </a:lnTo>
                <a:lnTo>
                  <a:pt x="92" y="232"/>
                </a:lnTo>
                <a:lnTo>
                  <a:pt x="94" y="221"/>
                </a:lnTo>
                <a:lnTo>
                  <a:pt x="98" y="207"/>
                </a:lnTo>
                <a:lnTo>
                  <a:pt x="100" y="205"/>
                </a:lnTo>
                <a:lnTo>
                  <a:pt x="102" y="203"/>
                </a:lnTo>
                <a:lnTo>
                  <a:pt x="106" y="200"/>
                </a:lnTo>
                <a:lnTo>
                  <a:pt x="108" y="198"/>
                </a:lnTo>
                <a:lnTo>
                  <a:pt x="110" y="196"/>
                </a:lnTo>
                <a:lnTo>
                  <a:pt x="112" y="194"/>
                </a:lnTo>
                <a:lnTo>
                  <a:pt x="115" y="186"/>
                </a:lnTo>
                <a:lnTo>
                  <a:pt x="117" y="178"/>
                </a:lnTo>
                <a:lnTo>
                  <a:pt x="119" y="177"/>
                </a:lnTo>
                <a:lnTo>
                  <a:pt x="121" y="175"/>
                </a:lnTo>
                <a:lnTo>
                  <a:pt x="125" y="167"/>
                </a:lnTo>
                <a:lnTo>
                  <a:pt x="127" y="159"/>
                </a:lnTo>
                <a:lnTo>
                  <a:pt x="129" y="157"/>
                </a:lnTo>
                <a:lnTo>
                  <a:pt x="131" y="153"/>
                </a:lnTo>
                <a:lnTo>
                  <a:pt x="144" y="152"/>
                </a:lnTo>
                <a:lnTo>
                  <a:pt x="156" y="150"/>
                </a:lnTo>
                <a:lnTo>
                  <a:pt x="158" y="148"/>
                </a:lnTo>
                <a:lnTo>
                  <a:pt x="159" y="144"/>
                </a:lnTo>
                <a:lnTo>
                  <a:pt x="163" y="142"/>
                </a:lnTo>
                <a:lnTo>
                  <a:pt x="165" y="140"/>
                </a:lnTo>
                <a:lnTo>
                  <a:pt x="167" y="138"/>
                </a:lnTo>
                <a:lnTo>
                  <a:pt x="171" y="136"/>
                </a:lnTo>
                <a:lnTo>
                  <a:pt x="173" y="123"/>
                </a:lnTo>
                <a:lnTo>
                  <a:pt x="175" y="111"/>
                </a:lnTo>
                <a:lnTo>
                  <a:pt x="177" y="109"/>
                </a:lnTo>
                <a:lnTo>
                  <a:pt x="181" y="106"/>
                </a:lnTo>
                <a:lnTo>
                  <a:pt x="183" y="104"/>
                </a:lnTo>
                <a:lnTo>
                  <a:pt x="184" y="102"/>
                </a:lnTo>
                <a:lnTo>
                  <a:pt x="186" y="98"/>
                </a:lnTo>
                <a:lnTo>
                  <a:pt x="190" y="96"/>
                </a:lnTo>
                <a:lnTo>
                  <a:pt x="192" y="88"/>
                </a:lnTo>
                <a:lnTo>
                  <a:pt x="194" y="83"/>
                </a:lnTo>
                <a:lnTo>
                  <a:pt x="198" y="79"/>
                </a:lnTo>
                <a:lnTo>
                  <a:pt x="200" y="77"/>
                </a:lnTo>
                <a:lnTo>
                  <a:pt x="207" y="69"/>
                </a:lnTo>
                <a:lnTo>
                  <a:pt x="213" y="63"/>
                </a:lnTo>
                <a:lnTo>
                  <a:pt x="215" y="59"/>
                </a:lnTo>
                <a:lnTo>
                  <a:pt x="219" y="58"/>
                </a:lnTo>
                <a:lnTo>
                  <a:pt x="225" y="56"/>
                </a:lnTo>
                <a:lnTo>
                  <a:pt x="232" y="54"/>
                </a:lnTo>
                <a:lnTo>
                  <a:pt x="236" y="50"/>
                </a:lnTo>
                <a:lnTo>
                  <a:pt x="238" y="48"/>
                </a:lnTo>
                <a:lnTo>
                  <a:pt x="240" y="46"/>
                </a:lnTo>
                <a:lnTo>
                  <a:pt x="242" y="44"/>
                </a:lnTo>
                <a:lnTo>
                  <a:pt x="246" y="40"/>
                </a:lnTo>
                <a:lnTo>
                  <a:pt x="248" y="38"/>
                </a:lnTo>
                <a:lnTo>
                  <a:pt x="250" y="36"/>
                </a:lnTo>
                <a:lnTo>
                  <a:pt x="252" y="33"/>
                </a:lnTo>
                <a:lnTo>
                  <a:pt x="255" y="31"/>
                </a:lnTo>
                <a:lnTo>
                  <a:pt x="257" y="29"/>
                </a:lnTo>
                <a:lnTo>
                  <a:pt x="269" y="27"/>
                </a:lnTo>
                <a:lnTo>
                  <a:pt x="282" y="25"/>
                </a:lnTo>
                <a:lnTo>
                  <a:pt x="284" y="21"/>
                </a:lnTo>
                <a:lnTo>
                  <a:pt x="286" y="19"/>
                </a:lnTo>
                <a:lnTo>
                  <a:pt x="300" y="17"/>
                </a:lnTo>
                <a:lnTo>
                  <a:pt x="311" y="13"/>
                </a:lnTo>
                <a:lnTo>
                  <a:pt x="313" y="12"/>
                </a:lnTo>
                <a:lnTo>
                  <a:pt x="315" y="10"/>
                </a:lnTo>
                <a:lnTo>
                  <a:pt x="323" y="6"/>
                </a:lnTo>
                <a:lnTo>
                  <a:pt x="330" y="4"/>
                </a:lnTo>
                <a:lnTo>
                  <a:pt x="332" y="2"/>
                </a:lnTo>
                <a:lnTo>
                  <a:pt x="334" y="0"/>
                </a:lnTo>
                <a:lnTo>
                  <a:pt x="338" y="2"/>
                </a:lnTo>
                <a:lnTo>
                  <a:pt x="340" y="4"/>
                </a:lnTo>
                <a:lnTo>
                  <a:pt x="342" y="6"/>
                </a:lnTo>
                <a:lnTo>
                  <a:pt x="344" y="10"/>
                </a:lnTo>
                <a:lnTo>
                  <a:pt x="348" y="12"/>
                </a:lnTo>
                <a:lnTo>
                  <a:pt x="349" y="13"/>
                </a:lnTo>
                <a:lnTo>
                  <a:pt x="351" y="17"/>
                </a:lnTo>
                <a:lnTo>
                  <a:pt x="353" y="19"/>
                </a:lnTo>
                <a:lnTo>
                  <a:pt x="357" y="21"/>
                </a:lnTo>
                <a:lnTo>
                  <a:pt x="359" y="25"/>
                </a:lnTo>
                <a:lnTo>
                  <a:pt x="369" y="25"/>
                </a:lnTo>
                <a:lnTo>
                  <a:pt x="378" y="25"/>
                </a:lnTo>
                <a:lnTo>
                  <a:pt x="380" y="21"/>
                </a:lnTo>
                <a:lnTo>
                  <a:pt x="384" y="19"/>
                </a:lnTo>
                <a:lnTo>
                  <a:pt x="394" y="19"/>
                </a:lnTo>
                <a:lnTo>
                  <a:pt x="403" y="19"/>
                </a:lnTo>
                <a:lnTo>
                  <a:pt x="405" y="21"/>
                </a:lnTo>
                <a:lnTo>
                  <a:pt x="407" y="25"/>
                </a:lnTo>
                <a:lnTo>
                  <a:pt x="422" y="25"/>
                </a:lnTo>
                <a:lnTo>
                  <a:pt x="436" y="25"/>
                </a:lnTo>
                <a:lnTo>
                  <a:pt x="451" y="25"/>
                </a:lnTo>
                <a:lnTo>
                  <a:pt x="465" y="25"/>
                </a:lnTo>
                <a:lnTo>
                  <a:pt x="468" y="21"/>
                </a:lnTo>
                <a:lnTo>
                  <a:pt x="470" y="19"/>
                </a:lnTo>
                <a:lnTo>
                  <a:pt x="472" y="17"/>
                </a:lnTo>
                <a:lnTo>
                  <a:pt x="474" y="13"/>
                </a:lnTo>
                <a:lnTo>
                  <a:pt x="478" y="12"/>
                </a:lnTo>
                <a:lnTo>
                  <a:pt x="480" y="10"/>
                </a:lnTo>
                <a:lnTo>
                  <a:pt x="482" y="12"/>
                </a:lnTo>
                <a:lnTo>
                  <a:pt x="484" y="13"/>
                </a:lnTo>
                <a:lnTo>
                  <a:pt x="499" y="13"/>
                </a:lnTo>
                <a:lnTo>
                  <a:pt x="513" y="13"/>
                </a:lnTo>
                <a:lnTo>
                  <a:pt x="516" y="12"/>
                </a:lnTo>
                <a:lnTo>
                  <a:pt x="518" y="10"/>
                </a:lnTo>
                <a:lnTo>
                  <a:pt x="520" y="6"/>
                </a:lnTo>
                <a:lnTo>
                  <a:pt x="524" y="4"/>
                </a:lnTo>
                <a:lnTo>
                  <a:pt x="526" y="2"/>
                </a:lnTo>
                <a:lnTo>
                  <a:pt x="528" y="0"/>
                </a:lnTo>
                <a:lnTo>
                  <a:pt x="530" y="2"/>
                </a:lnTo>
                <a:lnTo>
                  <a:pt x="534" y="4"/>
                </a:lnTo>
                <a:lnTo>
                  <a:pt x="536" y="21"/>
                </a:lnTo>
                <a:lnTo>
                  <a:pt x="543" y="42"/>
                </a:lnTo>
                <a:lnTo>
                  <a:pt x="549" y="52"/>
                </a:lnTo>
                <a:lnTo>
                  <a:pt x="553" y="59"/>
                </a:lnTo>
                <a:lnTo>
                  <a:pt x="559" y="65"/>
                </a:lnTo>
                <a:lnTo>
                  <a:pt x="562" y="67"/>
                </a:lnTo>
                <a:lnTo>
                  <a:pt x="564" y="77"/>
                </a:lnTo>
                <a:lnTo>
                  <a:pt x="566" y="86"/>
                </a:lnTo>
                <a:lnTo>
                  <a:pt x="568" y="88"/>
                </a:lnTo>
                <a:lnTo>
                  <a:pt x="572" y="92"/>
                </a:lnTo>
                <a:lnTo>
                  <a:pt x="572" y="113"/>
                </a:lnTo>
                <a:lnTo>
                  <a:pt x="572" y="134"/>
                </a:lnTo>
                <a:lnTo>
                  <a:pt x="572" y="157"/>
                </a:lnTo>
                <a:lnTo>
                  <a:pt x="572" y="178"/>
                </a:lnTo>
                <a:lnTo>
                  <a:pt x="568" y="180"/>
                </a:lnTo>
                <a:lnTo>
                  <a:pt x="566" y="184"/>
                </a:lnTo>
                <a:lnTo>
                  <a:pt x="564" y="190"/>
                </a:lnTo>
                <a:lnTo>
                  <a:pt x="562" y="198"/>
                </a:lnTo>
                <a:lnTo>
                  <a:pt x="559" y="200"/>
                </a:lnTo>
                <a:lnTo>
                  <a:pt x="557" y="203"/>
                </a:lnTo>
                <a:lnTo>
                  <a:pt x="555" y="205"/>
                </a:lnTo>
                <a:lnTo>
                  <a:pt x="553" y="213"/>
                </a:lnTo>
                <a:lnTo>
                  <a:pt x="555" y="219"/>
                </a:lnTo>
                <a:lnTo>
                  <a:pt x="557" y="223"/>
                </a:lnTo>
                <a:lnTo>
                  <a:pt x="559" y="224"/>
                </a:lnTo>
                <a:lnTo>
                  <a:pt x="562" y="226"/>
                </a:lnTo>
                <a:lnTo>
                  <a:pt x="568" y="230"/>
                </a:lnTo>
                <a:lnTo>
                  <a:pt x="576" y="232"/>
                </a:lnTo>
                <a:lnTo>
                  <a:pt x="580" y="234"/>
                </a:lnTo>
                <a:lnTo>
                  <a:pt x="582" y="236"/>
                </a:lnTo>
                <a:lnTo>
                  <a:pt x="584" y="259"/>
                </a:lnTo>
                <a:lnTo>
                  <a:pt x="585" y="280"/>
                </a:lnTo>
                <a:lnTo>
                  <a:pt x="589" y="282"/>
                </a:lnTo>
                <a:lnTo>
                  <a:pt x="591" y="286"/>
                </a:lnTo>
                <a:lnTo>
                  <a:pt x="593" y="288"/>
                </a:lnTo>
                <a:lnTo>
                  <a:pt x="595" y="290"/>
                </a:lnTo>
                <a:lnTo>
                  <a:pt x="597" y="292"/>
                </a:lnTo>
                <a:lnTo>
                  <a:pt x="601" y="295"/>
                </a:lnTo>
                <a:lnTo>
                  <a:pt x="603" y="301"/>
                </a:lnTo>
                <a:lnTo>
                  <a:pt x="607" y="309"/>
                </a:lnTo>
                <a:lnTo>
                  <a:pt x="608" y="311"/>
                </a:lnTo>
                <a:lnTo>
                  <a:pt x="610" y="315"/>
                </a:lnTo>
                <a:lnTo>
                  <a:pt x="612" y="320"/>
                </a:lnTo>
                <a:lnTo>
                  <a:pt x="616" y="328"/>
                </a:lnTo>
                <a:lnTo>
                  <a:pt x="618" y="330"/>
                </a:lnTo>
                <a:lnTo>
                  <a:pt x="620" y="334"/>
                </a:lnTo>
                <a:lnTo>
                  <a:pt x="620" y="338"/>
                </a:lnTo>
                <a:lnTo>
                  <a:pt x="620" y="343"/>
                </a:lnTo>
                <a:lnTo>
                  <a:pt x="618" y="345"/>
                </a:lnTo>
                <a:lnTo>
                  <a:pt x="616" y="347"/>
                </a:lnTo>
                <a:lnTo>
                  <a:pt x="612" y="355"/>
                </a:lnTo>
                <a:lnTo>
                  <a:pt x="610" y="363"/>
                </a:lnTo>
                <a:lnTo>
                  <a:pt x="608" y="365"/>
                </a:lnTo>
                <a:lnTo>
                  <a:pt x="607" y="368"/>
                </a:lnTo>
                <a:lnTo>
                  <a:pt x="605" y="368"/>
                </a:lnTo>
                <a:lnTo>
                  <a:pt x="603" y="368"/>
                </a:lnTo>
                <a:lnTo>
                  <a:pt x="601" y="370"/>
                </a:lnTo>
                <a:lnTo>
                  <a:pt x="601" y="374"/>
                </a:lnTo>
                <a:lnTo>
                  <a:pt x="601" y="391"/>
                </a:lnTo>
                <a:lnTo>
                  <a:pt x="601" y="426"/>
                </a:lnTo>
                <a:lnTo>
                  <a:pt x="622" y="426"/>
                </a:lnTo>
                <a:lnTo>
                  <a:pt x="645" y="426"/>
                </a:lnTo>
                <a:lnTo>
                  <a:pt x="647" y="428"/>
                </a:lnTo>
                <a:lnTo>
                  <a:pt x="649" y="430"/>
                </a:lnTo>
                <a:lnTo>
                  <a:pt x="678" y="434"/>
                </a:lnTo>
                <a:lnTo>
                  <a:pt x="691" y="436"/>
                </a:lnTo>
                <a:lnTo>
                  <a:pt x="697" y="437"/>
                </a:lnTo>
                <a:lnTo>
                  <a:pt x="697" y="439"/>
                </a:lnTo>
                <a:lnTo>
                  <a:pt x="695" y="441"/>
                </a:lnTo>
                <a:lnTo>
                  <a:pt x="693" y="445"/>
                </a:lnTo>
                <a:lnTo>
                  <a:pt x="685" y="447"/>
                </a:lnTo>
                <a:lnTo>
                  <a:pt x="678" y="449"/>
                </a:lnTo>
                <a:lnTo>
                  <a:pt x="676" y="451"/>
                </a:lnTo>
                <a:lnTo>
                  <a:pt x="674" y="455"/>
                </a:lnTo>
                <a:lnTo>
                  <a:pt x="664" y="459"/>
                </a:lnTo>
                <a:lnTo>
                  <a:pt x="656" y="460"/>
                </a:lnTo>
                <a:lnTo>
                  <a:pt x="654" y="482"/>
                </a:lnTo>
                <a:lnTo>
                  <a:pt x="654" y="503"/>
                </a:lnTo>
                <a:lnTo>
                  <a:pt x="656" y="505"/>
                </a:lnTo>
                <a:lnTo>
                  <a:pt x="658" y="507"/>
                </a:lnTo>
                <a:lnTo>
                  <a:pt x="656" y="510"/>
                </a:lnTo>
                <a:lnTo>
                  <a:pt x="654" y="512"/>
                </a:lnTo>
                <a:lnTo>
                  <a:pt x="651" y="518"/>
                </a:lnTo>
                <a:lnTo>
                  <a:pt x="651" y="531"/>
                </a:lnTo>
                <a:lnTo>
                  <a:pt x="651" y="545"/>
                </a:lnTo>
                <a:lnTo>
                  <a:pt x="654" y="551"/>
                </a:lnTo>
                <a:lnTo>
                  <a:pt x="656" y="553"/>
                </a:lnTo>
                <a:lnTo>
                  <a:pt x="658" y="556"/>
                </a:lnTo>
                <a:lnTo>
                  <a:pt x="660" y="562"/>
                </a:lnTo>
                <a:lnTo>
                  <a:pt x="664" y="570"/>
                </a:lnTo>
                <a:lnTo>
                  <a:pt x="666" y="574"/>
                </a:lnTo>
                <a:lnTo>
                  <a:pt x="668" y="576"/>
                </a:lnTo>
                <a:lnTo>
                  <a:pt x="668" y="593"/>
                </a:lnTo>
                <a:lnTo>
                  <a:pt x="668" y="608"/>
                </a:lnTo>
                <a:lnTo>
                  <a:pt x="668" y="626"/>
                </a:lnTo>
                <a:lnTo>
                  <a:pt x="668" y="643"/>
                </a:lnTo>
                <a:lnTo>
                  <a:pt x="666" y="645"/>
                </a:lnTo>
                <a:lnTo>
                  <a:pt x="664" y="649"/>
                </a:lnTo>
                <a:lnTo>
                  <a:pt x="660" y="650"/>
                </a:lnTo>
                <a:lnTo>
                  <a:pt x="658" y="652"/>
                </a:lnTo>
                <a:lnTo>
                  <a:pt x="656" y="654"/>
                </a:lnTo>
                <a:lnTo>
                  <a:pt x="654" y="658"/>
                </a:lnTo>
                <a:lnTo>
                  <a:pt x="651" y="664"/>
                </a:lnTo>
                <a:lnTo>
                  <a:pt x="649" y="672"/>
                </a:lnTo>
                <a:lnTo>
                  <a:pt x="647" y="673"/>
                </a:lnTo>
                <a:lnTo>
                  <a:pt x="645" y="677"/>
                </a:lnTo>
                <a:lnTo>
                  <a:pt x="641" y="679"/>
                </a:lnTo>
                <a:lnTo>
                  <a:pt x="639" y="681"/>
                </a:lnTo>
                <a:lnTo>
                  <a:pt x="637" y="683"/>
                </a:lnTo>
                <a:lnTo>
                  <a:pt x="635" y="687"/>
                </a:lnTo>
                <a:lnTo>
                  <a:pt x="631" y="704"/>
                </a:lnTo>
                <a:lnTo>
                  <a:pt x="630" y="720"/>
                </a:lnTo>
                <a:lnTo>
                  <a:pt x="628" y="737"/>
                </a:lnTo>
                <a:lnTo>
                  <a:pt x="624" y="754"/>
                </a:lnTo>
                <a:lnTo>
                  <a:pt x="628" y="756"/>
                </a:lnTo>
                <a:lnTo>
                  <a:pt x="630" y="760"/>
                </a:lnTo>
                <a:lnTo>
                  <a:pt x="631" y="771"/>
                </a:lnTo>
                <a:lnTo>
                  <a:pt x="635" y="783"/>
                </a:lnTo>
                <a:lnTo>
                  <a:pt x="637" y="785"/>
                </a:lnTo>
                <a:lnTo>
                  <a:pt x="639" y="789"/>
                </a:lnTo>
                <a:lnTo>
                  <a:pt x="656" y="791"/>
                </a:lnTo>
                <a:lnTo>
                  <a:pt x="674" y="792"/>
                </a:lnTo>
                <a:lnTo>
                  <a:pt x="676" y="794"/>
                </a:lnTo>
                <a:lnTo>
                  <a:pt x="678" y="798"/>
                </a:lnTo>
                <a:lnTo>
                  <a:pt x="678" y="802"/>
                </a:lnTo>
                <a:lnTo>
                  <a:pt x="678" y="808"/>
                </a:lnTo>
                <a:lnTo>
                  <a:pt x="676" y="810"/>
                </a:lnTo>
                <a:lnTo>
                  <a:pt x="674" y="812"/>
                </a:lnTo>
                <a:lnTo>
                  <a:pt x="670" y="814"/>
                </a:lnTo>
                <a:lnTo>
                  <a:pt x="668" y="817"/>
                </a:lnTo>
                <a:lnTo>
                  <a:pt x="666" y="819"/>
                </a:lnTo>
                <a:lnTo>
                  <a:pt x="664" y="821"/>
                </a:lnTo>
                <a:lnTo>
                  <a:pt x="660" y="829"/>
                </a:lnTo>
                <a:lnTo>
                  <a:pt x="658" y="837"/>
                </a:lnTo>
                <a:lnTo>
                  <a:pt x="656" y="838"/>
                </a:lnTo>
                <a:lnTo>
                  <a:pt x="654" y="840"/>
                </a:lnTo>
                <a:lnTo>
                  <a:pt x="654" y="846"/>
                </a:lnTo>
                <a:lnTo>
                  <a:pt x="654" y="850"/>
                </a:lnTo>
                <a:lnTo>
                  <a:pt x="656" y="854"/>
                </a:lnTo>
                <a:lnTo>
                  <a:pt x="658" y="856"/>
                </a:lnTo>
                <a:lnTo>
                  <a:pt x="666" y="858"/>
                </a:lnTo>
                <a:lnTo>
                  <a:pt x="674" y="860"/>
                </a:lnTo>
                <a:lnTo>
                  <a:pt x="676" y="863"/>
                </a:lnTo>
                <a:lnTo>
                  <a:pt x="678" y="865"/>
                </a:lnTo>
                <a:lnTo>
                  <a:pt x="679" y="867"/>
                </a:lnTo>
                <a:lnTo>
                  <a:pt x="683" y="871"/>
                </a:lnTo>
                <a:lnTo>
                  <a:pt x="685" y="873"/>
                </a:lnTo>
                <a:lnTo>
                  <a:pt x="687" y="875"/>
                </a:lnTo>
                <a:lnTo>
                  <a:pt x="687" y="879"/>
                </a:lnTo>
                <a:lnTo>
                  <a:pt x="687" y="885"/>
                </a:lnTo>
                <a:lnTo>
                  <a:pt x="685" y="886"/>
                </a:lnTo>
                <a:lnTo>
                  <a:pt x="683" y="890"/>
                </a:lnTo>
                <a:lnTo>
                  <a:pt x="679" y="892"/>
                </a:lnTo>
                <a:lnTo>
                  <a:pt x="678" y="894"/>
                </a:lnTo>
                <a:lnTo>
                  <a:pt x="676" y="896"/>
                </a:lnTo>
                <a:lnTo>
                  <a:pt x="674" y="900"/>
                </a:lnTo>
                <a:lnTo>
                  <a:pt x="670" y="911"/>
                </a:lnTo>
                <a:lnTo>
                  <a:pt x="668" y="923"/>
                </a:lnTo>
                <a:lnTo>
                  <a:pt x="666" y="925"/>
                </a:lnTo>
                <a:lnTo>
                  <a:pt x="664" y="929"/>
                </a:lnTo>
                <a:lnTo>
                  <a:pt x="658" y="929"/>
                </a:lnTo>
                <a:lnTo>
                  <a:pt x="654" y="929"/>
                </a:lnTo>
                <a:lnTo>
                  <a:pt x="651" y="925"/>
                </a:lnTo>
                <a:lnTo>
                  <a:pt x="649" y="923"/>
                </a:lnTo>
                <a:lnTo>
                  <a:pt x="641" y="921"/>
                </a:lnTo>
                <a:lnTo>
                  <a:pt x="635" y="919"/>
                </a:lnTo>
                <a:lnTo>
                  <a:pt x="631" y="915"/>
                </a:lnTo>
                <a:lnTo>
                  <a:pt x="630" y="913"/>
                </a:lnTo>
                <a:lnTo>
                  <a:pt x="622" y="911"/>
                </a:lnTo>
                <a:lnTo>
                  <a:pt x="616" y="909"/>
                </a:lnTo>
                <a:lnTo>
                  <a:pt x="612" y="906"/>
                </a:lnTo>
                <a:lnTo>
                  <a:pt x="610" y="904"/>
                </a:lnTo>
                <a:lnTo>
                  <a:pt x="608" y="902"/>
                </a:lnTo>
                <a:lnTo>
                  <a:pt x="607" y="900"/>
                </a:lnTo>
                <a:lnTo>
                  <a:pt x="603" y="896"/>
                </a:lnTo>
                <a:lnTo>
                  <a:pt x="601" y="894"/>
                </a:lnTo>
                <a:lnTo>
                  <a:pt x="589" y="892"/>
                </a:lnTo>
                <a:lnTo>
                  <a:pt x="576" y="890"/>
                </a:lnTo>
                <a:lnTo>
                  <a:pt x="574" y="886"/>
                </a:lnTo>
                <a:lnTo>
                  <a:pt x="572" y="885"/>
                </a:lnTo>
                <a:lnTo>
                  <a:pt x="568" y="877"/>
                </a:lnTo>
                <a:lnTo>
                  <a:pt x="566" y="871"/>
                </a:lnTo>
                <a:lnTo>
                  <a:pt x="564" y="867"/>
                </a:lnTo>
                <a:lnTo>
                  <a:pt x="562" y="865"/>
                </a:lnTo>
                <a:lnTo>
                  <a:pt x="545" y="863"/>
                </a:lnTo>
                <a:lnTo>
                  <a:pt x="530" y="863"/>
                </a:lnTo>
                <a:lnTo>
                  <a:pt x="514" y="862"/>
                </a:lnTo>
                <a:lnTo>
                  <a:pt x="499" y="860"/>
                </a:lnTo>
                <a:lnTo>
                  <a:pt x="497" y="858"/>
                </a:lnTo>
                <a:lnTo>
                  <a:pt x="495" y="856"/>
                </a:lnTo>
                <a:lnTo>
                  <a:pt x="482" y="854"/>
                </a:lnTo>
                <a:lnTo>
                  <a:pt x="470" y="850"/>
                </a:lnTo>
                <a:lnTo>
                  <a:pt x="468" y="848"/>
                </a:lnTo>
                <a:lnTo>
                  <a:pt x="465" y="846"/>
                </a:lnTo>
                <a:lnTo>
                  <a:pt x="461" y="842"/>
                </a:lnTo>
                <a:lnTo>
                  <a:pt x="451" y="842"/>
                </a:lnTo>
                <a:lnTo>
                  <a:pt x="442" y="842"/>
                </a:lnTo>
                <a:lnTo>
                  <a:pt x="436" y="846"/>
                </a:lnTo>
                <a:lnTo>
                  <a:pt x="434" y="848"/>
                </a:lnTo>
                <a:lnTo>
                  <a:pt x="432" y="850"/>
                </a:lnTo>
                <a:lnTo>
                  <a:pt x="430" y="854"/>
                </a:lnTo>
                <a:lnTo>
                  <a:pt x="426" y="856"/>
                </a:lnTo>
                <a:lnTo>
                  <a:pt x="424" y="858"/>
                </a:lnTo>
                <a:lnTo>
                  <a:pt x="422" y="860"/>
                </a:lnTo>
                <a:lnTo>
                  <a:pt x="415" y="863"/>
                </a:lnTo>
                <a:lnTo>
                  <a:pt x="407" y="865"/>
                </a:lnTo>
                <a:lnTo>
                  <a:pt x="405" y="867"/>
                </a:lnTo>
                <a:lnTo>
                  <a:pt x="403" y="871"/>
                </a:lnTo>
                <a:lnTo>
                  <a:pt x="390" y="873"/>
                </a:lnTo>
                <a:lnTo>
                  <a:pt x="378" y="875"/>
                </a:lnTo>
                <a:lnTo>
                  <a:pt x="376" y="877"/>
                </a:lnTo>
                <a:lnTo>
                  <a:pt x="374" y="881"/>
                </a:lnTo>
                <a:lnTo>
                  <a:pt x="361" y="883"/>
                </a:lnTo>
                <a:lnTo>
                  <a:pt x="349" y="885"/>
                </a:lnTo>
                <a:lnTo>
                  <a:pt x="348" y="886"/>
                </a:lnTo>
                <a:lnTo>
                  <a:pt x="344" y="890"/>
                </a:lnTo>
                <a:lnTo>
                  <a:pt x="342" y="892"/>
                </a:lnTo>
                <a:lnTo>
                  <a:pt x="340" y="894"/>
                </a:lnTo>
                <a:lnTo>
                  <a:pt x="338" y="896"/>
                </a:lnTo>
                <a:lnTo>
                  <a:pt x="334" y="900"/>
                </a:lnTo>
                <a:lnTo>
                  <a:pt x="315" y="900"/>
                </a:lnTo>
                <a:lnTo>
                  <a:pt x="296" y="900"/>
                </a:lnTo>
                <a:lnTo>
                  <a:pt x="294" y="896"/>
                </a:lnTo>
                <a:lnTo>
                  <a:pt x="292" y="894"/>
                </a:lnTo>
                <a:lnTo>
                  <a:pt x="278" y="892"/>
                </a:lnTo>
                <a:lnTo>
                  <a:pt x="267" y="890"/>
                </a:lnTo>
                <a:lnTo>
                  <a:pt x="265" y="886"/>
                </a:lnTo>
                <a:lnTo>
                  <a:pt x="263" y="885"/>
                </a:lnTo>
                <a:lnTo>
                  <a:pt x="259" y="877"/>
                </a:lnTo>
                <a:lnTo>
                  <a:pt x="257" y="871"/>
                </a:lnTo>
                <a:lnTo>
                  <a:pt x="255" y="867"/>
                </a:lnTo>
                <a:lnTo>
                  <a:pt x="252" y="865"/>
                </a:lnTo>
                <a:lnTo>
                  <a:pt x="252" y="860"/>
                </a:lnTo>
                <a:lnTo>
                  <a:pt x="252" y="856"/>
                </a:lnTo>
                <a:lnTo>
                  <a:pt x="255" y="854"/>
                </a:lnTo>
                <a:lnTo>
                  <a:pt x="257" y="850"/>
                </a:lnTo>
                <a:lnTo>
                  <a:pt x="259" y="838"/>
                </a:lnTo>
                <a:lnTo>
                  <a:pt x="263" y="827"/>
                </a:lnTo>
                <a:lnTo>
                  <a:pt x="265" y="823"/>
                </a:lnTo>
                <a:lnTo>
                  <a:pt x="267" y="821"/>
                </a:lnTo>
                <a:lnTo>
                  <a:pt x="271" y="819"/>
                </a:lnTo>
                <a:lnTo>
                  <a:pt x="271" y="812"/>
                </a:lnTo>
                <a:lnTo>
                  <a:pt x="271" y="806"/>
                </a:lnTo>
                <a:lnTo>
                  <a:pt x="267" y="802"/>
                </a:lnTo>
                <a:lnTo>
                  <a:pt x="265" y="800"/>
                </a:lnTo>
                <a:lnTo>
                  <a:pt x="263" y="798"/>
                </a:lnTo>
                <a:lnTo>
                  <a:pt x="263" y="791"/>
                </a:lnTo>
                <a:lnTo>
                  <a:pt x="263" y="783"/>
                </a:lnTo>
                <a:lnTo>
                  <a:pt x="255" y="783"/>
                </a:lnTo>
                <a:lnTo>
                  <a:pt x="248" y="783"/>
                </a:lnTo>
                <a:lnTo>
                  <a:pt x="246" y="781"/>
                </a:lnTo>
                <a:lnTo>
                  <a:pt x="242" y="779"/>
                </a:lnTo>
                <a:lnTo>
                  <a:pt x="229" y="779"/>
                </a:lnTo>
                <a:lnTo>
                  <a:pt x="213" y="779"/>
                </a:lnTo>
                <a:lnTo>
                  <a:pt x="211" y="781"/>
                </a:lnTo>
                <a:lnTo>
                  <a:pt x="209" y="783"/>
                </a:lnTo>
                <a:lnTo>
                  <a:pt x="204" y="783"/>
                </a:lnTo>
                <a:lnTo>
                  <a:pt x="200" y="783"/>
                </a:lnTo>
                <a:lnTo>
                  <a:pt x="198" y="781"/>
                </a:lnTo>
                <a:lnTo>
                  <a:pt x="194" y="779"/>
                </a:lnTo>
                <a:lnTo>
                  <a:pt x="192" y="775"/>
                </a:lnTo>
                <a:lnTo>
                  <a:pt x="190" y="773"/>
                </a:lnTo>
                <a:lnTo>
                  <a:pt x="186" y="771"/>
                </a:lnTo>
                <a:lnTo>
                  <a:pt x="184" y="767"/>
                </a:lnTo>
                <a:lnTo>
                  <a:pt x="183" y="766"/>
                </a:lnTo>
                <a:lnTo>
                  <a:pt x="181" y="764"/>
                </a:lnTo>
                <a:lnTo>
                  <a:pt x="177" y="762"/>
                </a:lnTo>
                <a:lnTo>
                  <a:pt x="175" y="760"/>
                </a:lnTo>
                <a:lnTo>
                  <a:pt x="173" y="756"/>
                </a:lnTo>
                <a:lnTo>
                  <a:pt x="171" y="754"/>
                </a:lnTo>
                <a:lnTo>
                  <a:pt x="167" y="752"/>
                </a:lnTo>
                <a:lnTo>
                  <a:pt x="165" y="750"/>
                </a:lnTo>
                <a:lnTo>
                  <a:pt x="159" y="750"/>
                </a:lnTo>
                <a:lnTo>
                  <a:pt x="156" y="750"/>
                </a:lnTo>
                <a:lnTo>
                  <a:pt x="154" y="752"/>
                </a:lnTo>
                <a:lnTo>
                  <a:pt x="152" y="754"/>
                </a:lnTo>
                <a:lnTo>
                  <a:pt x="148" y="766"/>
                </a:lnTo>
                <a:lnTo>
                  <a:pt x="146" y="779"/>
                </a:lnTo>
                <a:lnTo>
                  <a:pt x="144" y="781"/>
                </a:lnTo>
                <a:lnTo>
                  <a:pt x="142" y="783"/>
                </a:lnTo>
                <a:lnTo>
                  <a:pt x="135" y="785"/>
                </a:lnTo>
                <a:lnTo>
                  <a:pt x="127" y="789"/>
                </a:lnTo>
                <a:lnTo>
                  <a:pt x="125" y="789"/>
                </a:lnTo>
                <a:lnTo>
                  <a:pt x="123" y="787"/>
                </a:lnTo>
                <a:lnTo>
                  <a:pt x="123" y="783"/>
                </a:lnTo>
                <a:lnTo>
                  <a:pt x="121" y="777"/>
                </a:lnTo>
                <a:lnTo>
                  <a:pt x="121" y="764"/>
                </a:lnTo>
                <a:lnTo>
                  <a:pt x="123" y="746"/>
                </a:lnTo>
                <a:lnTo>
                  <a:pt x="125" y="716"/>
                </a:lnTo>
                <a:lnTo>
                  <a:pt x="127" y="708"/>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69" name="Freeform 162"/>
          <p:cNvSpPr>
            <a:spLocks/>
          </p:cNvSpPr>
          <p:nvPr/>
        </p:nvSpPr>
        <p:spPr bwMode="auto">
          <a:xfrm>
            <a:off x="5718175" y="1703388"/>
            <a:ext cx="1776413" cy="1739900"/>
          </a:xfrm>
          <a:custGeom>
            <a:avLst/>
            <a:gdLst>
              <a:gd name="T0" fmla="*/ 1673118 w 1479"/>
              <a:gd name="T1" fmla="*/ 874688 h 1836"/>
              <a:gd name="T2" fmla="*/ 1563819 w 1479"/>
              <a:gd name="T3" fmla="*/ 973245 h 1836"/>
              <a:gd name="T4" fmla="*/ 1596249 w 1479"/>
              <a:gd name="T5" fmla="*/ 1109708 h 1836"/>
              <a:gd name="T6" fmla="*/ 1583037 w 1479"/>
              <a:gd name="T7" fmla="*/ 1220584 h 1836"/>
              <a:gd name="T8" fmla="*/ 1502564 w 1479"/>
              <a:gd name="T9" fmla="*/ 1292606 h 1836"/>
              <a:gd name="T10" fmla="*/ 1458123 w 1479"/>
              <a:gd name="T11" fmla="*/ 1422435 h 1836"/>
              <a:gd name="T12" fmla="*/ 1532591 w 1479"/>
              <a:gd name="T13" fmla="*/ 1507724 h 1836"/>
              <a:gd name="T14" fmla="*/ 1587841 w 1479"/>
              <a:gd name="T15" fmla="*/ 1591118 h 1836"/>
              <a:gd name="T16" fmla="*/ 1485748 w 1479"/>
              <a:gd name="T17" fmla="*/ 1644187 h 1836"/>
              <a:gd name="T18" fmla="*/ 1395667 w 1479"/>
              <a:gd name="T19" fmla="*/ 1687779 h 1836"/>
              <a:gd name="T20" fmla="*/ 1271954 w 1479"/>
              <a:gd name="T21" fmla="*/ 1731371 h 1836"/>
              <a:gd name="T22" fmla="*/ 1121818 w 1479"/>
              <a:gd name="T23" fmla="*/ 1716209 h 1836"/>
              <a:gd name="T24" fmla="*/ 993301 w 1479"/>
              <a:gd name="T25" fmla="*/ 1739900 h 1836"/>
              <a:gd name="T26" fmla="*/ 918834 w 1479"/>
              <a:gd name="T27" fmla="*/ 1693465 h 1836"/>
              <a:gd name="T28" fmla="*/ 852774 w 1479"/>
              <a:gd name="T29" fmla="*/ 1630919 h 1836"/>
              <a:gd name="T30" fmla="*/ 792719 w 1479"/>
              <a:gd name="T31" fmla="*/ 1587327 h 1836"/>
              <a:gd name="T32" fmla="*/ 730263 w 1479"/>
              <a:gd name="T33" fmla="*/ 1571217 h 1836"/>
              <a:gd name="T34" fmla="*/ 624567 w 1479"/>
              <a:gd name="T35" fmla="*/ 1555107 h 1836"/>
              <a:gd name="T36" fmla="*/ 569317 w 1479"/>
              <a:gd name="T37" fmla="*/ 1682093 h 1836"/>
              <a:gd name="T38" fmla="*/ 494849 w 1479"/>
              <a:gd name="T39" fmla="*/ 1687779 h 1836"/>
              <a:gd name="T40" fmla="*/ 434795 w 1479"/>
              <a:gd name="T41" fmla="*/ 1731371 h 1836"/>
              <a:gd name="T42" fmla="*/ 391555 w 1479"/>
              <a:gd name="T43" fmla="*/ 1596804 h 1836"/>
              <a:gd name="T44" fmla="*/ 329099 w 1479"/>
              <a:gd name="T45" fmla="*/ 1484032 h 1836"/>
              <a:gd name="T46" fmla="*/ 261838 w 1479"/>
              <a:gd name="T47" fmla="*/ 1403482 h 1836"/>
              <a:gd name="T48" fmla="*/ 144131 w 1479"/>
              <a:gd name="T49" fmla="*/ 1347570 h 1836"/>
              <a:gd name="T50" fmla="*/ 100892 w 1479"/>
              <a:gd name="T51" fmla="*/ 1244275 h 1836"/>
              <a:gd name="T52" fmla="*/ 33631 w 1479"/>
              <a:gd name="T53" fmla="*/ 1149509 h 1836"/>
              <a:gd name="T54" fmla="*/ 25223 w 1479"/>
              <a:gd name="T55" fmla="*/ 985564 h 1836"/>
              <a:gd name="T56" fmla="*/ 3603 w 1479"/>
              <a:gd name="T57" fmla="*/ 943867 h 1836"/>
              <a:gd name="T58" fmla="*/ 87680 w 1479"/>
              <a:gd name="T59" fmla="*/ 878479 h 1836"/>
              <a:gd name="T60" fmla="*/ 121310 w 1479"/>
              <a:gd name="T61" fmla="*/ 778027 h 1836"/>
              <a:gd name="T62" fmla="*/ 128517 w 1479"/>
              <a:gd name="T63" fmla="*/ 729697 h 1836"/>
              <a:gd name="T64" fmla="*/ 73266 w 1479"/>
              <a:gd name="T65" fmla="*/ 649146 h 1836"/>
              <a:gd name="T66" fmla="*/ 22821 w 1479"/>
              <a:gd name="T67" fmla="*/ 583757 h 1836"/>
              <a:gd name="T68" fmla="*/ 148935 w 1479"/>
              <a:gd name="T69" fmla="*/ 530689 h 1836"/>
              <a:gd name="T70" fmla="*/ 248626 w 1479"/>
              <a:gd name="T71" fmla="*/ 530689 h 1836"/>
              <a:gd name="T72" fmla="*/ 393958 w 1479"/>
              <a:gd name="T73" fmla="*/ 512683 h 1836"/>
              <a:gd name="T74" fmla="*/ 472028 w 1479"/>
              <a:gd name="T75" fmla="*/ 433080 h 1836"/>
              <a:gd name="T76" fmla="*/ 602947 w 1479"/>
              <a:gd name="T77" fmla="*/ 467195 h 1836"/>
              <a:gd name="T78" fmla="*/ 683420 w 1479"/>
              <a:gd name="T79" fmla="*/ 545851 h 1836"/>
              <a:gd name="T80" fmla="*/ 707442 w 1479"/>
              <a:gd name="T81" fmla="*/ 458666 h 1836"/>
              <a:gd name="T82" fmla="*/ 805931 w 1479"/>
              <a:gd name="T83" fmla="*/ 429289 h 1836"/>
              <a:gd name="T84" fmla="*/ 870790 w 1479"/>
              <a:gd name="T85" fmla="*/ 383801 h 1836"/>
              <a:gd name="T86" fmla="*/ 881600 w 1479"/>
              <a:gd name="T87" fmla="*/ 308937 h 1836"/>
              <a:gd name="T88" fmla="*/ 893611 w 1479"/>
              <a:gd name="T89" fmla="*/ 247339 h 1836"/>
              <a:gd name="T90" fmla="*/ 963274 w 1479"/>
              <a:gd name="T91" fmla="*/ 215118 h 1836"/>
              <a:gd name="T92" fmla="*/ 1020926 w 1479"/>
              <a:gd name="T93" fmla="*/ 219857 h 1836"/>
              <a:gd name="T94" fmla="*/ 1076177 w 1479"/>
              <a:gd name="T95" fmla="*/ 160154 h 1836"/>
              <a:gd name="T96" fmla="*/ 1195084 w 1479"/>
              <a:gd name="T97" fmla="*/ 154468 h 1836"/>
              <a:gd name="T98" fmla="*/ 1317596 w 1479"/>
              <a:gd name="T99" fmla="*/ 49278 h 1836"/>
              <a:gd name="T100" fmla="*/ 1440107 w 1479"/>
              <a:gd name="T101" fmla="*/ 9477 h 1836"/>
              <a:gd name="T102" fmla="*/ 1596249 w 1479"/>
              <a:gd name="T103" fmla="*/ 53069 h 1836"/>
              <a:gd name="T104" fmla="*/ 1646694 w 1479"/>
              <a:gd name="T105" fmla="*/ 13267 h 1836"/>
              <a:gd name="T106" fmla="*/ 1621471 w 1479"/>
              <a:gd name="T107" fmla="*/ 134567 h 1836"/>
              <a:gd name="T108" fmla="*/ 1723564 w 1479"/>
              <a:gd name="T109" fmla="*/ 199956 h 1836"/>
              <a:gd name="T110" fmla="*/ 1766803 w 1479"/>
              <a:gd name="T111" fmla="*/ 276716 h 1836"/>
              <a:gd name="T112" fmla="*/ 1688732 w 1479"/>
              <a:gd name="T113" fmla="*/ 328837 h 1836"/>
              <a:gd name="T114" fmla="*/ 1713955 w 1479"/>
              <a:gd name="T115" fmla="*/ 423603 h 1836"/>
              <a:gd name="T116" fmla="*/ 1764401 w 1479"/>
              <a:gd name="T117" fmla="*/ 498468 h 1836"/>
              <a:gd name="T118" fmla="*/ 1700743 w 1479"/>
              <a:gd name="T119" fmla="*/ 554380 h 1836"/>
              <a:gd name="T120" fmla="*/ 1653901 w 1479"/>
              <a:gd name="T121" fmla="*/ 613135 h 1836"/>
              <a:gd name="T122" fmla="*/ 1628678 w 1479"/>
              <a:gd name="T123" fmla="*/ 670942 h 1836"/>
              <a:gd name="T124" fmla="*/ 1658705 w 1479"/>
              <a:gd name="T125" fmla="*/ 765708 h 18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79"/>
              <a:gd name="T190" fmla="*/ 0 h 1836"/>
              <a:gd name="T191" fmla="*/ 1479 w 1479"/>
              <a:gd name="T192" fmla="*/ 1836 h 18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79" h="1836">
                <a:moveTo>
                  <a:pt x="1410" y="831"/>
                </a:moveTo>
                <a:lnTo>
                  <a:pt x="1414" y="841"/>
                </a:lnTo>
                <a:lnTo>
                  <a:pt x="1416" y="850"/>
                </a:lnTo>
                <a:lnTo>
                  <a:pt x="1418" y="852"/>
                </a:lnTo>
                <a:lnTo>
                  <a:pt x="1421" y="856"/>
                </a:lnTo>
                <a:lnTo>
                  <a:pt x="1423" y="862"/>
                </a:lnTo>
                <a:lnTo>
                  <a:pt x="1425" y="869"/>
                </a:lnTo>
                <a:lnTo>
                  <a:pt x="1427" y="873"/>
                </a:lnTo>
                <a:lnTo>
                  <a:pt x="1431" y="875"/>
                </a:lnTo>
                <a:lnTo>
                  <a:pt x="1435" y="892"/>
                </a:lnTo>
                <a:lnTo>
                  <a:pt x="1441" y="908"/>
                </a:lnTo>
                <a:lnTo>
                  <a:pt x="1423" y="908"/>
                </a:lnTo>
                <a:lnTo>
                  <a:pt x="1414" y="910"/>
                </a:lnTo>
                <a:lnTo>
                  <a:pt x="1412" y="910"/>
                </a:lnTo>
                <a:lnTo>
                  <a:pt x="1410" y="913"/>
                </a:lnTo>
                <a:lnTo>
                  <a:pt x="1408" y="915"/>
                </a:lnTo>
                <a:lnTo>
                  <a:pt x="1406" y="917"/>
                </a:lnTo>
                <a:lnTo>
                  <a:pt x="1398" y="921"/>
                </a:lnTo>
                <a:lnTo>
                  <a:pt x="1393" y="923"/>
                </a:lnTo>
                <a:lnTo>
                  <a:pt x="1389" y="925"/>
                </a:lnTo>
                <a:lnTo>
                  <a:pt x="1387" y="929"/>
                </a:lnTo>
                <a:lnTo>
                  <a:pt x="1385" y="935"/>
                </a:lnTo>
                <a:lnTo>
                  <a:pt x="1381" y="942"/>
                </a:lnTo>
                <a:lnTo>
                  <a:pt x="1379" y="944"/>
                </a:lnTo>
                <a:lnTo>
                  <a:pt x="1377" y="948"/>
                </a:lnTo>
                <a:lnTo>
                  <a:pt x="1356" y="948"/>
                </a:lnTo>
                <a:lnTo>
                  <a:pt x="1335" y="950"/>
                </a:lnTo>
                <a:lnTo>
                  <a:pt x="1316" y="952"/>
                </a:lnTo>
                <a:lnTo>
                  <a:pt x="1295" y="952"/>
                </a:lnTo>
                <a:lnTo>
                  <a:pt x="1293" y="954"/>
                </a:lnTo>
                <a:lnTo>
                  <a:pt x="1289" y="958"/>
                </a:lnTo>
                <a:lnTo>
                  <a:pt x="1289" y="977"/>
                </a:lnTo>
                <a:lnTo>
                  <a:pt x="1289" y="996"/>
                </a:lnTo>
                <a:lnTo>
                  <a:pt x="1293" y="998"/>
                </a:lnTo>
                <a:lnTo>
                  <a:pt x="1295" y="1000"/>
                </a:lnTo>
                <a:lnTo>
                  <a:pt x="1297" y="1013"/>
                </a:lnTo>
                <a:lnTo>
                  <a:pt x="1300" y="1025"/>
                </a:lnTo>
                <a:lnTo>
                  <a:pt x="1302" y="1027"/>
                </a:lnTo>
                <a:lnTo>
                  <a:pt x="1304" y="1029"/>
                </a:lnTo>
                <a:lnTo>
                  <a:pt x="1304" y="1054"/>
                </a:lnTo>
                <a:lnTo>
                  <a:pt x="1304" y="1079"/>
                </a:lnTo>
                <a:lnTo>
                  <a:pt x="1302" y="1080"/>
                </a:lnTo>
                <a:lnTo>
                  <a:pt x="1300" y="1082"/>
                </a:lnTo>
                <a:lnTo>
                  <a:pt x="1300" y="1102"/>
                </a:lnTo>
                <a:lnTo>
                  <a:pt x="1300" y="1121"/>
                </a:lnTo>
                <a:lnTo>
                  <a:pt x="1302" y="1125"/>
                </a:lnTo>
                <a:lnTo>
                  <a:pt x="1304" y="1126"/>
                </a:lnTo>
                <a:lnTo>
                  <a:pt x="1306" y="1138"/>
                </a:lnTo>
                <a:lnTo>
                  <a:pt x="1310" y="1149"/>
                </a:lnTo>
                <a:lnTo>
                  <a:pt x="1312" y="1153"/>
                </a:lnTo>
                <a:lnTo>
                  <a:pt x="1314" y="1155"/>
                </a:lnTo>
                <a:lnTo>
                  <a:pt x="1316" y="1157"/>
                </a:lnTo>
                <a:lnTo>
                  <a:pt x="1320" y="1161"/>
                </a:lnTo>
                <a:lnTo>
                  <a:pt x="1322" y="1163"/>
                </a:lnTo>
                <a:lnTo>
                  <a:pt x="1323" y="1165"/>
                </a:lnTo>
                <a:lnTo>
                  <a:pt x="1325" y="1167"/>
                </a:lnTo>
                <a:lnTo>
                  <a:pt x="1329" y="1171"/>
                </a:lnTo>
                <a:lnTo>
                  <a:pt x="1331" y="1173"/>
                </a:lnTo>
                <a:lnTo>
                  <a:pt x="1333" y="1174"/>
                </a:lnTo>
                <a:lnTo>
                  <a:pt x="1335" y="1176"/>
                </a:lnTo>
                <a:lnTo>
                  <a:pt x="1339" y="1180"/>
                </a:lnTo>
                <a:lnTo>
                  <a:pt x="1341" y="1182"/>
                </a:lnTo>
                <a:lnTo>
                  <a:pt x="1343" y="1184"/>
                </a:lnTo>
                <a:lnTo>
                  <a:pt x="1348" y="1203"/>
                </a:lnTo>
                <a:lnTo>
                  <a:pt x="1352" y="1222"/>
                </a:lnTo>
                <a:lnTo>
                  <a:pt x="1350" y="1226"/>
                </a:lnTo>
                <a:lnTo>
                  <a:pt x="1348" y="1228"/>
                </a:lnTo>
                <a:lnTo>
                  <a:pt x="1345" y="1249"/>
                </a:lnTo>
                <a:lnTo>
                  <a:pt x="1343" y="1270"/>
                </a:lnTo>
                <a:lnTo>
                  <a:pt x="1341" y="1274"/>
                </a:lnTo>
                <a:lnTo>
                  <a:pt x="1339" y="1276"/>
                </a:lnTo>
                <a:lnTo>
                  <a:pt x="1335" y="1278"/>
                </a:lnTo>
                <a:lnTo>
                  <a:pt x="1333" y="1282"/>
                </a:lnTo>
                <a:lnTo>
                  <a:pt x="1331" y="1284"/>
                </a:lnTo>
                <a:lnTo>
                  <a:pt x="1329" y="1286"/>
                </a:lnTo>
                <a:lnTo>
                  <a:pt x="1318" y="1288"/>
                </a:lnTo>
                <a:lnTo>
                  <a:pt x="1304" y="1291"/>
                </a:lnTo>
                <a:lnTo>
                  <a:pt x="1302" y="1293"/>
                </a:lnTo>
                <a:lnTo>
                  <a:pt x="1300" y="1295"/>
                </a:lnTo>
                <a:lnTo>
                  <a:pt x="1297" y="1297"/>
                </a:lnTo>
                <a:lnTo>
                  <a:pt x="1295" y="1299"/>
                </a:lnTo>
                <a:lnTo>
                  <a:pt x="1293" y="1303"/>
                </a:lnTo>
                <a:lnTo>
                  <a:pt x="1289" y="1305"/>
                </a:lnTo>
                <a:lnTo>
                  <a:pt x="1287" y="1322"/>
                </a:lnTo>
                <a:lnTo>
                  <a:pt x="1285" y="1339"/>
                </a:lnTo>
                <a:lnTo>
                  <a:pt x="1283" y="1341"/>
                </a:lnTo>
                <a:lnTo>
                  <a:pt x="1281" y="1343"/>
                </a:lnTo>
                <a:lnTo>
                  <a:pt x="1274" y="1345"/>
                </a:lnTo>
                <a:lnTo>
                  <a:pt x="1266" y="1349"/>
                </a:lnTo>
                <a:lnTo>
                  <a:pt x="1264" y="1351"/>
                </a:lnTo>
                <a:lnTo>
                  <a:pt x="1260" y="1353"/>
                </a:lnTo>
                <a:lnTo>
                  <a:pt x="1258" y="1357"/>
                </a:lnTo>
                <a:lnTo>
                  <a:pt x="1256" y="1359"/>
                </a:lnTo>
                <a:lnTo>
                  <a:pt x="1254" y="1361"/>
                </a:lnTo>
                <a:lnTo>
                  <a:pt x="1251" y="1364"/>
                </a:lnTo>
                <a:lnTo>
                  <a:pt x="1249" y="1366"/>
                </a:lnTo>
                <a:lnTo>
                  <a:pt x="1247" y="1368"/>
                </a:lnTo>
                <a:lnTo>
                  <a:pt x="1245" y="1370"/>
                </a:lnTo>
                <a:lnTo>
                  <a:pt x="1243" y="1372"/>
                </a:lnTo>
                <a:lnTo>
                  <a:pt x="1233" y="1376"/>
                </a:lnTo>
                <a:lnTo>
                  <a:pt x="1228" y="1378"/>
                </a:lnTo>
                <a:lnTo>
                  <a:pt x="1224" y="1380"/>
                </a:lnTo>
                <a:lnTo>
                  <a:pt x="1222" y="1382"/>
                </a:lnTo>
                <a:lnTo>
                  <a:pt x="1222" y="1407"/>
                </a:lnTo>
                <a:lnTo>
                  <a:pt x="1222" y="1432"/>
                </a:lnTo>
                <a:lnTo>
                  <a:pt x="1224" y="1433"/>
                </a:lnTo>
                <a:lnTo>
                  <a:pt x="1228" y="1435"/>
                </a:lnTo>
                <a:lnTo>
                  <a:pt x="1228" y="1460"/>
                </a:lnTo>
                <a:lnTo>
                  <a:pt x="1228" y="1483"/>
                </a:lnTo>
                <a:lnTo>
                  <a:pt x="1224" y="1487"/>
                </a:lnTo>
                <a:lnTo>
                  <a:pt x="1222" y="1489"/>
                </a:lnTo>
                <a:lnTo>
                  <a:pt x="1214" y="1491"/>
                </a:lnTo>
                <a:lnTo>
                  <a:pt x="1208" y="1493"/>
                </a:lnTo>
                <a:lnTo>
                  <a:pt x="1214" y="1501"/>
                </a:lnTo>
                <a:lnTo>
                  <a:pt x="1222" y="1508"/>
                </a:lnTo>
                <a:lnTo>
                  <a:pt x="1224" y="1510"/>
                </a:lnTo>
                <a:lnTo>
                  <a:pt x="1228" y="1514"/>
                </a:lnTo>
                <a:lnTo>
                  <a:pt x="1233" y="1516"/>
                </a:lnTo>
                <a:lnTo>
                  <a:pt x="1243" y="1518"/>
                </a:lnTo>
                <a:lnTo>
                  <a:pt x="1245" y="1520"/>
                </a:lnTo>
                <a:lnTo>
                  <a:pt x="1247" y="1524"/>
                </a:lnTo>
                <a:lnTo>
                  <a:pt x="1251" y="1533"/>
                </a:lnTo>
                <a:lnTo>
                  <a:pt x="1256" y="1543"/>
                </a:lnTo>
                <a:lnTo>
                  <a:pt x="1254" y="1545"/>
                </a:lnTo>
                <a:lnTo>
                  <a:pt x="1251" y="1547"/>
                </a:lnTo>
                <a:lnTo>
                  <a:pt x="1251" y="1562"/>
                </a:lnTo>
                <a:lnTo>
                  <a:pt x="1251" y="1575"/>
                </a:lnTo>
                <a:lnTo>
                  <a:pt x="1254" y="1577"/>
                </a:lnTo>
                <a:lnTo>
                  <a:pt x="1256" y="1581"/>
                </a:lnTo>
                <a:lnTo>
                  <a:pt x="1264" y="1583"/>
                </a:lnTo>
                <a:lnTo>
                  <a:pt x="1272" y="1585"/>
                </a:lnTo>
                <a:lnTo>
                  <a:pt x="1274" y="1587"/>
                </a:lnTo>
                <a:lnTo>
                  <a:pt x="1276" y="1591"/>
                </a:lnTo>
                <a:lnTo>
                  <a:pt x="1283" y="1593"/>
                </a:lnTo>
                <a:lnTo>
                  <a:pt x="1289" y="1597"/>
                </a:lnTo>
                <a:lnTo>
                  <a:pt x="1293" y="1598"/>
                </a:lnTo>
                <a:lnTo>
                  <a:pt x="1295" y="1600"/>
                </a:lnTo>
                <a:lnTo>
                  <a:pt x="1297" y="1622"/>
                </a:lnTo>
                <a:lnTo>
                  <a:pt x="1300" y="1645"/>
                </a:lnTo>
                <a:lnTo>
                  <a:pt x="1302" y="1646"/>
                </a:lnTo>
                <a:lnTo>
                  <a:pt x="1304" y="1648"/>
                </a:lnTo>
                <a:lnTo>
                  <a:pt x="1306" y="1650"/>
                </a:lnTo>
                <a:lnTo>
                  <a:pt x="1310" y="1654"/>
                </a:lnTo>
                <a:lnTo>
                  <a:pt x="1312" y="1656"/>
                </a:lnTo>
                <a:lnTo>
                  <a:pt x="1314" y="1658"/>
                </a:lnTo>
                <a:lnTo>
                  <a:pt x="1316" y="1660"/>
                </a:lnTo>
                <a:lnTo>
                  <a:pt x="1320" y="1664"/>
                </a:lnTo>
                <a:lnTo>
                  <a:pt x="1322" y="1666"/>
                </a:lnTo>
                <a:lnTo>
                  <a:pt x="1323" y="1668"/>
                </a:lnTo>
                <a:lnTo>
                  <a:pt x="1323" y="1673"/>
                </a:lnTo>
                <a:lnTo>
                  <a:pt x="1323" y="1677"/>
                </a:lnTo>
                <a:lnTo>
                  <a:pt x="1322" y="1679"/>
                </a:lnTo>
                <a:lnTo>
                  <a:pt x="1320" y="1683"/>
                </a:lnTo>
                <a:lnTo>
                  <a:pt x="1306" y="1685"/>
                </a:lnTo>
                <a:lnTo>
                  <a:pt x="1295" y="1687"/>
                </a:lnTo>
                <a:lnTo>
                  <a:pt x="1293" y="1689"/>
                </a:lnTo>
                <a:lnTo>
                  <a:pt x="1289" y="1693"/>
                </a:lnTo>
                <a:lnTo>
                  <a:pt x="1277" y="1698"/>
                </a:lnTo>
                <a:lnTo>
                  <a:pt x="1266" y="1706"/>
                </a:lnTo>
                <a:lnTo>
                  <a:pt x="1264" y="1710"/>
                </a:lnTo>
                <a:lnTo>
                  <a:pt x="1260" y="1712"/>
                </a:lnTo>
                <a:lnTo>
                  <a:pt x="1258" y="1714"/>
                </a:lnTo>
                <a:lnTo>
                  <a:pt x="1256" y="1716"/>
                </a:lnTo>
                <a:lnTo>
                  <a:pt x="1254" y="1719"/>
                </a:lnTo>
                <a:lnTo>
                  <a:pt x="1251" y="1721"/>
                </a:lnTo>
                <a:lnTo>
                  <a:pt x="1249" y="1723"/>
                </a:lnTo>
                <a:lnTo>
                  <a:pt x="1247" y="1725"/>
                </a:lnTo>
                <a:lnTo>
                  <a:pt x="1245" y="1729"/>
                </a:lnTo>
                <a:lnTo>
                  <a:pt x="1243" y="1731"/>
                </a:lnTo>
                <a:lnTo>
                  <a:pt x="1239" y="1733"/>
                </a:lnTo>
                <a:lnTo>
                  <a:pt x="1237" y="1735"/>
                </a:lnTo>
                <a:lnTo>
                  <a:pt x="1233" y="1739"/>
                </a:lnTo>
                <a:lnTo>
                  <a:pt x="1231" y="1740"/>
                </a:lnTo>
                <a:lnTo>
                  <a:pt x="1229" y="1742"/>
                </a:lnTo>
                <a:lnTo>
                  <a:pt x="1228" y="1746"/>
                </a:lnTo>
                <a:lnTo>
                  <a:pt x="1224" y="1748"/>
                </a:lnTo>
                <a:lnTo>
                  <a:pt x="1222" y="1750"/>
                </a:lnTo>
                <a:lnTo>
                  <a:pt x="1220" y="1752"/>
                </a:lnTo>
                <a:lnTo>
                  <a:pt x="1218" y="1756"/>
                </a:lnTo>
                <a:lnTo>
                  <a:pt x="1216" y="1758"/>
                </a:lnTo>
                <a:lnTo>
                  <a:pt x="1212" y="1760"/>
                </a:lnTo>
                <a:lnTo>
                  <a:pt x="1201" y="1762"/>
                </a:lnTo>
                <a:lnTo>
                  <a:pt x="1189" y="1763"/>
                </a:lnTo>
                <a:lnTo>
                  <a:pt x="1185" y="1767"/>
                </a:lnTo>
                <a:lnTo>
                  <a:pt x="1183" y="1769"/>
                </a:lnTo>
                <a:lnTo>
                  <a:pt x="1176" y="1771"/>
                </a:lnTo>
                <a:lnTo>
                  <a:pt x="1170" y="1775"/>
                </a:lnTo>
                <a:lnTo>
                  <a:pt x="1166" y="1777"/>
                </a:lnTo>
                <a:lnTo>
                  <a:pt x="1164" y="1779"/>
                </a:lnTo>
                <a:lnTo>
                  <a:pt x="1162" y="1781"/>
                </a:lnTo>
                <a:lnTo>
                  <a:pt x="1160" y="1785"/>
                </a:lnTo>
                <a:lnTo>
                  <a:pt x="1157" y="1787"/>
                </a:lnTo>
                <a:lnTo>
                  <a:pt x="1155" y="1788"/>
                </a:lnTo>
                <a:lnTo>
                  <a:pt x="1153" y="1790"/>
                </a:lnTo>
                <a:lnTo>
                  <a:pt x="1149" y="1794"/>
                </a:lnTo>
                <a:lnTo>
                  <a:pt x="1147" y="1796"/>
                </a:lnTo>
                <a:lnTo>
                  <a:pt x="1145" y="1798"/>
                </a:lnTo>
                <a:lnTo>
                  <a:pt x="1137" y="1802"/>
                </a:lnTo>
                <a:lnTo>
                  <a:pt x="1130" y="1804"/>
                </a:lnTo>
                <a:lnTo>
                  <a:pt x="1128" y="1806"/>
                </a:lnTo>
                <a:lnTo>
                  <a:pt x="1126" y="1808"/>
                </a:lnTo>
                <a:lnTo>
                  <a:pt x="1114" y="1810"/>
                </a:lnTo>
                <a:lnTo>
                  <a:pt x="1101" y="1813"/>
                </a:lnTo>
                <a:lnTo>
                  <a:pt x="1099" y="1815"/>
                </a:lnTo>
                <a:lnTo>
                  <a:pt x="1097" y="1817"/>
                </a:lnTo>
                <a:lnTo>
                  <a:pt x="1080" y="1819"/>
                </a:lnTo>
                <a:lnTo>
                  <a:pt x="1063" y="1823"/>
                </a:lnTo>
                <a:lnTo>
                  <a:pt x="1061" y="1825"/>
                </a:lnTo>
                <a:lnTo>
                  <a:pt x="1059" y="1827"/>
                </a:lnTo>
                <a:lnTo>
                  <a:pt x="1049" y="1827"/>
                </a:lnTo>
                <a:lnTo>
                  <a:pt x="1040" y="1827"/>
                </a:lnTo>
                <a:lnTo>
                  <a:pt x="1036" y="1825"/>
                </a:lnTo>
                <a:lnTo>
                  <a:pt x="1034" y="1823"/>
                </a:lnTo>
                <a:lnTo>
                  <a:pt x="1026" y="1819"/>
                </a:lnTo>
                <a:lnTo>
                  <a:pt x="1018" y="1817"/>
                </a:lnTo>
                <a:lnTo>
                  <a:pt x="1017" y="1815"/>
                </a:lnTo>
                <a:lnTo>
                  <a:pt x="1015" y="1813"/>
                </a:lnTo>
                <a:lnTo>
                  <a:pt x="1007" y="1810"/>
                </a:lnTo>
                <a:lnTo>
                  <a:pt x="999" y="1808"/>
                </a:lnTo>
                <a:lnTo>
                  <a:pt x="997" y="1806"/>
                </a:lnTo>
                <a:lnTo>
                  <a:pt x="995" y="1804"/>
                </a:lnTo>
                <a:lnTo>
                  <a:pt x="990" y="1804"/>
                </a:lnTo>
                <a:lnTo>
                  <a:pt x="986" y="1804"/>
                </a:lnTo>
                <a:lnTo>
                  <a:pt x="984" y="1806"/>
                </a:lnTo>
                <a:lnTo>
                  <a:pt x="980" y="1808"/>
                </a:lnTo>
                <a:lnTo>
                  <a:pt x="965" y="1810"/>
                </a:lnTo>
                <a:lnTo>
                  <a:pt x="949" y="1810"/>
                </a:lnTo>
                <a:lnTo>
                  <a:pt x="934" y="1811"/>
                </a:lnTo>
                <a:lnTo>
                  <a:pt x="917" y="1813"/>
                </a:lnTo>
                <a:lnTo>
                  <a:pt x="915" y="1815"/>
                </a:lnTo>
                <a:lnTo>
                  <a:pt x="913" y="1817"/>
                </a:lnTo>
                <a:lnTo>
                  <a:pt x="898" y="1817"/>
                </a:lnTo>
                <a:lnTo>
                  <a:pt x="884" y="1817"/>
                </a:lnTo>
                <a:lnTo>
                  <a:pt x="880" y="1815"/>
                </a:lnTo>
                <a:lnTo>
                  <a:pt x="878" y="1813"/>
                </a:lnTo>
                <a:lnTo>
                  <a:pt x="869" y="1813"/>
                </a:lnTo>
                <a:lnTo>
                  <a:pt x="859" y="1813"/>
                </a:lnTo>
                <a:lnTo>
                  <a:pt x="857" y="1815"/>
                </a:lnTo>
                <a:lnTo>
                  <a:pt x="855" y="1817"/>
                </a:lnTo>
                <a:lnTo>
                  <a:pt x="848" y="1819"/>
                </a:lnTo>
                <a:lnTo>
                  <a:pt x="840" y="1823"/>
                </a:lnTo>
                <a:lnTo>
                  <a:pt x="838" y="1825"/>
                </a:lnTo>
                <a:lnTo>
                  <a:pt x="836" y="1827"/>
                </a:lnTo>
                <a:lnTo>
                  <a:pt x="832" y="1831"/>
                </a:lnTo>
                <a:lnTo>
                  <a:pt x="830" y="1833"/>
                </a:lnTo>
                <a:lnTo>
                  <a:pt x="828" y="1834"/>
                </a:lnTo>
                <a:lnTo>
                  <a:pt x="827" y="1836"/>
                </a:lnTo>
                <a:lnTo>
                  <a:pt x="817" y="1836"/>
                </a:lnTo>
                <a:lnTo>
                  <a:pt x="807" y="1836"/>
                </a:lnTo>
                <a:lnTo>
                  <a:pt x="804" y="1834"/>
                </a:lnTo>
                <a:lnTo>
                  <a:pt x="802" y="1833"/>
                </a:lnTo>
                <a:lnTo>
                  <a:pt x="800" y="1831"/>
                </a:lnTo>
                <a:lnTo>
                  <a:pt x="796" y="1827"/>
                </a:lnTo>
                <a:lnTo>
                  <a:pt x="794" y="1825"/>
                </a:lnTo>
                <a:lnTo>
                  <a:pt x="792" y="1823"/>
                </a:lnTo>
                <a:lnTo>
                  <a:pt x="790" y="1819"/>
                </a:lnTo>
                <a:lnTo>
                  <a:pt x="786" y="1817"/>
                </a:lnTo>
                <a:lnTo>
                  <a:pt x="784" y="1815"/>
                </a:lnTo>
                <a:lnTo>
                  <a:pt x="782" y="1813"/>
                </a:lnTo>
                <a:lnTo>
                  <a:pt x="781" y="1806"/>
                </a:lnTo>
                <a:lnTo>
                  <a:pt x="779" y="1798"/>
                </a:lnTo>
                <a:lnTo>
                  <a:pt x="775" y="1796"/>
                </a:lnTo>
                <a:lnTo>
                  <a:pt x="773" y="1794"/>
                </a:lnTo>
                <a:lnTo>
                  <a:pt x="771" y="1790"/>
                </a:lnTo>
                <a:lnTo>
                  <a:pt x="767" y="1788"/>
                </a:lnTo>
                <a:lnTo>
                  <a:pt x="765" y="1787"/>
                </a:lnTo>
                <a:lnTo>
                  <a:pt x="763" y="1785"/>
                </a:lnTo>
                <a:lnTo>
                  <a:pt x="759" y="1777"/>
                </a:lnTo>
                <a:lnTo>
                  <a:pt x="757" y="1769"/>
                </a:lnTo>
                <a:lnTo>
                  <a:pt x="756" y="1767"/>
                </a:lnTo>
                <a:lnTo>
                  <a:pt x="754" y="1763"/>
                </a:lnTo>
                <a:lnTo>
                  <a:pt x="752" y="1762"/>
                </a:lnTo>
                <a:lnTo>
                  <a:pt x="748" y="1760"/>
                </a:lnTo>
                <a:lnTo>
                  <a:pt x="746" y="1758"/>
                </a:lnTo>
                <a:lnTo>
                  <a:pt x="744" y="1756"/>
                </a:lnTo>
                <a:lnTo>
                  <a:pt x="740" y="1752"/>
                </a:lnTo>
                <a:lnTo>
                  <a:pt x="738" y="1750"/>
                </a:lnTo>
                <a:lnTo>
                  <a:pt x="736" y="1748"/>
                </a:lnTo>
                <a:lnTo>
                  <a:pt x="734" y="1746"/>
                </a:lnTo>
                <a:lnTo>
                  <a:pt x="727" y="1739"/>
                </a:lnTo>
                <a:lnTo>
                  <a:pt x="719" y="1731"/>
                </a:lnTo>
                <a:lnTo>
                  <a:pt x="717" y="1729"/>
                </a:lnTo>
                <a:lnTo>
                  <a:pt x="715" y="1725"/>
                </a:lnTo>
                <a:lnTo>
                  <a:pt x="711" y="1723"/>
                </a:lnTo>
                <a:lnTo>
                  <a:pt x="710" y="1721"/>
                </a:lnTo>
                <a:lnTo>
                  <a:pt x="708" y="1719"/>
                </a:lnTo>
                <a:lnTo>
                  <a:pt x="706" y="1716"/>
                </a:lnTo>
                <a:lnTo>
                  <a:pt x="702" y="1714"/>
                </a:lnTo>
                <a:lnTo>
                  <a:pt x="700" y="1712"/>
                </a:lnTo>
                <a:lnTo>
                  <a:pt x="698" y="1710"/>
                </a:lnTo>
                <a:lnTo>
                  <a:pt x="696" y="1706"/>
                </a:lnTo>
                <a:lnTo>
                  <a:pt x="692" y="1704"/>
                </a:lnTo>
                <a:lnTo>
                  <a:pt x="690" y="1702"/>
                </a:lnTo>
                <a:lnTo>
                  <a:pt x="688" y="1698"/>
                </a:lnTo>
                <a:lnTo>
                  <a:pt x="686" y="1696"/>
                </a:lnTo>
                <a:lnTo>
                  <a:pt x="683" y="1685"/>
                </a:lnTo>
                <a:lnTo>
                  <a:pt x="681" y="1673"/>
                </a:lnTo>
                <a:lnTo>
                  <a:pt x="679" y="1669"/>
                </a:lnTo>
                <a:lnTo>
                  <a:pt x="675" y="1668"/>
                </a:lnTo>
                <a:lnTo>
                  <a:pt x="671" y="1668"/>
                </a:lnTo>
                <a:lnTo>
                  <a:pt x="665" y="1668"/>
                </a:lnTo>
                <a:lnTo>
                  <a:pt x="663" y="1669"/>
                </a:lnTo>
                <a:lnTo>
                  <a:pt x="662" y="1673"/>
                </a:lnTo>
                <a:lnTo>
                  <a:pt x="660" y="1675"/>
                </a:lnTo>
                <a:lnTo>
                  <a:pt x="658" y="1677"/>
                </a:lnTo>
                <a:lnTo>
                  <a:pt x="654" y="1679"/>
                </a:lnTo>
                <a:lnTo>
                  <a:pt x="652" y="1683"/>
                </a:lnTo>
                <a:lnTo>
                  <a:pt x="648" y="1685"/>
                </a:lnTo>
                <a:lnTo>
                  <a:pt x="646" y="1687"/>
                </a:lnTo>
                <a:lnTo>
                  <a:pt x="644" y="1689"/>
                </a:lnTo>
                <a:lnTo>
                  <a:pt x="642" y="1693"/>
                </a:lnTo>
                <a:lnTo>
                  <a:pt x="637" y="1693"/>
                </a:lnTo>
                <a:lnTo>
                  <a:pt x="633" y="1693"/>
                </a:lnTo>
                <a:lnTo>
                  <a:pt x="631" y="1689"/>
                </a:lnTo>
                <a:lnTo>
                  <a:pt x="627" y="1687"/>
                </a:lnTo>
                <a:lnTo>
                  <a:pt x="625" y="1685"/>
                </a:lnTo>
                <a:lnTo>
                  <a:pt x="623" y="1683"/>
                </a:lnTo>
                <a:lnTo>
                  <a:pt x="619" y="1679"/>
                </a:lnTo>
                <a:lnTo>
                  <a:pt x="617" y="1677"/>
                </a:lnTo>
                <a:lnTo>
                  <a:pt x="616" y="1669"/>
                </a:lnTo>
                <a:lnTo>
                  <a:pt x="614" y="1664"/>
                </a:lnTo>
                <a:lnTo>
                  <a:pt x="610" y="1660"/>
                </a:lnTo>
                <a:lnTo>
                  <a:pt x="608" y="1658"/>
                </a:lnTo>
                <a:lnTo>
                  <a:pt x="606" y="1656"/>
                </a:lnTo>
                <a:lnTo>
                  <a:pt x="604" y="1654"/>
                </a:lnTo>
                <a:lnTo>
                  <a:pt x="600" y="1650"/>
                </a:lnTo>
                <a:lnTo>
                  <a:pt x="598" y="1648"/>
                </a:lnTo>
                <a:lnTo>
                  <a:pt x="596" y="1646"/>
                </a:lnTo>
                <a:lnTo>
                  <a:pt x="594" y="1645"/>
                </a:lnTo>
                <a:lnTo>
                  <a:pt x="591" y="1641"/>
                </a:lnTo>
                <a:lnTo>
                  <a:pt x="589" y="1639"/>
                </a:lnTo>
                <a:lnTo>
                  <a:pt x="581" y="1637"/>
                </a:lnTo>
                <a:lnTo>
                  <a:pt x="575" y="1635"/>
                </a:lnTo>
                <a:lnTo>
                  <a:pt x="571" y="1631"/>
                </a:lnTo>
                <a:lnTo>
                  <a:pt x="569" y="1629"/>
                </a:lnTo>
                <a:lnTo>
                  <a:pt x="560" y="1629"/>
                </a:lnTo>
                <a:lnTo>
                  <a:pt x="550" y="1629"/>
                </a:lnTo>
                <a:lnTo>
                  <a:pt x="548" y="1631"/>
                </a:lnTo>
                <a:lnTo>
                  <a:pt x="546" y="1635"/>
                </a:lnTo>
                <a:lnTo>
                  <a:pt x="533" y="1637"/>
                </a:lnTo>
                <a:lnTo>
                  <a:pt x="521" y="1639"/>
                </a:lnTo>
                <a:lnTo>
                  <a:pt x="520" y="1641"/>
                </a:lnTo>
                <a:lnTo>
                  <a:pt x="516" y="1645"/>
                </a:lnTo>
                <a:lnTo>
                  <a:pt x="514" y="1656"/>
                </a:lnTo>
                <a:lnTo>
                  <a:pt x="512" y="1668"/>
                </a:lnTo>
                <a:lnTo>
                  <a:pt x="510" y="1669"/>
                </a:lnTo>
                <a:lnTo>
                  <a:pt x="506" y="1673"/>
                </a:lnTo>
                <a:lnTo>
                  <a:pt x="504" y="1694"/>
                </a:lnTo>
                <a:lnTo>
                  <a:pt x="502" y="1716"/>
                </a:lnTo>
                <a:lnTo>
                  <a:pt x="498" y="1719"/>
                </a:lnTo>
                <a:lnTo>
                  <a:pt x="497" y="1721"/>
                </a:lnTo>
                <a:lnTo>
                  <a:pt x="495" y="1729"/>
                </a:lnTo>
                <a:lnTo>
                  <a:pt x="493" y="1735"/>
                </a:lnTo>
                <a:lnTo>
                  <a:pt x="489" y="1739"/>
                </a:lnTo>
                <a:lnTo>
                  <a:pt x="487" y="1740"/>
                </a:lnTo>
                <a:lnTo>
                  <a:pt x="485" y="1748"/>
                </a:lnTo>
                <a:lnTo>
                  <a:pt x="483" y="1756"/>
                </a:lnTo>
                <a:lnTo>
                  <a:pt x="479" y="1758"/>
                </a:lnTo>
                <a:lnTo>
                  <a:pt x="477" y="1760"/>
                </a:lnTo>
                <a:lnTo>
                  <a:pt x="475" y="1767"/>
                </a:lnTo>
                <a:lnTo>
                  <a:pt x="474" y="1775"/>
                </a:lnTo>
                <a:lnTo>
                  <a:pt x="470" y="1777"/>
                </a:lnTo>
                <a:lnTo>
                  <a:pt x="468" y="1779"/>
                </a:lnTo>
                <a:lnTo>
                  <a:pt x="466" y="1781"/>
                </a:lnTo>
                <a:lnTo>
                  <a:pt x="464" y="1785"/>
                </a:lnTo>
                <a:lnTo>
                  <a:pt x="460" y="1787"/>
                </a:lnTo>
                <a:lnTo>
                  <a:pt x="458" y="1788"/>
                </a:lnTo>
                <a:lnTo>
                  <a:pt x="452" y="1788"/>
                </a:lnTo>
                <a:lnTo>
                  <a:pt x="449" y="1788"/>
                </a:lnTo>
                <a:lnTo>
                  <a:pt x="447" y="1787"/>
                </a:lnTo>
                <a:lnTo>
                  <a:pt x="443" y="1785"/>
                </a:lnTo>
                <a:lnTo>
                  <a:pt x="441" y="1781"/>
                </a:lnTo>
                <a:lnTo>
                  <a:pt x="439" y="1779"/>
                </a:lnTo>
                <a:lnTo>
                  <a:pt x="437" y="1777"/>
                </a:lnTo>
                <a:lnTo>
                  <a:pt x="433" y="1775"/>
                </a:lnTo>
                <a:lnTo>
                  <a:pt x="429" y="1775"/>
                </a:lnTo>
                <a:lnTo>
                  <a:pt x="426" y="1775"/>
                </a:lnTo>
                <a:lnTo>
                  <a:pt x="422" y="1777"/>
                </a:lnTo>
                <a:lnTo>
                  <a:pt x="420" y="1779"/>
                </a:lnTo>
                <a:lnTo>
                  <a:pt x="412" y="1781"/>
                </a:lnTo>
                <a:lnTo>
                  <a:pt x="404" y="1785"/>
                </a:lnTo>
                <a:lnTo>
                  <a:pt x="403" y="1787"/>
                </a:lnTo>
                <a:lnTo>
                  <a:pt x="401" y="1788"/>
                </a:lnTo>
                <a:lnTo>
                  <a:pt x="399" y="1790"/>
                </a:lnTo>
                <a:lnTo>
                  <a:pt x="395" y="1794"/>
                </a:lnTo>
                <a:lnTo>
                  <a:pt x="393" y="1796"/>
                </a:lnTo>
                <a:lnTo>
                  <a:pt x="391" y="1798"/>
                </a:lnTo>
                <a:lnTo>
                  <a:pt x="389" y="1802"/>
                </a:lnTo>
                <a:lnTo>
                  <a:pt x="385" y="1804"/>
                </a:lnTo>
                <a:lnTo>
                  <a:pt x="383" y="1806"/>
                </a:lnTo>
                <a:lnTo>
                  <a:pt x="381" y="1808"/>
                </a:lnTo>
                <a:lnTo>
                  <a:pt x="378" y="1810"/>
                </a:lnTo>
                <a:lnTo>
                  <a:pt x="376" y="1813"/>
                </a:lnTo>
                <a:lnTo>
                  <a:pt x="374" y="1815"/>
                </a:lnTo>
                <a:lnTo>
                  <a:pt x="372" y="1817"/>
                </a:lnTo>
                <a:lnTo>
                  <a:pt x="368" y="1819"/>
                </a:lnTo>
                <a:lnTo>
                  <a:pt x="366" y="1823"/>
                </a:lnTo>
                <a:lnTo>
                  <a:pt x="364" y="1825"/>
                </a:lnTo>
                <a:lnTo>
                  <a:pt x="362" y="1827"/>
                </a:lnTo>
                <a:lnTo>
                  <a:pt x="355" y="1831"/>
                </a:lnTo>
                <a:lnTo>
                  <a:pt x="347" y="1833"/>
                </a:lnTo>
                <a:lnTo>
                  <a:pt x="345" y="1834"/>
                </a:lnTo>
                <a:lnTo>
                  <a:pt x="343" y="1836"/>
                </a:lnTo>
                <a:lnTo>
                  <a:pt x="337" y="1836"/>
                </a:lnTo>
                <a:lnTo>
                  <a:pt x="332" y="1836"/>
                </a:lnTo>
                <a:lnTo>
                  <a:pt x="330" y="1834"/>
                </a:lnTo>
                <a:lnTo>
                  <a:pt x="328" y="1833"/>
                </a:lnTo>
                <a:lnTo>
                  <a:pt x="326" y="1831"/>
                </a:lnTo>
                <a:lnTo>
                  <a:pt x="322" y="1827"/>
                </a:lnTo>
                <a:lnTo>
                  <a:pt x="320" y="1825"/>
                </a:lnTo>
                <a:lnTo>
                  <a:pt x="318" y="1823"/>
                </a:lnTo>
                <a:lnTo>
                  <a:pt x="318" y="1790"/>
                </a:lnTo>
                <a:lnTo>
                  <a:pt x="318" y="1760"/>
                </a:lnTo>
                <a:lnTo>
                  <a:pt x="318" y="1729"/>
                </a:lnTo>
                <a:lnTo>
                  <a:pt x="318" y="1696"/>
                </a:lnTo>
                <a:lnTo>
                  <a:pt x="320" y="1694"/>
                </a:lnTo>
                <a:lnTo>
                  <a:pt x="322" y="1693"/>
                </a:lnTo>
                <a:lnTo>
                  <a:pt x="326" y="1685"/>
                </a:lnTo>
                <a:lnTo>
                  <a:pt x="326" y="1673"/>
                </a:lnTo>
                <a:lnTo>
                  <a:pt x="326" y="1660"/>
                </a:lnTo>
                <a:lnTo>
                  <a:pt x="322" y="1654"/>
                </a:lnTo>
                <a:lnTo>
                  <a:pt x="320" y="1650"/>
                </a:lnTo>
                <a:lnTo>
                  <a:pt x="318" y="1648"/>
                </a:lnTo>
                <a:lnTo>
                  <a:pt x="310" y="1646"/>
                </a:lnTo>
                <a:lnTo>
                  <a:pt x="303" y="1645"/>
                </a:lnTo>
                <a:lnTo>
                  <a:pt x="301" y="1641"/>
                </a:lnTo>
                <a:lnTo>
                  <a:pt x="299" y="1639"/>
                </a:lnTo>
                <a:lnTo>
                  <a:pt x="295" y="1637"/>
                </a:lnTo>
                <a:lnTo>
                  <a:pt x="293" y="1635"/>
                </a:lnTo>
                <a:lnTo>
                  <a:pt x="291" y="1631"/>
                </a:lnTo>
                <a:lnTo>
                  <a:pt x="289" y="1629"/>
                </a:lnTo>
                <a:lnTo>
                  <a:pt x="287" y="1627"/>
                </a:lnTo>
                <a:lnTo>
                  <a:pt x="284" y="1625"/>
                </a:lnTo>
                <a:lnTo>
                  <a:pt x="282" y="1622"/>
                </a:lnTo>
                <a:lnTo>
                  <a:pt x="280" y="1620"/>
                </a:lnTo>
                <a:lnTo>
                  <a:pt x="278" y="1593"/>
                </a:lnTo>
                <a:lnTo>
                  <a:pt x="274" y="1566"/>
                </a:lnTo>
                <a:lnTo>
                  <a:pt x="272" y="1564"/>
                </a:lnTo>
                <a:lnTo>
                  <a:pt x="270" y="1562"/>
                </a:lnTo>
                <a:lnTo>
                  <a:pt x="262" y="1558"/>
                </a:lnTo>
                <a:lnTo>
                  <a:pt x="255" y="1556"/>
                </a:lnTo>
                <a:lnTo>
                  <a:pt x="253" y="1554"/>
                </a:lnTo>
                <a:lnTo>
                  <a:pt x="251" y="1552"/>
                </a:lnTo>
                <a:lnTo>
                  <a:pt x="247" y="1545"/>
                </a:lnTo>
                <a:lnTo>
                  <a:pt x="245" y="1537"/>
                </a:lnTo>
                <a:lnTo>
                  <a:pt x="243" y="1535"/>
                </a:lnTo>
                <a:lnTo>
                  <a:pt x="241" y="1531"/>
                </a:lnTo>
                <a:lnTo>
                  <a:pt x="238" y="1520"/>
                </a:lnTo>
                <a:lnTo>
                  <a:pt x="236" y="1508"/>
                </a:lnTo>
                <a:lnTo>
                  <a:pt x="234" y="1506"/>
                </a:lnTo>
                <a:lnTo>
                  <a:pt x="232" y="1503"/>
                </a:lnTo>
                <a:lnTo>
                  <a:pt x="228" y="1497"/>
                </a:lnTo>
                <a:lnTo>
                  <a:pt x="226" y="1489"/>
                </a:lnTo>
                <a:lnTo>
                  <a:pt x="224" y="1487"/>
                </a:lnTo>
                <a:lnTo>
                  <a:pt x="222" y="1483"/>
                </a:lnTo>
                <a:lnTo>
                  <a:pt x="218" y="1481"/>
                </a:lnTo>
                <a:lnTo>
                  <a:pt x="216" y="1480"/>
                </a:lnTo>
                <a:lnTo>
                  <a:pt x="215" y="1478"/>
                </a:lnTo>
                <a:lnTo>
                  <a:pt x="211" y="1474"/>
                </a:lnTo>
                <a:lnTo>
                  <a:pt x="199" y="1472"/>
                </a:lnTo>
                <a:lnTo>
                  <a:pt x="188" y="1470"/>
                </a:lnTo>
                <a:lnTo>
                  <a:pt x="186" y="1466"/>
                </a:lnTo>
                <a:lnTo>
                  <a:pt x="182" y="1464"/>
                </a:lnTo>
                <a:lnTo>
                  <a:pt x="182" y="1460"/>
                </a:lnTo>
                <a:lnTo>
                  <a:pt x="182" y="1455"/>
                </a:lnTo>
                <a:lnTo>
                  <a:pt x="186" y="1453"/>
                </a:lnTo>
                <a:lnTo>
                  <a:pt x="188" y="1451"/>
                </a:lnTo>
                <a:lnTo>
                  <a:pt x="188" y="1445"/>
                </a:lnTo>
                <a:lnTo>
                  <a:pt x="188" y="1441"/>
                </a:lnTo>
                <a:lnTo>
                  <a:pt x="186" y="1437"/>
                </a:lnTo>
                <a:lnTo>
                  <a:pt x="182" y="1435"/>
                </a:lnTo>
                <a:lnTo>
                  <a:pt x="178" y="1432"/>
                </a:lnTo>
                <a:lnTo>
                  <a:pt x="168" y="1428"/>
                </a:lnTo>
                <a:lnTo>
                  <a:pt x="151" y="1426"/>
                </a:lnTo>
                <a:lnTo>
                  <a:pt x="120" y="1422"/>
                </a:lnTo>
                <a:lnTo>
                  <a:pt x="117" y="1418"/>
                </a:lnTo>
                <a:lnTo>
                  <a:pt x="115" y="1416"/>
                </a:lnTo>
                <a:lnTo>
                  <a:pt x="96" y="1414"/>
                </a:lnTo>
                <a:lnTo>
                  <a:pt x="76" y="1412"/>
                </a:lnTo>
                <a:lnTo>
                  <a:pt x="76" y="1389"/>
                </a:lnTo>
                <a:lnTo>
                  <a:pt x="76" y="1368"/>
                </a:lnTo>
                <a:lnTo>
                  <a:pt x="78" y="1366"/>
                </a:lnTo>
                <a:lnTo>
                  <a:pt x="82" y="1364"/>
                </a:lnTo>
                <a:lnTo>
                  <a:pt x="84" y="1357"/>
                </a:lnTo>
                <a:lnTo>
                  <a:pt x="86" y="1349"/>
                </a:lnTo>
                <a:lnTo>
                  <a:pt x="88" y="1345"/>
                </a:lnTo>
                <a:lnTo>
                  <a:pt x="90" y="1343"/>
                </a:lnTo>
                <a:lnTo>
                  <a:pt x="94" y="1341"/>
                </a:lnTo>
                <a:lnTo>
                  <a:pt x="94" y="1334"/>
                </a:lnTo>
                <a:lnTo>
                  <a:pt x="94" y="1328"/>
                </a:lnTo>
                <a:lnTo>
                  <a:pt x="90" y="1324"/>
                </a:lnTo>
                <a:lnTo>
                  <a:pt x="88" y="1322"/>
                </a:lnTo>
                <a:lnTo>
                  <a:pt x="86" y="1320"/>
                </a:lnTo>
                <a:lnTo>
                  <a:pt x="84" y="1313"/>
                </a:lnTo>
                <a:lnTo>
                  <a:pt x="82" y="1305"/>
                </a:lnTo>
                <a:lnTo>
                  <a:pt x="78" y="1303"/>
                </a:lnTo>
                <a:lnTo>
                  <a:pt x="76" y="1299"/>
                </a:lnTo>
                <a:lnTo>
                  <a:pt x="74" y="1293"/>
                </a:lnTo>
                <a:lnTo>
                  <a:pt x="73" y="1286"/>
                </a:lnTo>
                <a:lnTo>
                  <a:pt x="69" y="1284"/>
                </a:lnTo>
                <a:lnTo>
                  <a:pt x="67" y="1282"/>
                </a:lnTo>
                <a:lnTo>
                  <a:pt x="63" y="1278"/>
                </a:lnTo>
                <a:lnTo>
                  <a:pt x="61" y="1276"/>
                </a:lnTo>
                <a:lnTo>
                  <a:pt x="59" y="1274"/>
                </a:lnTo>
                <a:lnTo>
                  <a:pt x="57" y="1270"/>
                </a:lnTo>
                <a:lnTo>
                  <a:pt x="55" y="1249"/>
                </a:lnTo>
                <a:lnTo>
                  <a:pt x="51" y="1228"/>
                </a:lnTo>
                <a:lnTo>
                  <a:pt x="50" y="1226"/>
                </a:lnTo>
                <a:lnTo>
                  <a:pt x="48" y="1222"/>
                </a:lnTo>
                <a:lnTo>
                  <a:pt x="40" y="1220"/>
                </a:lnTo>
                <a:lnTo>
                  <a:pt x="32" y="1219"/>
                </a:lnTo>
                <a:lnTo>
                  <a:pt x="30" y="1217"/>
                </a:lnTo>
                <a:lnTo>
                  <a:pt x="28" y="1213"/>
                </a:lnTo>
                <a:lnTo>
                  <a:pt x="28" y="1209"/>
                </a:lnTo>
                <a:lnTo>
                  <a:pt x="28" y="1203"/>
                </a:lnTo>
                <a:lnTo>
                  <a:pt x="30" y="1201"/>
                </a:lnTo>
                <a:lnTo>
                  <a:pt x="32" y="1199"/>
                </a:lnTo>
                <a:lnTo>
                  <a:pt x="34" y="1192"/>
                </a:lnTo>
                <a:lnTo>
                  <a:pt x="38" y="1184"/>
                </a:lnTo>
                <a:lnTo>
                  <a:pt x="40" y="1182"/>
                </a:lnTo>
                <a:lnTo>
                  <a:pt x="42" y="1180"/>
                </a:lnTo>
                <a:lnTo>
                  <a:pt x="46" y="1165"/>
                </a:lnTo>
                <a:lnTo>
                  <a:pt x="46" y="1132"/>
                </a:lnTo>
                <a:lnTo>
                  <a:pt x="46" y="1098"/>
                </a:lnTo>
                <a:lnTo>
                  <a:pt x="42" y="1082"/>
                </a:lnTo>
                <a:lnTo>
                  <a:pt x="40" y="1080"/>
                </a:lnTo>
                <a:lnTo>
                  <a:pt x="38" y="1079"/>
                </a:lnTo>
                <a:lnTo>
                  <a:pt x="36" y="1071"/>
                </a:lnTo>
                <a:lnTo>
                  <a:pt x="32" y="1063"/>
                </a:lnTo>
                <a:lnTo>
                  <a:pt x="26" y="1055"/>
                </a:lnTo>
                <a:lnTo>
                  <a:pt x="21" y="1048"/>
                </a:lnTo>
                <a:lnTo>
                  <a:pt x="21" y="1040"/>
                </a:lnTo>
                <a:lnTo>
                  <a:pt x="17" y="1036"/>
                </a:lnTo>
                <a:lnTo>
                  <a:pt x="9" y="1036"/>
                </a:lnTo>
                <a:lnTo>
                  <a:pt x="7" y="1036"/>
                </a:lnTo>
                <a:lnTo>
                  <a:pt x="5" y="1032"/>
                </a:lnTo>
                <a:lnTo>
                  <a:pt x="7" y="1029"/>
                </a:lnTo>
                <a:lnTo>
                  <a:pt x="11" y="1021"/>
                </a:lnTo>
                <a:lnTo>
                  <a:pt x="13" y="1015"/>
                </a:lnTo>
                <a:lnTo>
                  <a:pt x="7" y="1015"/>
                </a:lnTo>
                <a:lnTo>
                  <a:pt x="5" y="1015"/>
                </a:lnTo>
                <a:lnTo>
                  <a:pt x="5" y="1013"/>
                </a:lnTo>
                <a:lnTo>
                  <a:pt x="7" y="1011"/>
                </a:lnTo>
                <a:lnTo>
                  <a:pt x="11" y="1009"/>
                </a:lnTo>
                <a:lnTo>
                  <a:pt x="11" y="1008"/>
                </a:lnTo>
                <a:lnTo>
                  <a:pt x="5" y="1006"/>
                </a:lnTo>
                <a:lnTo>
                  <a:pt x="2" y="1006"/>
                </a:lnTo>
                <a:lnTo>
                  <a:pt x="0" y="1004"/>
                </a:lnTo>
                <a:lnTo>
                  <a:pt x="2" y="1004"/>
                </a:lnTo>
                <a:lnTo>
                  <a:pt x="3" y="1000"/>
                </a:lnTo>
                <a:lnTo>
                  <a:pt x="3" y="996"/>
                </a:lnTo>
                <a:lnTo>
                  <a:pt x="2" y="994"/>
                </a:lnTo>
                <a:lnTo>
                  <a:pt x="0" y="990"/>
                </a:lnTo>
                <a:lnTo>
                  <a:pt x="3" y="986"/>
                </a:lnTo>
                <a:lnTo>
                  <a:pt x="9" y="981"/>
                </a:lnTo>
                <a:lnTo>
                  <a:pt x="11" y="979"/>
                </a:lnTo>
                <a:lnTo>
                  <a:pt x="13" y="977"/>
                </a:lnTo>
                <a:lnTo>
                  <a:pt x="21" y="969"/>
                </a:lnTo>
                <a:lnTo>
                  <a:pt x="28" y="961"/>
                </a:lnTo>
                <a:lnTo>
                  <a:pt x="30" y="960"/>
                </a:lnTo>
                <a:lnTo>
                  <a:pt x="32" y="958"/>
                </a:lnTo>
                <a:lnTo>
                  <a:pt x="34" y="954"/>
                </a:lnTo>
                <a:lnTo>
                  <a:pt x="38" y="952"/>
                </a:lnTo>
                <a:lnTo>
                  <a:pt x="40" y="950"/>
                </a:lnTo>
                <a:lnTo>
                  <a:pt x="42" y="948"/>
                </a:lnTo>
                <a:lnTo>
                  <a:pt x="55" y="944"/>
                </a:lnTo>
                <a:lnTo>
                  <a:pt x="67" y="942"/>
                </a:lnTo>
                <a:lnTo>
                  <a:pt x="69" y="940"/>
                </a:lnTo>
                <a:lnTo>
                  <a:pt x="73" y="938"/>
                </a:lnTo>
                <a:lnTo>
                  <a:pt x="73" y="927"/>
                </a:lnTo>
                <a:lnTo>
                  <a:pt x="73" y="917"/>
                </a:lnTo>
                <a:lnTo>
                  <a:pt x="69" y="915"/>
                </a:lnTo>
                <a:lnTo>
                  <a:pt x="67" y="913"/>
                </a:lnTo>
                <a:lnTo>
                  <a:pt x="67" y="898"/>
                </a:lnTo>
                <a:lnTo>
                  <a:pt x="67" y="885"/>
                </a:lnTo>
                <a:lnTo>
                  <a:pt x="69" y="881"/>
                </a:lnTo>
                <a:lnTo>
                  <a:pt x="73" y="879"/>
                </a:lnTo>
                <a:lnTo>
                  <a:pt x="74" y="871"/>
                </a:lnTo>
                <a:lnTo>
                  <a:pt x="76" y="866"/>
                </a:lnTo>
                <a:lnTo>
                  <a:pt x="78" y="862"/>
                </a:lnTo>
                <a:lnTo>
                  <a:pt x="82" y="860"/>
                </a:lnTo>
                <a:lnTo>
                  <a:pt x="84" y="848"/>
                </a:lnTo>
                <a:lnTo>
                  <a:pt x="86" y="837"/>
                </a:lnTo>
                <a:lnTo>
                  <a:pt x="88" y="833"/>
                </a:lnTo>
                <a:lnTo>
                  <a:pt x="90" y="831"/>
                </a:lnTo>
                <a:lnTo>
                  <a:pt x="94" y="829"/>
                </a:lnTo>
                <a:lnTo>
                  <a:pt x="96" y="827"/>
                </a:lnTo>
                <a:lnTo>
                  <a:pt x="97" y="823"/>
                </a:lnTo>
                <a:lnTo>
                  <a:pt x="101" y="821"/>
                </a:lnTo>
                <a:lnTo>
                  <a:pt x="103" y="819"/>
                </a:lnTo>
                <a:lnTo>
                  <a:pt x="105" y="818"/>
                </a:lnTo>
                <a:lnTo>
                  <a:pt x="107" y="814"/>
                </a:lnTo>
                <a:lnTo>
                  <a:pt x="111" y="812"/>
                </a:lnTo>
                <a:lnTo>
                  <a:pt x="117" y="810"/>
                </a:lnTo>
                <a:lnTo>
                  <a:pt x="124" y="808"/>
                </a:lnTo>
                <a:lnTo>
                  <a:pt x="126" y="804"/>
                </a:lnTo>
                <a:lnTo>
                  <a:pt x="130" y="802"/>
                </a:lnTo>
                <a:lnTo>
                  <a:pt x="130" y="796"/>
                </a:lnTo>
                <a:lnTo>
                  <a:pt x="130" y="793"/>
                </a:lnTo>
                <a:lnTo>
                  <a:pt x="126" y="791"/>
                </a:lnTo>
                <a:lnTo>
                  <a:pt x="124" y="789"/>
                </a:lnTo>
                <a:lnTo>
                  <a:pt x="122" y="785"/>
                </a:lnTo>
                <a:lnTo>
                  <a:pt x="120" y="783"/>
                </a:lnTo>
                <a:lnTo>
                  <a:pt x="117" y="781"/>
                </a:lnTo>
                <a:lnTo>
                  <a:pt x="115" y="779"/>
                </a:lnTo>
                <a:lnTo>
                  <a:pt x="113" y="775"/>
                </a:lnTo>
                <a:lnTo>
                  <a:pt x="111" y="773"/>
                </a:lnTo>
                <a:lnTo>
                  <a:pt x="107" y="770"/>
                </a:lnTo>
                <a:lnTo>
                  <a:pt x="105" y="768"/>
                </a:lnTo>
                <a:lnTo>
                  <a:pt x="103" y="750"/>
                </a:lnTo>
                <a:lnTo>
                  <a:pt x="101" y="735"/>
                </a:lnTo>
                <a:lnTo>
                  <a:pt x="97" y="731"/>
                </a:lnTo>
                <a:lnTo>
                  <a:pt x="96" y="729"/>
                </a:lnTo>
                <a:lnTo>
                  <a:pt x="94" y="727"/>
                </a:lnTo>
                <a:lnTo>
                  <a:pt x="90" y="725"/>
                </a:lnTo>
                <a:lnTo>
                  <a:pt x="88" y="722"/>
                </a:lnTo>
                <a:lnTo>
                  <a:pt x="86" y="720"/>
                </a:lnTo>
                <a:lnTo>
                  <a:pt x="84" y="718"/>
                </a:lnTo>
                <a:lnTo>
                  <a:pt x="82" y="716"/>
                </a:lnTo>
                <a:lnTo>
                  <a:pt x="78" y="712"/>
                </a:lnTo>
                <a:lnTo>
                  <a:pt x="76" y="710"/>
                </a:lnTo>
                <a:lnTo>
                  <a:pt x="74" y="708"/>
                </a:lnTo>
                <a:lnTo>
                  <a:pt x="73" y="706"/>
                </a:lnTo>
                <a:lnTo>
                  <a:pt x="69" y="702"/>
                </a:lnTo>
                <a:lnTo>
                  <a:pt x="67" y="701"/>
                </a:lnTo>
                <a:lnTo>
                  <a:pt x="63" y="693"/>
                </a:lnTo>
                <a:lnTo>
                  <a:pt x="61" y="685"/>
                </a:lnTo>
                <a:lnTo>
                  <a:pt x="59" y="683"/>
                </a:lnTo>
                <a:lnTo>
                  <a:pt x="57" y="681"/>
                </a:lnTo>
                <a:lnTo>
                  <a:pt x="55" y="679"/>
                </a:lnTo>
                <a:lnTo>
                  <a:pt x="51" y="676"/>
                </a:lnTo>
                <a:lnTo>
                  <a:pt x="50" y="674"/>
                </a:lnTo>
                <a:lnTo>
                  <a:pt x="48" y="672"/>
                </a:lnTo>
                <a:lnTo>
                  <a:pt x="46" y="670"/>
                </a:lnTo>
                <a:lnTo>
                  <a:pt x="42" y="668"/>
                </a:lnTo>
                <a:lnTo>
                  <a:pt x="40" y="664"/>
                </a:lnTo>
                <a:lnTo>
                  <a:pt x="38" y="662"/>
                </a:lnTo>
                <a:lnTo>
                  <a:pt x="34" y="654"/>
                </a:lnTo>
                <a:lnTo>
                  <a:pt x="32" y="647"/>
                </a:lnTo>
                <a:lnTo>
                  <a:pt x="30" y="645"/>
                </a:lnTo>
                <a:lnTo>
                  <a:pt x="28" y="643"/>
                </a:lnTo>
                <a:lnTo>
                  <a:pt x="25" y="641"/>
                </a:lnTo>
                <a:lnTo>
                  <a:pt x="23" y="637"/>
                </a:lnTo>
                <a:lnTo>
                  <a:pt x="21" y="635"/>
                </a:lnTo>
                <a:lnTo>
                  <a:pt x="19" y="633"/>
                </a:lnTo>
                <a:lnTo>
                  <a:pt x="19" y="616"/>
                </a:lnTo>
                <a:lnTo>
                  <a:pt x="19" y="599"/>
                </a:lnTo>
                <a:lnTo>
                  <a:pt x="23" y="593"/>
                </a:lnTo>
                <a:lnTo>
                  <a:pt x="28" y="589"/>
                </a:lnTo>
                <a:lnTo>
                  <a:pt x="28" y="585"/>
                </a:lnTo>
                <a:lnTo>
                  <a:pt x="28" y="580"/>
                </a:lnTo>
                <a:lnTo>
                  <a:pt x="32" y="576"/>
                </a:lnTo>
                <a:lnTo>
                  <a:pt x="38" y="570"/>
                </a:lnTo>
                <a:lnTo>
                  <a:pt x="42" y="570"/>
                </a:lnTo>
                <a:lnTo>
                  <a:pt x="48" y="570"/>
                </a:lnTo>
                <a:lnTo>
                  <a:pt x="51" y="570"/>
                </a:lnTo>
                <a:lnTo>
                  <a:pt x="57" y="570"/>
                </a:lnTo>
                <a:lnTo>
                  <a:pt x="82" y="570"/>
                </a:lnTo>
                <a:lnTo>
                  <a:pt x="105" y="570"/>
                </a:lnTo>
                <a:lnTo>
                  <a:pt x="111" y="570"/>
                </a:lnTo>
                <a:lnTo>
                  <a:pt x="115" y="570"/>
                </a:lnTo>
                <a:lnTo>
                  <a:pt x="115" y="564"/>
                </a:lnTo>
                <a:lnTo>
                  <a:pt x="115" y="560"/>
                </a:lnTo>
                <a:lnTo>
                  <a:pt x="119" y="560"/>
                </a:lnTo>
                <a:lnTo>
                  <a:pt x="124" y="560"/>
                </a:lnTo>
                <a:lnTo>
                  <a:pt x="130" y="562"/>
                </a:lnTo>
                <a:lnTo>
                  <a:pt x="134" y="564"/>
                </a:lnTo>
                <a:lnTo>
                  <a:pt x="136" y="562"/>
                </a:lnTo>
                <a:lnTo>
                  <a:pt x="140" y="560"/>
                </a:lnTo>
                <a:lnTo>
                  <a:pt x="142" y="555"/>
                </a:lnTo>
                <a:lnTo>
                  <a:pt x="144" y="551"/>
                </a:lnTo>
                <a:lnTo>
                  <a:pt x="149" y="545"/>
                </a:lnTo>
                <a:lnTo>
                  <a:pt x="153" y="541"/>
                </a:lnTo>
                <a:lnTo>
                  <a:pt x="159" y="541"/>
                </a:lnTo>
                <a:lnTo>
                  <a:pt x="163" y="541"/>
                </a:lnTo>
                <a:lnTo>
                  <a:pt x="168" y="541"/>
                </a:lnTo>
                <a:lnTo>
                  <a:pt x="172" y="541"/>
                </a:lnTo>
                <a:lnTo>
                  <a:pt x="178" y="541"/>
                </a:lnTo>
                <a:lnTo>
                  <a:pt x="182" y="541"/>
                </a:lnTo>
                <a:lnTo>
                  <a:pt x="191" y="541"/>
                </a:lnTo>
                <a:lnTo>
                  <a:pt x="203" y="541"/>
                </a:lnTo>
                <a:lnTo>
                  <a:pt x="203" y="553"/>
                </a:lnTo>
                <a:lnTo>
                  <a:pt x="203" y="559"/>
                </a:lnTo>
                <a:lnTo>
                  <a:pt x="207" y="560"/>
                </a:lnTo>
                <a:lnTo>
                  <a:pt x="211" y="560"/>
                </a:lnTo>
                <a:lnTo>
                  <a:pt x="220" y="564"/>
                </a:lnTo>
                <a:lnTo>
                  <a:pt x="232" y="570"/>
                </a:lnTo>
                <a:lnTo>
                  <a:pt x="241" y="564"/>
                </a:lnTo>
                <a:lnTo>
                  <a:pt x="251" y="560"/>
                </a:lnTo>
                <a:lnTo>
                  <a:pt x="255" y="560"/>
                </a:lnTo>
                <a:lnTo>
                  <a:pt x="261" y="560"/>
                </a:lnTo>
                <a:lnTo>
                  <a:pt x="264" y="564"/>
                </a:lnTo>
                <a:lnTo>
                  <a:pt x="270" y="570"/>
                </a:lnTo>
                <a:lnTo>
                  <a:pt x="270" y="564"/>
                </a:lnTo>
                <a:lnTo>
                  <a:pt x="270" y="560"/>
                </a:lnTo>
                <a:lnTo>
                  <a:pt x="284" y="555"/>
                </a:lnTo>
                <a:lnTo>
                  <a:pt x="299" y="551"/>
                </a:lnTo>
                <a:lnTo>
                  <a:pt x="303" y="551"/>
                </a:lnTo>
                <a:lnTo>
                  <a:pt x="309" y="551"/>
                </a:lnTo>
                <a:lnTo>
                  <a:pt x="312" y="551"/>
                </a:lnTo>
                <a:lnTo>
                  <a:pt x="318" y="551"/>
                </a:lnTo>
                <a:lnTo>
                  <a:pt x="322" y="545"/>
                </a:lnTo>
                <a:lnTo>
                  <a:pt x="328" y="541"/>
                </a:lnTo>
                <a:lnTo>
                  <a:pt x="328" y="526"/>
                </a:lnTo>
                <a:lnTo>
                  <a:pt x="328" y="512"/>
                </a:lnTo>
                <a:lnTo>
                  <a:pt x="328" y="497"/>
                </a:lnTo>
                <a:lnTo>
                  <a:pt x="328" y="484"/>
                </a:lnTo>
                <a:lnTo>
                  <a:pt x="322" y="478"/>
                </a:lnTo>
                <a:lnTo>
                  <a:pt x="318" y="474"/>
                </a:lnTo>
                <a:lnTo>
                  <a:pt x="318" y="468"/>
                </a:lnTo>
                <a:lnTo>
                  <a:pt x="318" y="465"/>
                </a:lnTo>
                <a:lnTo>
                  <a:pt x="328" y="465"/>
                </a:lnTo>
                <a:lnTo>
                  <a:pt x="337" y="465"/>
                </a:lnTo>
                <a:lnTo>
                  <a:pt x="341" y="465"/>
                </a:lnTo>
                <a:lnTo>
                  <a:pt x="347" y="465"/>
                </a:lnTo>
                <a:lnTo>
                  <a:pt x="362" y="459"/>
                </a:lnTo>
                <a:lnTo>
                  <a:pt x="376" y="453"/>
                </a:lnTo>
                <a:lnTo>
                  <a:pt x="381" y="453"/>
                </a:lnTo>
                <a:lnTo>
                  <a:pt x="385" y="453"/>
                </a:lnTo>
                <a:lnTo>
                  <a:pt x="389" y="453"/>
                </a:lnTo>
                <a:lnTo>
                  <a:pt x="391" y="453"/>
                </a:lnTo>
                <a:lnTo>
                  <a:pt x="393" y="457"/>
                </a:lnTo>
                <a:lnTo>
                  <a:pt x="395" y="459"/>
                </a:lnTo>
                <a:lnTo>
                  <a:pt x="399" y="457"/>
                </a:lnTo>
                <a:lnTo>
                  <a:pt x="401" y="453"/>
                </a:lnTo>
                <a:lnTo>
                  <a:pt x="399" y="451"/>
                </a:lnTo>
                <a:lnTo>
                  <a:pt x="395" y="449"/>
                </a:lnTo>
                <a:lnTo>
                  <a:pt x="395" y="447"/>
                </a:lnTo>
                <a:lnTo>
                  <a:pt x="395" y="443"/>
                </a:lnTo>
                <a:lnTo>
                  <a:pt x="420" y="443"/>
                </a:lnTo>
                <a:lnTo>
                  <a:pt x="443" y="443"/>
                </a:lnTo>
                <a:lnTo>
                  <a:pt x="452" y="443"/>
                </a:lnTo>
                <a:lnTo>
                  <a:pt x="464" y="443"/>
                </a:lnTo>
                <a:lnTo>
                  <a:pt x="468" y="453"/>
                </a:lnTo>
                <a:lnTo>
                  <a:pt x="474" y="465"/>
                </a:lnTo>
                <a:lnTo>
                  <a:pt x="474" y="468"/>
                </a:lnTo>
                <a:lnTo>
                  <a:pt x="474" y="474"/>
                </a:lnTo>
                <a:lnTo>
                  <a:pt x="477" y="478"/>
                </a:lnTo>
                <a:lnTo>
                  <a:pt x="483" y="484"/>
                </a:lnTo>
                <a:lnTo>
                  <a:pt x="493" y="488"/>
                </a:lnTo>
                <a:lnTo>
                  <a:pt x="502" y="493"/>
                </a:lnTo>
                <a:lnTo>
                  <a:pt x="502" y="497"/>
                </a:lnTo>
                <a:lnTo>
                  <a:pt x="502" y="503"/>
                </a:lnTo>
                <a:lnTo>
                  <a:pt x="502" y="507"/>
                </a:lnTo>
                <a:lnTo>
                  <a:pt x="502" y="512"/>
                </a:lnTo>
                <a:lnTo>
                  <a:pt x="498" y="512"/>
                </a:lnTo>
                <a:lnTo>
                  <a:pt x="497" y="514"/>
                </a:lnTo>
                <a:lnTo>
                  <a:pt x="497" y="520"/>
                </a:lnTo>
                <a:lnTo>
                  <a:pt x="497" y="532"/>
                </a:lnTo>
                <a:lnTo>
                  <a:pt x="504" y="536"/>
                </a:lnTo>
                <a:lnTo>
                  <a:pt x="512" y="541"/>
                </a:lnTo>
                <a:lnTo>
                  <a:pt x="516" y="541"/>
                </a:lnTo>
                <a:lnTo>
                  <a:pt x="521" y="541"/>
                </a:lnTo>
                <a:lnTo>
                  <a:pt x="525" y="545"/>
                </a:lnTo>
                <a:lnTo>
                  <a:pt x="531" y="551"/>
                </a:lnTo>
                <a:lnTo>
                  <a:pt x="535" y="555"/>
                </a:lnTo>
                <a:lnTo>
                  <a:pt x="541" y="560"/>
                </a:lnTo>
                <a:lnTo>
                  <a:pt x="550" y="564"/>
                </a:lnTo>
                <a:lnTo>
                  <a:pt x="560" y="570"/>
                </a:lnTo>
                <a:lnTo>
                  <a:pt x="569" y="576"/>
                </a:lnTo>
                <a:lnTo>
                  <a:pt x="579" y="580"/>
                </a:lnTo>
                <a:lnTo>
                  <a:pt x="589" y="580"/>
                </a:lnTo>
                <a:lnTo>
                  <a:pt x="598" y="580"/>
                </a:lnTo>
                <a:lnTo>
                  <a:pt x="604" y="576"/>
                </a:lnTo>
                <a:lnTo>
                  <a:pt x="608" y="570"/>
                </a:lnTo>
                <a:lnTo>
                  <a:pt x="614" y="570"/>
                </a:lnTo>
                <a:lnTo>
                  <a:pt x="617" y="570"/>
                </a:lnTo>
                <a:lnTo>
                  <a:pt x="617" y="555"/>
                </a:lnTo>
                <a:lnTo>
                  <a:pt x="617" y="541"/>
                </a:lnTo>
                <a:lnTo>
                  <a:pt x="614" y="541"/>
                </a:lnTo>
                <a:lnTo>
                  <a:pt x="608" y="541"/>
                </a:lnTo>
                <a:lnTo>
                  <a:pt x="608" y="536"/>
                </a:lnTo>
                <a:lnTo>
                  <a:pt x="608" y="532"/>
                </a:lnTo>
                <a:lnTo>
                  <a:pt x="604" y="526"/>
                </a:lnTo>
                <a:lnTo>
                  <a:pt x="598" y="522"/>
                </a:lnTo>
                <a:lnTo>
                  <a:pt x="594" y="512"/>
                </a:lnTo>
                <a:lnTo>
                  <a:pt x="589" y="503"/>
                </a:lnTo>
                <a:lnTo>
                  <a:pt x="589" y="493"/>
                </a:lnTo>
                <a:lnTo>
                  <a:pt x="589" y="484"/>
                </a:lnTo>
                <a:lnTo>
                  <a:pt x="598" y="484"/>
                </a:lnTo>
                <a:lnTo>
                  <a:pt x="608" y="484"/>
                </a:lnTo>
                <a:lnTo>
                  <a:pt x="614" y="488"/>
                </a:lnTo>
                <a:lnTo>
                  <a:pt x="617" y="493"/>
                </a:lnTo>
                <a:lnTo>
                  <a:pt x="623" y="493"/>
                </a:lnTo>
                <a:lnTo>
                  <a:pt x="627" y="493"/>
                </a:lnTo>
                <a:lnTo>
                  <a:pt x="633" y="493"/>
                </a:lnTo>
                <a:lnTo>
                  <a:pt x="637" y="493"/>
                </a:lnTo>
                <a:lnTo>
                  <a:pt x="642" y="488"/>
                </a:lnTo>
                <a:lnTo>
                  <a:pt x="646" y="484"/>
                </a:lnTo>
                <a:lnTo>
                  <a:pt x="652" y="484"/>
                </a:lnTo>
                <a:lnTo>
                  <a:pt x="658" y="484"/>
                </a:lnTo>
                <a:lnTo>
                  <a:pt x="658" y="478"/>
                </a:lnTo>
                <a:lnTo>
                  <a:pt x="658" y="474"/>
                </a:lnTo>
                <a:lnTo>
                  <a:pt x="662" y="468"/>
                </a:lnTo>
                <a:lnTo>
                  <a:pt x="665" y="465"/>
                </a:lnTo>
                <a:lnTo>
                  <a:pt x="665" y="459"/>
                </a:lnTo>
                <a:lnTo>
                  <a:pt x="665" y="453"/>
                </a:lnTo>
                <a:lnTo>
                  <a:pt x="671" y="453"/>
                </a:lnTo>
                <a:lnTo>
                  <a:pt x="675" y="453"/>
                </a:lnTo>
                <a:lnTo>
                  <a:pt x="681" y="449"/>
                </a:lnTo>
                <a:lnTo>
                  <a:pt x="686" y="443"/>
                </a:lnTo>
                <a:lnTo>
                  <a:pt x="696" y="443"/>
                </a:lnTo>
                <a:lnTo>
                  <a:pt x="706" y="443"/>
                </a:lnTo>
                <a:lnTo>
                  <a:pt x="715" y="443"/>
                </a:lnTo>
                <a:lnTo>
                  <a:pt x="725" y="443"/>
                </a:lnTo>
                <a:lnTo>
                  <a:pt x="725" y="449"/>
                </a:lnTo>
                <a:lnTo>
                  <a:pt x="727" y="453"/>
                </a:lnTo>
                <a:lnTo>
                  <a:pt x="733" y="453"/>
                </a:lnTo>
                <a:lnTo>
                  <a:pt x="744" y="453"/>
                </a:lnTo>
                <a:lnTo>
                  <a:pt x="744" y="440"/>
                </a:lnTo>
                <a:lnTo>
                  <a:pt x="744" y="424"/>
                </a:lnTo>
                <a:lnTo>
                  <a:pt x="738" y="424"/>
                </a:lnTo>
                <a:lnTo>
                  <a:pt x="734" y="424"/>
                </a:lnTo>
                <a:lnTo>
                  <a:pt x="729" y="420"/>
                </a:lnTo>
                <a:lnTo>
                  <a:pt x="725" y="415"/>
                </a:lnTo>
                <a:lnTo>
                  <a:pt x="725" y="411"/>
                </a:lnTo>
                <a:lnTo>
                  <a:pt x="725" y="405"/>
                </a:lnTo>
                <a:lnTo>
                  <a:pt x="738" y="401"/>
                </a:lnTo>
                <a:lnTo>
                  <a:pt x="754" y="395"/>
                </a:lnTo>
                <a:lnTo>
                  <a:pt x="763" y="395"/>
                </a:lnTo>
                <a:lnTo>
                  <a:pt x="773" y="395"/>
                </a:lnTo>
                <a:lnTo>
                  <a:pt x="773" y="386"/>
                </a:lnTo>
                <a:lnTo>
                  <a:pt x="773" y="376"/>
                </a:lnTo>
                <a:lnTo>
                  <a:pt x="763" y="376"/>
                </a:lnTo>
                <a:lnTo>
                  <a:pt x="754" y="376"/>
                </a:lnTo>
                <a:lnTo>
                  <a:pt x="748" y="372"/>
                </a:lnTo>
                <a:lnTo>
                  <a:pt x="744" y="367"/>
                </a:lnTo>
                <a:lnTo>
                  <a:pt x="744" y="361"/>
                </a:lnTo>
                <a:lnTo>
                  <a:pt x="744" y="357"/>
                </a:lnTo>
                <a:lnTo>
                  <a:pt x="744" y="353"/>
                </a:lnTo>
                <a:lnTo>
                  <a:pt x="744" y="347"/>
                </a:lnTo>
                <a:lnTo>
                  <a:pt x="744" y="344"/>
                </a:lnTo>
                <a:lnTo>
                  <a:pt x="744" y="338"/>
                </a:lnTo>
                <a:lnTo>
                  <a:pt x="740" y="330"/>
                </a:lnTo>
                <a:lnTo>
                  <a:pt x="736" y="326"/>
                </a:lnTo>
                <a:lnTo>
                  <a:pt x="734" y="326"/>
                </a:lnTo>
                <a:lnTo>
                  <a:pt x="734" y="328"/>
                </a:lnTo>
                <a:lnTo>
                  <a:pt x="729" y="328"/>
                </a:lnTo>
                <a:lnTo>
                  <a:pt x="725" y="328"/>
                </a:lnTo>
                <a:lnTo>
                  <a:pt x="719" y="328"/>
                </a:lnTo>
                <a:lnTo>
                  <a:pt x="715" y="328"/>
                </a:lnTo>
                <a:lnTo>
                  <a:pt x="710" y="328"/>
                </a:lnTo>
                <a:lnTo>
                  <a:pt x="706" y="328"/>
                </a:lnTo>
                <a:lnTo>
                  <a:pt x="706" y="323"/>
                </a:lnTo>
                <a:lnTo>
                  <a:pt x="706" y="319"/>
                </a:lnTo>
                <a:lnTo>
                  <a:pt x="710" y="313"/>
                </a:lnTo>
                <a:lnTo>
                  <a:pt x="715" y="309"/>
                </a:lnTo>
                <a:lnTo>
                  <a:pt x="719" y="294"/>
                </a:lnTo>
                <a:lnTo>
                  <a:pt x="725" y="280"/>
                </a:lnTo>
                <a:lnTo>
                  <a:pt x="725" y="275"/>
                </a:lnTo>
                <a:lnTo>
                  <a:pt x="725" y="271"/>
                </a:lnTo>
                <a:lnTo>
                  <a:pt x="725" y="265"/>
                </a:lnTo>
                <a:lnTo>
                  <a:pt x="725" y="261"/>
                </a:lnTo>
                <a:lnTo>
                  <a:pt x="734" y="261"/>
                </a:lnTo>
                <a:lnTo>
                  <a:pt x="744" y="261"/>
                </a:lnTo>
                <a:lnTo>
                  <a:pt x="748" y="261"/>
                </a:lnTo>
                <a:lnTo>
                  <a:pt x="754" y="261"/>
                </a:lnTo>
                <a:lnTo>
                  <a:pt x="754" y="255"/>
                </a:lnTo>
                <a:lnTo>
                  <a:pt x="754" y="252"/>
                </a:lnTo>
                <a:lnTo>
                  <a:pt x="757" y="252"/>
                </a:lnTo>
                <a:lnTo>
                  <a:pt x="763" y="252"/>
                </a:lnTo>
                <a:lnTo>
                  <a:pt x="767" y="252"/>
                </a:lnTo>
                <a:lnTo>
                  <a:pt x="773" y="252"/>
                </a:lnTo>
                <a:lnTo>
                  <a:pt x="773" y="246"/>
                </a:lnTo>
                <a:lnTo>
                  <a:pt x="773" y="242"/>
                </a:lnTo>
                <a:lnTo>
                  <a:pt x="777" y="242"/>
                </a:lnTo>
                <a:lnTo>
                  <a:pt x="782" y="242"/>
                </a:lnTo>
                <a:lnTo>
                  <a:pt x="786" y="244"/>
                </a:lnTo>
                <a:lnTo>
                  <a:pt x="792" y="246"/>
                </a:lnTo>
                <a:lnTo>
                  <a:pt x="794" y="244"/>
                </a:lnTo>
                <a:lnTo>
                  <a:pt x="796" y="242"/>
                </a:lnTo>
                <a:lnTo>
                  <a:pt x="800" y="236"/>
                </a:lnTo>
                <a:lnTo>
                  <a:pt x="802" y="232"/>
                </a:lnTo>
                <a:lnTo>
                  <a:pt x="802" y="227"/>
                </a:lnTo>
                <a:lnTo>
                  <a:pt x="802" y="223"/>
                </a:lnTo>
                <a:lnTo>
                  <a:pt x="805" y="217"/>
                </a:lnTo>
                <a:lnTo>
                  <a:pt x="811" y="211"/>
                </a:lnTo>
                <a:lnTo>
                  <a:pt x="815" y="211"/>
                </a:lnTo>
                <a:lnTo>
                  <a:pt x="821" y="211"/>
                </a:lnTo>
                <a:lnTo>
                  <a:pt x="821" y="221"/>
                </a:lnTo>
                <a:lnTo>
                  <a:pt x="821" y="232"/>
                </a:lnTo>
                <a:lnTo>
                  <a:pt x="815" y="232"/>
                </a:lnTo>
                <a:lnTo>
                  <a:pt x="813" y="234"/>
                </a:lnTo>
                <a:lnTo>
                  <a:pt x="811" y="240"/>
                </a:lnTo>
                <a:lnTo>
                  <a:pt x="811" y="252"/>
                </a:lnTo>
                <a:lnTo>
                  <a:pt x="823" y="252"/>
                </a:lnTo>
                <a:lnTo>
                  <a:pt x="828" y="250"/>
                </a:lnTo>
                <a:lnTo>
                  <a:pt x="830" y="248"/>
                </a:lnTo>
                <a:lnTo>
                  <a:pt x="830" y="242"/>
                </a:lnTo>
                <a:lnTo>
                  <a:pt x="836" y="236"/>
                </a:lnTo>
                <a:lnTo>
                  <a:pt x="840" y="232"/>
                </a:lnTo>
                <a:lnTo>
                  <a:pt x="846" y="232"/>
                </a:lnTo>
                <a:lnTo>
                  <a:pt x="850" y="232"/>
                </a:lnTo>
                <a:lnTo>
                  <a:pt x="855" y="242"/>
                </a:lnTo>
                <a:lnTo>
                  <a:pt x="859" y="252"/>
                </a:lnTo>
                <a:lnTo>
                  <a:pt x="865" y="252"/>
                </a:lnTo>
                <a:lnTo>
                  <a:pt x="869" y="252"/>
                </a:lnTo>
                <a:lnTo>
                  <a:pt x="875" y="252"/>
                </a:lnTo>
                <a:lnTo>
                  <a:pt x="878" y="252"/>
                </a:lnTo>
                <a:lnTo>
                  <a:pt x="878" y="230"/>
                </a:lnTo>
                <a:lnTo>
                  <a:pt x="878" y="211"/>
                </a:lnTo>
                <a:lnTo>
                  <a:pt x="875" y="211"/>
                </a:lnTo>
                <a:lnTo>
                  <a:pt x="869" y="211"/>
                </a:lnTo>
                <a:lnTo>
                  <a:pt x="869" y="192"/>
                </a:lnTo>
                <a:lnTo>
                  <a:pt x="869" y="173"/>
                </a:lnTo>
                <a:lnTo>
                  <a:pt x="875" y="173"/>
                </a:lnTo>
                <a:lnTo>
                  <a:pt x="878" y="173"/>
                </a:lnTo>
                <a:lnTo>
                  <a:pt x="884" y="177"/>
                </a:lnTo>
                <a:lnTo>
                  <a:pt x="888" y="179"/>
                </a:lnTo>
                <a:lnTo>
                  <a:pt x="892" y="177"/>
                </a:lnTo>
                <a:lnTo>
                  <a:pt x="894" y="173"/>
                </a:lnTo>
                <a:lnTo>
                  <a:pt x="896" y="169"/>
                </a:lnTo>
                <a:lnTo>
                  <a:pt x="898" y="163"/>
                </a:lnTo>
                <a:lnTo>
                  <a:pt x="903" y="159"/>
                </a:lnTo>
                <a:lnTo>
                  <a:pt x="907" y="154"/>
                </a:lnTo>
                <a:lnTo>
                  <a:pt x="917" y="154"/>
                </a:lnTo>
                <a:lnTo>
                  <a:pt x="928" y="154"/>
                </a:lnTo>
                <a:lnTo>
                  <a:pt x="932" y="163"/>
                </a:lnTo>
                <a:lnTo>
                  <a:pt x="938" y="173"/>
                </a:lnTo>
                <a:lnTo>
                  <a:pt x="938" y="179"/>
                </a:lnTo>
                <a:lnTo>
                  <a:pt x="940" y="182"/>
                </a:lnTo>
                <a:lnTo>
                  <a:pt x="946" y="182"/>
                </a:lnTo>
                <a:lnTo>
                  <a:pt x="957" y="182"/>
                </a:lnTo>
                <a:lnTo>
                  <a:pt x="957" y="179"/>
                </a:lnTo>
                <a:lnTo>
                  <a:pt x="957" y="173"/>
                </a:lnTo>
                <a:lnTo>
                  <a:pt x="967" y="173"/>
                </a:lnTo>
                <a:lnTo>
                  <a:pt x="976" y="173"/>
                </a:lnTo>
                <a:lnTo>
                  <a:pt x="980" y="173"/>
                </a:lnTo>
                <a:lnTo>
                  <a:pt x="986" y="173"/>
                </a:lnTo>
                <a:lnTo>
                  <a:pt x="990" y="169"/>
                </a:lnTo>
                <a:lnTo>
                  <a:pt x="995" y="163"/>
                </a:lnTo>
                <a:lnTo>
                  <a:pt x="999" y="163"/>
                </a:lnTo>
                <a:lnTo>
                  <a:pt x="1005" y="163"/>
                </a:lnTo>
                <a:lnTo>
                  <a:pt x="1009" y="163"/>
                </a:lnTo>
                <a:lnTo>
                  <a:pt x="1015" y="163"/>
                </a:lnTo>
                <a:lnTo>
                  <a:pt x="1040" y="159"/>
                </a:lnTo>
                <a:lnTo>
                  <a:pt x="1063" y="154"/>
                </a:lnTo>
                <a:lnTo>
                  <a:pt x="1068" y="150"/>
                </a:lnTo>
                <a:lnTo>
                  <a:pt x="1072" y="144"/>
                </a:lnTo>
                <a:lnTo>
                  <a:pt x="1072" y="140"/>
                </a:lnTo>
                <a:lnTo>
                  <a:pt x="1072" y="134"/>
                </a:lnTo>
                <a:lnTo>
                  <a:pt x="1078" y="121"/>
                </a:lnTo>
                <a:lnTo>
                  <a:pt x="1082" y="106"/>
                </a:lnTo>
                <a:lnTo>
                  <a:pt x="1086" y="96"/>
                </a:lnTo>
                <a:lnTo>
                  <a:pt x="1091" y="87"/>
                </a:lnTo>
                <a:lnTo>
                  <a:pt x="1091" y="81"/>
                </a:lnTo>
                <a:lnTo>
                  <a:pt x="1091" y="77"/>
                </a:lnTo>
                <a:lnTo>
                  <a:pt x="1091" y="67"/>
                </a:lnTo>
                <a:lnTo>
                  <a:pt x="1091" y="58"/>
                </a:lnTo>
                <a:lnTo>
                  <a:pt x="1097" y="52"/>
                </a:lnTo>
                <a:lnTo>
                  <a:pt x="1101" y="48"/>
                </a:lnTo>
                <a:lnTo>
                  <a:pt x="1107" y="42"/>
                </a:lnTo>
                <a:lnTo>
                  <a:pt x="1111" y="39"/>
                </a:lnTo>
                <a:lnTo>
                  <a:pt x="1116" y="39"/>
                </a:lnTo>
                <a:lnTo>
                  <a:pt x="1120" y="39"/>
                </a:lnTo>
                <a:lnTo>
                  <a:pt x="1126" y="33"/>
                </a:lnTo>
                <a:lnTo>
                  <a:pt x="1130" y="29"/>
                </a:lnTo>
                <a:lnTo>
                  <a:pt x="1135" y="29"/>
                </a:lnTo>
                <a:lnTo>
                  <a:pt x="1139" y="29"/>
                </a:lnTo>
                <a:lnTo>
                  <a:pt x="1145" y="23"/>
                </a:lnTo>
                <a:lnTo>
                  <a:pt x="1149" y="19"/>
                </a:lnTo>
                <a:lnTo>
                  <a:pt x="1158" y="19"/>
                </a:lnTo>
                <a:lnTo>
                  <a:pt x="1170" y="19"/>
                </a:lnTo>
                <a:lnTo>
                  <a:pt x="1174" y="14"/>
                </a:lnTo>
                <a:lnTo>
                  <a:pt x="1178" y="10"/>
                </a:lnTo>
                <a:lnTo>
                  <a:pt x="1183" y="10"/>
                </a:lnTo>
                <a:lnTo>
                  <a:pt x="1189" y="10"/>
                </a:lnTo>
                <a:lnTo>
                  <a:pt x="1193" y="10"/>
                </a:lnTo>
                <a:lnTo>
                  <a:pt x="1199" y="10"/>
                </a:lnTo>
                <a:lnTo>
                  <a:pt x="1212" y="14"/>
                </a:lnTo>
                <a:lnTo>
                  <a:pt x="1228" y="19"/>
                </a:lnTo>
                <a:lnTo>
                  <a:pt x="1231" y="23"/>
                </a:lnTo>
                <a:lnTo>
                  <a:pt x="1237" y="29"/>
                </a:lnTo>
                <a:lnTo>
                  <a:pt x="1237" y="35"/>
                </a:lnTo>
                <a:lnTo>
                  <a:pt x="1239" y="37"/>
                </a:lnTo>
                <a:lnTo>
                  <a:pt x="1245" y="39"/>
                </a:lnTo>
                <a:lnTo>
                  <a:pt x="1256" y="39"/>
                </a:lnTo>
                <a:lnTo>
                  <a:pt x="1256" y="33"/>
                </a:lnTo>
                <a:lnTo>
                  <a:pt x="1256" y="29"/>
                </a:lnTo>
                <a:lnTo>
                  <a:pt x="1266" y="29"/>
                </a:lnTo>
                <a:lnTo>
                  <a:pt x="1276" y="29"/>
                </a:lnTo>
                <a:lnTo>
                  <a:pt x="1279" y="29"/>
                </a:lnTo>
                <a:lnTo>
                  <a:pt x="1285" y="29"/>
                </a:lnTo>
                <a:lnTo>
                  <a:pt x="1295" y="33"/>
                </a:lnTo>
                <a:lnTo>
                  <a:pt x="1304" y="39"/>
                </a:lnTo>
                <a:lnTo>
                  <a:pt x="1310" y="42"/>
                </a:lnTo>
                <a:lnTo>
                  <a:pt x="1314" y="48"/>
                </a:lnTo>
                <a:lnTo>
                  <a:pt x="1329" y="56"/>
                </a:lnTo>
                <a:lnTo>
                  <a:pt x="1347" y="65"/>
                </a:lnTo>
                <a:lnTo>
                  <a:pt x="1345" y="52"/>
                </a:lnTo>
                <a:lnTo>
                  <a:pt x="1343" y="39"/>
                </a:lnTo>
                <a:lnTo>
                  <a:pt x="1339" y="33"/>
                </a:lnTo>
                <a:lnTo>
                  <a:pt x="1333" y="29"/>
                </a:lnTo>
                <a:lnTo>
                  <a:pt x="1333" y="23"/>
                </a:lnTo>
                <a:lnTo>
                  <a:pt x="1333" y="19"/>
                </a:lnTo>
                <a:lnTo>
                  <a:pt x="1333" y="14"/>
                </a:lnTo>
                <a:lnTo>
                  <a:pt x="1333" y="10"/>
                </a:lnTo>
                <a:lnTo>
                  <a:pt x="1333" y="4"/>
                </a:lnTo>
                <a:lnTo>
                  <a:pt x="1333" y="0"/>
                </a:lnTo>
                <a:lnTo>
                  <a:pt x="1341" y="0"/>
                </a:lnTo>
                <a:lnTo>
                  <a:pt x="1348" y="0"/>
                </a:lnTo>
                <a:lnTo>
                  <a:pt x="1350" y="2"/>
                </a:lnTo>
                <a:lnTo>
                  <a:pt x="1352" y="4"/>
                </a:lnTo>
                <a:lnTo>
                  <a:pt x="1360" y="6"/>
                </a:lnTo>
                <a:lnTo>
                  <a:pt x="1368" y="10"/>
                </a:lnTo>
                <a:lnTo>
                  <a:pt x="1370" y="12"/>
                </a:lnTo>
                <a:lnTo>
                  <a:pt x="1371" y="14"/>
                </a:lnTo>
                <a:lnTo>
                  <a:pt x="1375" y="21"/>
                </a:lnTo>
                <a:lnTo>
                  <a:pt x="1377" y="29"/>
                </a:lnTo>
                <a:lnTo>
                  <a:pt x="1379" y="31"/>
                </a:lnTo>
                <a:lnTo>
                  <a:pt x="1381" y="33"/>
                </a:lnTo>
                <a:lnTo>
                  <a:pt x="1381" y="48"/>
                </a:lnTo>
                <a:lnTo>
                  <a:pt x="1381" y="62"/>
                </a:lnTo>
                <a:lnTo>
                  <a:pt x="1379" y="65"/>
                </a:lnTo>
                <a:lnTo>
                  <a:pt x="1377" y="67"/>
                </a:lnTo>
                <a:lnTo>
                  <a:pt x="1375" y="85"/>
                </a:lnTo>
                <a:lnTo>
                  <a:pt x="1371" y="100"/>
                </a:lnTo>
                <a:lnTo>
                  <a:pt x="1370" y="104"/>
                </a:lnTo>
                <a:lnTo>
                  <a:pt x="1368" y="106"/>
                </a:lnTo>
                <a:lnTo>
                  <a:pt x="1366" y="113"/>
                </a:lnTo>
                <a:lnTo>
                  <a:pt x="1362" y="121"/>
                </a:lnTo>
                <a:lnTo>
                  <a:pt x="1360" y="123"/>
                </a:lnTo>
                <a:lnTo>
                  <a:pt x="1358" y="125"/>
                </a:lnTo>
                <a:lnTo>
                  <a:pt x="1356" y="133"/>
                </a:lnTo>
                <a:lnTo>
                  <a:pt x="1352" y="140"/>
                </a:lnTo>
                <a:lnTo>
                  <a:pt x="1350" y="142"/>
                </a:lnTo>
                <a:lnTo>
                  <a:pt x="1348" y="144"/>
                </a:lnTo>
                <a:lnTo>
                  <a:pt x="1348" y="154"/>
                </a:lnTo>
                <a:lnTo>
                  <a:pt x="1348" y="163"/>
                </a:lnTo>
                <a:lnTo>
                  <a:pt x="1350" y="167"/>
                </a:lnTo>
                <a:lnTo>
                  <a:pt x="1352" y="169"/>
                </a:lnTo>
                <a:lnTo>
                  <a:pt x="1356" y="171"/>
                </a:lnTo>
                <a:lnTo>
                  <a:pt x="1358" y="173"/>
                </a:lnTo>
                <a:lnTo>
                  <a:pt x="1360" y="177"/>
                </a:lnTo>
                <a:lnTo>
                  <a:pt x="1362" y="179"/>
                </a:lnTo>
                <a:lnTo>
                  <a:pt x="1366" y="181"/>
                </a:lnTo>
                <a:lnTo>
                  <a:pt x="1368" y="182"/>
                </a:lnTo>
                <a:lnTo>
                  <a:pt x="1370" y="186"/>
                </a:lnTo>
                <a:lnTo>
                  <a:pt x="1371" y="188"/>
                </a:lnTo>
                <a:lnTo>
                  <a:pt x="1371" y="200"/>
                </a:lnTo>
                <a:lnTo>
                  <a:pt x="1371" y="211"/>
                </a:lnTo>
                <a:lnTo>
                  <a:pt x="1387" y="211"/>
                </a:lnTo>
                <a:lnTo>
                  <a:pt x="1404" y="211"/>
                </a:lnTo>
                <a:lnTo>
                  <a:pt x="1419" y="211"/>
                </a:lnTo>
                <a:lnTo>
                  <a:pt x="1435" y="211"/>
                </a:lnTo>
                <a:lnTo>
                  <a:pt x="1437" y="215"/>
                </a:lnTo>
                <a:lnTo>
                  <a:pt x="1441" y="217"/>
                </a:lnTo>
                <a:lnTo>
                  <a:pt x="1446" y="225"/>
                </a:lnTo>
                <a:lnTo>
                  <a:pt x="1454" y="232"/>
                </a:lnTo>
                <a:lnTo>
                  <a:pt x="1456" y="234"/>
                </a:lnTo>
                <a:lnTo>
                  <a:pt x="1460" y="236"/>
                </a:lnTo>
                <a:lnTo>
                  <a:pt x="1462" y="238"/>
                </a:lnTo>
                <a:lnTo>
                  <a:pt x="1464" y="242"/>
                </a:lnTo>
                <a:lnTo>
                  <a:pt x="1465" y="244"/>
                </a:lnTo>
                <a:lnTo>
                  <a:pt x="1469" y="246"/>
                </a:lnTo>
                <a:lnTo>
                  <a:pt x="1471" y="248"/>
                </a:lnTo>
                <a:lnTo>
                  <a:pt x="1473" y="252"/>
                </a:lnTo>
                <a:lnTo>
                  <a:pt x="1477" y="253"/>
                </a:lnTo>
                <a:lnTo>
                  <a:pt x="1479" y="255"/>
                </a:lnTo>
                <a:lnTo>
                  <a:pt x="1479" y="265"/>
                </a:lnTo>
                <a:lnTo>
                  <a:pt x="1479" y="275"/>
                </a:lnTo>
                <a:lnTo>
                  <a:pt x="1477" y="278"/>
                </a:lnTo>
                <a:lnTo>
                  <a:pt x="1473" y="280"/>
                </a:lnTo>
                <a:lnTo>
                  <a:pt x="1471" y="292"/>
                </a:lnTo>
                <a:lnTo>
                  <a:pt x="1469" y="303"/>
                </a:lnTo>
                <a:lnTo>
                  <a:pt x="1465" y="307"/>
                </a:lnTo>
                <a:lnTo>
                  <a:pt x="1464" y="309"/>
                </a:lnTo>
                <a:lnTo>
                  <a:pt x="1462" y="311"/>
                </a:lnTo>
                <a:lnTo>
                  <a:pt x="1460" y="315"/>
                </a:lnTo>
                <a:lnTo>
                  <a:pt x="1456" y="317"/>
                </a:lnTo>
                <a:lnTo>
                  <a:pt x="1454" y="319"/>
                </a:lnTo>
                <a:lnTo>
                  <a:pt x="1446" y="321"/>
                </a:lnTo>
                <a:lnTo>
                  <a:pt x="1441" y="324"/>
                </a:lnTo>
                <a:lnTo>
                  <a:pt x="1437" y="326"/>
                </a:lnTo>
                <a:lnTo>
                  <a:pt x="1435" y="328"/>
                </a:lnTo>
                <a:lnTo>
                  <a:pt x="1433" y="330"/>
                </a:lnTo>
                <a:lnTo>
                  <a:pt x="1431" y="332"/>
                </a:lnTo>
                <a:lnTo>
                  <a:pt x="1427" y="336"/>
                </a:lnTo>
                <a:lnTo>
                  <a:pt x="1425" y="338"/>
                </a:lnTo>
                <a:lnTo>
                  <a:pt x="1418" y="340"/>
                </a:lnTo>
                <a:lnTo>
                  <a:pt x="1410" y="344"/>
                </a:lnTo>
                <a:lnTo>
                  <a:pt x="1408" y="346"/>
                </a:lnTo>
                <a:lnTo>
                  <a:pt x="1406" y="347"/>
                </a:lnTo>
                <a:lnTo>
                  <a:pt x="1406" y="367"/>
                </a:lnTo>
                <a:lnTo>
                  <a:pt x="1406" y="386"/>
                </a:lnTo>
                <a:lnTo>
                  <a:pt x="1408" y="388"/>
                </a:lnTo>
                <a:lnTo>
                  <a:pt x="1410" y="392"/>
                </a:lnTo>
                <a:lnTo>
                  <a:pt x="1410" y="395"/>
                </a:lnTo>
                <a:lnTo>
                  <a:pt x="1410" y="401"/>
                </a:lnTo>
                <a:lnTo>
                  <a:pt x="1408" y="403"/>
                </a:lnTo>
                <a:lnTo>
                  <a:pt x="1406" y="405"/>
                </a:lnTo>
                <a:lnTo>
                  <a:pt x="1406" y="411"/>
                </a:lnTo>
                <a:lnTo>
                  <a:pt x="1406" y="415"/>
                </a:lnTo>
                <a:lnTo>
                  <a:pt x="1408" y="417"/>
                </a:lnTo>
                <a:lnTo>
                  <a:pt x="1410" y="420"/>
                </a:lnTo>
                <a:lnTo>
                  <a:pt x="1414" y="422"/>
                </a:lnTo>
                <a:lnTo>
                  <a:pt x="1416" y="424"/>
                </a:lnTo>
                <a:lnTo>
                  <a:pt x="1418" y="428"/>
                </a:lnTo>
                <a:lnTo>
                  <a:pt x="1421" y="430"/>
                </a:lnTo>
                <a:lnTo>
                  <a:pt x="1423" y="438"/>
                </a:lnTo>
                <a:lnTo>
                  <a:pt x="1425" y="443"/>
                </a:lnTo>
                <a:lnTo>
                  <a:pt x="1427" y="447"/>
                </a:lnTo>
                <a:lnTo>
                  <a:pt x="1431" y="449"/>
                </a:lnTo>
                <a:lnTo>
                  <a:pt x="1433" y="461"/>
                </a:lnTo>
                <a:lnTo>
                  <a:pt x="1435" y="474"/>
                </a:lnTo>
                <a:lnTo>
                  <a:pt x="1437" y="476"/>
                </a:lnTo>
                <a:lnTo>
                  <a:pt x="1441" y="478"/>
                </a:lnTo>
                <a:lnTo>
                  <a:pt x="1442" y="480"/>
                </a:lnTo>
                <a:lnTo>
                  <a:pt x="1444" y="484"/>
                </a:lnTo>
                <a:lnTo>
                  <a:pt x="1448" y="486"/>
                </a:lnTo>
                <a:lnTo>
                  <a:pt x="1450" y="488"/>
                </a:lnTo>
                <a:lnTo>
                  <a:pt x="1452" y="489"/>
                </a:lnTo>
                <a:lnTo>
                  <a:pt x="1454" y="493"/>
                </a:lnTo>
                <a:lnTo>
                  <a:pt x="1456" y="495"/>
                </a:lnTo>
                <a:lnTo>
                  <a:pt x="1460" y="497"/>
                </a:lnTo>
                <a:lnTo>
                  <a:pt x="1462" y="499"/>
                </a:lnTo>
                <a:lnTo>
                  <a:pt x="1464" y="503"/>
                </a:lnTo>
                <a:lnTo>
                  <a:pt x="1465" y="505"/>
                </a:lnTo>
                <a:lnTo>
                  <a:pt x="1469" y="507"/>
                </a:lnTo>
                <a:lnTo>
                  <a:pt x="1469" y="516"/>
                </a:lnTo>
                <a:lnTo>
                  <a:pt x="1469" y="526"/>
                </a:lnTo>
                <a:lnTo>
                  <a:pt x="1465" y="530"/>
                </a:lnTo>
                <a:lnTo>
                  <a:pt x="1464" y="532"/>
                </a:lnTo>
                <a:lnTo>
                  <a:pt x="1462" y="539"/>
                </a:lnTo>
                <a:lnTo>
                  <a:pt x="1460" y="547"/>
                </a:lnTo>
                <a:lnTo>
                  <a:pt x="1456" y="549"/>
                </a:lnTo>
                <a:lnTo>
                  <a:pt x="1454" y="551"/>
                </a:lnTo>
                <a:lnTo>
                  <a:pt x="1452" y="562"/>
                </a:lnTo>
                <a:lnTo>
                  <a:pt x="1450" y="576"/>
                </a:lnTo>
                <a:lnTo>
                  <a:pt x="1448" y="578"/>
                </a:lnTo>
                <a:lnTo>
                  <a:pt x="1444" y="580"/>
                </a:lnTo>
                <a:lnTo>
                  <a:pt x="1442" y="582"/>
                </a:lnTo>
                <a:lnTo>
                  <a:pt x="1441" y="585"/>
                </a:lnTo>
                <a:lnTo>
                  <a:pt x="1437" y="587"/>
                </a:lnTo>
                <a:lnTo>
                  <a:pt x="1435" y="589"/>
                </a:lnTo>
                <a:lnTo>
                  <a:pt x="1431" y="589"/>
                </a:lnTo>
                <a:lnTo>
                  <a:pt x="1425" y="589"/>
                </a:lnTo>
                <a:lnTo>
                  <a:pt x="1423" y="587"/>
                </a:lnTo>
                <a:lnTo>
                  <a:pt x="1421" y="585"/>
                </a:lnTo>
                <a:lnTo>
                  <a:pt x="1416" y="585"/>
                </a:lnTo>
                <a:lnTo>
                  <a:pt x="1410" y="585"/>
                </a:lnTo>
                <a:lnTo>
                  <a:pt x="1408" y="587"/>
                </a:lnTo>
                <a:lnTo>
                  <a:pt x="1406" y="589"/>
                </a:lnTo>
                <a:lnTo>
                  <a:pt x="1404" y="597"/>
                </a:lnTo>
                <a:lnTo>
                  <a:pt x="1402" y="605"/>
                </a:lnTo>
                <a:lnTo>
                  <a:pt x="1398" y="606"/>
                </a:lnTo>
                <a:lnTo>
                  <a:pt x="1396" y="608"/>
                </a:lnTo>
                <a:lnTo>
                  <a:pt x="1394" y="610"/>
                </a:lnTo>
                <a:lnTo>
                  <a:pt x="1393" y="614"/>
                </a:lnTo>
                <a:lnTo>
                  <a:pt x="1389" y="616"/>
                </a:lnTo>
                <a:lnTo>
                  <a:pt x="1387" y="618"/>
                </a:lnTo>
                <a:lnTo>
                  <a:pt x="1385" y="620"/>
                </a:lnTo>
                <a:lnTo>
                  <a:pt x="1381" y="624"/>
                </a:lnTo>
                <a:lnTo>
                  <a:pt x="1379" y="626"/>
                </a:lnTo>
                <a:lnTo>
                  <a:pt x="1377" y="628"/>
                </a:lnTo>
                <a:lnTo>
                  <a:pt x="1375" y="631"/>
                </a:lnTo>
                <a:lnTo>
                  <a:pt x="1373" y="637"/>
                </a:lnTo>
                <a:lnTo>
                  <a:pt x="1375" y="645"/>
                </a:lnTo>
                <a:lnTo>
                  <a:pt x="1377" y="647"/>
                </a:lnTo>
                <a:lnTo>
                  <a:pt x="1379" y="649"/>
                </a:lnTo>
                <a:lnTo>
                  <a:pt x="1381" y="653"/>
                </a:lnTo>
                <a:lnTo>
                  <a:pt x="1385" y="654"/>
                </a:lnTo>
                <a:lnTo>
                  <a:pt x="1387" y="656"/>
                </a:lnTo>
                <a:lnTo>
                  <a:pt x="1389" y="660"/>
                </a:lnTo>
                <a:lnTo>
                  <a:pt x="1393" y="662"/>
                </a:lnTo>
                <a:lnTo>
                  <a:pt x="1393" y="666"/>
                </a:lnTo>
                <a:lnTo>
                  <a:pt x="1393" y="672"/>
                </a:lnTo>
                <a:lnTo>
                  <a:pt x="1389" y="674"/>
                </a:lnTo>
                <a:lnTo>
                  <a:pt x="1387" y="676"/>
                </a:lnTo>
                <a:lnTo>
                  <a:pt x="1379" y="679"/>
                </a:lnTo>
                <a:lnTo>
                  <a:pt x="1371" y="681"/>
                </a:lnTo>
                <a:lnTo>
                  <a:pt x="1370" y="683"/>
                </a:lnTo>
                <a:lnTo>
                  <a:pt x="1368" y="685"/>
                </a:lnTo>
                <a:lnTo>
                  <a:pt x="1366" y="693"/>
                </a:lnTo>
                <a:lnTo>
                  <a:pt x="1362" y="701"/>
                </a:lnTo>
                <a:lnTo>
                  <a:pt x="1360" y="702"/>
                </a:lnTo>
                <a:lnTo>
                  <a:pt x="1358" y="706"/>
                </a:lnTo>
                <a:lnTo>
                  <a:pt x="1356" y="708"/>
                </a:lnTo>
                <a:lnTo>
                  <a:pt x="1352" y="710"/>
                </a:lnTo>
                <a:lnTo>
                  <a:pt x="1350" y="712"/>
                </a:lnTo>
                <a:lnTo>
                  <a:pt x="1348" y="716"/>
                </a:lnTo>
                <a:lnTo>
                  <a:pt x="1348" y="725"/>
                </a:lnTo>
                <a:lnTo>
                  <a:pt x="1348" y="735"/>
                </a:lnTo>
                <a:lnTo>
                  <a:pt x="1350" y="737"/>
                </a:lnTo>
                <a:lnTo>
                  <a:pt x="1352" y="739"/>
                </a:lnTo>
                <a:lnTo>
                  <a:pt x="1356" y="747"/>
                </a:lnTo>
                <a:lnTo>
                  <a:pt x="1358" y="754"/>
                </a:lnTo>
                <a:lnTo>
                  <a:pt x="1360" y="756"/>
                </a:lnTo>
                <a:lnTo>
                  <a:pt x="1362" y="758"/>
                </a:lnTo>
                <a:lnTo>
                  <a:pt x="1366" y="772"/>
                </a:lnTo>
                <a:lnTo>
                  <a:pt x="1368" y="783"/>
                </a:lnTo>
                <a:lnTo>
                  <a:pt x="1370" y="785"/>
                </a:lnTo>
                <a:lnTo>
                  <a:pt x="1371" y="789"/>
                </a:lnTo>
                <a:lnTo>
                  <a:pt x="1375" y="795"/>
                </a:lnTo>
                <a:lnTo>
                  <a:pt x="1377" y="802"/>
                </a:lnTo>
                <a:lnTo>
                  <a:pt x="1379" y="804"/>
                </a:lnTo>
                <a:lnTo>
                  <a:pt x="1381" y="808"/>
                </a:lnTo>
                <a:lnTo>
                  <a:pt x="1385" y="810"/>
                </a:lnTo>
                <a:lnTo>
                  <a:pt x="1387" y="812"/>
                </a:lnTo>
                <a:lnTo>
                  <a:pt x="1389" y="814"/>
                </a:lnTo>
                <a:lnTo>
                  <a:pt x="1393" y="818"/>
                </a:lnTo>
                <a:lnTo>
                  <a:pt x="1396" y="819"/>
                </a:lnTo>
                <a:lnTo>
                  <a:pt x="1402" y="821"/>
                </a:lnTo>
                <a:lnTo>
                  <a:pt x="1408" y="827"/>
                </a:lnTo>
                <a:lnTo>
                  <a:pt x="1410" y="831"/>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70" name="Freeform 163"/>
          <p:cNvSpPr>
            <a:spLocks/>
          </p:cNvSpPr>
          <p:nvPr/>
        </p:nvSpPr>
        <p:spPr bwMode="auto">
          <a:xfrm>
            <a:off x="7345363" y="1878013"/>
            <a:ext cx="623887" cy="733425"/>
          </a:xfrm>
          <a:custGeom>
            <a:avLst/>
            <a:gdLst>
              <a:gd name="T0" fmla="*/ 50586 w 518"/>
              <a:gd name="T1" fmla="*/ 593545 h 776"/>
              <a:gd name="T2" fmla="*/ 32519 w 518"/>
              <a:gd name="T3" fmla="*/ 575587 h 776"/>
              <a:gd name="T4" fmla="*/ 16862 w 518"/>
              <a:gd name="T5" fmla="*/ 538727 h 776"/>
              <a:gd name="T6" fmla="*/ 0 w 518"/>
              <a:gd name="T7" fmla="*/ 513209 h 776"/>
              <a:gd name="T8" fmla="*/ 16862 w 518"/>
              <a:gd name="T9" fmla="*/ 497141 h 776"/>
              <a:gd name="T10" fmla="*/ 39746 w 518"/>
              <a:gd name="T11" fmla="*/ 473513 h 776"/>
              <a:gd name="T12" fmla="*/ 55403 w 518"/>
              <a:gd name="T13" fmla="*/ 451775 h 776"/>
              <a:gd name="T14" fmla="*/ 39746 w 518"/>
              <a:gd name="T15" fmla="*/ 437598 h 776"/>
              <a:gd name="T16" fmla="*/ 44563 w 518"/>
              <a:gd name="T17" fmla="*/ 419640 h 776"/>
              <a:gd name="T18" fmla="*/ 62630 w 518"/>
              <a:gd name="T19" fmla="*/ 404518 h 776"/>
              <a:gd name="T20" fmla="*/ 79492 w 518"/>
              <a:gd name="T21" fmla="*/ 386560 h 776"/>
              <a:gd name="T22" fmla="*/ 115624 w 518"/>
              <a:gd name="T23" fmla="*/ 382780 h 776"/>
              <a:gd name="T24" fmla="*/ 132486 w 518"/>
              <a:gd name="T25" fmla="*/ 350645 h 776"/>
              <a:gd name="T26" fmla="*/ 145734 w 518"/>
              <a:gd name="T27" fmla="*/ 315675 h 776"/>
              <a:gd name="T28" fmla="*/ 132486 w 518"/>
              <a:gd name="T29" fmla="*/ 290157 h 776"/>
              <a:gd name="T30" fmla="*/ 115624 w 518"/>
              <a:gd name="T31" fmla="*/ 277870 h 776"/>
              <a:gd name="T32" fmla="*/ 97558 w 518"/>
              <a:gd name="T33" fmla="*/ 244790 h 776"/>
              <a:gd name="T34" fmla="*/ 79492 w 518"/>
              <a:gd name="T35" fmla="*/ 222107 h 776"/>
              <a:gd name="T36" fmla="*/ 85514 w 518"/>
              <a:gd name="T37" fmla="*/ 203204 h 776"/>
              <a:gd name="T38" fmla="*/ 69856 w 518"/>
              <a:gd name="T39" fmla="*/ 174850 h 776"/>
              <a:gd name="T40" fmla="*/ 97558 w 518"/>
              <a:gd name="T41" fmla="*/ 149331 h 776"/>
              <a:gd name="T42" fmla="*/ 120442 w 518"/>
              <a:gd name="T43" fmla="*/ 136099 h 776"/>
              <a:gd name="T44" fmla="*/ 143326 w 518"/>
              <a:gd name="T45" fmla="*/ 121922 h 776"/>
              <a:gd name="T46" fmla="*/ 162596 w 518"/>
              <a:gd name="T47" fmla="*/ 87898 h 776"/>
              <a:gd name="T48" fmla="*/ 155370 w 518"/>
              <a:gd name="T49" fmla="*/ 58598 h 776"/>
              <a:gd name="T50" fmla="*/ 178254 w 518"/>
              <a:gd name="T51" fmla="*/ 62379 h 776"/>
              <a:gd name="T52" fmla="*/ 224022 w 518"/>
              <a:gd name="T53" fmla="*/ 67105 h 776"/>
              <a:gd name="T54" fmla="*/ 270994 w 518"/>
              <a:gd name="T55" fmla="*/ 52928 h 776"/>
              <a:gd name="T56" fmla="*/ 319170 w 518"/>
              <a:gd name="T57" fmla="*/ 40641 h 776"/>
              <a:gd name="T58" fmla="*/ 369756 w 518"/>
              <a:gd name="T59" fmla="*/ 25519 h 776"/>
              <a:gd name="T60" fmla="*/ 397458 w 518"/>
              <a:gd name="T61" fmla="*/ 11342 h 776"/>
              <a:gd name="T62" fmla="*/ 422750 w 518"/>
              <a:gd name="T63" fmla="*/ 17012 h 776"/>
              <a:gd name="T64" fmla="*/ 442021 w 518"/>
              <a:gd name="T65" fmla="*/ 40641 h 776"/>
              <a:gd name="T66" fmla="*/ 476949 w 518"/>
              <a:gd name="T67" fmla="*/ 52928 h 776"/>
              <a:gd name="T68" fmla="*/ 499833 w 518"/>
              <a:gd name="T69" fmla="*/ 67105 h 776"/>
              <a:gd name="T70" fmla="*/ 515490 w 518"/>
              <a:gd name="T71" fmla="*/ 86007 h 776"/>
              <a:gd name="T72" fmla="*/ 568485 w 518"/>
              <a:gd name="T73" fmla="*/ 103965 h 776"/>
              <a:gd name="T74" fmla="*/ 587755 w 518"/>
              <a:gd name="T75" fmla="*/ 121922 h 776"/>
              <a:gd name="T76" fmla="*/ 603413 w 518"/>
              <a:gd name="T77" fmla="*/ 139880 h 776"/>
              <a:gd name="T78" fmla="*/ 619070 w 518"/>
              <a:gd name="T79" fmla="*/ 208875 h 776"/>
              <a:gd name="T80" fmla="*/ 561258 w 518"/>
              <a:gd name="T81" fmla="*/ 200369 h 776"/>
              <a:gd name="T82" fmla="*/ 482971 w 518"/>
              <a:gd name="T83" fmla="*/ 272199 h 776"/>
              <a:gd name="T84" fmla="*/ 520308 w 518"/>
              <a:gd name="T85" fmla="*/ 441378 h 776"/>
              <a:gd name="T86" fmla="*/ 578120 w 518"/>
              <a:gd name="T87" fmla="*/ 504702 h 776"/>
              <a:gd name="T88" fmla="*/ 566076 w 518"/>
              <a:gd name="T89" fmla="*/ 548179 h 776"/>
              <a:gd name="T90" fmla="*/ 482971 w 518"/>
              <a:gd name="T91" fmla="*/ 585984 h 776"/>
              <a:gd name="T92" fmla="*/ 397458 w 518"/>
              <a:gd name="T93" fmla="*/ 678607 h 776"/>
              <a:gd name="T94" fmla="*/ 311944 w 518"/>
              <a:gd name="T95" fmla="*/ 733425 h 776"/>
              <a:gd name="T96" fmla="*/ 236066 w 518"/>
              <a:gd name="T97" fmla="*/ 720193 h 776"/>
              <a:gd name="T98" fmla="*/ 240883 w 518"/>
              <a:gd name="T99" fmla="*/ 690894 h 776"/>
              <a:gd name="T100" fmla="*/ 224022 w 518"/>
              <a:gd name="T101" fmla="*/ 656869 h 776"/>
              <a:gd name="T102" fmla="*/ 208364 w 518"/>
              <a:gd name="T103" fmla="*/ 642692 h 776"/>
              <a:gd name="T104" fmla="*/ 155370 w 518"/>
              <a:gd name="T105" fmla="*/ 629460 h 776"/>
              <a:gd name="T106" fmla="*/ 132486 w 518"/>
              <a:gd name="T107" fmla="*/ 633241 h 776"/>
              <a:gd name="T108" fmla="*/ 115624 w 518"/>
              <a:gd name="T109" fmla="*/ 647418 h 776"/>
              <a:gd name="T110" fmla="*/ 90331 w 518"/>
              <a:gd name="T111" fmla="*/ 638911 h 7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18"/>
              <a:gd name="T169" fmla="*/ 0 h 776"/>
              <a:gd name="T170" fmla="*/ 518 w 518"/>
              <a:gd name="T171" fmla="*/ 776 h 77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18" h="776">
                <a:moveTo>
                  <a:pt x="64" y="641"/>
                </a:moveTo>
                <a:lnTo>
                  <a:pt x="60" y="637"/>
                </a:lnTo>
                <a:lnTo>
                  <a:pt x="56" y="636"/>
                </a:lnTo>
                <a:lnTo>
                  <a:pt x="52" y="634"/>
                </a:lnTo>
                <a:lnTo>
                  <a:pt x="44" y="630"/>
                </a:lnTo>
                <a:lnTo>
                  <a:pt x="42" y="628"/>
                </a:lnTo>
                <a:lnTo>
                  <a:pt x="41" y="626"/>
                </a:lnTo>
                <a:lnTo>
                  <a:pt x="37" y="622"/>
                </a:lnTo>
                <a:lnTo>
                  <a:pt x="35" y="620"/>
                </a:lnTo>
                <a:lnTo>
                  <a:pt x="33" y="618"/>
                </a:lnTo>
                <a:lnTo>
                  <a:pt x="29" y="614"/>
                </a:lnTo>
                <a:lnTo>
                  <a:pt x="27" y="609"/>
                </a:lnTo>
                <a:lnTo>
                  <a:pt x="25" y="601"/>
                </a:lnTo>
                <a:lnTo>
                  <a:pt x="23" y="599"/>
                </a:lnTo>
                <a:lnTo>
                  <a:pt x="19" y="597"/>
                </a:lnTo>
                <a:lnTo>
                  <a:pt x="18" y="584"/>
                </a:lnTo>
                <a:lnTo>
                  <a:pt x="16" y="572"/>
                </a:lnTo>
                <a:lnTo>
                  <a:pt x="14" y="570"/>
                </a:lnTo>
                <a:lnTo>
                  <a:pt x="10" y="566"/>
                </a:lnTo>
                <a:lnTo>
                  <a:pt x="8" y="559"/>
                </a:lnTo>
                <a:lnTo>
                  <a:pt x="6" y="553"/>
                </a:lnTo>
                <a:lnTo>
                  <a:pt x="4" y="549"/>
                </a:lnTo>
                <a:lnTo>
                  <a:pt x="0" y="547"/>
                </a:lnTo>
                <a:lnTo>
                  <a:pt x="0" y="543"/>
                </a:lnTo>
                <a:lnTo>
                  <a:pt x="0" y="538"/>
                </a:lnTo>
                <a:lnTo>
                  <a:pt x="4" y="536"/>
                </a:lnTo>
                <a:lnTo>
                  <a:pt x="6" y="534"/>
                </a:lnTo>
                <a:lnTo>
                  <a:pt x="8" y="530"/>
                </a:lnTo>
                <a:lnTo>
                  <a:pt x="10" y="528"/>
                </a:lnTo>
                <a:lnTo>
                  <a:pt x="14" y="526"/>
                </a:lnTo>
                <a:lnTo>
                  <a:pt x="16" y="524"/>
                </a:lnTo>
                <a:lnTo>
                  <a:pt x="18" y="517"/>
                </a:lnTo>
                <a:lnTo>
                  <a:pt x="19" y="509"/>
                </a:lnTo>
                <a:lnTo>
                  <a:pt x="23" y="507"/>
                </a:lnTo>
                <a:lnTo>
                  <a:pt x="25" y="503"/>
                </a:lnTo>
                <a:lnTo>
                  <a:pt x="33" y="501"/>
                </a:lnTo>
                <a:lnTo>
                  <a:pt x="41" y="499"/>
                </a:lnTo>
                <a:lnTo>
                  <a:pt x="42" y="497"/>
                </a:lnTo>
                <a:lnTo>
                  <a:pt x="44" y="494"/>
                </a:lnTo>
                <a:lnTo>
                  <a:pt x="46" y="492"/>
                </a:lnTo>
                <a:lnTo>
                  <a:pt x="48" y="484"/>
                </a:lnTo>
                <a:lnTo>
                  <a:pt x="46" y="478"/>
                </a:lnTo>
                <a:lnTo>
                  <a:pt x="44" y="474"/>
                </a:lnTo>
                <a:lnTo>
                  <a:pt x="42" y="472"/>
                </a:lnTo>
                <a:lnTo>
                  <a:pt x="41" y="471"/>
                </a:lnTo>
                <a:lnTo>
                  <a:pt x="37" y="467"/>
                </a:lnTo>
                <a:lnTo>
                  <a:pt x="35" y="465"/>
                </a:lnTo>
                <a:lnTo>
                  <a:pt x="33" y="463"/>
                </a:lnTo>
                <a:lnTo>
                  <a:pt x="29" y="461"/>
                </a:lnTo>
                <a:lnTo>
                  <a:pt x="29" y="455"/>
                </a:lnTo>
                <a:lnTo>
                  <a:pt x="29" y="451"/>
                </a:lnTo>
                <a:lnTo>
                  <a:pt x="33" y="449"/>
                </a:lnTo>
                <a:lnTo>
                  <a:pt x="35" y="446"/>
                </a:lnTo>
                <a:lnTo>
                  <a:pt x="37" y="444"/>
                </a:lnTo>
                <a:lnTo>
                  <a:pt x="41" y="442"/>
                </a:lnTo>
                <a:lnTo>
                  <a:pt x="42" y="438"/>
                </a:lnTo>
                <a:lnTo>
                  <a:pt x="44" y="436"/>
                </a:lnTo>
                <a:lnTo>
                  <a:pt x="46" y="434"/>
                </a:lnTo>
                <a:lnTo>
                  <a:pt x="50" y="432"/>
                </a:lnTo>
                <a:lnTo>
                  <a:pt x="52" y="428"/>
                </a:lnTo>
                <a:lnTo>
                  <a:pt x="54" y="426"/>
                </a:lnTo>
                <a:lnTo>
                  <a:pt x="56" y="419"/>
                </a:lnTo>
                <a:lnTo>
                  <a:pt x="58" y="413"/>
                </a:lnTo>
                <a:lnTo>
                  <a:pt x="62" y="409"/>
                </a:lnTo>
                <a:lnTo>
                  <a:pt x="64" y="407"/>
                </a:lnTo>
                <a:lnTo>
                  <a:pt x="66" y="409"/>
                </a:lnTo>
                <a:lnTo>
                  <a:pt x="69" y="413"/>
                </a:lnTo>
                <a:lnTo>
                  <a:pt x="79" y="413"/>
                </a:lnTo>
                <a:lnTo>
                  <a:pt x="89" y="413"/>
                </a:lnTo>
                <a:lnTo>
                  <a:pt x="90" y="409"/>
                </a:lnTo>
                <a:lnTo>
                  <a:pt x="92" y="407"/>
                </a:lnTo>
                <a:lnTo>
                  <a:pt x="96" y="405"/>
                </a:lnTo>
                <a:lnTo>
                  <a:pt x="98" y="403"/>
                </a:lnTo>
                <a:lnTo>
                  <a:pt x="100" y="400"/>
                </a:lnTo>
                <a:lnTo>
                  <a:pt x="102" y="398"/>
                </a:lnTo>
                <a:lnTo>
                  <a:pt x="104" y="386"/>
                </a:lnTo>
                <a:lnTo>
                  <a:pt x="108" y="375"/>
                </a:lnTo>
                <a:lnTo>
                  <a:pt x="110" y="371"/>
                </a:lnTo>
                <a:lnTo>
                  <a:pt x="112" y="369"/>
                </a:lnTo>
                <a:lnTo>
                  <a:pt x="113" y="361"/>
                </a:lnTo>
                <a:lnTo>
                  <a:pt x="117" y="354"/>
                </a:lnTo>
                <a:lnTo>
                  <a:pt x="119" y="352"/>
                </a:lnTo>
                <a:lnTo>
                  <a:pt x="121" y="350"/>
                </a:lnTo>
                <a:lnTo>
                  <a:pt x="121" y="334"/>
                </a:lnTo>
                <a:lnTo>
                  <a:pt x="121" y="321"/>
                </a:lnTo>
                <a:lnTo>
                  <a:pt x="119" y="317"/>
                </a:lnTo>
                <a:lnTo>
                  <a:pt x="117" y="315"/>
                </a:lnTo>
                <a:lnTo>
                  <a:pt x="113" y="313"/>
                </a:lnTo>
                <a:lnTo>
                  <a:pt x="112" y="311"/>
                </a:lnTo>
                <a:lnTo>
                  <a:pt x="110" y="307"/>
                </a:lnTo>
                <a:lnTo>
                  <a:pt x="108" y="306"/>
                </a:lnTo>
                <a:lnTo>
                  <a:pt x="104" y="304"/>
                </a:lnTo>
                <a:lnTo>
                  <a:pt x="102" y="302"/>
                </a:lnTo>
                <a:lnTo>
                  <a:pt x="100" y="298"/>
                </a:lnTo>
                <a:lnTo>
                  <a:pt x="98" y="296"/>
                </a:lnTo>
                <a:lnTo>
                  <a:pt x="96" y="294"/>
                </a:lnTo>
                <a:lnTo>
                  <a:pt x="92" y="292"/>
                </a:lnTo>
                <a:lnTo>
                  <a:pt x="90" y="288"/>
                </a:lnTo>
                <a:lnTo>
                  <a:pt x="89" y="286"/>
                </a:lnTo>
                <a:lnTo>
                  <a:pt x="85" y="275"/>
                </a:lnTo>
                <a:lnTo>
                  <a:pt x="83" y="261"/>
                </a:lnTo>
                <a:lnTo>
                  <a:pt x="81" y="259"/>
                </a:lnTo>
                <a:lnTo>
                  <a:pt x="79" y="258"/>
                </a:lnTo>
                <a:lnTo>
                  <a:pt x="75" y="250"/>
                </a:lnTo>
                <a:lnTo>
                  <a:pt x="73" y="242"/>
                </a:lnTo>
                <a:lnTo>
                  <a:pt x="71" y="240"/>
                </a:lnTo>
                <a:lnTo>
                  <a:pt x="69" y="238"/>
                </a:lnTo>
                <a:lnTo>
                  <a:pt x="66" y="235"/>
                </a:lnTo>
                <a:lnTo>
                  <a:pt x="64" y="233"/>
                </a:lnTo>
                <a:lnTo>
                  <a:pt x="62" y="231"/>
                </a:lnTo>
                <a:lnTo>
                  <a:pt x="58" y="229"/>
                </a:lnTo>
                <a:lnTo>
                  <a:pt x="62" y="227"/>
                </a:lnTo>
                <a:lnTo>
                  <a:pt x="64" y="223"/>
                </a:lnTo>
                <a:lnTo>
                  <a:pt x="71" y="215"/>
                </a:lnTo>
                <a:lnTo>
                  <a:pt x="79" y="210"/>
                </a:lnTo>
                <a:lnTo>
                  <a:pt x="71" y="206"/>
                </a:lnTo>
                <a:lnTo>
                  <a:pt x="64" y="204"/>
                </a:lnTo>
                <a:lnTo>
                  <a:pt x="62" y="202"/>
                </a:lnTo>
                <a:lnTo>
                  <a:pt x="58" y="200"/>
                </a:lnTo>
                <a:lnTo>
                  <a:pt x="58" y="185"/>
                </a:lnTo>
                <a:lnTo>
                  <a:pt x="58" y="171"/>
                </a:lnTo>
                <a:lnTo>
                  <a:pt x="62" y="167"/>
                </a:lnTo>
                <a:lnTo>
                  <a:pt x="64" y="165"/>
                </a:lnTo>
                <a:lnTo>
                  <a:pt x="71" y="164"/>
                </a:lnTo>
                <a:lnTo>
                  <a:pt x="79" y="162"/>
                </a:lnTo>
                <a:lnTo>
                  <a:pt x="81" y="158"/>
                </a:lnTo>
                <a:lnTo>
                  <a:pt x="83" y="156"/>
                </a:lnTo>
                <a:lnTo>
                  <a:pt x="85" y="154"/>
                </a:lnTo>
                <a:lnTo>
                  <a:pt x="89" y="150"/>
                </a:lnTo>
                <a:lnTo>
                  <a:pt x="90" y="148"/>
                </a:lnTo>
                <a:lnTo>
                  <a:pt x="92" y="146"/>
                </a:lnTo>
                <a:lnTo>
                  <a:pt x="100" y="144"/>
                </a:lnTo>
                <a:lnTo>
                  <a:pt x="108" y="142"/>
                </a:lnTo>
                <a:lnTo>
                  <a:pt x="110" y="139"/>
                </a:lnTo>
                <a:lnTo>
                  <a:pt x="112" y="137"/>
                </a:lnTo>
                <a:lnTo>
                  <a:pt x="113" y="135"/>
                </a:lnTo>
                <a:lnTo>
                  <a:pt x="117" y="133"/>
                </a:lnTo>
                <a:lnTo>
                  <a:pt x="119" y="129"/>
                </a:lnTo>
                <a:lnTo>
                  <a:pt x="121" y="127"/>
                </a:lnTo>
                <a:lnTo>
                  <a:pt x="125" y="116"/>
                </a:lnTo>
                <a:lnTo>
                  <a:pt x="127" y="102"/>
                </a:lnTo>
                <a:lnTo>
                  <a:pt x="129" y="100"/>
                </a:lnTo>
                <a:lnTo>
                  <a:pt x="131" y="98"/>
                </a:lnTo>
                <a:lnTo>
                  <a:pt x="135" y="93"/>
                </a:lnTo>
                <a:lnTo>
                  <a:pt x="135" y="83"/>
                </a:lnTo>
                <a:lnTo>
                  <a:pt x="135" y="73"/>
                </a:lnTo>
                <a:lnTo>
                  <a:pt x="131" y="70"/>
                </a:lnTo>
                <a:lnTo>
                  <a:pt x="129" y="66"/>
                </a:lnTo>
                <a:lnTo>
                  <a:pt x="127" y="64"/>
                </a:lnTo>
                <a:lnTo>
                  <a:pt x="129" y="62"/>
                </a:lnTo>
                <a:lnTo>
                  <a:pt x="131" y="60"/>
                </a:lnTo>
                <a:lnTo>
                  <a:pt x="136" y="60"/>
                </a:lnTo>
                <a:lnTo>
                  <a:pt x="140" y="60"/>
                </a:lnTo>
                <a:lnTo>
                  <a:pt x="142" y="62"/>
                </a:lnTo>
                <a:lnTo>
                  <a:pt x="146" y="64"/>
                </a:lnTo>
                <a:lnTo>
                  <a:pt x="148" y="66"/>
                </a:lnTo>
                <a:lnTo>
                  <a:pt x="150" y="70"/>
                </a:lnTo>
                <a:lnTo>
                  <a:pt x="154" y="71"/>
                </a:lnTo>
                <a:lnTo>
                  <a:pt x="156" y="73"/>
                </a:lnTo>
                <a:lnTo>
                  <a:pt x="171" y="73"/>
                </a:lnTo>
                <a:lnTo>
                  <a:pt x="184" y="73"/>
                </a:lnTo>
                <a:lnTo>
                  <a:pt x="186" y="71"/>
                </a:lnTo>
                <a:lnTo>
                  <a:pt x="190" y="70"/>
                </a:lnTo>
                <a:lnTo>
                  <a:pt x="196" y="66"/>
                </a:lnTo>
                <a:lnTo>
                  <a:pt x="204" y="64"/>
                </a:lnTo>
                <a:lnTo>
                  <a:pt x="206" y="62"/>
                </a:lnTo>
                <a:lnTo>
                  <a:pt x="209" y="60"/>
                </a:lnTo>
                <a:lnTo>
                  <a:pt x="225" y="56"/>
                </a:lnTo>
                <a:lnTo>
                  <a:pt x="242" y="54"/>
                </a:lnTo>
                <a:lnTo>
                  <a:pt x="246" y="52"/>
                </a:lnTo>
                <a:lnTo>
                  <a:pt x="248" y="50"/>
                </a:lnTo>
                <a:lnTo>
                  <a:pt x="255" y="47"/>
                </a:lnTo>
                <a:lnTo>
                  <a:pt x="261" y="45"/>
                </a:lnTo>
                <a:lnTo>
                  <a:pt x="265" y="43"/>
                </a:lnTo>
                <a:lnTo>
                  <a:pt x="267" y="41"/>
                </a:lnTo>
                <a:lnTo>
                  <a:pt x="278" y="37"/>
                </a:lnTo>
                <a:lnTo>
                  <a:pt x="290" y="35"/>
                </a:lnTo>
                <a:lnTo>
                  <a:pt x="294" y="33"/>
                </a:lnTo>
                <a:lnTo>
                  <a:pt x="296" y="29"/>
                </a:lnTo>
                <a:lnTo>
                  <a:pt x="307" y="27"/>
                </a:lnTo>
                <a:lnTo>
                  <a:pt x="321" y="25"/>
                </a:lnTo>
                <a:lnTo>
                  <a:pt x="323" y="23"/>
                </a:lnTo>
                <a:lnTo>
                  <a:pt x="325" y="22"/>
                </a:lnTo>
                <a:lnTo>
                  <a:pt x="328" y="20"/>
                </a:lnTo>
                <a:lnTo>
                  <a:pt x="330" y="18"/>
                </a:lnTo>
                <a:lnTo>
                  <a:pt x="330" y="12"/>
                </a:lnTo>
                <a:lnTo>
                  <a:pt x="330" y="0"/>
                </a:lnTo>
                <a:lnTo>
                  <a:pt x="336" y="0"/>
                </a:lnTo>
                <a:lnTo>
                  <a:pt x="344" y="0"/>
                </a:lnTo>
                <a:lnTo>
                  <a:pt x="346" y="4"/>
                </a:lnTo>
                <a:lnTo>
                  <a:pt x="349" y="6"/>
                </a:lnTo>
                <a:lnTo>
                  <a:pt x="351" y="18"/>
                </a:lnTo>
                <a:lnTo>
                  <a:pt x="353" y="29"/>
                </a:lnTo>
                <a:lnTo>
                  <a:pt x="357" y="33"/>
                </a:lnTo>
                <a:lnTo>
                  <a:pt x="359" y="35"/>
                </a:lnTo>
                <a:lnTo>
                  <a:pt x="361" y="37"/>
                </a:lnTo>
                <a:lnTo>
                  <a:pt x="363" y="41"/>
                </a:lnTo>
                <a:lnTo>
                  <a:pt x="367" y="43"/>
                </a:lnTo>
                <a:lnTo>
                  <a:pt x="369" y="45"/>
                </a:lnTo>
                <a:lnTo>
                  <a:pt x="376" y="47"/>
                </a:lnTo>
                <a:lnTo>
                  <a:pt x="382" y="50"/>
                </a:lnTo>
                <a:lnTo>
                  <a:pt x="386" y="52"/>
                </a:lnTo>
                <a:lnTo>
                  <a:pt x="388" y="54"/>
                </a:lnTo>
                <a:lnTo>
                  <a:pt x="396" y="56"/>
                </a:lnTo>
                <a:lnTo>
                  <a:pt x="401" y="60"/>
                </a:lnTo>
                <a:lnTo>
                  <a:pt x="405" y="62"/>
                </a:lnTo>
                <a:lnTo>
                  <a:pt x="407" y="64"/>
                </a:lnTo>
                <a:lnTo>
                  <a:pt x="409" y="66"/>
                </a:lnTo>
                <a:lnTo>
                  <a:pt x="411" y="70"/>
                </a:lnTo>
                <a:lnTo>
                  <a:pt x="415" y="71"/>
                </a:lnTo>
                <a:lnTo>
                  <a:pt x="417" y="73"/>
                </a:lnTo>
                <a:lnTo>
                  <a:pt x="419" y="75"/>
                </a:lnTo>
                <a:lnTo>
                  <a:pt x="422" y="79"/>
                </a:lnTo>
                <a:lnTo>
                  <a:pt x="424" y="81"/>
                </a:lnTo>
                <a:lnTo>
                  <a:pt x="426" y="83"/>
                </a:lnTo>
                <a:lnTo>
                  <a:pt x="428" y="91"/>
                </a:lnTo>
                <a:lnTo>
                  <a:pt x="432" y="98"/>
                </a:lnTo>
                <a:lnTo>
                  <a:pt x="434" y="100"/>
                </a:lnTo>
                <a:lnTo>
                  <a:pt x="436" y="102"/>
                </a:lnTo>
                <a:lnTo>
                  <a:pt x="453" y="106"/>
                </a:lnTo>
                <a:lnTo>
                  <a:pt x="470" y="108"/>
                </a:lnTo>
                <a:lnTo>
                  <a:pt x="472" y="110"/>
                </a:lnTo>
                <a:lnTo>
                  <a:pt x="474" y="112"/>
                </a:lnTo>
                <a:lnTo>
                  <a:pt x="478" y="116"/>
                </a:lnTo>
                <a:lnTo>
                  <a:pt x="480" y="117"/>
                </a:lnTo>
                <a:lnTo>
                  <a:pt x="482" y="119"/>
                </a:lnTo>
                <a:lnTo>
                  <a:pt x="484" y="121"/>
                </a:lnTo>
                <a:lnTo>
                  <a:pt x="488" y="129"/>
                </a:lnTo>
                <a:lnTo>
                  <a:pt x="490" y="137"/>
                </a:lnTo>
                <a:lnTo>
                  <a:pt x="491" y="139"/>
                </a:lnTo>
                <a:lnTo>
                  <a:pt x="493" y="142"/>
                </a:lnTo>
                <a:lnTo>
                  <a:pt x="497" y="144"/>
                </a:lnTo>
                <a:lnTo>
                  <a:pt x="499" y="146"/>
                </a:lnTo>
                <a:lnTo>
                  <a:pt x="501" y="148"/>
                </a:lnTo>
                <a:lnTo>
                  <a:pt x="505" y="150"/>
                </a:lnTo>
                <a:lnTo>
                  <a:pt x="505" y="154"/>
                </a:lnTo>
                <a:lnTo>
                  <a:pt x="505" y="156"/>
                </a:lnTo>
                <a:lnTo>
                  <a:pt x="507" y="177"/>
                </a:lnTo>
                <a:lnTo>
                  <a:pt x="511" y="200"/>
                </a:lnTo>
                <a:lnTo>
                  <a:pt x="514" y="221"/>
                </a:lnTo>
                <a:lnTo>
                  <a:pt x="518" y="242"/>
                </a:lnTo>
                <a:lnTo>
                  <a:pt x="507" y="227"/>
                </a:lnTo>
                <a:lnTo>
                  <a:pt x="497" y="212"/>
                </a:lnTo>
                <a:lnTo>
                  <a:pt x="478" y="210"/>
                </a:lnTo>
                <a:lnTo>
                  <a:pt x="468" y="210"/>
                </a:lnTo>
                <a:lnTo>
                  <a:pt x="466" y="212"/>
                </a:lnTo>
                <a:lnTo>
                  <a:pt x="465" y="213"/>
                </a:lnTo>
                <a:lnTo>
                  <a:pt x="445" y="227"/>
                </a:lnTo>
                <a:lnTo>
                  <a:pt x="428" y="238"/>
                </a:lnTo>
                <a:lnTo>
                  <a:pt x="417" y="254"/>
                </a:lnTo>
                <a:lnTo>
                  <a:pt x="407" y="271"/>
                </a:lnTo>
                <a:lnTo>
                  <a:pt x="401" y="288"/>
                </a:lnTo>
                <a:lnTo>
                  <a:pt x="397" y="306"/>
                </a:lnTo>
                <a:lnTo>
                  <a:pt x="397" y="325"/>
                </a:lnTo>
                <a:lnTo>
                  <a:pt x="399" y="344"/>
                </a:lnTo>
                <a:lnTo>
                  <a:pt x="407" y="384"/>
                </a:lnTo>
                <a:lnTo>
                  <a:pt x="419" y="426"/>
                </a:lnTo>
                <a:lnTo>
                  <a:pt x="432" y="467"/>
                </a:lnTo>
                <a:lnTo>
                  <a:pt x="443" y="507"/>
                </a:lnTo>
                <a:lnTo>
                  <a:pt x="455" y="511"/>
                </a:lnTo>
                <a:lnTo>
                  <a:pt x="465" y="515"/>
                </a:lnTo>
                <a:lnTo>
                  <a:pt x="470" y="519"/>
                </a:lnTo>
                <a:lnTo>
                  <a:pt x="474" y="524"/>
                </a:lnTo>
                <a:lnTo>
                  <a:pt x="480" y="534"/>
                </a:lnTo>
                <a:lnTo>
                  <a:pt x="484" y="543"/>
                </a:lnTo>
                <a:lnTo>
                  <a:pt x="484" y="547"/>
                </a:lnTo>
                <a:lnTo>
                  <a:pt x="484" y="553"/>
                </a:lnTo>
                <a:lnTo>
                  <a:pt x="484" y="557"/>
                </a:lnTo>
                <a:lnTo>
                  <a:pt x="484" y="563"/>
                </a:lnTo>
                <a:lnTo>
                  <a:pt x="470" y="580"/>
                </a:lnTo>
                <a:lnTo>
                  <a:pt x="463" y="590"/>
                </a:lnTo>
                <a:lnTo>
                  <a:pt x="459" y="599"/>
                </a:lnTo>
                <a:lnTo>
                  <a:pt x="455" y="611"/>
                </a:lnTo>
                <a:lnTo>
                  <a:pt x="434" y="613"/>
                </a:lnTo>
                <a:lnTo>
                  <a:pt x="417" y="616"/>
                </a:lnTo>
                <a:lnTo>
                  <a:pt x="401" y="620"/>
                </a:lnTo>
                <a:lnTo>
                  <a:pt x="388" y="626"/>
                </a:lnTo>
                <a:lnTo>
                  <a:pt x="359" y="643"/>
                </a:lnTo>
                <a:lnTo>
                  <a:pt x="326" y="666"/>
                </a:lnTo>
                <a:lnTo>
                  <a:pt x="325" y="691"/>
                </a:lnTo>
                <a:lnTo>
                  <a:pt x="321" y="718"/>
                </a:lnTo>
                <a:lnTo>
                  <a:pt x="330" y="718"/>
                </a:lnTo>
                <a:lnTo>
                  <a:pt x="340" y="718"/>
                </a:lnTo>
                <a:lnTo>
                  <a:pt x="323" y="731"/>
                </a:lnTo>
                <a:lnTo>
                  <a:pt x="305" y="745"/>
                </a:lnTo>
                <a:lnTo>
                  <a:pt x="288" y="760"/>
                </a:lnTo>
                <a:lnTo>
                  <a:pt x="273" y="776"/>
                </a:lnTo>
                <a:lnTo>
                  <a:pt x="259" y="776"/>
                </a:lnTo>
                <a:lnTo>
                  <a:pt x="248" y="776"/>
                </a:lnTo>
                <a:lnTo>
                  <a:pt x="246" y="772"/>
                </a:lnTo>
                <a:lnTo>
                  <a:pt x="242" y="770"/>
                </a:lnTo>
                <a:lnTo>
                  <a:pt x="221" y="768"/>
                </a:lnTo>
                <a:lnTo>
                  <a:pt x="200" y="766"/>
                </a:lnTo>
                <a:lnTo>
                  <a:pt x="196" y="762"/>
                </a:lnTo>
                <a:lnTo>
                  <a:pt x="194" y="760"/>
                </a:lnTo>
                <a:lnTo>
                  <a:pt x="194" y="755"/>
                </a:lnTo>
                <a:lnTo>
                  <a:pt x="194" y="751"/>
                </a:lnTo>
                <a:lnTo>
                  <a:pt x="196" y="749"/>
                </a:lnTo>
                <a:lnTo>
                  <a:pt x="200" y="747"/>
                </a:lnTo>
                <a:lnTo>
                  <a:pt x="200" y="731"/>
                </a:lnTo>
                <a:lnTo>
                  <a:pt x="200" y="718"/>
                </a:lnTo>
                <a:lnTo>
                  <a:pt x="196" y="714"/>
                </a:lnTo>
                <a:lnTo>
                  <a:pt x="194" y="712"/>
                </a:lnTo>
                <a:lnTo>
                  <a:pt x="192" y="705"/>
                </a:lnTo>
                <a:lnTo>
                  <a:pt x="190" y="697"/>
                </a:lnTo>
                <a:lnTo>
                  <a:pt x="186" y="695"/>
                </a:lnTo>
                <a:lnTo>
                  <a:pt x="184" y="693"/>
                </a:lnTo>
                <a:lnTo>
                  <a:pt x="183" y="691"/>
                </a:lnTo>
                <a:lnTo>
                  <a:pt x="181" y="687"/>
                </a:lnTo>
                <a:lnTo>
                  <a:pt x="177" y="685"/>
                </a:lnTo>
                <a:lnTo>
                  <a:pt x="175" y="684"/>
                </a:lnTo>
                <a:lnTo>
                  <a:pt x="173" y="680"/>
                </a:lnTo>
                <a:lnTo>
                  <a:pt x="169" y="678"/>
                </a:lnTo>
                <a:lnTo>
                  <a:pt x="167" y="676"/>
                </a:lnTo>
                <a:lnTo>
                  <a:pt x="165" y="674"/>
                </a:lnTo>
                <a:lnTo>
                  <a:pt x="148" y="670"/>
                </a:lnTo>
                <a:lnTo>
                  <a:pt x="131" y="668"/>
                </a:lnTo>
                <a:lnTo>
                  <a:pt x="129" y="666"/>
                </a:lnTo>
                <a:lnTo>
                  <a:pt x="127" y="664"/>
                </a:lnTo>
                <a:lnTo>
                  <a:pt x="121" y="664"/>
                </a:lnTo>
                <a:lnTo>
                  <a:pt x="117" y="664"/>
                </a:lnTo>
                <a:lnTo>
                  <a:pt x="113" y="666"/>
                </a:lnTo>
                <a:lnTo>
                  <a:pt x="112" y="668"/>
                </a:lnTo>
                <a:lnTo>
                  <a:pt x="110" y="670"/>
                </a:lnTo>
                <a:lnTo>
                  <a:pt x="108" y="674"/>
                </a:lnTo>
                <a:lnTo>
                  <a:pt x="104" y="676"/>
                </a:lnTo>
                <a:lnTo>
                  <a:pt x="102" y="678"/>
                </a:lnTo>
                <a:lnTo>
                  <a:pt x="100" y="680"/>
                </a:lnTo>
                <a:lnTo>
                  <a:pt x="98" y="684"/>
                </a:lnTo>
                <a:lnTo>
                  <a:pt x="96" y="685"/>
                </a:lnTo>
                <a:lnTo>
                  <a:pt x="92" y="687"/>
                </a:lnTo>
                <a:lnTo>
                  <a:pt x="89" y="687"/>
                </a:lnTo>
                <a:lnTo>
                  <a:pt x="83" y="687"/>
                </a:lnTo>
                <a:lnTo>
                  <a:pt x="81" y="685"/>
                </a:lnTo>
                <a:lnTo>
                  <a:pt x="79" y="684"/>
                </a:lnTo>
                <a:lnTo>
                  <a:pt x="75" y="676"/>
                </a:lnTo>
                <a:lnTo>
                  <a:pt x="73" y="668"/>
                </a:lnTo>
                <a:lnTo>
                  <a:pt x="71" y="666"/>
                </a:lnTo>
                <a:lnTo>
                  <a:pt x="69" y="664"/>
                </a:lnTo>
                <a:lnTo>
                  <a:pt x="67" y="651"/>
                </a:lnTo>
                <a:lnTo>
                  <a:pt x="64" y="641"/>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71" name="Freeform 164"/>
          <p:cNvSpPr>
            <a:spLocks/>
          </p:cNvSpPr>
          <p:nvPr/>
        </p:nvSpPr>
        <p:spPr bwMode="auto">
          <a:xfrm>
            <a:off x="6704013" y="3279775"/>
            <a:ext cx="954087" cy="482600"/>
          </a:xfrm>
          <a:custGeom>
            <a:avLst/>
            <a:gdLst>
              <a:gd name="T0" fmla="*/ 277071 w 792"/>
              <a:gd name="T1" fmla="*/ 330250 h 510"/>
              <a:gd name="T2" fmla="*/ 224066 w 792"/>
              <a:gd name="T3" fmla="*/ 353907 h 510"/>
              <a:gd name="T4" fmla="*/ 205996 w 792"/>
              <a:gd name="T5" fmla="*/ 339713 h 510"/>
              <a:gd name="T6" fmla="*/ 201178 w 792"/>
              <a:gd name="T7" fmla="*/ 320787 h 510"/>
              <a:gd name="T8" fmla="*/ 189131 w 792"/>
              <a:gd name="T9" fmla="*/ 299023 h 510"/>
              <a:gd name="T10" fmla="*/ 171061 w 792"/>
              <a:gd name="T11" fmla="*/ 251709 h 510"/>
              <a:gd name="T12" fmla="*/ 120466 w 792"/>
              <a:gd name="T13" fmla="*/ 233730 h 510"/>
              <a:gd name="T14" fmla="*/ 101191 w 792"/>
              <a:gd name="T15" fmla="*/ 221428 h 510"/>
              <a:gd name="T16" fmla="*/ 71075 w 792"/>
              <a:gd name="T17" fmla="*/ 229945 h 510"/>
              <a:gd name="T18" fmla="*/ 50596 w 792"/>
              <a:gd name="T19" fmla="*/ 233730 h 510"/>
              <a:gd name="T20" fmla="*/ 37344 w 792"/>
              <a:gd name="T21" fmla="*/ 206288 h 510"/>
              <a:gd name="T22" fmla="*/ 8433 w 792"/>
              <a:gd name="T23" fmla="*/ 188309 h 510"/>
              <a:gd name="T24" fmla="*/ 13251 w 792"/>
              <a:gd name="T25" fmla="*/ 166544 h 510"/>
              <a:gd name="T26" fmla="*/ 37344 w 792"/>
              <a:gd name="T27" fmla="*/ 152350 h 510"/>
              <a:gd name="T28" fmla="*/ 66256 w 792"/>
              <a:gd name="T29" fmla="*/ 146673 h 510"/>
              <a:gd name="T30" fmla="*/ 120466 w 792"/>
              <a:gd name="T31" fmla="*/ 146673 h 510"/>
              <a:gd name="T32" fmla="*/ 201178 w 792"/>
              <a:gd name="T33" fmla="*/ 138156 h 510"/>
              <a:gd name="T34" fmla="*/ 231294 w 792"/>
              <a:gd name="T35" fmla="*/ 146673 h 510"/>
              <a:gd name="T36" fmla="*/ 274662 w 792"/>
              <a:gd name="T37" fmla="*/ 159920 h 510"/>
              <a:gd name="T38" fmla="*/ 339713 w 792"/>
              <a:gd name="T39" fmla="*/ 146673 h 510"/>
              <a:gd name="T40" fmla="*/ 387899 w 792"/>
              <a:gd name="T41" fmla="*/ 134371 h 510"/>
              <a:gd name="T42" fmla="*/ 410788 w 792"/>
              <a:gd name="T43" fmla="*/ 119231 h 510"/>
              <a:gd name="T44" fmla="*/ 434881 w 792"/>
              <a:gd name="T45" fmla="*/ 106929 h 510"/>
              <a:gd name="T46" fmla="*/ 480658 w 792"/>
              <a:gd name="T47" fmla="*/ 92735 h 510"/>
              <a:gd name="T48" fmla="*/ 496318 w 792"/>
              <a:gd name="T49" fmla="*/ 79487 h 510"/>
              <a:gd name="T50" fmla="*/ 515593 w 792"/>
              <a:gd name="T51" fmla="*/ 65293 h 510"/>
              <a:gd name="T52" fmla="*/ 533663 w 792"/>
              <a:gd name="T53" fmla="*/ 52045 h 510"/>
              <a:gd name="T54" fmla="*/ 573416 w 792"/>
              <a:gd name="T55" fmla="*/ 28388 h 510"/>
              <a:gd name="T56" fmla="*/ 619194 w 792"/>
              <a:gd name="T57" fmla="*/ 10409 h 510"/>
              <a:gd name="T58" fmla="*/ 684245 w 792"/>
              <a:gd name="T59" fmla="*/ 1893 h 510"/>
              <a:gd name="T60" fmla="*/ 679426 w 792"/>
              <a:gd name="T61" fmla="*/ 37851 h 510"/>
              <a:gd name="T62" fmla="*/ 661357 w 792"/>
              <a:gd name="T63" fmla="*/ 79487 h 510"/>
              <a:gd name="T64" fmla="*/ 646901 w 792"/>
              <a:gd name="T65" fmla="*/ 140995 h 510"/>
              <a:gd name="T66" fmla="*/ 719180 w 792"/>
              <a:gd name="T67" fmla="*/ 158028 h 510"/>
              <a:gd name="T68" fmla="*/ 750501 w 792"/>
              <a:gd name="T69" fmla="*/ 168437 h 510"/>
              <a:gd name="T70" fmla="*/ 783027 w 792"/>
              <a:gd name="T71" fmla="*/ 158028 h 510"/>
              <a:gd name="T72" fmla="*/ 810734 w 792"/>
              <a:gd name="T73" fmla="*/ 139102 h 510"/>
              <a:gd name="T74" fmla="*/ 830008 w 792"/>
              <a:gd name="T75" fmla="*/ 110714 h 510"/>
              <a:gd name="T76" fmla="*/ 848078 w 792"/>
              <a:gd name="T77" fmla="*/ 97466 h 510"/>
              <a:gd name="T78" fmla="*/ 863739 w 792"/>
              <a:gd name="T79" fmla="*/ 83272 h 510"/>
              <a:gd name="T80" fmla="*/ 896265 w 792"/>
              <a:gd name="T81" fmla="*/ 71917 h 510"/>
              <a:gd name="T82" fmla="*/ 917948 w 792"/>
              <a:gd name="T83" fmla="*/ 83272 h 510"/>
              <a:gd name="T84" fmla="*/ 931200 w 792"/>
              <a:gd name="T85" fmla="*/ 123016 h 510"/>
              <a:gd name="T86" fmla="*/ 863739 w 792"/>
              <a:gd name="T87" fmla="*/ 159920 h 510"/>
              <a:gd name="T88" fmla="*/ 883013 w 792"/>
              <a:gd name="T89" fmla="*/ 184524 h 510"/>
              <a:gd name="T90" fmla="*/ 870967 w 792"/>
              <a:gd name="T91" fmla="*/ 215751 h 510"/>
              <a:gd name="T92" fmla="*/ 852897 w 792"/>
              <a:gd name="T93" fmla="*/ 251709 h 510"/>
              <a:gd name="T94" fmla="*/ 836032 w 792"/>
              <a:gd name="T95" fmla="*/ 272527 h 510"/>
              <a:gd name="T96" fmla="*/ 840850 w 792"/>
              <a:gd name="T97" fmla="*/ 306593 h 510"/>
              <a:gd name="T98" fmla="*/ 860125 w 792"/>
              <a:gd name="T99" fmla="*/ 371886 h 510"/>
              <a:gd name="T100" fmla="*/ 905902 w 792"/>
              <a:gd name="T101" fmla="*/ 386080 h 510"/>
              <a:gd name="T102" fmla="*/ 923972 w 792"/>
              <a:gd name="T103" fmla="*/ 399328 h 510"/>
              <a:gd name="T104" fmla="*/ 940837 w 792"/>
              <a:gd name="T105" fmla="*/ 413522 h 510"/>
              <a:gd name="T106" fmla="*/ 954088 w 792"/>
              <a:gd name="T107" fmla="*/ 453265 h 510"/>
              <a:gd name="T108" fmla="*/ 887832 w 792"/>
              <a:gd name="T109" fmla="*/ 464621 h 510"/>
              <a:gd name="T110" fmla="*/ 767366 w 792"/>
              <a:gd name="T111" fmla="*/ 482600 h 510"/>
              <a:gd name="T112" fmla="*/ 699906 w 792"/>
              <a:gd name="T113" fmla="*/ 457051 h 510"/>
              <a:gd name="T114" fmla="*/ 662561 w 792"/>
              <a:gd name="T115" fmla="*/ 429609 h 510"/>
              <a:gd name="T116" fmla="*/ 573416 w 792"/>
              <a:gd name="T117" fmla="*/ 361477 h 510"/>
              <a:gd name="T118" fmla="*/ 430062 w 792"/>
              <a:gd name="T119" fmla="*/ 308486 h 5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92"/>
              <a:gd name="T181" fmla="*/ 0 h 510"/>
              <a:gd name="T182" fmla="*/ 792 w 792"/>
              <a:gd name="T183" fmla="*/ 510 h 5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92" h="510">
                <a:moveTo>
                  <a:pt x="299" y="337"/>
                </a:moveTo>
                <a:lnTo>
                  <a:pt x="282" y="339"/>
                </a:lnTo>
                <a:lnTo>
                  <a:pt x="266" y="339"/>
                </a:lnTo>
                <a:lnTo>
                  <a:pt x="253" y="341"/>
                </a:lnTo>
                <a:lnTo>
                  <a:pt x="242" y="345"/>
                </a:lnTo>
                <a:lnTo>
                  <a:pt x="230" y="349"/>
                </a:lnTo>
                <a:lnTo>
                  <a:pt x="219" y="357"/>
                </a:lnTo>
                <a:lnTo>
                  <a:pt x="207" y="364"/>
                </a:lnTo>
                <a:lnTo>
                  <a:pt x="194" y="376"/>
                </a:lnTo>
                <a:lnTo>
                  <a:pt x="192" y="376"/>
                </a:lnTo>
                <a:lnTo>
                  <a:pt x="190" y="376"/>
                </a:lnTo>
                <a:lnTo>
                  <a:pt x="186" y="374"/>
                </a:lnTo>
                <a:lnTo>
                  <a:pt x="184" y="372"/>
                </a:lnTo>
                <a:lnTo>
                  <a:pt x="182" y="370"/>
                </a:lnTo>
                <a:lnTo>
                  <a:pt x="178" y="366"/>
                </a:lnTo>
                <a:lnTo>
                  <a:pt x="176" y="364"/>
                </a:lnTo>
                <a:lnTo>
                  <a:pt x="174" y="362"/>
                </a:lnTo>
                <a:lnTo>
                  <a:pt x="171" y="359"/>
                </a:lnTo>
                <a:lnTo>
                  <a:pt x="169" y="357"/>
                </a:lnTo>
                <a:lnTo>
                  <a:pt x="167" y="355"/>
                </a:lnTo>
                <a:lnTo>
                  <a:pt x="165" y="353"/>
                </a:lnTo>
                <a:lnTo>
                  <a:pt x="165" y="347"/>
                </a:lnTo>
                <a:lnTo>
                  <a:pt x="165" y="343"/>
                </a:lnTo>
                <a:lnTo>
                  <a:pt x="167" y="339"/>
                </a:lnTo>
                <a:lnTo>
                  <a:pt x="169" y="337"/>
                </a:lnTo>
                <a:lnTo>
                  <a:pt x="171" y="328"/>
                </a:lnTo>
                <a:lnTo>
                  <a:pt x="174" y="318"/>
                </a:lnTo>
                <a:lnTo>
                  <a:pt x="167" y="318"/>
                </a:lnTo>
                <a:lnTo>
                  <a:pt x="159" y="318"/>
                </a:lnTo>
                <a:lnTo>
                  <a:pt x="157" y="316"/>
                </a:lnTo>
                <a:lnTo>
                  <a:pt x="155" y="314"/>
                </a:lnTo>
                <a:lnTo>
                  <a:pt x="151" y="297"/>
                </a:lnTo>
                <a:lnTo>
                  <a:pt x="149" y="280"/>
                </a:lnTo>
                <a:lnTo>
                  <a:pt x="148" y="278"/>
                </a:lnTo>
                <a:lnTo>
                  <a:pt x="146" y="274"/>
                </a:lnTo>
                <a:lnTo>
                  <a:pt x="142" y="266"/>
                </a:lnTo>
                <a:lnTo>
                  <a:pt x="140" y="261"/>
                </a:lnTo>
                <a:lnTo>
                  <a:pt x="138" y="257"/>
                </a:lnTo>
                <a:lnTo>
                  <a:pt x="136" y="255"/>
                </a:lnTo>
                <a:lnTo>
                  <a:pt x="119" y="253"/>
                </a:lnTo>
                <a:lnTo>
                  <a:pt x="101" y="251"/>
                </a:lnTo>
                <a:lnTo>
                  <a:pt x="100" y="247"/>
                </a:lnTo>
                <a:lnTo>
                  <a:pt x="96" y="245"/>
                </a:lnTo>
                <a:lnTo>
                  <a:pt x="94" y="243"/>
                </a:lnTo>
                <a:lnTo>
                  <a:pt x="92" y="241"/>
                </a:lnTo>
                <a:lnTo>
                  <a:pt x="90" y="238"/>
                </a:lnTo>
                <a:lnTo>
                  <a:pt x="86" y="236"/>
                </a:lnTo>
                <a:lnTo>
                  <a:pt x="84" y="234"/>
                </a:lnTo>
                <a:lnTo>
                  <a:pt x="77" y="232"/>
                </a:lnTo>
                <a:lnTo>
                  <a:pt x="71" y="234"/>
                </a:lnTo>
                <a:lnTo>
                  <a:pt x="67" y="236"/>
                </a:lnTo>
                <a:lnTo>
                  <a:pt x="65" y="238"/>
                </a:lnTo>
                <a:lnTo>
                  <a:pt x="63" y="241"/>
                </a:lnTo>
                <a:lnTo>
                  <a:pt x="59" y="243"/>
                </a:lnTo>
                <a:lnTo>
                  <a:pt x="57" y="245"/>
                </a:lnTo>
                <a:lnTo>
                  <a:pt x="55" y="247"/>
                </a:lnTo>
                <a:lnTo>
                  <a:pt x="54" y="251"/>
                </a:lnTo>
                <a:lnTo>
                  <a:pt x="48" y="251"/>
                </a:lnTo>
                <a:lnTo>
                  <a:pt x="44" y="251"/>
                </a:lnTo>
                <a:lnTo>
                  <a:pt x="42" y="247"/>
                </a:lnTo>
                <a:lnTo>
                  <a:pt x="38" y="245"/>
                </a:lnTo>
                <a:lnTo>
                  <a:pt x="42" y="238"/>
                </a:lnTo>
                <a:lnTo>
                  <a:pt x="46" y="228"/>
                </a:lnTo>
                <a:lnTo>
                  <a:pt x="40" y="224"/>
                </a:lnTo>
                <a:lnTo>
                  <a:pt x="34" y="222"/>
                </a:lnTo>
                <a:lnTo>
                  <a:pt x="31" y="218"/>
                </a:lnTo>
                <a:lnTo>
                  <a:pt x="29" y="217"/>
                </a:lnTo>
                <a:lnTo>
                  <a:pt x="21" y="215"/>
                </a:lnTo>
                <a:lnTo>
                  <a:pt x="15" y="213"/>
                </a:lnTo>
                <a:lnTo>
                  <a:pt x="11" y="209"/>
                </a:lnTo>
                <a:lnTo>
                  <a:pt x="9" y="207"/>
                </a:lnTo>
                <a:lnTo>
                  <a:pt x="7" y="199"/>
                </a:lnTo>
                <a:lnTo>
                  <a:pt x="6" y="192"/>
                </a:lnTo>
                <a:lnTo>
                  <a:pt x="2" y="190"/>
                </a:lnTo>
                <a:lnTo>
                  <a:pt x="0" y="188"/>
                </a:lnTo>
                <a:lnTo>
                  <a:pt x="6" y="182"/>
                </a:lnTo>
                <a:lnTo>
                  <a:pt x="9" y="178"/>
                </a:lnTo>
                <a:lnTo>
                  <a:pt x="11" y="176"/>
                </a:lnTo>
                <a:lnTo>
                  <a:pt x="15" y="172"/>
                </a:lnTo>
                <a:lnTo>
                  <a:pt x="17" y="170"/>
                </a:lnTo>
                <a:lnTo>
                  <a:pt x="19" y="169"/>
                </a:lnTo>
                <a:lnTo>
                  <a:pt x="21" y="167"/>
                </a:lnTo>
                <a:lnTo>
                  <a:pt x="25" y="163"/>
                </a:lnTo>
                <a:lnTo>
                  <a:pt x="31" y="161"/>
                </a:lnTo>
                <a:lnTo>
                  <a:pt x="38" y="159"/>
                </a:lnTo>
                <a:lnTo>
                  <a:pt x="42" y="155"/>
                </a:lnTo>
                <a:lnTo>
                  <a:pt x="44" y="153"/>
                </a:lnTo>
                <a:lnTo>
                  <a:pt x="48" y="153"/>
                </a:lnTo>
                <a:lnTo>
                  <a:pt x="54" y="153"/>
                </a:lnTo>
                <a:lnTo>
                  <a:pt x="55" y="155"/>
                </a:lnTo>
                <a:lnTo>
                  <a:pt x="57" y="159"/>
                </a:lnTo>
                <a:lnTo>
                  <a:pt x="65" y="161"/>
                </a:lnTo>
                <a:lnTo>
                  <a:pt x="77" y="163"/>
                </a:lnTo>
                <a:lnTo>
                  <a:pt x="90" y="161"/>
                </a:lnTo>
                <a:lnTo>
                  <a:pt x="96" y="159"/>
                </a:lnTo>
                <a:lnTo>
                  <a:pt x="100" y="155"/>
                </a:lnTo>
                <a:lnTo>
                  <a:pt x="101" y="153"/>
                </a:lnTo>
                <a:lnTo>
                  <a:pt x="117" y="153"/>
                </a:lnTo>
                <a:lnTo>
                  <a:pt x="132" y="151"/>
                </a:lnTo>
                <a:lnTo>
                  <a:pt x="149" y="149"/>
                </a:lnTo>
                <a:lnTo>
                  <a:pt x="165" y="149"/>
                </a:lnTo>
                <a:lnTo>
                  <a:pt x="167" y="146"/>
                </a:lnTo>
                <a:lnTo>
                  <a:pt x="169" y="144"/>
                </a:lnTo>
                <a:lnTo>
                  <a:pt x="171" y="146"/>
                </a:lnTo>
                <a:lnTo>
                  <a:pt x="174" y="149"/>
                </a:lnTo>
                <a:lnTo>
                  <a:pt x="182" y="151"/>
                </a:lnTo>
                <a:lnTo>
                  <a:pt x="190" y="153"/>
                </a:lnTo>
                <a:lnTo>
                  <a:pt x="192" y="155"/>
                </a:lnTo>
                <a:lnTo>
                  <a:pt x="194" y="159"/>
                </a:lnTo>
                <a:lnTo>
                  <a:pt x="201" y="161"/>
                </a:lnTo>
                <a:lnTo>
                  <a:pt x="207" y="163"/>
                </a:lnTo>
                <a:lnTo>
                  <a:pt x="211" y="167"/>
                </a:lnTo>
                <a:lnTo>
                  <a:pt x="213" y="169"/>
                </a:lnTo>
                <a:lnTo>
                  <a:pt x="228" y="169"/>
                </a:lnTo>
                <a:lnTo>
                  <a:pt x="242" y="169"/>
                </a:lnTo>
                <a:lnTo>
                  <a:pt x="243" y="167"/>
                </a:lnTo>
                <a:lnTo>
                  <a:pt x="247" y="163"/>
                </a:lnTo>
                <a:lnTo>
                  <a:pt x="263" y="161"/>
                </a:lnTo>
                <a:lnTo>
                  <a:pt x="280" y="159"/>
                </a:lnTo>
                <a:lnTo>
                  <a:pt x="282" y="155"/>
                </a:lnTo>
                <a:lnTo>
                  <a:pt x="286" y="153"/>
                </a:lnTo>
                <a:lnTo>
                  <a:pt x="297" y="151"/>
                </a:lnTo>
                <a:lnTo>
                  <a:pt x="309" y="149"/>
                </a:lnTo>
                <a:lnTo>
                  <a:pt x="313" y="146"/>
                </a:lnTo>
                <a:lnTo>
                  <a:pt x="314" y="144"/>
                </a:lnTo>
                <a:lnTo>
                  <a:pt x="322" y="142"/>
                </a:lnTo>
                <a:lnTo>
                  <a:pt x="328" y="140"/>
                </a:lnTo>
                <a:lnTo>
                  <a:pt x="332" y="138"/>
                </a:lnTo>
                <a:lnTo>
                  <a:pt x="334" y="134"/>
                </a:lnTo>
                <a:lnTo>
                  <a:pt x="336" y="132"/>
                </a:lnTo>
                <a:lnTo>
                  <a:pt x="339" y="130"/>
                </a:lnTo>
                <a:lnTo>
                  <a:pt x="341" y="126"/>
                </a:lnTo>
                <a:lnTo>
                  <a:pt x="343" y="124"/>
                </a:lnTo>
                <a:lnTo>
                  <a:pt x="345" y="123"/>
                </a:lnTo>
                <a:lnTo>
                  <a:pt x="349" y="121"/>
                </a:lnTo>
                <a:lnTo>
                  <a:pt x="351" y="117"/>
                </a:lnTo>
                <a:lnTo>
                  <a:pt x="353" y="115"/>
                </a:lnTo>
                <a:lnTo>
                  <a:pt x="361" y="113"/>
                </a:lnTo>
                <a:lnTo>
                  <a:pt x="368" y="111"/>
                </a:lnTo>
                <a:lnTo>
                  <a:pt x="370" y="107"/>
                </a:lnTo>
                <a:lnTo>
                  <a:pt x="372" y="105"/>
                </a:lnTo>
                <a:lnTo>
                  <a:pt x="385" y="103"/>
                </a:lnTo>
                <a:lnTo>
                  <a:pt x="397" y="99"/>
                </a:lnTo>
                <a:lnTo>
                  <a:pt x="399" y="98"/>
                </a:lnTo>
                <a:lnTo>
                  <a:pt x="401" y="96"/>
                </a:lnTo>
                <a:lnTo>
                  <a:pt x="403" y="94"/>
                </a:lnTo>
                <a:lnTo>
                  <a:pt x="407" y="92"/>
                </a:lnTo>
                <a:lnTo>
                  <a:pt x="408" y="88"/>
                </a:lnTo>
                <a:lnTo>
                  <a:pt x="410" y="86"/>
                </a:lnTo>
                <a:lnTo>
                  <a:pt x="412" y="84"/>
                </a:lnTo>
                <a:lnTo>
                  <a:pt x="416" y="82"/>
                </a:lnTo>
                <a:lnTo>
                  <a:pt x="418" y="78"/>
                </a:lnTo>
                <a:lnTo>
                  <a:pt x="422" y="76"/>
                </a:lnTo>
                <a:lnTo>
                  <a:pt x="424" y="75"/>
                </a:lnTo>
                <a:lnTo>
                  <a:pt x="426" y="71"/>
                </a:lnTo>
                <a:lnTo>
                  <a:pt x="428" y="69"/>
                </a:lnTo>
                <a:lnTo>
                  <a:pt x="430" y="67"/>
                </a:lnTo>
                <a:lnTo>
                  <a:pt x="433" y="65"/>
                </a:lnTo>
                <a:lnTo>
                  <a:pt x="435" y="61"/>
                </a:lnTo>
                <a:lnTo>
                  <a:pt x="437" y="59"/>
                </a:lnTo>
                <a:lnTo>
                  <a:pt x="439" y="57"/>
                </a:lnTo>
                <a:lnTo>
                  <a:pt x="443" y="55"/>
                </a:lnTo>
                <a:lnTo>
                  <a:pt x="445" y="52"/>
                </a:lnTo>
                <a:lnTo>
                  <a:pt x="447" y="50"/>
                </a:lnTo>
                <a:lnTo>
                  <a:pt x="451" y="48"/>
                </a:lnTo>
                <a:lnTo>
                  <a:pt x="462" y="40"/>
                </a:lnTo>
                <a:lnTo>
                  <a:pt x="474" y="32"/>
                </a:lnTo>
                <a:lnTo>
                  <a:pt x="476" y="30"/>
                </a:lnTo>
                <a:lnTo>
                  <a:pt x="479" y="29"/>
                </a:lnTo>
                <a:lnTo>
                  <a:pt x="491" y="25"/>
                </a:lnTo>
                <a:lnTo>
                  <a:pt x="502" y="23"/>
                </a:lnTo>
                <a:lnTo>
                  <a:pt x="504" y="21"/>
                </a:lnTo>
                <a:lnTo>
                  <a:pt x="508" y="19"/>
                </a:lnTo>
                <a:lnTo>
                  <a:pt x="514" y="11"/>
                </a:lnTo>
                <a:lnTo>
                  <a:pt x="522" y="4"/>
                </a:lnTo>
                <a:lnTo>
                  <a:pt x="524" y="2"/>
                </a:lnTo>
                <a:lnTo>
                  <a:pt x="527" y="0"/>
                </a:lnTo>
                <a:lnTo>
                  <a:pt x="547" y="0"/>
                </a:lnTo>
                <a:lnTo>
                  <a:pt x="566" y="0"/>
                </a:lnTo>
                <a:lnTo>
                  <a:pt x="568" y="2"/>
                </a:lnTo>
                <a:lnTo>
                  <a:pt x="572" y="4"/>
                </a:lnTo>
                <a:lnTo>
                  <a:pt x="572" y="13"/>
                </a:lnTo>
                <a:lnTo>
                  <a:pt x="572" y="23"/>
                </a:lnTo>
                <a:lnTo>
                  <a:pt x="568" y="25"/>
                </a:lnTo>
                <a:lnTo>
                  <a:pt x="566" y="29"/>
                </a:lnTo>
                <a:lnTo>
                  <a:pt x="564" y="40"/>
                </a:lnTo>
                <a:lnTo>
                  <a:pt x="560" y="52"/>
                </a:lnTo>
                <a:lnTo>
                  <a:pt x="558" y="55"/>
                </a:lnTo>
                <a:lnTo>
                  <a:pt x="556" y="57"/>
                </a:lnTo>
                <a:lnTo>
                  <a:pt x="554" y="69"/>
                </a:lnTo>
                <a:lnTo>
                  <a:pt x="550" y="82"/>
                </a:lnTo>
                <a:lnTo>
                  <a:pt x="549" y="84"/>
                </a:lnTo>
                <a:lnTo>
                  <a:pt x="547" y="86"/>
                </a:lnTo>
                <a:lnTo>
                  <a:pt x="545" y="113"/>
                </a:lnTo>
                <a:lnTo>
                  <a:pt x="541" y="140"/>
                </a:lnTo>
                <a:lnTo>
                  <a:pt x="539" y="142"/>
                </a:lnTo>
                <a:lnTo>
                  <a:pt x="537" y="144"/>
                </a:lnTo>
                <a:lnTo>
                  <a:pt x="537" y="149"/>
                </a:lnTo>
                <a:lnTo>
                  <a:pt x="537" y="153"/>
                </a:lnTo>
                <a:lnTo>
                  <a:pt x="539" y="155"/>
                </a:lnTo>
                <a:lnTo>
                  <a:pt x="541" y="159"/>
                </a:lnTo>
                <a:lnTo>
                  <a:pt x="568" y="161"/>
                </a:lnTo>
                <a:lnTo>
                  <a:pt x="595" y="163"/>
                </a:lnTo>
                <a:lnTo>
                  <a:pt x="597" y="167"/>
                </a:lnTo>
                <a:lnTo>
                  <a:pt x="600" y="169"/>
                </a:lnTo>
                <a:lnTo>
                  <a:pt x="602" y="170"/>
                </a:lnTo>
                <a:lnTo>
                  <a:pt x="604" y="172"/>
                </a:lnTo>
                <a:lnTo>
                  <a:pt x="606" y="176"/>
                </a:lnTo>
                <a:lnTo>
                  <a:pt x="610" y="178"/>
                </a:lnTo>
                <a:lnTo>
                  <a:pt x="623" y="178"/>
                </a:lnTo>
                <a:lnTo>
                  <a:pt x="639" y="178"/>
                </a:lnTo>
                <a:lnTo>
                  <a:pt x="641" y="176"/>
                </a:lnTo>
                <a:lnTo>
                  <a:pt x="643" y="172"/>
                </a:lnTo>
                <a:lnTo>
                  <a:pt x="644" y="170"/>
                </a:lnTo>
                <a:lnTo>
                  <a:pt x="648" y="169"/>
                </a:lnTo>
                <a:lnTo>
                  <a:pt x="650" y="167"/>
                </a:lnTo>
                <a:lnTo>
                  <a:pt x="652" y="163"/>
                </a:lnTo>
                <a:lnTo>
                  <a:pt x="660" y="161"/>
                </a:lnTo>
                <a:lnTo>
                  <a:pt x="667" y="159"/>
                </a:lnTo>
                <a:lnTo>
                  <a:pt x="669" y="155"/>
                </a:lnTo>
                <a:lnTo>
                  <a:pt x="671" y="153"/>
                </a:lnTo>
                <a:lnTo>
                  <a:pt x="673" y="147"/>
                </a:lnTo>
                <a:lnTo>
                  <a:pt x="677" y="140"/>
                </a:lnTo>
                <a:lnTo>
                  <a:pt x="679" y="138"/>
                </a:lnTo>
                <a:lnTo>
                  <a:pt x="681" y="134"/>
                </a:lnTo>
                <a:lnTo>
                  <a:pt x="685" y="126"/>
                </a:lnTo>
                <a:lnTo>
                  <a:pt x="687" y="121"/>
                </a:lnTo>
                <a:lnTo>
                  <a:pt x="689" y="117"/>
                </a:lnTo>
                <a:lnTo>
                  <a:pt x="692" y="115"/>
                </a:lnTo>
                <a:lnTo>
                  <a:pt x="694" y="113"/>
                </a:lnTo>
                <a:lnTo>
                  <a:pt x="696" y="111"/>
                </a:lnTo>
                <a:lnTo>
                  <a:pt x="698" y="107"/>
                </a:lnTo>
                <a:lnTo>
                  <a:pt x="700" y="105"/>
                </a:lnTo>
                <a:lnTo>
                  <a:pt x="704" y="103"/>
                </a:lnTo>
                <a:lnTo>
                  <a:pt x="706" y="99"/>
                </a:lnTo>
                <a:lnTo>
                  <a:pt x="708" y="98"/>
                </a:lnTo>
                <a:lnTo>
                  <a:pt x="712" y="96"/>
                </a:lnTo>
                <a:lnTo>
                  <a:pt x="714" y="94"/>
                </a:lnTo>
                <a:lnTo>
                  <a:pt x="715" y="92"/>
                </a:lnTo>
                <a:lnTo>
                  <a:pt x="717" y="88"/>
                </a:lnTo>
                <a:lnTo>
                  <a:pt x="721" y="86"/>
                </a:lnTo>
                <a:lnTo>
                  <a:pt x="727" y="84"/>
                </a:lnTo>
                <a:lnTo>
                  <a:pt x="735" y="82"/>
                </a:lnTo>
                <a:lnTo>
                  <a:pt x="737" y="78"/>
                </a:lnTo>
                <a:lnTo>
                  <a:pt x="740" y="76"/>
                </a:lnTo>
                <a:lnTo>
                  <a:pt x="744" y="76"/>
                </a:lnTo>
                <a:lnTo>
                  <a:pt x="750" y="76"/>
                </a:lnTo>
                <a:lnTo>
                  <a:pt x="752" y="78"/>
                </a:lnTo>
                <a:lnTo>
                  <a:pt x="754" y="82"/>
                </a:lnTo>
                <a:lnTo>
                  <a:pt x="756" y="84"/>
                </a:lnTo>
                <a:lnTo>
                  <a:pt x="760" y="86"/>
                </a:lnTo>
                <a:lnTo>
                  <a:pt x="762" y="88"/>
                </a:lnTo>
                <a:lnTo>
                  <a:pt x="763" y="92"/>
                </a:lnTo>
                <a:lnTo>
                  <a:pt x="767" y="98"/>
                </a:lnTo>
                <a:lnTo>
                  <a:pt x="769" y="105"/>
                </a:lnTo>
                <a:lnTo>
                  <a:pt x="771" y="107"/>
                </a:lnTo>
                <a:lnTo>
                  <a:pt x="773" y="111"/>
                </a:lnTo>
                <a:lnTo>
                  <a:pt x="773" y="130"/>
                </a:lnTo>
                <a:lnTo>
                  <a:pt x="773" y="149"/>
                </a:lnTo>
                <a:lnTo>
                  <a:pt x="771" y="151"/>
                </a:lnTo>
                <a:lnTo>
                  <a:pt x="769" y="153"/>
                </a:lnTo>
                <a:lnTo>
                  <a:pt x="742" y="153"/>
                </a:lnTo>
                <a:lnTo>
                  <a:pt x="715" y="153"/>
                </a:lnTo>
                <a:lnTo>
                  <a:pt x="717" y="169"/>
                </a:lnTo>
                <a:lnTo>
                  <a:pt x="721" y="182"/>
                </a:lnTo>
                <a:lnTo>
                  <a:pt x="723" y="186"/>
                </a:lnTo>
                <a:lnTo>
                  <a:pt x="725" y="188"/>
                </a:lnTo>
                <a:lnTo>
                  <a:pt x="727" y="190"/>
                </a:lnTo>
                <a:lnTo>
                  <a:pt x="731" y="192"/>
                </a:lnTo>
                <a:lnTo>
                  <a:pt x="733" y="195"/>
                </a:lnTo>
                <a:lnTo>
                  <a:pt x="735" y="197"/>
                </a:lnTo>
                <a:lnTo>
                  <a:pt x="733" y="199"/>
                </a:lnTo>
                <a:lnTo>
                  <a:pt x="731" y="203"/>
                </a:lnTo>
                <a:lnTo>
                  <a:pt x="727" y="215"/>
                </a:lnTo>
                <a:lnTo>
                  <a:pt x="725" y="226"/>
                </a:lnTo>
                <a:lnTo>
                  <a:pt x="723" y="228"/>
                </a:lnTo>
                <a:lnTo>
                  <a:pt x="721" y="232"/>
                </a:lnTo>
                <a:lnTo>
                  <a:pt x="717" y="243"/>
                </a:lnTo>
                <a:lnTo>
                  <a:pt x="715" y="255"/>
                </a:lnTo>
                <a:lnTo>
                  <a:pt x="714" y="257"/>
                </a:lnTo>
                <a:lnTo>
                  <a:pt x="712" y="261"/>
                </a:lnTo>
                <a:lnTo>
                  <a:pt x="708" y="266"/>
                </a:lnTo>
                <a:lnTo>
                  <a:pt x="706" y="274"/>
                </a:lnTo>
                <a:lnTo>
                  <a:pt x="704" y="278"/>
                </a:lnTo>
                <a:lnTo>
                  <a:pt x="700" y="280"/>
                </a:lnTo>
                <a:lnTo>
                  <a:pt x="698" y="282"/>
                </a:lnTo>
                <a:lnTo>
                  <a:pt x="696" y="284"/>
                </a:lnTo>
                <a:lnTo>
                  <a:pt x="694" y="288"/>
                </a:lnTo>
                <a:lnTo>
                  <a:pt x="692" y="289"/>
                </a:lnTo>
                <a:lnTo>
                  <a:pt x="692" y="293"/>
                </a:lnTo>
                <a:lnTo>
                  <a:pt x="692" y="299"/>
                </a:lnTo>
                <a:lnTo>
                  <a:pt x="694" y="301"/>
                </a:lnTo>
                <a:lnTo>
                  <a:pt x="696" y="303"/>
                </a:lnTo>
                <a:lnTo>
                  <a:pt x="698" y="324"/>
                </a:lnTo>
                <a:lnTo>
                  <a:pt x="698" y="345"/>
                </a:lnTo>
                <a:lnTo>
                  <a:pt x="700" y="366"/>
                </a:lnTo>
                <a:lnTo>
                  <a:pt x="700" y="385"/>
                </a:lnTo>
                <a:lnTo>
                  <a:pt x="704" y="387"/>
                </a:lnTo>
                <a:lnTo>
                  <a:pt x="706" y="391"/>
                </a:lnTo>
                <a:lnTo>
                  <a:pt x="714" y="393"/>
                </a:lnTo>
                <a:lnTo>
                  <a:pt x="721" y="395"/>
                </a:lnTo>
                <a:lnTo>
                  <a:pt x="723" y="399"/>
                </a:lnTo>
                <a:lnTo>
                  <a:pt x="725" y="401"/>
                </a:lnTo>
                <a:lnTo>
                  <a:pt x="737" y="403"/>
                </a:lnTo>
                <a:lnTo>
                  <a:pt x="750" y="405"/>
                </a:lnTo>
                <a:lnTo>
                  <a:pt x="752" y="408"/>
                </a:lnTo>
                <a:lnTo>
                  <a:pt x="754" y="410"/>
                </a:lnTo>
                <a:lnTo>
                  <a:pt x="756" y="412"/>
                </a:lnTo>
                <a:lnTo>
                  <a:pt x="760" y="414"/>
                </a:lnTo>
                <a:lnTo>
                  <a:pt x="762" y="418"/>
                </a:lnTo>
                <a:lnTo>
                  <a:pt x="763" y="420"/>
                </a:lnTo>
                <a:lnTo>
                  <a:pt x="767" y="422"/>
                </a:lnTo>
                <a:lnTo>
                  <a:pt x="769" y="424"/>
                </a:lnTo>
                <a:lnTo>
                  <a:pt x="771" y="428"/>
                </a:lnTo>
                <a:lnTo>
                  <a:pt x="773" y="430"/>
                </a:lnTo>
                <a:lnTo>
                  <a:pt x="777" y="431"/>
                </a:lnTo>
                <a:lnTo>
                  <a:pt x="779" y="435"/>
                </a:lnTo>
                <a:lnTo>
                  <a:pt x="781" y="437"/>
                </a:lnTo>
                <a:lnTo>
                  <a:pt x="783" y="439"/>
                </a:lnTo>
                <a:lnTo>
                  <a:pt x="786" y="447"/>
                </a:lnTo>
                <a:lnTo>
                  <a:pt x="788" y="453"/>
                </a:lnTo>
                <a:lnTo>
                  <a:pt x="790" y="456"/>
                </a:lnTo>
                <a:lnTo>
                  <a:pt x="792" y="458"/>
                </a:lnTo>
                <a:lnTo>
                  <a:pt x="792" y="479"/>
                </a:lnTo>
                <a:lnTo>
                  <a:pt x="792" y="502"/>
                </a:lnTo>
                <a:lnTo>
                  <a:pt x="788" y="502"/>
                </a:lnTo>
                <a:lnTo>
                  <a:pt x="783" y="502"/>
                </a:lnTo>
                <a:lnTo>
                  <a:pt x="775" y="497"/>
                </a:lnTo>
                <a:lnTo>
                  <a:pt x="756" y="493"/>
                </a:lnTo>
                <a:lnTo>
                  <a:pt x="737" y="491"/>
                </a:lnTo>
                <a:lnTo>
                  <a:pt x="725" y="493"/>
                </a:lnTo>
                <a:lnTo>
                  <a:pt x="719" y="493"/>
                </a:lnTo>
                <a:lnTo>
                  <a:pt x="715" y="493"/>
                </a:lnTo>
                <a:lnTo>
                  <a:pt x="683" y="502"/>
                </a:lnTo>
                <a:lnTo>
                  <a:pt x="652" y="508"/>
                </a:lnTo>
                <a:lnTo>
                  <a:pt x="637" y="510"/>
                </a:lnTo>
                <a:lnTo>
                  <a:pt x="621" y="510"/>
                </a:lnTo>
                <a:lnTo>
                  <a:pt x="606" y="508"/>
                </a:lnTo>
                <a:lnTo>
                  <a:pt x="589" y="502"/>
                </a:lnTo>
                <a:lnTo>
                  <a:pt x="589" y="493"/>
                </a:lnTo>
                <a:lnTo>
                  <a:pt x="589" y="483"/>
                </a:lnTo>
                <a:lnTo>
                  <a:pt x="581" y="483"/>
                </a:lnTo>
                <a:lnTo>
                  <a:pt x="572" y="483"/>
                </a:lnTo>
                <a:lnTo>
                  <a:pt x="572" y="474"/>
                </a:lnTo>
                <a:lnTo>
                  <a:pt x="572" y="464"/>
                </a:lnTo>
                <a:lnTo>
                  <a:pt x="560" y="464"/>
                </a:lnTo>
                <a:lnTo>
                  <a:pt x="550" y="464"/>
                </a:lnTo>
                <a:lnTo>
                  <a:pt x="550" y="454"/>
                </a:lnTo>
                <a:lnTo>
                  <a:pt x="550" y="445"/>
                </a:lnTo>
                <a:lnTo>
                  <a:pt x="541" y="445"/>
                </a:lnTo>
                <a:lnTo>
                  <a:pt x="531" y="445"/>
                </a:lnTo>
                <a:lnTo>
                  <a:pt x="531" y="433"/>
                </a:lnTo>
                <a:lnTo>
                  <a:pt x="531" y="424"/>
                </a:lnTo>
                <a:lnTo>
                  <a:pt x="476" y="382"/>
                </a:lnTo>
                <a:lnTo>
                  <a:pt x="426" y="345"/>
                </a:lnTo>
                <a:lnTo>
                  <a:pt x="414" y="337"/>
                </a:lnTo>
                <a:lnTo>
                  <a:pt x="401" y="332"/>
                </a:lnTo>
                <a:lnTo>
                  <a:pt x="387" y="328"/>
                </a:lnTo>
                <a:lnTo>
                  <a:pt x="372" y="326"/>
                </a:lnTo>
                <a:lnTo>
                  <a:pt x="357" y="326"/>
                </a:lnTo>
                <a:lnTo>
                  <a:pt x="339" y="328"/>
                </a:lnTo>
                <a:lnTo>
                  <a:pt x="320" y="332"/>
                </a:lnTo>
                <a:lnTo>
                  <a:pt x="299" y="337"/>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72" name="Freeform 165"/>
          <p:cNvSpPr>
            <a:spLocks/>
          </p:cNvSpPr>
          <p:nvPr/>
        </p:nvSpPr>
        <p:spPr bwMode="auto">
          <a:xfrm>
            <a:off x="7196138" y="2509838"/>
            <a:ext cx="954087" cy="1282700"/>
          </a:xfrm>
          <a:custGeom>
            <a:avLst/>
            <a:gdLst>
              <a:gd name="T0" fmla="*/ 674608 w 792"/>
              <a:gd name="T1" fmla="*/ 1144490 h 1355"/>
              <a:gd name="T2" fmla="*/ 586668 w 792"/>
              <a:gd name="T3" fmla="*/ 1166263 h 1355"/>
              <a:gd name="T4" fmla="*/ 501137 w 792"/>
              <a:gd name="T5" fmla="*/ 1184249 h 1355"/>
              <a:gd name="T6" fmla="*/ 450542 w 792"/>
              <a:gd name="T7" fmla="*/ 1175729 h 1355"/>
              <a:gd name="T8" fmla="*/ 418016 w 792"/>
              <a:gd name="T9" fmla="*/ 1150170 h 1355"/>
              <a:gd name="T10" fmla="*/ 355374 w 792"/>
              <a:gd name="T11" fmla="*/ 1073492 h 1355"/>
              <a:gd name="T12" fmla="*/ 371034 w 792"/>
              <a:gd name="T13" fmla="*/ 1021427 h 1355"/>
              <a:gd name="T14" fmla="*/ 401151 w 792"/>
              <a:gd name="T15" fmla="*/ 957055 h 1355"/>
              <a:gd name="T16" fmla="*/ 433676 w 792"/>
              <a:gd name="T17" fmla="*/ 924869 h 1355"/>
              <a:gd name="T18" fmla="*/ 438495 w 792"/>
              <a:gd name="T19" fmla="*/ 859551 h 1355"/>
              <a:gd name="T20" fmla="*/ 390309 w 792"/>
              <a:gd name="T21" fmla="*/ 842511 h 1355"/>
              <a:gd name="T22" fmla="*/ 345736 w 792"/>
              <a:gd name="T23" fmla="*/ 868071 h 1355"/>
              <a:gd name="T24" fmla="*/ 313211 w 792"/>
              <a:gd name="T25" fmla="*/ 911616 h 1355"/>
              <a:gd name="T26" fmla="*/ 260206 w 792"/>
              <a:gd name="T27" fmla="*/ 933389 h 1355"/>
              <a:gd name="T28" fmla="*/ 161424 w 792"/>
              <a:gd name="T29" fmla="*/ 911616 h 1355"/>
              <a:gd name="T30" fmla="*/ 193950 w 792"/>
              <a:gd name="T31" fmla="*/ 814112 h 1355"/>
              <a:gd name="T32" fmla="*/ 168652 w 792"/>
              <a:gd name="T33" fmla="*/ 761100 h 1355"/>
              <a:gd name="T34" fmla="*/ 106010 w 792"/>
              <a:gd name="T35" fmla="*/ 757314 h 1355"/>
              <a:gd name="T36" fmla="*/ 63847 w 792"/>
              <a:gd name="T37" fmla="*/ 695782 h 1355"/>
              <a:gd name="T38" fmla="*/ 43368 w 792"/>
              <a:gd name="T39" fmla="*/ 659810 h 1355"/>
              <a:gd name="T40" fmla="*/ 0 w 792"/>
              <a:gd name="T41" fmla="*/ 618157 h 1355"/>
              <a:gd name="T42" fmla="*/ 0 w 792"/>
              <a:gd name="T43" fmla="*/ 527280 h 1355"/>
              <a:gd name="T44" fmla="*/ 38549 w 792"/>
              <a:gd name="T45" fmla="*/ 486574 h 1355"/>
              <a:gd name="T46" fmla="*/ 83121 w 792"/>
              <a:gd name="T47" fmla="*/ 432615 h 1355"/>
              <a:gd name="T48" fmla="*/ 138535 w 792"/>
              <a:gd name="T49" fmla="*/ 408949 h 1355"/>
              <a:gd name="T50" fmla="*/ 140945 w 792"/>
              <a:gd name="T51" fmla="*/ 308605 h 1355"/>
              <a:gd name="T52" fmla="*/ 110828 w 792"/>
              <a:gd name="T53" fmla="*/ 283046 h 1355"/>
              <a:gd name="T54" fmla="*/ 98782 w 792"/>
              <a:gd name="T55" fmla="*/ 207315 h 1355"/>
              <a:gd name="T56" fmla="*/ 80712 w 792"/>
              <a:gd name="T57" fmla="*/ 105077 h 1355"/>
              <a:gd name="T58" fmla="*/ 199973 w 792"/>
              <a:gd name="T59" fmla="*/ 76678 h 1355"/>
              <a:gd name="T60" fmla="*/ 251773 w 792"/>
              <a:gd name="T61" fmla="*/ 25559 h 1355"/>
              <a:gd name="T62" fmla="*/ 292732 w 792"/>
              <a:gd name="T63" fmla="*/ 1893 h 1355"/>
              <a:gd name="T64" fmla="*/ 360192 w 792"/>
              <a:gd name="T65" fmla="*/ 23666 h 1355"/>
              <a:gd name="T66" fmla="*/ 380672 w 792"/>
              <a:gd name="T67" fmla="*/ 70998 h 1355"/>
              <a:gd name="T68" fmla="*/ 478249 w 792"/>
              <a:gd name="T69" fmla="*/ 110757 h 1355"/>
              <a:gd name="T70" fmla="*/ 342123 w 792"/>
              <a:gd name="T71" fmla="*/ 243287 h 1355"/>
              <a:gd name="T72" fmla="*/ 315620 w 792"/>
              <a:gd name="T73" fmla="*/ 622890 h 1355"/>
              <a:gd name="T74" fmla="*/ 355374 w 792"/>
              <a:gd name="T75" fmla="*/ 743114 h 1355"/>
              <a:gd name="T76" fmla="*/ 418016 w 792"/>
              <a:gd name="T77" fmla="*/ 723235 h 1355"/>
              <a:gd name="T78" fmla="*/ 471021 w 792"/>
              <a:gd name="T79" fmla="*/ 759207 h 1355"/>
              <a:gd name="T80" fmla="*/ 536072 w 792"/>
              <a:gd name="T81" fmla="*/ 752580 h 1355"/>
              <a:gd name="T82" fmla="*/ 546914 w 792"/>
              <a:gd name="T83" fmla="*/ 683476 h 1355"/>
              <a:gd name="T84" fmla="*/ 581849 w 792"/>
              <a:gd name="T85" fmla="*/ 656023 h 1355"/>
              <a:gd name="T86" fmla="*/ 639673 w 792"/>
              <a:gd name="T87" fmla="*/ 640877 h 1355"/>
              <a:gd name="T88" fmla="*/ 697496 w 792"/>
              <a:gd name="T89" fmla="*/ 677796 h 1355"/>
              <a:gd name="T90" fmla="*/ 773390 w 792"/>
              <a:gd name="T91" fmla="*/ 709982 h 1355"/>
              <a:gd name="T92" fmla="*/ 790255 w 792"/>
              <a:gd name="T93" fmla="*/ 761100 h 1355"/>
              <a:gd name="T94" fmla="*/ 826394 w 792"/>
              <a:gd name="T95" fmla="*/ 814112 h 1355"/>
              <a:gd name="T96" fmla="*/ 884218 w 792"/>
              <a:gd name="T97" fmla="*/ 861444 h 1355"/>
              <a:gd name="T98" fmla="*/ 936018 w 792"/>
              <a:gd name="T99" fmla="*/ 915403 h 1355"/>
              <a:gd name="T100" fmla="*/ 946860 w 792"/>
              <a:gd name="T101" fmla="*/ 966521 h 1355"/>
              <a:gd name="T102" fmla="*/ 908311 w 792"/>
              <a:gd name="T103" fmla="*/ 1047933 h 1355"/>
              <a:gd name="T104" fmla="*/ 866148 w 792"/>
              <a:gd name="T105" fmla="*/ 1071599 h 1355"/>
              <a:gd name="T106" fmla="*/ 870967 w 792"/>
              <a:gd name="T107" fmla="*/ 1110411 h 1355"/>
              <a:gd name="T108" fmla="*/ 919153 w 792"/>
              <a:gd name="T109" fmla="*/ 1150170 h 1355"/>
              <a:gd name="T110" fmla="*/ 905902 w 792"/>
              <a:gd name="T111" fmla="*/ 1193716 h 1355"/>
              <a:gd name="T112" fmla="*/ 884218 w 792"/>
              <a:gd name="T113" fmla="*/ 1222115 h 1355"/>
              <a:gd name="T114" fmla="*/ 787845 w 792"/>
              <a:gd name="T115" fmla="*/ 1242941 h 1355"/>
              <a:gd name="T116" fmla="*/ 757729 w 792"/>
              <a:gd name="T117" fmla="*/ 1241048 h 135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2"/>
              <a:gd name="T178" fmla="*/ 0 h 1355"/>
              <a:gd name="T179" fmla="*/ 792 w 792"/>
              <a:gd name="T180" fmla="*/ 1355 h 135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2" h="1355">
                <a:moveTo>
                  <a:pt x="608" y="1259"/>
                </a:moveTo>
                <a:lnTo>
                  <a:pt x="612" y="1255"/>
                </a:lnTo>
                <a:lnTo>
                  <a:pt x="615" y="1251"/>
                </a:lnTo>
                <a:lnTo>
                  <a:pt x="606" y="1240"/>
                </a:lnTo>
                <a:lnTo>
                  <a:pt x="598" y="1228"/>
                </a:lnTo>
                <a:lnTo>
                  <a:pt x="598" y="1224"/>
                </a:lnTo>
                <a:lnTo>
                  <a:pt x="598" y="1219"/>
                </a:lnTo>
                <a:lnTo>
                  <a:pt x="594" y="1215"/>
                </a:lnTo>
                <a:lnTo>
                  <a:pt x="589" y="1209"/>
                </a:lnTo>
                <a:lnTo>
                  <a:pt x="575" y="1209"/>
                </a:lnTo>
                <a:lnTo>
                  <a:pt x="560" y="1209"/>
                </a:lnTo>
                <a:lnTo>
                  <a:pt x="554" y="1215"/>
                </a:lnTo>
                <a:lnTo>
                  <a:pt x="550" y="1219"/>
                </a:lnTo>
                <a:lnTo>
                  <a:pt x="539" y="1222"/>
                </a:lnTo>
                <a:lnTo>
                  <a:pt x="533" y="1224"/>
                </a:lnTo>
                <a:lnTo>
                  <a:pt x="527" y="1230"/>
                </a:lnTo>
                <a:lnTo>
                  <a:pt x="521" y="1238"/>
                </a:lnTo>
                <a:lnTo>
                  <a:pt x="510" y="1238"/>
                </a:lnTo>
                <a:lnTo>
                  <a:pt x="496" y="1238"/>
                </a:lnTo>
                <a:lnTo>
                  <a:pt x="495" y="1236"/>
                </a:lnTo>
                <a:lnTo>
                  <a:pt x="493" y="1234"/>
                </a:lnTo>
                <a:lnTo>
                  <a:pt x="487" y="1232"/>
                </a:lnTo>
                <a:lnTo>
                  <a:pt x="473" y="1230"/>
                </a:lnTo>
                <a:lnTo>
                  <a:pt x="460" y="1232"/>
                </a:lnTo>
                <a:lnTo>
                  <a:pt x="454" y="1234"/>
                </a:lnTo>
                <a:lnTo>
                  <a:pt x="452" y="1236"/>
                </a:lnTo>
                <a:lnTo>
                  <a:pt x="449" y="1238"/>
                </a:lnTo>
                <a:lnTo>
                  <a:pt x="437" y="1242"/>
                </a:lnTo>
                <a:lnTo>
                  <a:pt x="425" y="1244"/>
                </a:lnTo>
                <a:lnTo>
                  <a:pt x="422" y="1245"/>
                </a:lnTo>
                <a:lnTo>
                  <a:pt x="420" y="1249"/>
                </a:lnTo>
                <a:lnTo>
                  <a:pt x="418" y="1249"/>
                </a:lnTo>
                <a:lnTo>
                  <a:pt x="416" y="1251"/>
                </a:lnTo>
                <a:lnTo>
                  <a:pt x="414" y="1257"/>
                </a:lnTo>
                <a:lnTo>
                  <a:pt x="414" y="1267"/>
                </a:lnTo>
                <a:lnTo>
                  <a:pt x="402" y="1267"/>
                </a:lnTo>
                <a:lnTo>
                  <a:pt x="391" y="1267"/>
                </a:lnTo>
                <a:lnTo>
                  <a:pt x="389" y="1265"/>
                </a:lnTo>
                <a:lnTo>
                  <a:pt x="385" y="1263"/>
                </a:lnTo>
                <a:lnTo>
                  <a:pt x="383" y="1255"/>
                </a:lnTo>
                <a:lnTo>
                  <a:pt x="381" y="1249"/>
                </a:lnTo>
                <a:lnTo>
                  <a:pt x="379" y="1245"/>
                </a:lnTo>
                <a:lnTo>
                  <a:pt x="376" y="1244"/>
                </a:lnTo>
                <a:lnTo>
                  <a:pt x="374" y="1242"/>
                </a:lnTo>
                <a:lnTo>
                  <a:pt x="372" y="1238"/>
                </a:lnTo>
                <a:lnTo>
                  <a:pt x="370" y="1236"/>
                </a:lnTo>
                <a:lnTo>
                  <a:pt x="366" y="1234"/>
                </a:lnTo>
                <a:lnTo>
                  <a:pt x="364" y="1232"/>
                </a:lnTo>
                <a:lnTo>
                  <a:pt x="362" y="1228"/>
                </a:lnTo>
                <a:lnTo>
                  <a:pt x="360" y="1226"/>
                </a:lnTo>
                <a:lnTo>
                  <a:pt x="356" y="1224"/>
                </a:lnTo>
                <a:lnTo>
                  <a:pt x="355" y="1222"/>
                </a:lnTo>
                <a:lnTo>
                  <a:pt x="353" y="1219"/>
                </a:lnTo>
                <a:lnTo>
                  <a:pt x="349" y="1217"/>
                </a:lnTo>
                <a:lnTo>
                  <a:pt x="347" y="1215"/>
                </a:lnTo>
                <a:lnTo>
                  <a:pt x="335" y="1213"/>
                </a:lnTo>
                <a:lnTo>
                  <a:pt x="324" y="1209"/>
                </a:lnTo>
                <a:lnTo>
                  <a:pt x="320" y="1207"/>
                </a:lnTo>
                <a:lnTo>
                  <a:pt x="318" y="1205"/>
                </a:lnTo>
                <a:lnTo>
                  <a:pt x="310" y="1201"/>
                </a:lnTo>
                <a:lnTo>
                  <a:pt x="305" y="1199"/>
                </a:lnTo>
                <a:lnTo>
                  <a:pt x="301" y="1197"/>
                </a:lnTo>
                <a:lnTo>
                  <a:pt x="299" y="1196"/>
                </a:lnTo>
                <a:lnTo>
                  <a:pt x="297" y="1174"/>
                </a:lnTo>
                <a:lnTo>
                  <a:pt x="297" y="1153"/>
                </a:lnTo>
                <a:lnTo>
                  <a:pt x="295" y="1134"/>
                </a:lnTo>
                <a:lnTo>
                  <a:pt x="293" y="1113"/>
                </a:lnTo>
                <a:lnTo>
                  <a:pt x="291" y="1111"/>
                </a:lnTo>
                <a:lnTo>
                  <a:pt x="289" y="1107"/>
                </a:lnTo>
                <a:lnTo>
                  <a:pt x="291" y="1105"/>
                </a:lnTo>
                <a:lnTo>
                  <a:pt x="293" y="1103"/>
                </a:lnTo>
                <a:lnTo>
                  <a:pt x="297" y="1102"/>
                </a:lnTo>
                <a:lnTo>
                  <a:pt x="299" y="1098"/>
                </a:lnTo>
                <a:lnTo>
                  <a:pt x="301" y="1096"/>
                </a:lnTo>
                <a:lnTo>
                  <a:pt x="305" y="1094"/>
                </a:lnTo>
                <a:lnTo>
                  <a:pt x="307" y="1086"/>
                </a:lnTo>
                <a:lnTo>
                  <a:pt x="308" y="1079"/>
                </a:lnTo>
                <a:lnTo>
                  <a:pt x="310" y="1077"/>
                </a:lnTo>
                <a:lnTo>
                  <a:pt x="314" y="1075"/>
                </a:lnTo>
                <a:lnTo>
                  <a:pt x="316" y="1061"/>
                </a:lnTo>
                <a:lnTo>
                  <a:pt x="318" y="1050"/>
                </a:lnTo>
                <a:lnTo>
                  <a:pt x="320" y="1048"/>
                </a:lnTo>
                <a:lnTo>
                  <a:pt x="324" y="1046"/>
                </a:lnTo>
                <a:lnTo>
                  <a:pt x="326" y="1032"/>
                </a:lnTo>
                <a:lnTo>
                  <a:pt x="328" y="1021"/>
                </a:lnTo>
                <a:lnTo>
                  <a:pt x="330" y="1019"/>
                </a:lnTo>
                <a:lnTo>
                  <a:pt x="333" y="1017"/>
                </a:lnTo>
                <a:lnTo>
                  <a:pt x="333" y="1011"/>
                </a:lnTo>
                <a:lnTo>
                  <a:pt x="333" y="1006"/>
                </a:lnTo>
                <a:lnTo>
                  <a:pt x="330" y="1004"/>
                </a:lnTo>
                <a:lnTo>
                  <a:pt x="328" y="1002"/>
                </a:lnTo>
                <a:lnTo>
                  <a:pt x="326" y="1000"/>
                </a:lnTo>
                <a:lnTo>
                  <a:pt x="324" y="996"/>
                </a:lnTo>
                <a:lnTo>
                  <a:pt x="320" y="994"/>
                </a:lnTo>
                <a:lnTo>
                  <a:pt x="318" y="992"/>
                </a:lnTo>
                <a:lnTo>
                  <a:pt x="318" y="984"/>
                </a:lnTo>
                <a:lnTo>
                  <a:pt x="318" y="977"/>
                </a:lnTo>
                <a:lnTo>
                  <a:pt x="347" y="977"/>
                </a:lnTo>
                <a:lnTo>
                  <a:pt x="360" y="977"/>
                </a:lnTo>
                <a:lnTo>
                  <a:pt x="364" y="977"/>
                </a:lnTo>
                <a:lnTo>
                  <a:pt x="366" y="975"/>
                </a:lnTo>
                <a:lnTo>
                  <a:pt x="366" y="973"/>
                </a:lnTo>
                <a:lnTo>
                  <a:pt x="370" y="969"/>
                </a:lnTo>
                <a:lnTo>
                  <a:pt x="372" y="967"/>
                </a:lnTo>
                <a:lnTo>
                  <a:pt x="372" y="944"/>
                </a:lnTo>
                <a:lnTo>
                  <a:pt x="372" y="919"/>
                </a:lnTo>
                <a:lnTo>
                  <a:pt x="370" y="917"/>
                </a:lnTo>
                <a:lnTo>
                  <a:pt x="366" y="913"/>
                </a:lnTo>
                <a:lnTo>
                  <a:pt x="364" y="908"/>
                </a:lnTo>
                <a:lnTo>
                  <a:pt x="362" y="900"/>
                </a:lnTo>
                <a:lnTo>
                  <a:pt x="360" y="898"/>
                </a:lnTo>
                <a:lnTo>
                  <a:pt x="356" y="896"/>
                </a:lnTo>
                <a:lnTo>
                  <a:pt x="355" y="892"/>
                </a:lnTo>
                <a:lnTo>
                  <a:pt x="353" y="890"/>
                </a:lnTo>
                <a:lnTo>
                  <a:pt x="349" y="889"/>
                </a:lnTo>
                <a:lnTo>
                  <a:pt x="347" y="885"/>
                </a:lnTo>
                <a:lnTo>
                  <a:pt x="337" y="885"/>
                </a:lnTo>
                <a:lnTo>
                  <a:pt x="328" y="885"/>
                </a:lnTo>
                <a:lnTo>
                  <a:pt x="326" y="889"/>
                </a:lnTo>
                <a:lnTo>
                  <a:pt x="324" y="890"/>
                </a:lnTo>
                <a:lnTo>
                  <a:pt x="316" y="892"/>
                </a:lnTo>
                <a:lnTo>
                  <a:pt x="308" y="896"/>
                </a:lnTo>
                <a:lnTo>
                  <a:pt x="307" y="898"/>
                </a:lnTo>
                <a:lnTo>
                  <a:pt x="305" y="900"/>
                </a:lnTo>
                <a:lnTo>
                  <a:pt x="301" y="902"/>
                </a:lnTo>
                <a:lnTo>
                  <a:pt x="299" y="906"/>
                </a:lnTo>
                <a:lnTo>
                  <a:pt x="297" y="908"/>
                </a:lnTo>
                <a:lnTo>
                  <a:pt x="293" y="910"/>
                </a:lnTo>
                <a:lnTo>
                  <a:pt x="291" y="912"/>
                </a:lnTo>
                <a:lnTo>
                  <a:pt x="289" y="913"/>
                </a:lnTo>
                <a:lnTo>
                  <a:pt x="287" y="917"/>
                </a:lnTo>
                <a:lnTo>
                  <a:pt x="285" y="919"/>
                </a:lnTo>
                <a:lnTo>
                  <a:pt x="282" y="921"/>
                </a:lnTo>
                <a:lnTo>
                  <a:pt x="280" y="925"/>
                </a:lnTo>
                <a:lnTo>
                  <a:pt x="278" y="927"/>
                </a:lnTo>
                <a:lnTo>
                  <a:pt x="274" y="929"/>
                </a:lnTo>
                <a:lnTo>
                  <a:pt x="272" y="937"/>
                </a:lnTo>
                <a:lnTo>
                  <a:pt x="270" y="944"/>
                </a:lnTo>
                <a:lnTo>
                  <a:pt x="266" y="946"/>
                </a:lnTo>
                <a:lnTo>
                  <a:pt x="264" y="948"/>
                </a:lnTo>
                <a:lnTo>
                  <a:pt x="262" y="956"/>
                </a:lnTo>
                <a:lnTo>
                  <a:pt x="260" y="963"/>
                </a:lnTo>
                <a:lnTo>
                  <a:pt x="259" y="965"/>
                </a:lnTo>
                <a:lnTo>
                  <a:pt x="255" y="967"/>
                </a:lnTo>
                <a:lnTo>
                  <a:pt x="247" y="969"/>
                </a:lnTo>
                <a:lnTo>
                  <a:pt x="241" y="973"/>
                </a:lnTo>
                <a:lnTo>
                  <a:pt x="237" y="975"/>
                </a:lnTo>
                <a:lnTo>
                  <a:pt x="236" y="977"/>
                </a:lnTo>
                <a:lnTo>
                  <a:pt x="234" y="981"/>
                </a:lnTo>
                <a:lnTo>
                  <a:pt x="232" y="983"/>
                </a:lnTo>
                <a:lnTo>
                  <a:pt x="228" y="984"/>
                </a:lnTo>
                <a:lnTo>
                  <a:pt x="226" y="986"/>
                </a:lnTo>
                <a:lnTo>
                  <a:pt x="216" y="986"/>
                </a:lnTo>
                <a:lnTo>
                  <a:pt x="207" y="986"/>
                </a:lnTo>
                <a:lnTo>
                  <a:pt x="205" y="984"/>
                </a:lnTo>
                <a:lnTo>
                  <a:pt x="203" y="983"/>
                </a:lnTo>
                <a:lnTo>
                  <a:pt x="199" y="981"/>
                </a:lnTo>
                <a:lnTo>
                  <a:pt x="197" y="977"/>
                </a:lnTo>
                <a:lnTo>
                  <a:pt x="195" y="975"/>
                </a:lnTo>
                <a:lnTo>
                  <a:pt x="193" y="973"/>
                </a:lnTo>
                <a:lnTo>
                  <a:pt x="166" y="969"/>
                </a:lnTo>
                <a:lnTo>
                  <a:pt x="140" y="967"/>
                </a:lnTo>
                <a:lnTo>
                  <a:pt x="138" y="965"/>
                </a:lnTo>
                <a:lnTo>
                  <a:pt x="134" y="963"/>
                </a:lnTo>
                <a:lnTo>
                  <a:pt x="138" y="960"/>
                </a:lnTo>
                <a:lnTo>
                  <a:pt x="140" y="958"/>
                </a:lnTo>
                <a:lnTo>
                  <a:pt x="142" y="931"/>
                </a:lnTo>
                <a:lnTo>
                  <a:pt x="143" y="906"/>
                </a:lnTo>
                <a:lnTo>
                  <a:pt x="147" y="902"/>
                </a:lnTo>
                <a:lnTo>
                  <a:pt x="149" y="900"/>
                </a:lnTo>
                <a:lnTo>
                  <a:pt x="151" y="889"/>
                </a:lnTo>
                <a:lnTo>
                  <a:pt x="153" y="875"/>
                </a:lnTo>
                <a:lnTo>
                  <a:pt x="157" y="873"/>
                </a:lnTo>
                <a:lnTo>
                  <a:pt x="159" y="871"/>
                </a:lnTo>
                <a:lnTo>
                  <a:pt x="161" y="860"/>
                </a:lnTo>
                <a:lnTo>
                  <a:pt x="165" y="846"/>
                </a:lnTo>
                <a:lnTo>
                  <a:pt x="166" y="844"/>
                </a:lnTo>
                <a:lnTo>
                  <a:pt x="168" y="843"/>
                </a:lnTo>
                <a:lnTo>
                  <a:pt x="170" y="837"/>
                </a:lnTo>
                <a:lnTo>
                  <a:pt x="172" y="827"/>
                </a:lnTo>
                <a:lnTo>
                  <a:pt x="170" y="818"/>
                </a:lnTo>
                <a:lnTo>
                  <a:pt x="168" y="814"/>
                </a:lnTo>
                <a:lnTo>
                  <a:pt x="166" y="810"/>
                </a:lnTo>
                <a:lnTo>
                  <a:pt x="165" y="808"/>
                </a:lnTo>
                <a:lnTo>
                  <a:pt x="157" y="806"/>
                </a:lnTo>
                <a:lnTo>
                  <a:pt x="140" y="804"/>
                </a:lnTo>
                <a:lnTo>
                  <a:pt x="122" y="806"/>
                </a:lnTo>
                <a:lnTo>
                  <a:pt x="115" y="808"/>
                </a:lnTo>
                <a:lnTo>
                  <a:pt x="113" y="810"/>
                </a:lnTo>
                <a:lnTo>
                  <a:pt x="111" y="814"/>
                </a:lnTo>
                <a:lnTo>
                  <a:pt x="105" y="814"/>
                </a:lnTo>
                <a:lnTo>
                  <a:pt x="101" y="814"/>
                </a:lnTo>
                <a:lnTo>
                  <a:pt x="97" y="810"/>
                </a:lnTo>
                <a:lnTo>
                  <a:pt x="95" y="808"/>
                </a:lnTo>
                <a:lnTo>
                  <a:pt x="94" y="806"/>
                </a:lnTo>
                <a:lnTo>
                  <a:pt x="92" y="804"/>
                </a:lnTo>
                <a:lnTo>
                  <a:pt x="88" y="800"/>
                </a:lnTo>
                <a:lnTo>
                  <a:pt x="86" y="798"/>
                </a:lnTo>
                <a:lnTo>
                  <a:pt x="84" y="796"/>
                </a:lnTo>
                <a:lnTo>
                  <a:pt x="82" y="795"/>
                </a:lnTo>
                <a:lnTo>
                  <a:pt x="78" y="791"/>
                </a:lnTo>
                <a:lnTo>
                  <a:pt x="76" y="789"/>
                </a:lnTo>
                <a:lnTo>
                  <a:pt x="74" y="768"/>
                </a:lnTo>
                <a:lnTo>
                  <a:pt x="72" y="747"/>
                </a:lnTo>
                <a:lnTo>
                  <a:pt x="69" y="743"/>
                </a:lnTo>
                <a:lnTo>
                  <a:pt x="67" y="741"/>
                </a:lnTo>
                <a:lnTo>
                  <a:pt x="59" y="737"/>
                </a:lnTo>
                <a:lnTo>
                  <a:pt x="53" y="735"/>
                </a:lnTo>
                <a:lnTo>
                  <a:pt x="49" y="733"/>
                </a:lnTo>
                <a:lnTo>
                  <a:pt x="48" y="731"/>
                </a:lnTo>
                <a:lnTo>
                  <a:pt x="40" y="727"/>
                </a:lnTo>
                <a:lnTo>
                  <a:pt x="32" y="725"/>
                </a:lnTo>
                <a:lnTo>
                  <a:pt x="30" y="724"/>
                </a:lnTo>
                <a:lnTo>
                  <a:pt x="28" y="722"/>
                </a:lnTo>
                <a:lnTo>
                  <a:pt x="28" y="712"/>
                </a:lnTo>
                <a:lnTo>
                  <a:pt x="28" y="702"/>
                </a:lnTo>
                <a:lnTo>
                  <a:pt x="30" y="699"/>
                </a:lnTo>
                <a:lnTo>
                  <a:pt x="32" y="697"/>
                </a:lnTo>
                <a:lnTo>
                  <a:pt x="36" y="697"/>
                </a:lnTo>
                <a:lnTo>
                  <a:pt x="38" y="693"/>
                </a:lnTo>
                <a:lnTo>
                  <a:pt x="38" y="685"/>
                </a:lnTo>
                <a:lnTo>
                  <a:pt x="38" y="668"/>
                </a:lnTo>
                <a:lnTo>
                  <a:pt x="30" y="668"/>
                </a:lnTo>
                <a:lnTo>
                  <a:pt x="23" y="668"/>
                </a:lnTo>
                <a:lnTo>
                  <a:pt x="21" y="666"/>
                </a:lnTo>
                <a:lnTo>
                  <a:pt x="19" y="664"/>
                </a:lnTo>
                <a:lnTo>
                  <a:pt x="11" y="660"/>
                </a:lnTo>
                <a:lnTo>
                  <a:pt x="3" y="658"/>
                </a:lnTo>
                <a:lnTo>
                  <a:pt x="1" y="656"/>
                </a:lnTo>
                <a:lnTo>
                  <a:pt x="0" y="653"/>
                </a:lnTo>
                <a:lnTo>
                  <a:pt x="0" y="649"/>
                </a:lnTo>
                <a:lnTo>
                  <a:pt x="0" y="643"/>
                </a:lnTo>
                <a:lnTo>
                  <a:pt x="1" y="641"/>
                </a:lnTo>
                <a:lnTo>
                  <a:pt x="3" y="639"/>
                </a:lnTo>
                <a:lnTo>
                  <a:pt x="3" y="624"/>
                </a:lnTo>
                <a:lnTo>
                  <a:pt x="3" y="610"/>
                </a:lnTo>
                <a:lnTo>
                  <a:pt x="3" y="595"/>
                </a:lnTo>
                <a:lnTo>
                  <a:pt x="3" y="582"/>
                </a:lnTo>
                <a:lnTo>
                  <a:pt x="1" y="578"/>
                </a:lnTo>
                <a:lnTo>
                  <a:pt x="0" y="576"/>
                </a:lnTo>
                <a:lnTo>
                  <a:pt x="0" y="557"/>
                </a:lnTo>
                <a:lnTo>
                  <a:pt x="0" y="537"/>
                </a:lnTo>
                <a:lnTo>
                  <a:pt x="1" y="536"/>
                </a:lnTo>
                <a:lnTo>
                  <a:pt x="3" y="532"/>
                </a:lnTo>
                <a:lnTo>
                  <a:pt x="11" y="530"/>
                </a:lnTo>
                <a:lnTo>
                  <a:pt x="19" y="528"/>
                </a:lnTo>
                <a:lnTo>
                  <a:pt x="21" y="526"/>
                </a:lnTo>
                <a:lnTo>
                  <a:pt x="23" y="522"/>
                </a:lnTo>
                <a:lnTo>
                  <a:pt x="26" y="520"/>
                </a:lnTo>
                <a:lnTo>
                  <a:pt x="28" y="518"/>
                </a:lnTo>
                <a:lnTo>
                  <a:pt x="30" y="516"/>
                </a:lnTo>
                <a:lnTo>
                  <a:pt x="32" y="514"/>
                </a:lnTo>
                <a:lnTo>
                  <a:pt x="36" y="511"/>
                </a:lnTo>
                <a:lnTo>
                  <a:pt x="38" y="509"/>
                </a:lnTo>
                <a:lnTo>
                  <a:pt x="40" y="507"/>
                </a:lnTo>
                <a:lnTo>
                  <a:pt x="44" y="503"/>
                </a:lnTo>
                <a:lnTo>
                  <a:pt x="49" y="501"/>
                </a:lnTo>
                <a:lnTo>
                  <a:pt x="57" y="499"/>
                </a:lnTo>
                <a:lnTo>
                  <a:pt x="59" y="495"/>
                </a:lnTo>
                <a:lnTo>
                  <a:pt x="61" y="493"/>
                </a:lnTo>
                <a:lnTo>
                  <a:pt x="65" y="476"/>
                </a:lnTo>
                <a:lnTo>
                  <a:pt x="67" y="461"/>
                </a:lnTo>
                <a:lnTo>
                  <a:pt x="69" y="457"/>
                </a:lnTo>
                <a:lnTo>
                  <a:pt x="72" y="455"/>
                </a:lnTo>
                <a:lnTo>
                  <a:pt x="74" y="453"/>
                </a:lnTo>
                <a:lnTo>
                  <a:pt x="76" y="449"/>
                </a:lnTo>
                <a:lnTo>
                  <a:pt x="78" y="447"/>
                </a:lnTo>
                <a:lnTo>
                  <a:pt x="82" y="445"/>
                </a:lnTo>
                <a:lnTo>
                  <a:pt x="94" y="443"/>
                </a:lnTo>
                <a:lnTo>
                  <a:pt x="105" y="441"/>
                </a:lnTo>
                <a:lnTo>
                  <a:pt x="107" y="438"/>
                </a:lnTo>
                <a:lnTo>
                  <a:pt x="111" y="436"/>
                </a:lnTo>
                <a:lnTo>
                  <a:pt x="113" y="434"/>
                </a:lnTo>
                <a:lnTo>
                  <a:pt x="115" y="432"/>
                </a:lnTo>
                <a:lnTo>
                  <a:pt x="117" y="428"/>
                </a:lnTo>
                <a:lnTo>
                  <a:pt x="120" y="426"/>
                </a:lnTo>
                <a:lnTo>
                  <a:pt x="122" y="405"/>
                </a:lnTo>
                <a:lnTo>
                  <a:pt x="124" y="382"/>
                </a:lnTo>
                <a:lnTo>
                  <a:pt x="128" y="380"/>
                </a:lnTo>
                <a:lnTo>
                  <a:pt x="130" y="378"/>
                </a:lnTo>
                <a:lnTo>
                  <a:pt x="132" y="353"/>
                </a:lnTo>
                <a:lnTo>
                  <a:pt x="134" y="330"/>
                </a:lnTo>
                <a:lnTo>
                  <a:pt x="126" y="330"/>
                </a:lnTo>
                <a:lnTo>
                  <a:pt x="120" y="330"/>
                </a:lnTo>
                <a:lnTo>
                  <a:pt x="117" y="326"/>
                </a:lnTo>
                <a:lnTo>
                  <a:pt x="115" y="324"/>
                </a:lnTo>
                <a:lnTo>
                  <a:pt x="113" y="323"/>
                </a:lnTo>
                <a:lnTo>
                  <a:pt x="111" y="321"/>
                </a:lnTo>
                <a:lnTo>
                  <a:pt x="107" y="317"/>
                </a:lnTo>
                <a:lnTo>
                  <a:pt x="105" y="315"/>
                </a:lnTo>
                <a:lnTo>
                  <a:pt x="103" y="313"/>
                </a:lnTo>
                <a:lnTo>
                  <a:pt x="101" y="311"/>
                </a:lnTo>
                <a:lnTo>
                  <a:pt x="97" y="307"/>
                </a:lnTo>
                <a:lnTo>
                  <a:pt x="95" y="305"/>
                </a:lnTo>
                <a:lnTo>
                  <a:pt x="94" y="303"/>
                </a:lnTo>
                <a:lnTo>
                  <a:pt x="92" y="299"/>
                </a:lnTo>
                <a:lnTo>
                  <a:pt x="88" y="298"/>
                </a:lnTo>
                <a:lnTo>
                  <a:pt x="86" y="296"/>
                </a:lnTo>
                <a:lnTo>
                  <a:pt x="84" y="284"/>
                </a:lnTo>
                <a:lnTo>
                  <a:pt x="82" y="271"/>
                </a:lnTo>
                <a:lnTo>
                  <a:pt x="78" y="269"/>
                </a:lnTo>
                <a:lnTo>
                  <a:pt x="76" y="267"/>
                </a:lnTo>
                <a:lnTo>
                  <a:pt x="76" y="252"/>
                </a:lnTo>
                <a:lnTo>
                  <a:pt x="76" y="238"/>
                </a:lnTo>
                <a:lnTo>
                  <a:pt x="78" y="234"/>
                </a:lnTo>
                <a:lnTo>
                  <a:pt x="82" y="232"/>
                </a:lnTo>
                <a:lnTo>
                  <a:pt x="82" y="219"/>
                </a:lnTo>
                <a:lnTo>
                  <a:pt x="82" y="204"/>
                </a:lnTo>
                <a:lnTo>
                  <a:pt x="82" y="188"/>
                </a:lnTo>
                <a:lnTo>
                  <a:pt x="82" y="175"/>
                </a:lnTo>
                <a:lnTo>
                  <a:pt x="78" y="173"/>
                </a:lnTo>
                <a:lnTo>
                  <a:pt x="76" y="171"/>
                </a:lnTo>
                <a:lnTo>
                  <a:pt x="74" y="158"/>
                </a:lnTo>
                <a:lnTo>
                  <a:pt x="72" y="146"/>
                </a:lnTo>
                <a:lnTo>
                  <a:pt x="69" y="144"/>
                </a:lnTo>
                <a:lnTo>
                  <a:pt x="67" y="140"/>
                </a:lnTo>
                <a:lnTo>
                  <a:pt x="67" y="127"/>
                </a:lnTo>
                <a:lnTo>
                  <a:pt x="67" y="111"/>
                </a:lnTo>
                <a:lnTo>
                  <a:pt x="69" y="110"/>
                </a:lnTo>
                <a:lnTo>
                  <a:pt x="72" y="108"/>
                </a:lnTo>
                <a:lnTo>
                  <a:pt x="92" y="106"/>
                </a:lnTo>
                <a:lnTo>
                  <a:pt x="113" y="104"/>
                </a:lnTo>
                <a:lnTo>
                  <a:pt x="134" y="104"/>
                </a:lnTo>
                <a:lnTo>
                  <a:pt x="153" y="102"/>
                </a:lnTo>
                <a:lnTo>
                  <a:pt x="157" y="100"/>
                </a:lnTo>
                <a:lnTo>
                  <a:pt x="159" y="98"/>
                </a:lnTo>
                <a:lnTo>
                  <a:pt x="161" y="90"/>
                </a:lnTo>
                <a:lnTo>
                  <a:pt x="165" y="83"/>
                </a:lnTo>
                <a:lnTo>
                  <a:pt x="166" y="81"/>
                </a:lnTo>
                <a:lnTo>
                  <a:pt x="168" y="79"/>
                </a:lnTo>
                <a:lnTo>
                  <a:pt x="176" y="75"/>
                </a:lnTo>
                <a:lnTo>
                  <a:pt x="182" y="73"/>
                </a:lnTo>
                <a:lnTo>
                  <a:pt x="186" y="71"/>
                </a:lnTo>
                <a:lnTo>
                  <a:pt x="188" y="67"/>
                </a:lnTo>
                <a:lnTo>
                  <a:pt x="205" y="67"/>
                </a:lnTo>
                <a:lnTo>
                  <a:pt x="222" y="67"/>
                </a:lnTo>
                <a:lnTo>
                  <a:pt x="218" y="56"/>
                </a:lnTo>
                <a:lnTo>
                  <a:pt x="214" y="44"/>
                </a:lnTo>
                <a:lnTo>
                  <a:pt x="211" y="37"/>
                </a:lnTo>
                <a:lnTo>
                  <a:pt x="209" y="27"/>
                </a:lnTo>
                <a:lnTo>
                  <a:pt x="216" y="25"/>
                </a:lnTo>
                <a:lnTo>
                  <a:pt x="222" y="25"/>
                </a:lnTo>
                <a:lnTo>
                  <a:pt x="224" y="23"/>
                </a:lnTo>
                <a:lnTo>
                  <a:pt x="226" y="19"/>
                </a:lnTo>
                <a:lnTo>
                  <a:pt x="228" y="17"/>
                </a:lnTo>
                <a:lnTo>
                  <a:pt x="232" y="16"/>
                </a:lnTo>
                <a:lnTo>
                  <a:pt x="234" y="12"/>
                </a:lnTo>
                <a:lnTo>
                  <a:pt x="236" y="10"/>
                </a:lnTo>
                <a:lnTo>
                  <a:pt x="237" y="8"/>
                </a:lnTo>
                <a:lnTo>
                  <a:pt x="241" y="6"/>
                </a:lnTo>
                <a:lnTo>
                  <a:pt x="243" y="2"/>
                </a:lnTo>
                <a:lnTo>
                  <a:pt x="245" y="0"/>
                </a:lnTo>
                <a:lnTo>
                  <a:pt x="249" y="2"/>
                </a:lnTo>
                <a:lnTo>
                  <a:pt x="251" y="6"/>
                </a:lnTo>
                <a:lnTo>
                  <a:pt x="268" y="8"/>
                </a:lnTo>
                <a:lnTo>
                  <a:pt x="285" y="10"/>
                </a:lnTo>
                <a:lnTo>
                  <a:pt x="287" y="12"/>
                </a:lnTo>
                <a:lnTo>
                  <a:pt x="289" y="16"/>
                </a:lnTo>
                <a:lnTo>
                  <a:pt x="291" y="17"/>
                </a:lnTo>
                <a:lnTo>
                  <a:pt x="293" y="19"/>
                </a:lnTo>
                <a:lnTo>
                  <a:pt x="297" y="23"/>
                </a:lnTo>
                <a:lnTo>
                  <a:pt x="299" y="25"/>
                </a:lnTo>
                <a:lnTo>
                  <a:pt x="301" y="27"/>
                </a:lnTo>
                <a:lnTo>
                  <a:pt x="305" y="29"/>
                </a:lnTo>
                <a:lnTo>
                  <a:pt x="307" y="31"/>
                </a:lnTo>
                <a:lnTo>
                  <a:pt x="308" y="35"/>
                </a:lnTo>
                <a:lnTo>
                  <a:pt x="310" y="42"/>
                </a:lnTo>
                <a:lnTo>
                  <a:pt x="314" y="50"/>
                </a:lnTo>
                <a:lnTo>
                  <a:pt x="316" y="52"/>
                </a:lnTo>
                <a:lnTo>
                  <a:pt x="318" y="54"/>
                </a:lnTo>
                <a:lnTo>
                  <a:pt x="318" y="63"/>
                </a:lnTo>
                <a:lnTo>
                  <a:pt x="318" y="73"/>
                </a:lnTo>
                <a:lnTo>
                  <a:pt x="316" y="75"/>
                </a:lnTo>
                <a:lnTo>
                  <a:pt x="314" y="79"/>
                </a:lnTo>
                <a:lnTo>
                  <a:pt x="314" y="88"/>
                </a:lnTo>
                <a:lnTo>
                  <a:pt x="314" y="98"/>
                </a:lnTo>
                <a:lnTo>
                  <a:pt x="316" y="100"/>
                </a:lnTo>
                <a:lnTo>
                  <a:pt x="318" y="102"/>
                </a:lnTo>
                <a:lnTo>
                  <a:pt x="339" y="104"/>
                </a:lnTo>
                <a:lnTo>
                  <a:pt x="362" y="108"/>
                </a:lnTo>
                <a:lnTo>
                  <a:pt x="364" y="110"/>
                </a:lnTo>
                <a:lnTo>
                  <a:pt x="366" y="111"/>
                </a:lnTo>
                <a:lnTo>
                  <a:pt x="381" y="113"/>
                </a:lnTo>
                <a:lnTo>
                  <a:pt x="397" y="117"/>
                </a:lnTo>
                <a:lnTo>
                  <a:pt x="391" y="131"/>
                </a:lnTo>
                <a:lnTo>
                  <a:pt x="385" y="146"/>
                </a:lnTo>
                <a:lnTo>
                  <a:pt x="368" y="156"/>
                </a:lnTo>
                <a:lnTo>
                  <a:pt x="351" y="165"/>
                </a:lnTo>
                <a:lnTo>
                  <a:pt x="335" y="177"/>
                </a:lnTo>
                <a:lnTo>
                  <a:pt x="324" y="188"/>
                </a:lnTo>
                <a:lnTo>
                  <a:pt x="312" y="200"/>
                </a:lnTo>
                <a:lnTo>
                  <a:pt x="303" y="213"/>
                </a:lnTo>
                <a:lnTo>
                  <a:pt x="295" y="227"/>
                </a:lnTo>
                <a:lnTo>
                  <a:pt x="287" y="242"/>
                </a:lnTo>
                <a:lnTo>
                  <a:pt x="284" y="257"/>
                </a:lnTo>
                <a:lnTo>
                  <a:pt x="280" y="273"/>
                </a:lnTo>
                <a:lnTo>
                  <a:pt x="278" y="290"/>
                </a:lnTo>
                <a:lnTo>
                  <a:pt x="276" y="307"/>
                </a:lnTo>
                <a:lnTo>
                  <a:pt x="276" y="324"/>
                </a:lnTo>
                <a:lnTo>
                  <a:pt x="278" y="344"/>
                </a:lnTo>
                <a:lnTo>
                  <a:pt x="280" y="363"/>
                </a:lnTo>
                <a:lnTo>
                  <a:pt x="284" y="382"/>
                </a:lnTo>
                <a:lnTo>
                  <a:pt x="278" y="478"/>
                </a:lnTo>
                <a:lnTo>
                  <a:pt x="272" y="555"/>
                </a:lnTo>
                <a:lnTo>
                  <a:pt x="266" y="614"/>
                </a:lnTo>
                <a:lnTo>
                  <a:pt x="262" y="658"/>
                </a:lnTo>
                <a:lnTo>
                  <a:pt x="259" y="693"/>
                </a:lnTo>
                <a:lnTo>
                  <a:pt x="257" y="720"/>
                </a:lnTo>
                <a:lnTo>
                  <a:pt x="257" y="743"/>
                </a:lnTo>
                <a:lnTo>
                  <a:pt x="255" y="764"/>
                </a:lnTo>
                <a:lnTo>
                  <a:pt x="262" y="764"/>
                </a:lnTo>
                <a:lnTo>
                  <a:pt x="270" y="764"/>
                </a:lnTo>
                <a:lnTo>
                  <a:pt x="274" y="764"/>
                </a:lnTo>
                <a:lnTo>
                  <a:pt x="280" y="764"/>
                </a:lnTo>
                <a:lnTo>
                  <a:pt x="280" y="773"/>
                </a:lnTo>
                <a:lnTo>
                  <a:pt x="280" y="785"/>
                </a:lnTo>
                <a:lnTo>
                  <a:pt x="295" y="785"/>
                </a:lnTo>
                <a:lnTo>
                  <a:pt x="308" y="785"/>
                </a:lnTo>
                <a:lnTo>
                  <a:pt x="308" y="779"/>
                </a:lnTo>
                <a:lnTo>
                  <a:pt x="308" y="775"/>
                </a:lnTo>
                <a:lnTo>
                  <a:pt x="312" y="775"/>
                </a:lnTo>
                <a:lnTo>
                  <a:pt x="318" y="775"/>
                </a:lnTo>
                <a:lnTo>
                  <a:pt x="322" y="770"/>
                </a:lnTo>
                <a:lnTo>
                  <a:pt x="328" y="764"/>
                </a:lnTo>
                <a:lnTo>
                  <a:pt x="333" y="764"/>
                </a:lnTo>
                <a:lnTo>
                  <a:pt x="337" y="764"/>
                </a:lnTo>
                <a:lnTo>
                  <a:pt x="343" y="764"/>
                </a:lnTo>
                <a:lnTo>
                  <a:pt x="347" y="764"/>
                </a:lnTo>
                <a:lnTo>
                  <a:pt x="347" y="760"/>
                </a:lnTo>
                <a:lnTo>
                  <a:pt x="347" y="754"/>
                </a:lnTo>
                <a:lnTo>
                  <a:pt x="356" y="754"/>
                </a:lnTo>
                <a:lnTo>
                  <a:pt x="366" y="754"/>
                </a:lnTo>
                <a:lnTo>
                  <a:pt x="372" y="760"/>
                </a:lnTo>
                <a:lnTo>
                  <a:pt x="376" y="764"/>
                </a:lnTo>
                <a:lnTo>
                  <a:pt x="381" y="773"/>
                </a:lnTo>
                <a:lnTo>
                  <a:pt x="385" y="785"/>
                </a:lnTo>
                <a:lnTo>
                  <a:pt x="387" y="795"/>
                </a:lnTo>
                <a:lnTo>
                  <a:pt x="387" y="800"/>
                </a:lnTo>
                <a:lnTo>
                  <a:pt x="391" y="802"/>
                </a:lnTo>
                <a:lnTo>
                  <a:pt x="397" y="804"/>
                </a:lnTo>
                <a:lnTo>
                  <a:pt x="397" y="795"/>
                </a:lnTo>
                <a:lnTo>
                  <a:pt x="397" y="785"/>
                </a:lnTo>
                <a:lnTo>
                  <a:pt x="401" y="779"/>
                </a:lnTo>
                <a:lnTo>
                  <a:pt x="406" y="775"/>
                </a:lnTo>
                <a:lnTo>
                  <a:pt x="410" y="775"/>
                </a:lnTo>
                <a:lnTo>
                  <a:pt x="414" y="775"/>
                </a:lnTo>
                <a:lnTo>
                  <a:pt x="420" y="779"/>
                </a:lnTo>
                <a:lnTo>
                  <a:pt x="425" y="785"/>
                </a:lnTo>
                <a:lnTo>
                  <a:pt x="435" y="789"/>
                </a:lnTo>
                <a:lnTo>
                  <a:pt x="445" y="795"/>
                </a:lnTo>
                <a:lnTo>
                  <a:pt x="449" y="789"/>
                </a:lnTo>
                <a:lnTo>
                  <a:pt x="454" y="785"/>
                </a:lnTo>
                <a:lnTo>
                  <a:pt x="454" y="779"/>
                </a:lnTo>
                <a:lnTo>
                  <a:pt x="454" y="775"/>
                </a:lnTo>
                <a:lnTo>
                  <a:pt x="458" y="775"/>
                </a:lnTo>
                <a:lnTo>
                  <a:pt x="464" y="775"/>
                </a:lnTo>
                <a:lnTo>
                  <a:pt x="464" y="754"/>
                </a:lnTo>
                <a:lnTo>
                  <a:pt x="464" y="735"/>
                </a:lnTo>
                <a:lnTo>
                  <a:pt x="458" y="735"/>
                </a:lnTo>
                <a:lnTo>
                  <a:pt x="454" y="735"/>
                </a:lnTo>
                <a:lnTo>
                  <a:pt x="454" y="722"/>
                </a:lnTo>
                <a:lnTo>
                  <a:pt x="454" y="706"/>
                </a:lnTo>
                <a:lnTo>
                  <a:pt x="458" y="702"/>
                </a:lnTo>
                <a:lnTo>
                  <a:pt x="464" y="697"/>
                </a:lnTo>
                <a:lnTo>
                  <a:pt x="464" y="693"/>
                </a:lnTo>
                <a:lnTo>
                  <a:pt x="464" y="687"/>
                </a:lnTo>
                <a:lnTo>
                  <a:pt x="468" y="687"/>
                </a:lnTo>
                <a:lnTo>
                  <a:pt x="473" y="687"/>
                </a:lnTo>
                <a:lnTo>
                  <a:pt x="475" y="687"/>
                </a:lnTo>
                <a:lnTo>
                  <a:pt x="477" y="687"/>
                </a:lnTo>
                <a:lnTo>
                  <a:pt x="481" y="689"/>
                </a:lnTo>
                <a:lnTo>
                  <a:pt x="483" y="693"/>
                </a:lnTo>
                <a:lnTo>
                  <a:pt x="485" y="689"/>
                </a:lnTo>
                <a:lnTo>
                  <a:pt x="487" y="687"/>
                </a:lnTo>
                <a:lnTo>
                  <a:pt x="485" y="685"/>
                </a:lnTo>
                <a:lnTo>
                  <a:pt x="483" y="681"/>
                </a:lnTo>
                <a:lnTo>
                  <a:pt x="483" y="679"/>
                </a:lnTo>
                <a:lnTo>
                  <a:pt x="483" y="677"/>
                </a:lnTo>
                <a:lnTo>
                  <a:pt x="496" y="677"/>
                </a:lnTo>
                <a:lnTo>
                  <a:pt x="512" y="677"/>
                </a:lnTo>
                <a:lnTo>
                  <a:pt x="516" y="677"/>
                </a:lnTo>
                <a:lnTo>
                  <a:pt x="521" y="677"/>
                </a:lnTo>
                <a:lnTo>
                  <a:pt x="531" y="677"/>
                </a:lnTo>
                <a:lnTo>
                  <a:pt x="541" y="677"/>
                </a:lnTo>
                <a:lnTo>
                  <a:pt x="556" y="679"/>
                </a:lnTo>
                <a:lnTo>
                  <a:pt x="569" y="683"/>
                </a:lnTo>
                <a:lnTo>
                  <a:pt x="585" y="685"/>
                </a:lnTo>
                <a:lnTo>
                  <a:pt x="598" y="687"/>
                </a:lnTo>
                <a:lnTo>
                  <a:pt x="598" y="693"/>
                </a:lnTo>
                <a:lnTo>
                  <a:pt x="598" y="697"/>
                </a:lnTo>
                <a:lnTo>
                  <a:pt x="594" y="702"/>
                </a:lnTo>
                <a:lnTo>
                  <a:pt x="589" y="706"/>
                </a:lnTo>
                <a:lnTo>
                  <a:pt x="585" y="712"/>
                </a:lnTo>
                <a:lnTo>
                  <a:pt x="579" y="716"/>
                </a:lnTo>
                <a:lnTo>
                  <a:pt x="585" y="722"/>
                </a:lnTo>
                <a:lnTo>
                  <a:pt x="589" y="725"/>
                </a:lnTo>
                <a:lnTo>
                  <a:pt x="598" y="725"/>
                </a:lnTo>
                <a:lnTo>
                  <a:pt x="608" y="725"/>
                </a:lnTo>
                <a:lnTo>
                  <a:pt x="614" y="731"/>
                </a:lnTo>
                <a:lnTo>
                  <a:pt x="617" y="735"/>
                </a:lnTo>
                <a:lnTo>
                  <a:pt x="623" y="735"/>
                </a:lnTo>
                <a:lnTo>
                  <a:pt x="629" y="735"/>
                </a:lnTo>
                <a:lnTo>
                  <a:pt x="633" y="741"/>
                </a:lnTo>
                <a:lnTo>
                  <a:pt x="638" y="747"/>
                </a:lnTo>
                <a:lnTo>
                  <a:pt x="642" y="750"/>
                </a:lnTo>
                <a:lnTo>
                  <a:pt x="646" y="754"/>
                </a:lnTo>
                <a:lnTo>
                  <a:pt x="646" y="760"/>
                </a:lnTo>
                <a:lnTo>
                  <a:pt x="646" y="764"/>
                </a:lnTo>
                <a:lnTo>
                  <a:pt x="652" y="770"/>
                </a:lnTo>
                <a:lnTo>
                  <a:pt x="658" y="775"/>
                </a:lnTo>
                <a:lnTo>
                  <a:pt x="658" y="779"/>
                </a:lnTo>
                <a:lnTo>
                  <a:pt x="658" y="785"/>
                </a:lnTo>
                <a:lnTo>
                  <a:pt x="654" y="785"/>
                </a:lnTo>
                <a:lnTo>
                  <a:pt x="652" y="791"/>
                </a:lnTo>
                <a:lnTo>
                  <a:pt x="652" y="796"/>
                </a:lnTo>
                <a:lnTo>
                  <a:pt x="656" y="804"/>
                </a:lnTo>
                <a:lnTo>
                  <a:pt x="660" y="812"/>
                </a:lnTo>
                <a:lnTo>
                  <a:pt x="665" y="821"/>
                </a:lnTo>
                <a:lnTo>
                  <a:pt x="671" y="827"/>
                </a:lnTo>
                <a:lnTo>
                  <a:pt x="677" y="833"/>
                </a:lnTo>
                <a:lnTo>
                  <a:pt x="681" y="833"/>
                </a:lnTo>
                <a:lnTo>
                  <a:pt x="686" y="833"/>
                </a:lnTo>
                <a:lnTo>
                  <a:pt x="686" y="837"/>
                </a:lnTo>
                <a:lnTo>
                  <a:pt x="686" y="843"/>
                </a:lnTo>
                <a:lnTo>
                  <a:pt x="683" y="844"/>
                </a:lnTo>
                <a:lnTo>
                  <a:pt x="679" y="848"/>
                </a:lnTo>
                <a:lnTo>
                  <a:pt x="686" y="860"/>
                </a:lnTo>
                <a:lnTo>
                  <a:pt x="696" y="871"/>
                </a:lnTo>
                <a:lnTo>
                  <a:pt x="700" y="875"/>
                </a:lnTo>
                <a:lnTo>
                  <a:pt x="706" y="881"/>
                </a:lnTo>
                <a:lnTo>
                  <a:pt x="709" y="881"/>
                </a:lnTo>
                <a:lnTo>
                  <a:pt x="715" y="881"/>
                </a:lnTo>
                <a:lnTo>
                  <a:pt x="715" y="885"/>
                </a:lnTo>
                <a:lnTo>
                  <a:pt x="715" y="890"/>
                </a:lnTo>
                <a:lnTo>
                  <a:pt x="719" y="894"/>
                </a:lnTo>
                <a:lnTo>
                  <a:pt x="725" y="900"/>
                </a:lnTo>
                <a:lnTo>
                  <a:pt x="729" y="904"/>
                </a:lnTo>
                <a:lnTo>
                  <a:pt x="734" y="910"/>
                </a:lnTo>
                <a:lnTo>
                  <a:pt x="738" y="915"/>
                </a:lnTo>
                <a:lnTo>
                  <a:pt x="744" y="919"/>
                </a:lnTo>
                <a:lnTo>
                  <a:pt x="748" y="925"/>
                </a:lnTo>
                <a:lnTo>
                  <a:pt x="754" y="929"/>
                </a:lnTo>
                <a:lnTo>
                  <a:pt x="754" y="935"/>
                </a:lnTo>
                <a:lnTo>
                  <a:pt x="754" y="938"/>
                </a:lnTo>
                <a:lnTo>
                  <a:pt x="757" y="944"/>
                </a:lnTo>
                <a:lnTo>
                  <a:pt x="763" y="948"/>
                </a:lnTo>
                <a:lnTo>
                  <a:pt x="769" y="954"/>
                </a:lnTo>
                <a:lnTo>
                  <a:pt x="773" y="958"/>
                </a:lnTo>
                <a:lnTo>
                  <a:pt x="777" y="967"/>
                </a:lnTo>
                <a:lnTo>
                  <a:pt x="782" y="977"/>
                </a:lnTo>
                <a:lnTo>
                  <a:pt x="782" y="983"/>
                </a:lnTo>
                <a:lnTo>
                  <a:pt x="782" y="986"/>
                </a:lnTo>
                <a:lnTo>
                  <a:pt x="786" y="992"/>
                </a:lnTo>
                <a:lnTo>
                  <a:pt x="792" y="996"/>
                </a:lnTo>
                <a:lnTo>
                  <a:pt x="792" y="1002"/>
                </a:lnTo>
                <a:lnTo>
                  <a:pt x="792" y="1006"/>
                </a:lnTo>
                <a:lnTo>
                  <a:pt x="790" y="1008"/>
                </a:lnTo>
                <a:lnTo>
                  <a:pt x="788" y="1008"/>
                </a:lnTo>
                <a:lnTo>
                  <a:pt x="788" y="1013"/>
                </a:lnTo>
                <a:lnTo>
                  <a:pt x="786" y="1021"/>
                </a:lnTo>
                <a:lnTo>
                  <a:pt x="784" y="1055"/>
                </a:lnTo>
                <a:lnTo>
                  <a:pt x="782" y="1123"/>
                </a:lnTo>
                <a:lnTo>
                  <a:pt x="780" y="1123"/>
                </a:lnTo>
                <a:lnTo>
                  <a:pt x="779" y="1123"/>
                </a:lnTo>
                <a:lnTo>
                  <a:pt x="775" y="1121"/>
                </a:lnTo>
                <a:lnTo>
                  <a:pt x="773" y="1117"/>
                </a:lnTo>
                <a:lnTo>
                  <a:pt x="771" y="1115"/>
                </a:lnTo>
                <a:lnTo>
                  <a:pt x="767" y="1113"/>
                </a:lnTo>
                <a:lnTo>
                  <a:pt x="765" y="1111"/>
                </a:lnTo>
                <a:lnTo>
                  <a:pt x="763" y="1107"/>
                </a:lnTo>
                <a:lnTo>
                  <a:pt x="754" y="1107"/>
                </a:lnTo>
                <a:lnTo>
                  <a:pt x="744" y="1107"/>
                </a:lnTo>
                <a:lnTo>
                  <a:pt x="742" y="1111"/>
                </a:lnTo>
                <a:lnTo>
                  <a:pt x="738" y="1113"/>
                </a:lnTo>
                <a:lnTo>
                  <a:pt x="736" y="1115"/>
                </a:lnTo>
                <a:lnTo>
                  <a:pt x="734" y="1117"/>
                </a:lnTo>
                <a:lnTo>
                  <a:pt x="731" y="1121"/>
                </a:lnTo>
                <a:lnTo>
                  <a:pt x="729" y="1123"/>
                </a:lnTo>
                <a:lnTo>
                  <a:pt x="727" y="1125"/>
                </a:lnTo>
                <a:lnTo>
                  <a:pt x="725" y="1128"/>
                </a:lnTo>
                <a:lnTo>
                  <a:pt x="723" y="1130"/>
                </a:lnTo>
                <a:lnTo>
                  <a:pt x="719" y="1132"/>
                </a:lnTo>
                <a:lnTo>
                  <a:pt x="717" y="1134"/>
                </a:lnTo>
                <a:lnTo>
                  <a:pt x="715" y="1138"/>
                </a:lnTo>
                <a:lnTo>
                  <a:pt x="711" y="1140"/>
                </a:lnTo>
                <a:lnTo>
                  <a:pt x="709" y="1142"/>
                </a:lnTo>
                <a:lnTo>
                  <a:pt x="709" y="1151"/>
                </a:lnTo>
                <a:lnTo>
                  <a:pt x="709" y="1161"/>
                </a:lnTo>
                <a:lnTo>
                  <a:pt x="711" y="1163"/>
                </a:lnTo>
                <a:lnTo>
                  <a:pt x="715" y="1167"/>
                </a:lnTo>
                <a:lnTo>
                  <a:pt x="717" y="1169"/>
                </a:lnTo>
                <a:lnTo>
                  <a:pt x="719" y="1171"/>
                </a:lnTo>
                <a:lnTo>
                  <a:pt x="723" y="1173"/>
                </a:lnTo>
                <a:lnTo>
                  <a:pt x="725" y="1176"/>
                </a:lnTo>
                <a:lnTo>
                  <a:pt x="746" y="1178"/>
                </a:lnTo>
                <a:lnTo>
                  <a:pt x="767" y="1180"/>
                </a:lnTo>
                <a:lnTo>
                  <a:pt x="771" y="1184"/>
                </a:lnTo>
                <a:lnTo>
                  <a:pt x="773" y="1186"/>
                </a:lnTo>
                <a:lnTo>
                  <a:pt x="773" y="1196"/>
                </a:lnTo>
                <a:lnTo>
                  <a:pt x="773" y="1205"/>
                </a:lnTo>
                <a:lnTo>
                  <a:pt x="771" y="1207"/>
                </a:lnTo>
                <a:lnTo>
                  <a:pt x="767" y="1209"/>
                </a:lnTo>
                <a:lnTo>
                  <a:pt x="765" y="1213"/>
                </a:lnTo>
                <a:lnTo>
                  <a:pt x="763" y="1215"/>
                </a:lnTo>
                <a:lnTo>
                  <a:pt x="761" y="1217"/>
                </a:lnTo>
                <a:lnTo>
                  <a:pt x="757" y="1219"/>
                </a:lnTo>
                <a:lnTo>
                  <a:pt x="756" y="1222"/>
                </a:lnTo>
                <a:lnTo>
                  <a:pt x="754" y="1224"/>
                </a:lnTo>
                <a:lnTo>
                  <a:pt x="752" y="1226"/>
                </a:lnTo>
                <a:lnTo>
                  <a:pt x="750" y="1228"/>
                </a:lnTo>
                <a:lnTo>
                  <a:pt x="746" y="1234"/>
                </a:lnTo>
                <a:lnTo>
                  <a:pt x="746" y="1244"/>
                </a:lnTo>
                <a:lnTo>
                  <a:pt x="746" y="1253"/>
                </a:lnTo>
                <a:lnTo>
                  <a:pt x="750" y="1259"/>
                </a:lnTo>
                <a:lnTo>
                  <a:pt x="752" y="1261"/>
                </a:lnTo>
                <a:lnTo>
                  <a:pt x="754" y="1263"/>
                </a:lnTo>
                <a:lnTo>
                  <a:pt x="754" y="1268"/>
                </a:lnTo>
                <a:lnTo>
                  <a:pt x="754" y="1272"/>
                </a:lnTo>
                <a:lnTo>
                  <a:pt x="752" y="1274"/>
                </a:lnTo>
                <a:lnTo>
                  <a:pt x="750" y="1278"/>
                </a:lnTo>
                <a:lnTo>
                  <a:pt x="746" y="1280"/>
                </a:lnTo>
                <a:lnTo>
                  <a:pt x="744" y="1282"/>
                </a:lnTo>
                <a:lnTo>
                  <a:pt x="742" y="1284"/>
                </a:lnTo>
                <a:lnTo>
                  <a:pt x="738" y="1288"/>
                </a:lnTo>
                <a:lnTo>
                  <a:pt x="736" y="1290"/>
                </a:lnTo>
                <a:lnTo>
                  <a:pt x="734" y="1291"/>
                </a:lnTo>
                <a:lnTo>
                  <a:pt x="731" y="1293"/>
                </a:lnTo>
                <a:lnTo>
                  <a:pt x="729" y="1297"/>
                </a:lnTo>
                <a:lnTo>
                  <a:pt x="713" y="1297"/>
                </a:lnTo>
                <a:lnTo>
                  <a:pt x="698" y="1299"/>
                </a:lnTo>
                <a:lnTo>
                  <a:pt x="683" y="1301"/>
                </a:lnTo>
                <a:lnTo>
                  <a:pt x="667" y="1301"/>
                </a:lnTo>
                <a:lnTo>
                  <a:pt x="663" y="1303"/>
                </a:lnTo>
                <a:lnTo>
                  <a:pt x="661" y="1307"/>
                </a:lnTo>
                <a:lnTo>
                  <a:pt x="660" y="1309"/>
                </a:lnTo>
                <a:lnTo>
                  <a:pt x="658" y="1311"/>
                </a:lnTo>
                <a:lnTo>
                  <a:pt x="654" y="1313"/>
                </a:lnTo>
                <a:lnTo>
                  <a:pt x="652" y="1316"/>
                </a:lnTo>
                <a:lnTo>
                  <a:pt x="650" y="1318"/>
                </a:lnTo>
                <a:lnTo>
                  <a:pt x="646" y="1320"/>
                </a:lnTo>
                <a:lnTo>
                  <a:pt x="644" y="1324"/>
                </a:lnTo>
                <a:lnTo>
                  <a:pt x="642" y="1326"/>
                </a:lnTo>
                <a:lnTo>
                  <a:pt x="640" y="1339"/>
                </a:lnTo>
                <a:lnTo>
                  <a:pt x="638" y="1355"/>
                </a:lnTo>
                <a:lnTo>
                  <a:pt x="633" y="1355"/>
                </a:lnTo>
                <a:lnTo>
                  <a:pt x="629" y="1355"/>
                </a:lnTo>
                <a:lnTo>
                  <a:pt x="629" y="1332"/>
                </a:lnTo>
                <a:lnTo>
                  <a:pt x="629" y="1311"/>
                </a:lnTo>
                <a:lnTo>
                  <a:pt x="629" y="1290"/>
                </a:lnTo>
                <a:lnTo>
                  <a:pt x="629" y="1267"/>
                </a:lnTo>
                <a:lnTo>
                  <a:pt x="617" y="1267"/>
                </a:lnTo>
                <a:lnTo>
                  <a:pt x="612" y="1267"/>
                </a:lnTo>
                <a:lnTo>
                  <a:pt x="608" y="1263"/>
                </a:lnTo>
                <a:lnTo>
                  <a:pt x="608" y="1259"/>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73" name="Freeform 166"/>
          <p:cNvSpPr>
            <a:spLocks/>
          </p:cNvSpPr>
          <p:nvPr/>
        </p:nvSpPr>
        <p:spPr bwMode="auto">
          <a:xfrm>
            <a:off x="7881938" y="1719263"/>
            <a:ext cx="33337" cy="14287"/>
          </a:xfrm>
          <a:custGeom>
            <a:avLst/>
            <a:gdLst>
              <a:gd name="T0" fmla="*/ 6898 w 29"/>
              <a:gd name="T1" fmla="*/ 14288 h 10"/>
              <a:gd name="T2" fmla="*/ 2299 w 29"/>
              <a:gd name="T3" fmla="*/ 8573 h 10"/>
              <a:gd name="T4" fmla="*/ 0 w 29"/>
              <a:gd name="T5" fmla="*/ 5715 h 10"/>
              <a:gd name="T6" fmla="*/ 16094 w 29"/>
              <a:gd name="T7" fmla="*/ 2858 h 10"/>
              <a:gd name="T8" fmla="*/ 28740 w 29"/>
              <a:gd name="T9" fmla="*/ 0 h 10"/>
              <a:gd name="T10" fmla="*/ 31039 w 29"/>
              <a:gd name="T11" fmla="*/ 2858 h 10"/>
              <a:gd name="T12" fmla="*/ 33338 w 29"/>
              <a:gd name="T13" fmla="*/ 5715 h 10"/>
              <a:gd name="T14" fmla="*/ 20693 w 29"/>
              <a:gd name="T15" fmla="*/ 8573 h 10"/>
              <a:gd name="T16" fmla="*/ 6898 w 29"/>
              <a:gd name="T17" fmla="*/ 14288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10"/>
              <a:gd name="T29" fmla="*/ 29 w 2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10">
                <a:moveTo>
                  <a:pt x="6" y="10"/>
                </a:moveTo>
                <a:lnTo>
                  <a:pt x="2" y="6"/>
                </a:lnTo>
                <a:lnTo>
                  <a:pt x="0" y="4"/>
                </a:lnTo>
                <a:lnTo>
                  <a:pt x="14" y="2"/>
                </a:lnTo>
                <a:lnTo>
                  <a:pt x="25" y="0"/>
                </a:lnTo>
                <a:lnTo>
                  <a:pt x="27" y="2"/>
                </a:lnTo>
                <a:lnTo>
                  <a:pt x="29" y="4"/>
                </a:lnTo>
                <a:lnTo>
                  <a:pt x="18" y="6"/>
                </a:lnTo>
                <a:lnTo>
                  <a:pt x="6" y="10"/>
                </a:lnTo>
                <a:close/>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74" name="Freeform 167"/>
          <p:cNvSpPr>
            <a:spLocks/>
          </p:cNvSpPr>
          <p:nvPr/>
        </p:nvSpPr>
        <p:spPr bwMode="auto">
          <a:xfrm>
            <a:off x="7881938" y="1719263"/>
            <a:ext cx="33337" cy="14287"/>
          </a:xfrm>
          <a:custGeom>
            <a:avLst/>
            <a:gdLst>
              <a:gd name="T0" fmla="*/ 6898 w 29"/>
              <a:gd name="T1" fmla="*/ 14288 h 10"/>
              <a:gd name="T2" fmla="*/ 2299 w 29"/>
              <a:gd name="T3" fmla="*/ 8573 h 10"/>
              <a:gd name="T4" fmla="*/ 0 w 29"/>
              <a:gd name="T5" fmla="*/ 5715 h 10"/>
              <a:gd name="T6" fmla="*/ 16094 w 29"/>
              <a:gd name="T7" fmla="*/ 2858 h 10"/>
              <a:gd name="T8" fmla="*/ 28740 w 29"/>
              <a:gd name="T9" fmla="*/ 0 h 10"/>
              <a:gd name="T10" fmla="*/ 31039 w 29"/>
              <a:gd name="T11" fmla="*/ 2858 h 10"/>
              <a:gd name="T12" fmla="*/ 33338 w 29"/>
              <a:gd name="T13" fmla="*/ 5715 h 10"/>
              <a:gd name="T14" fmla="*/ 20693 w 29"/>
              <a:gd name="T15" fmla="*/ 8573 h 10"/>
              <a:gd name="T16" fmla="*/ 6898 w 29"/>
              <a:gd name="T17" fmla="*/ 14288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10"/>
              <a:gd name="T29" fmla="*/ 29 w 2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10">
                <a:moveTo>
                  <a:pt x="6" y="10"/>
                </a:moveTo>
                <a:lnTo>
                  <a:pt x="2" y="6"/>
                </a:lnTo>
                <a:lnTo>
                  <a:pt x="0" y="4"/>
                </a:lnTo>
                <a:lnTo>
                  <a:pt x="14" y="2"/>
                </a:lnTo>
                <a:lnTo>
                  <a:pt x="25" y="0"/>
                </a:lnTo>
                <a:lnTo>
                  <a:pt x="27" y="2"/>
                </a:lnTo>
                <a:lnTo>
                  <a:pt x="29" y="4"/>
                </a:lnTo>
                <a:lnTo>
                  <a:pt x="18" y="6"/>
                </a:lnTo>
                <a:lnTo>
                  <a:pt x="6" y="10"/>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75" name="Text Box 172"/>
          <p:cNvSpPr txBox="1">
            <a:spLocks noChangeArrowheads="1"/>
          </p:cNvSpPr>
          <p:nvPr/>
        </p:nvSpPr>
        <p:spPr bwMode="auto">
          <a:xfrm>
            <a:off x="1295400" y="4335463"/>
            <a:ext cx="698500" cy="261937"/>
          </a:xfrm>
          <a:prstGeom prst="rect">
            <a:avLst/>
          </a:prstGeom>
          <a:noFill/>
          <a:ln w="9525">
            <a:noFill/>
            <a:miter lim="800000"/>
            <a:headEnd/>
            <a:tailEnd/>
          </a:ln>
        </p:spPr>
        <p:txBody>
          <a:bodyPr wrap="none">
            <a:spAutoFit/>
          </a:bodyPr>
          <a:lstStyle/>
          <a:p>
            <a:pPr>
              <a:defRPr/>
            </a:pPr>
            <a:r>
              <a:rPr lang="ru-RU" sz="1100" dirty="0">
                <a:solidFill>
                  <a:schemeClr val="tx2">
                    <a:lumMod val="75000"/>
                  </a:schemeClr>
                </a:solidFill>
              </a:rPr>
              <a:t>Самара</a:t>
            </a:r>
            <a:endParaRPr lang="ru-RU" sz="1100" dirty="0">
              <a:solidFill>
                <a:schemeClr val="tx2">
                  <a:lumMod val="75000"/>
                </a:schemeClr>
              </a:solidFill>
            </a:endParaRPr>
          </a:p>
        </p:txBody>
      </p:sp>
      <p:sp>
        <p:nvSpPr>
          <p:cNvPr id="376" name="Text Box 173"/>
          <p:cNvSpPr txBox="1">
            <a:spLocks noChangeArrowheads="1"/>
          </p:cNvSpPr>
          <p:nvPr/>
        </p:nvSpPr>
        <p:spPr bwMode="auto">
          <a:xfrm>
            <a:off x="323850" y="1895475"/>
            <a:ext cx="1298575" cy="261938"/>
          </a:xfrm>
          <a:prstGeom prst="rect">
            <a:avLst/>
          </a:prstGeom>
          <a:noFill/>
          <a:ln w="9525">
            <a:noFill/>
            <a:miter lim="800000"/>
            <a:headEnd/>
            <a:tailEnd/>
          </a:ln>
        </p:spPr>
        <p:txBody>
          <a:bodyPr wrap="none">
            <a:spAutoFit/>
          </a:bodyPr>
          <a:lstStyle/>
          <a:p>
            <a:pPr>
              <a:defRPr/>
            </a:pPr>
            <a:r>
              <a:rPr lang="ru-RU" sz="1100" dirty="0">
                <a:solidFill>
                  <a:schemeClr val="tx2">
                    <a:lumMod val="75000"/>
                  </a:schemeClr>
                </a:solidFill>
              </a:rPr>
              <a:t>Санкт-Петербург</a:t>
            </a:r>
            <a:endParaRPr lang="ru-RU" sz="1100" dirty="0">
              <a:solidFill>
                <a:schemeClr val="tx2">
                  <a:lumMod val="75000"/>
                </a:schemeClr>
              </a:solidFill>
            </a:endParaRPr>
          </a:p>
        </p:txBody>
      </p:sp>
      <p:sp>
        <p:nvSpPr>
          <p:cNvPr id="377" name="Text Box 174"/>
          <p:cNvSpPr txBox="1">
            <a:spLocks noChangeArrowheads="1"/>
          </p:cNvSpPr>
          <p:nvPr/>
        </p:nvSpPr>
        <p:spPr bwMode="auto">
          <a:xfrm>
            <a:off x="2473325" y="3840163"/>
            <a:ext cx="639763" cy="261937"/>
          </a:xfrm>
          <a:prstGeom prst="rect">
            <a:avLst/>
          </a:prstGeom>
          <a:noFill/>
          <a:ln w="9525">
            <a:noFill/>
            <a:miter lim="800000"/>
            <a:headEnd/>
            <a:tailEnd/>
          </a:ln>
        </p:spPr>
        <p:txBody>
          <a:bodyPr wrap="none">
            <a:spAutoFit/>
          </a:bodyPr>
          <a:lstStyle/>
          <a:p>
            <a:pPr>
              <a:defRPr/>
            </a:pPr>
            <a:r>
              <a:rPr lang="ru-RU" sz="1100" dirty="0">
                <a:solidFill>
                  <a:schemeClr val="tx2">
                    <a:lumMod val="75000"/>
                  </a:schemeClr>
                </a:solidFill>
              </a:rPr>
              <a:t>Казань</a:t>
            </a:r>
            <a:endParaRPr lang="ru-RU" sz="1100" dirty="0">
              <a:solidFill>
                <a:schemeClr val="tx2">
                  <a:lumMod val="75000"/>
                </a:schemeClr>
              </a:solidFill>
            </a:endParaRPr>
          </a:p>
        </p:txBody>
      </p:sp>
      <p:sp>
        <p:nvSpPr>
          <p:cNvPr id="378" name="Text Box 175"/>
          <p:cNvSpPr txBox="1">
            <a:spLocks noChangeArrowheads="1"/>
          </p:cNvSpPr>
          <p:nvPr/>
        </p:nvSpPr>
        <p:spPr bwMode="auto">
          <a:xfrm>
            <a:off x="3308350" y="4462463"/>
            <a:ext cx="1079500" cy="261937"/>
          </a:xfrm>
          <a:prstGeom prst="rect">
            <a:avLst/>
          </a:prstGeom>
          <a:noFill/>
          <a:ln w="9525">
            <a:noFill/>
            <a:miter lim="800000"/>
            <a:headEnd/>
            <a:tailEnd/>
          </a:ln>
        </p:spPr>
        <p:txBody>
          <a:bodyPr wrap="none">
            <a:spAutoFit/>
          </a:bodyPr>
          <a:lstStyle/>
          <a:p>
            <a:pPr>
              <a:defRPr/>
            </a:pPr>
            <a:r>
              <a:rPr lang="ru-RU" sz="1100" dirty="0">
                <a:solidFill>
                  <a:schemeClr val="tx2">
                    <a:lumMod val="75000"/>
                  </a:schemeClr>
                </a:solidFill>
              </a:rPr>
              <a:t>Екатеринбург</a:t>
            </a:r>
            <a:endParaRPr lang="ru-RU" sz="1100" dirty="0">
              <a:solidFill>
                <a:schemeClr val="tx2">
                  <a:lumMod val="75000"/>
                </a:schemeClr>
              </a:solidFill>
            </a:endParaRPr>
          </a:p>
        </p:txBody>
      </p:sp>
      <p:sp>
        <p:nvSpPr>
          <p:cNvPr id="379" name="Text Box 177"/>
          <p:cNvSpPr txBox="1">
            <a:spLocks noChangeArrowheads="1"/>
          </p:cNvSpPr>
          <p:nvPr/>
        </p:nvSpPr>
        <p:spPr bwMode="auto">
          <a:xfrm>
            <a:off x="5595938" y="4116388"/>
            <a:ext cx="939800" cy="261937"/>
          </a:xfrm>
          <a:prstGeom prst="rect">
            <a:avLst/>
          </a:prstGeom>
          <a:noFill/>
          <a:ln w="9525">
            <a:noFill/>
            <a:miter lim="800000"/>
            <a:headEnd/>
            <a:tailEnd/>
          </a:ln>
        </p:spPr>
        <p:txBody>
          <a:bodyPr wrap="none">
            <a:spAutoFit/>
          </a:bodyPr>
          <a:lstStyle/>
          <a:p>
            <a:pPr>
              <a:defRPr/>
            </a:pPr>
            <a:r>
              <a:rPr lang="ru-RU" sz="1100" dirty="0">
                <a:solidFill>
                  <a:schemeClr val="tx2">
                    <a:lumMod val="75000"/>
                  </a:schemeClr>
                </a:solidFill>
              </a:rPr>
              <a:t>Красноярск</a:t>
            </a:r>
            <a:endParaRPr lang="ru-RU" sz="1100" dirty="0">
              <a:solidFill>
                <a:schemeClr val="tx2">
                  <a:lumMod val="75000"/>
                </a:schemeClr>
              </a:solidFill>
            </a:endParaRPr>
          </a:p>
        </p:txBody>
      </p:sp>
      <p:sp>
        <p:nvSpPr>
          <p:cNvPr id="380" name="Text Box 179"/>
          <p:cNvSpPr txBox="1">
            <a:spLocks noChangeArrowheads="1"/>
          </p:cNvSpPr>
          <p:nvPr/>
        </p:nvSpPr>
        <p:spPr bwMode="auto">
          <a:xfrm>
            <a:off x="323850" y="3983038"/>
            <a:ext cx="889000" cy="261937"/>
          </a:xfrm>
          <a:prstGeom prst="rect">
            <a:avLst/>
          </a:prstGeom>
          <a:noFill/>
          <a:ln w="9525">
            <a:noFill/>
            <a:miter lim="800000"/>
            <a:headEnd/>
            <a:tailEnd/>
          </a:ln>
        </p:spPr>
        <p:txBody>
          <a:bodyPr wrap="none">
            <a:spAutoFit/>
          </a:bodyPr>
          <a:lstStyle/>
          <a:p>
            <a:pPr>
              <a:defRPr/>
            </a:pPr>
            <a:r>
              <a:rPr lang="ru-RU" sz="1100" dirty="0">
                <a:solidFill>
                  <a:schemeClr val="tx2">
                    <a:lumMod val="75000"/>
                  </a:schemeClr>
                </a:solidFill>
              </a:rPr>
              <a:t>Краснодар</a:t>
            </a:r>
            <a:endParaRPr lang="ru-RU" sz="1100" dirty="0">
              <a:solidFill>
                <a:schemeClr val="tx2">
                  <a:lumMod val="75000"/>
                </a:schemeClr>
              </a:solidFill>
            </a:endParaRPr>
          </a:p>
        </p:txBody>
      </p:sp>
      <p:sp>
        <p:nvSpPr>
          <p:cNvPr id="381" name="Text Box 181"/>
          <p:cNvSpPr txBox="1">
            <a:spLocks noChangeArrowheads="1"/>
          </p:cNvSpPr>
          <p:nvPr/>
        </p:nvSpPr>
        <p:spPr bwMode="auto">
          <a:xfrm>
            <a:off x="3511550" y="4005263"/>
            <a:ext cx="468313" cy="261937"/>
          </a:xfrm>
          <a:prstGeom prst="rect">
            <a:avLst/>
          </a:prstGeom>
          <a:noFill/>
          <a:ln w="9525">
            <a:noFill/>
            <a:miter lim="800000"/>
            <a:headEnd/>
            <a:tailEnd/>
          </a:ln>
        </p:spPr>
        <p:txBody>
          <a:bodyPr wrap="none">
            <a:spAutoFit/>
          </a:bodyPr>
          <a:lstStyle/>
          <a:p>
            <a:pPr>
              <a:defRPr/>
            </a:pPr>
            <a:r>
              <a:rPr lang="ru-RU" sz="1100" dirty="0">
                <a:solidFill>
                  <a:schemeClr val="tx2">
                    <a:lumMod val="75000"/>
                  </a:schemeClr>
                </a:solidFill>
              </a:rPr>
              <a:t>Уфа</a:t>
            </a:r>
            <a:endParaRPr lang="ru-RU" sz="1100" dirty="0">
              <a:solidFill>
                <a:schemeClr val="tx2">
                  <a:lumMod val="75000"/>
                </a:schemeClr>
              </a:solidFill>
            </a:endParaRPr>
          </a:p>
        </p:txBody>
      </p:sp>
      <p:sp>
        <p:nvSpPr>
          <p:cNvPr id="382" name="Line 182"/>
          <p:cNvSpPr>
            <a:spLocks noChangeShapeType="1"/>
          </p:cNvSpPr>
          <p:nvPr/>
        </p:nvSpPr>
        <p:spPr bwMode="auto">
          <a:xfrm flipH="1" flipV="1">
            <a:off x="3676650" y="3335338"/>
            <a:ext cx="547688" cy="1101725"/>
          </a:xfrm>
          <a:prstGeom prst="line">
            <a:avLst/>
          </a:prstGeom>
          <a:noFill/>
          <a:ln w="9525">
            <a:solidFill>
              <a:schemeClr val="tx1"/>
            </a:solidFill>
            <a:round/>
            <a:headEnd/>
            <a:tailEnd type="triangle" w="med" len="med"/>
          </a:ln>
        </p:spPr>
        <p:txBody>
          <a:bodyPr/>
          <a:lstStyle/>
          <a:p>
            <a:pPr>
              <a:defRPr/>
            </a:pPr>
            <a:endParaRPr lang="ru-RU">
              <a:solidFill>
                <a:schemeClr val="tx2">
                  <a:lumMod val="75000"/>
                </a:schemeClr>
              </a:solidFill>
            </a:endParaRPr>
          </a:p>
        </p:txBody>
      </p:sp>
      <p:sp>
        <p:nvSpPr>
          <p:cNvPr id="383" name="Line 183"/>
          <p:cNvSpPr>
            <a:spLocks noChangeShapeType="1"/>
          </p:cNvSpPr>
          <p:nvPr/>
        </p:nvSpPr>
        <p:spPr bwMode="auto">
          <a:xfrm flipH="1" flipV="1">
            <a:off x="3224213" y="3536950"/>
            <a:ext cx="465137" cy="479425"/>
          </a:xfrm>
          <a:prstGeom prst="line">
            <a:avLst/>
          </a:prstGeom>
          <a:noFill/>
          <a:ln w="9525">
            <a:solidFill>
              <a:schemeClr val="tx1"/>
            </a:solidFill>
            <a:round/>
            <a:headEnd/>
            <a:tailEnd type="triangle" w="med" len="med"/>
          </a:ln>
        </p:spPr>
        <p:txBody>
          <a:bodyPr/>
          <a:lstStyle/>
          <a:p>
            <a:pPr>
              <a:defRPr/>
            </a:pPr>
            <a:endParaRPr lang="ru-RU">
              <a:solidFill>
                <a:schemeClr val="tx2">
                  <a:lumMod val="75000"/>
                </a:schemeClr>
              </a:solidFill>
            </a:endParaRPr>
          </a:p>
        </p:txBody>
      </p:sp>
      <p:sp>
        <p:nvSpPr>
          <p:cNvPr id="384" name="Line 184"/>
          <p:cNvSpPr>
            <a:spLocks noChangeShapeType="1"/>
          </p:cNvSpPr>
          <p:nvPr/>
        </p:nvSpPr>
        <p:spPr bwMode="auto">
          <a:xfrm flipV="1">
            <a:off x="2928938" y="3335338"/>
            <a:ext cx="65087" cy="585787"/>
          </a:xfrm>
          <a:prstGeom prst="line">
            <a:avLst/>
          </a:prstGeom>
          <a:noFill/>
          <a:ln w="9525">
            <a:solidFill>
              <a:schemeClr val="tx1"/>
            </a:solidFill>
            <a:round/>
            <a:headEnd/>
            <a:tailEnd type="triangle" w="med" len="med"/>
          </a:ln>
        </p:spPr>
        <p:txBody>
          <a:bodyPr/>
          <a:lstStyle/>
          <a:p>
            <a:pPr>
              <a:defRPr/>
            </a:pPr>
            <a:endParaRPr lang="ru-RU">
              <a:solidFill>
                <a:schemeClr val="tx2">
                  <a:lumMod val="75000"/>
                </a:schemeClr>
              </a:solidFill>
            </a:endParaRPr>
          </a:p>
        </p:txBody>
      </p:sp>
      <p:sp>
        <p:nvSpPr>
          <p:cNvPr id="385" name="Line 185"/>
          <p:cNvSpPr>
            <a:spLocks noChangeShapeType="1"/>
          </p:cNvSpPr>
          <p:nvPr/>
        </p:nvSpPr>
        <p:spPr bwMode="auto">
          <a:xfrm flipV="1">
            <a:off x="2074863" y="3495675"/>
            <a:ext cx="714375" cy="914400"/>
          </a:xfrm>
          <a:prstGeom prst="line">
            <a:avLst/>
          </a:prstGeom>
          <a:noFill/>
          <a:ln w="9525">
            <a:solidFill>
              <a:schemeClr val="tx1"/>
            </a:solidFill>
            <a:round/>
            <a:headEnd/>
            <a:tailEnd type="triangle" w="med" len="med"/>
          </a:ln>
        </p:spPr>
        <p:txBody>
          <a:bodyPr/>
          <a:lstStyle/>
          <a:p>
            <a:pPr>
              <a:defRPr/>
            </a:pPr>
            <a:endParaRPr lang="ru-RU">
              <a:solidFill>
                <a:schemeClr val="tx2">
                  <a:lumMod val="75000"/>
                </a:schemeClr>
              </a:solidFill>
            </a:endParaRPr>
          </a:p>
        </p:txBody>
      </p:sp>
      <p:sp>
        <p:nvSpPr>
          <p:cNvPr id="386" name="Line 186"/>
          <p:cNvSpPr>
            <a:spLocks noChangeShapeType="1"/>
          </p:cNvSpPr>
          <p:nvPr/>
        </p:nvSpPr>
        <p:spPr bwMode="auto">
          <a:xfrm flipV="1">
            <a:off x="1133475" y="3605213"/>
            <a:ext cx="628650" cy="511175"/>
          </a:xfrm>
          <a:prstGeom prst="line">
            <a:avLst/>
          </a:prstGeom>
          <a:noFill/>
          <a:ln w="9525">
            <a:solidFill>
              <a:schemeClr val="tx1"/>
            </a:solidFill>
            <a:round/>
            <a:headEnd/>
            <a:tailEnd type="triangle" w="med" len="med"/>
          </a:ln>
        </p:spPr>
        <p:txBody>
          <a:bodyPr/>
          <a:lstStyle/>
          <a:p>
            <a:pPr>
              <a:defRPr/>
            </a:pPr>
            <a:endParaRPr lang="ru-RU">
              <a:solidFill>
                <a:schemeClr val="tx2">
                  <a:lumMod val="75000"/>
                </a:schemeClr>
              </a:solidFill>
            </a:endParaRPr>
          </a:p>
        </p:txBody>
      </p:sp>
      <p:sp>
        <p:nvSpPr>
          <p:cNvPr id="387" name="Line 187"/>
          <p:cNvSpPr>
            <a:spLocks noChangeShapeType="1"/>
          </p:cNvSpPr>
          <p:nvPr/>
        </p:nvSpPr>
        <p:spPr bwMode="auto">
          <a:xfrm>
            <a:off x="1600200" y="2136775"/>
            <a:ext cx="820738" cy="271463"/>
          </a:xfrm>
          <a:prstGeom prst="line">
            <a:avLst/>
          </a:prstGeom>
          <a:noFill/>
          <a:ln w="9525">
            <a:solidFill>
              <a:schemeClr val="tx1"/>
            </a:solidFill>
            <a:round/>
            <a:headEnd/>
            <a:tailEnd type="triangle" w="med" len="med"/>
          </a:ln>
        </p:spPr>
        <p:txBody>
          <a:bodyPr/>
          <a:lstStyle/>
          <a:p>
            <a:pPr>
              <a:defRPr/>
            </a:pPr>
            <a:endParaRPr lang="ru-RU">
              <a:solidFill>
                <a:schemeClr val="tx2">
                  <a:lumMod val="75000"/>
                </a:schemeClr>
              </a:solidFill>
            </a:endParaRPr>
          </a:p>
        </p:txBody>
      </p:sp>
      <p:sp>
        <p:nvSpPr>
          <p:cNvPr id="388" name="Line 188"/>
          <p:cNvSpPr>
            <a:spLocks noChangeShapeType="1"/>
          </p:cNvSpPr>
          <p:nvPr/>
        </p:nvSpPr>
        <p:spPr bwMode="auto">
          <a:xfrm flipH="1" flipV="1">
            <a:off x="5322888" y="3743325"/>
            <a:ext cx="454025" cy="474663"/>
          </a:xfrm>
          <a:prstGeom prst="line">
            <a:avLst/>
          </a:prstGeom>
          <a:noFill/>
          <a:ln w="9525">
            <a:solidFill>
              <a:schemeClr val="tx1"/>
            </a:solidFill>
            <a:round/>
            <a:headEnd/>
            <a:tailEnd type="triangle" w="med" len="med"/>
          </a:ln>
        </p:spPr>
        <p:txBody>
          <a:bodyPr/>
          <a:lstStyle/>
          <a:p>
            <a:pPr>
              <a:defRPr/>
            </a:pPr>
            <a:endParaRPr lang="ru-RU">
              <a:solidFill>
                <a:schemeClr val="tx2">
                  <a:lumMod val="75000"/>
                </a:schemeClr>
              </a:solidFill>
            </a:endParaRPr>
          </a:p>
        </p:txBody>
      </p:sp>
      <p:sp>
        <p:nvSpPr>
          <p:cNvPr id="389" name="Text Box 189"/>
          <p:cNvSpPr txBox="1">
            <a:spLocks noChangeArrowheads="1"/>
          </p:cNvSpPr>
          <p:nvPr/>
        </p:nvSpPr>
        <p:spPr bwMode="auto">
          <a:xfrm>
            <a:off x="558800" y="2397125"/>
            <a:ext cx="1552575" cy="430213"/>
          </a:xfrm>
          <a:prstGeom prst="rect">
            <a:avLst/>
          </a:prstGeom>
          <a:noFill/>
          <a:ln w="9525">
            <a:noFill/>
            <a:miter lim="800000"/>
            <a:headEnd/>
            <a:tailEnd/>
          </a:ln>
        </p:spPr>
        <p:txBody>
          <a:bodyPr>
            <a:spAutoFit/>
          </a:bodyPr>
          <a:lstStyle/>
          <a:p>
            <a:pPr>
              <a:defRPr/>
            </a:pPr>
            <a:r>
              <a:rPr lang="ru-RU" sz="1100" dirty="0">
                <a:solidFill>
                  <a:schemeClr val="tx2">
                    <a:lumMod val="75000"/>
                  </a:schemeClr>
                </a:solidFill>
              </a:rPr>
              <a:t>Москва и Московская область</a:t>
            </a:r>
            <a:endParaRPr lang="ru-RU" sz="1100" dirty="0">
              <a:solidFill>
                <a:schemeClr val="tx2">
                  <a:lumMod val="75000"/>
                </a:schemeClr>
              </a:solidFill>
            </a:endParaRPr>
          </a:p>
        </p:txBody>
      </p:sp>
      <p:sp>
        <p:nvSpPr>
          <p:cNvPr id="390" name="Line 190"/>
          <p:cNvSpPr>
            <a:spLocks noChangeShapeType="1"/>
          </p:cNvSpPr>
          <p:nvPr/>
        </p:nvSpPr>
        <p:spPr bwMode="auto">
          <a:xfrm>
            <a:off x="1690688" y="2816225"/>
            <a:ext cx="730250" cy="136525"/>
          </a:xfrm>
          <a:prstGeom prst="line">
            <a:avLst/>
          </a:prstGeom>
          <a:noFill/>
          <a:ln w="9525">
            <a:solidFill>
              <a:schemeClr val="tx1"/>
            </a:solidFill>
            <a:round/>
            <a:headEnd/>
            <a:tailEnd type="triangle" w="med" len="med"/>
          </a:ln>
        </p:spPr>
        <p:txBody>
          <a:bodyPr/>
          <a:lstStyle/>
          <a:p>
            <a:pPr>
              <a:defRPr/>
            </a:pPr>
            <a:endParaRPr lang="ru-RU">
              <a:solidFill>
                <a:schemeClr val="tx2">
                  <a:lumMod val="75000"/>
                </a:schemeClr>
              </a:solidFill>
            </a:endParaRPr>
          </a:p>
        </p:txBody>
      </p:sp>
      <p:sp>
        <p:nvSpPr>
          <p:cNvPr id="391" name="Line 192"/>
          <p:cNvSpPr>
            <a:spLocks noChangeShapeType="1"/>
          </p:cNvSpPr>
          <p:nvPr/>
        </p:nvSpPr>
        <p:spPr bwMode="auto">
          <a:xfrm flipH="1" flipV="1">
            <a:off x="3938588" y="3557588"/>
            <a:ext cx="946150" cy="935037"/>
          </a:xfrm>
          <a:prstGeom prst="line">
            <a:avLst/>
          </a:prstGeom>
          <a:noFill/>
          <a:ln w="9525">
            <a:solidFill>
              <a:schemeClr val="tx1"/>
            </a:solidFill>
            <a:round/>
            <a:headEnd/>
            <a:tailEnd type="triangle" w="med" len="med"/>
          </a:ln>
        </p:spPr>
        <p:txBody>
          <a:bodyPr/>
          <a:lstStyle/>
          <a:p>
            <a:pPr>
              <a:defRPr/>
            </a:pPr>
            <a:endParaRPr lang="ru-RU">
              <a:solidFill>
                <a:schemeClr val="tx2">
                  <a:lumMod val="75000"/>
                </a:schemeClr>
              </a:solidFill>
            </a:endParaRPr>
          </a:p>
        </p:txBody>
      </p:sp>
      <p:sp>
        <p:nvSpPr>
          <p:cNvPr id="392" name="Text Box 194"/>
          <p:cNvSpPr txBox="1">
            <a:spLocks noChangeArrowheads="1"/>
          </p:cNvSpPr>
          <p:nvPr/>
        </p:nvSpPr>
        <p:spPr bwMode="auto">
          <a:xfrm>
            <a:off x="4640263" y="4445000"/>
            <a:ext cx="742950" cy="261938"/>
          </a:xfrm>
          <a:prstGeom prst="rect">
            <a:avLst/>
          </a:prstGeom>
          <a:noFill/>
          <a:ln w="9525">
            <a:noFill/>
            <a:miter lim="800000"/>
            <a:headEnd/>
            <a:tailEnd/>
          </a:ln>
        </p:spPr>
        <p:txBody>
          <a:bodyPr wrap="none">
            <a:spAutoFit/>
          </a:bodyPr>
          <a:lstStyle/>
          <a:p>
            <a:pPr>
              <a:defRPr/>
            </a:pPr>
            <a:r>
              <a:rPr lang="ru-RU" sz="1100" dirty="0">
                <a:solidFill>
                  <a:schemeClr val="tx2">
                    <a:lumMod val="75000"/>
                  </a:schemeClr>
                </a:solidFill>
              </a:rPr>
              <a:t>Тюмень</a:t>
            </a:r>
            <a:r>
              <a:rPr lang="ru-RU" sz="1100" baseline="30000" dirty="0">
                <a:solidFill>
                  <a:schemeClr val="tx2">
                    <a:lumMod val="75000"/>
                  </a:schemeClr>
                </a:solidFill>
              </a:rPr>
              <a:t>*</a:t>
            </a:r>
            <a:endParaRPr lang="ru-RU" sz="1100" dirty="0">
              <a:solidFill>
                <a:schemeClr val="tx2">
                  <a:lumMod val="75000"/>
                </a:schemeClr>
              </a:solidFill>
            </a:endParaRPr>
          </a:p>
        </p:txBody>
      </p:sp>
      <p:sp>
        <p:nvSpPr>
          <p:cNvPr id="393" name="Freeform 196"/>
          <p:cNvSpPr>
            <a:spLocks/>
          </p:cNvSpPr>
          <p:nvPr/>
        </p:nvSpPr>
        <p:spPr bwMode="auto">
          <a:xfrm>
            <a:off x="4356100" y="3368675"/>
            <a:ext cx="728663" cy="444500"/>
          </a:xfrm>
          <a:custGeom>
            <a:avLst/>
            <a:gdLst>
              <a:gd name="T0" fmla="*/ 308004 w 608"/>
              <a:gd name="T1" fmla="*/ 26823 h 464"/>
              <a:gd name="T2" fmla="*/ 337965 w 608"/>
              <a:gd name="T3" fmla="*/ 34487 h 464"/>
              <a:gd name="T4" fmla="*/ 370323 w 608"/>
              <a:gd name="T5" fmla="*/ 42151 h 464"/>
              <a:gd name="T6" fmla="*/ 401483 w 608"/>
              <a:gd name="T7" fmla="*/ 34487 h 464"/>
              <a:gd name="T8" fmla="*/ 420658 w 608"/>
              <a:gd name="T9" fmla="*/ 25865 h 464"/>
              <a:gd name="T10" fmla="*/ 445826 w 608"/>
              <a:gd name="T11" fmla="*/ 18202 h 464"/>
              <a:gd name="T12" fmla="*/ 475787 w 608"/>
              <a:gd name="T13" fmla="*/ 25865 h 464"/>
              <a:gd name="T14" fmla="*/ 493764 w 608"/>
              <a:gd name="T15" fmla="*/ 56520 h 464"/>
              <a:gd name="T16" fmla="*/ 505749 w 608"/>
              <a:gd name="T17" fmla="*/ 104419 h 464"/>
              <a:gd name="T18" fmla="*/ 574061 w 608"/>
              <a:gd name="T19" fmla="*/ 110167 h 464"/>
              <a:gd name="T20" fmla="*/ 611213 w 608"/>
              <a:gd name="T21" fmla="*/ 116873 h 464"/>
              <a:gd name="T22" fmla="*/ 633984 w 608"/>
              <a:gd name="T23" fmla="*/ 137948 h 464"/>
              <a:gd name="T24" fmla="*/ 650762 w 608"/>
              <a:gd name="T25" fmla="*/ 154234 h 464"/>
              <a:gd name="T26" fmla="*/ 661548 w 608"/>
              <a:gd name="T27" fmla="*/ 162856 h 464"/>
              <a:gd name="T28" fmla="*/ 680724 w 608"/>
              <a:gd name="T29" fmla="*/ 174351 h 464"/>
              <a:gd name="T30" fmla="*/ 691510 w 608"/>
              <a:gd name="T31" fmla="*/ 183931 h 464"/>
              <a:gd name="T32" fmla="*/ 680724 w 608"/>
              <a:gd name="T33" fmla="*/ 210754 h 464"/>
              <a:gd name="T34" fmla="*/ 668739 w 608"/>
              <a:gd name="T35" fmla="*/ 229914 h 464"/>
              <a:gd name="T36" fmla="*/ 661548 w 608"/>
              <a:gd name="T37" fmla="*/ 248115 h 464"/>
              <a:gd name="T38" fmla="*/ 671136 w 608"/>
              <a:gd name="T39" fmla="*/ 260569 h 464"/>
              <a:gd name="T40" fmla="*/ 703494 w 608"/>
              <a:gd name="T41" fmla="*/ 270149 h 464"/>
              <a:gd name="T42" fmla="*/ 726265 w 608"/>
              <a:gd name="T43" fmla="*/ 278771 h 464"/>
              <a:gd name="T44" fmla="*/ 726265 w 608"/>
              <a:gd name="T45" fmla="*/ 302720 h 464"/>
              <a:gd name="T46" fmla="*/ 703494 w 608"/>
              <a:gd name="T47" fmla="*/ 312300 h 464"/>
              <a:gd name="T48" fmla="*/ 696304 w 608"/>
              <a:gd name="T49" fmla="*/ 356366 h 464"/>
              <a:gd name="T50" fmla="*/ 656755 w 608"/>
              <a:gd name="T51" fmla="*/ 376484 h 464"/>
              <a:gd name="T52" fmla="*/ 638778 w 608"/>
              <a:gd name="T53" fmla="*/ 376484 h 464"/>
              <a:gd name="T54" fmla="*/ 593236 w 608"/>
              <a:gd name="T55" fmla="*/ 376484 h 464"/>
              <a:gd name="T56" fmla="*/ 576458 w 608"/>
              <a:gd name="T57" fmla="*/ 376484 h 464"/>
              <a:gd name="T58" fmla="*/ 541703 w 608"/>
              <a:gd name="T59" fmla="*/ 386064 h 464"/>
              <a:gd name="T60" fmla="*/ 530916 w 608"/>
              <a:gd name="T61" fmla="*/ 396601 h 464"/>
              <a:gd name="T62" fmla="*/ 505749 w 608"/>
              <a:gd name="T63" fmla="*/ 406181 h 464"/>
              <a:gd name="T64" fmla="*/ 470994 w 608"/>
              <a:gd name="T65" fmla="*/ 414803 h 464"/>
              <a:gd name="T66" fmla="*/ 425452 w 608"/>
              <a:gd name="T67" fmla="*/ 424383 h 464"/>
              <a:gd name="T68" fmla="*/ 413468 w 608"/>
              <a:gd name="T69" fmla="*/ 442584 h 464"/>
              <a:gd name="T70" fmla="*/ 397888 w 608"/>
              <a:gd name="T71" fmla="*/ 406181 h 464"/>
              <a:gd name="T72" fmla="*/ 399086 w 608"/>
              <a:gd name="T73" fmla="*/ 392769 h 464"/>
              <a:gd name="T74" fmla="*/ 373919 w 608"/>
              <a:gd name="T75" fmla="*/ 384148 h 464"/>
              <a:gd name="T76" fmla="*/ 313996 w 608"/>
              <a:gd name="T77" fmla="*/ 376484 h 464"/>
              <a:gd name="T78" fmla="*/ 291225 w 608"/>
              <a:gd name="T79" fmla="*/ 366904 h 464"/>
              <a:gd name="T80" fmla="*/ 233699 w 608"/>
              <a:gd name="T81" fmla="*/ 358282 h 464"/>
              <a:gd name="T82" fmla="*/ 210928 w 608"/>
              <a:gd name="T83" fmla="*/ 320921 h 464"/>
              <a:gd name="T84" fmla="*/ 188158 w 608"/>
              <a:gd name="T85" fmla="*/ 312300 h 464"/>
              <a:gd name="T86" fmla="*/ 165387 w 608"/>
              <a:gd name="T87" fmla="*/ 302720 h 464"/>
              <a:gd name="T88" fmla="*/ 128235 w 608"/>
              <a:gd name="T89" fmla="*/ 294098 h 464"/>
              <a:gd name="T90" fmla="*/ 105464 w 608"/>
              <a:gd name="T91" fmla="*/ 284518 h 464"/>
              <a:gd name="T92" fmla="*/ 47938 w 608"/>
              <a:gd name="T93" fmla="*/ 272065 h 464"/>
              <a:gd name="T94" fmla="*/ 20374 w 608"/>
              <a:gd name="T95" fmla="*/ 238536 h 464"/>
              <a:gd name="T96" fmla="*/ 8389 w 608"/>
              <a:gd name="T97" fmla="*/ 202133 h 464"/>
              <a:gd name="T98" fmla="*/ 0 w 608"/>
              <a:gd name="T99" fmla="*/ 184889 h 464"/>
              <a:gd name="T100" fmla="*/ 8389 w 608"/>
              <a:gd name="T101" fmla="*/ 164772 h 464"/>
              <a:gd name="T102" fmla="*/ 20374 w 608"/>
              <a:gd name="T103" fmla="*/ 144654 h 464"/>
              <a:gd name="T104" fmla="*/ 31160 w 608"/>
              <a:gd name="T105" fmla="*/ 126453 h 464"/>
              <a:gd name="T106" fmla="*/ 47938 w 608"/>
              <a:gd name="T107" fmla="*/ 108251 h 464"/>
              <a:gd name="T108" fmla="*/ 70709 w 608"/>
              <a:gd name="T109" fmla="*/ 98671 h 464"/>
              <a:gd name="T110" fmla="*/ 88686 w 608"/>
              <a:gd name="T111" fmla="*/ 90050 h 464"/>
              <a:gd name="T112" fmla="*/ 100670 w 608"/>
              <a:gd name="T113" fmla="*/ 70890 h 464"/>
              <a:gd name="T114" fmla="*/ 112655 w 608"/>
              <a:gd name="T115" fmla="*/ 48857 h 464"/>
              <a:gd name="T116" fmla="*/ 123441 w 608"/>
              <a:gd name="T117" fmla="*/ 25865 h 464"/>
              <a:gd name="T118" fmla="*/ 142616 w 608"/>
              <a:gd name="T119" fmla="*/ 6706 h 464"/>
              <a:gd name="T120" fmla="*/ 167784 w 608"/>
              <a:gd name="T121" fmla="*/ 0 h 464"/>
              <a:gd name="T122" fmla="*/ 201341 w 608"/>
              <a:gd name="T123" fmla="*/ 4790 h 4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8"/>
              <a:gd name="T187" fmla="*/ 0 h 464"/>
              <a:gd name="T188" fmla="*/ 608 w 608"/>
              <a:gd name="T189" fmla="*/ 464 h 46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8" h="464">
                <a:moveTo>
                  <a:pt x="213" y="9"/>
                </a:moveTo>
                <a:lnTo>
                  <a:pt x="228" y="21"/>
                </a:lnTo>
                <a:lnTo>
                  <a:pt x="241" y="25"/>
                </a:lnTo>
                <a:lnTo>
                  <a:pt x="257" y="28"/>
                </a:lnTo>
                <a:lnTo>
                  <a:pt x="276" y="28"/>
                </a:lnTo>
                <a:lnTo>
                  <a:pt x="278" y="30"/>
                </a:lnTo>
                <a:lnTo>
                  <a:pt x="280" y="34"/>
                </a:lnTo>
                <a:lnTo>
                  <a:pt x="282" y="36"/>
                </a:lnTo>
                <a:lnTo>
                  <a:pt x="286" y="38"/>
                </a:lnTo>
                <a:lnTo>
                  <a:pt x="287" y="42"/>
                </a:lnTo>
                <a:lnTo>
                  <a:pt x="289" y="44"/>
                </a:lnTo>
                <a:lnTo>
                  <a:pt x="309" y="44"/>
                </a:lnTo>
                <a:lnTo>
                  <a:pt x="328" y="44"/>
                </a:lnTo>
                <a:lnTo>
                  <a:pt x="332" y="42"/>
                </a:lnTo>
                <a:lnTo>
                  <a:pt x="333" y="38"/>
                </a:lnTo>
                <a:lnTo>
                  <a:pt x="335" y="36"/>
                </a:lnTo>
                <a:lnTo>
                  <a:pt x="337" y="34"/>
                </a:lnTo>
                <a:lnTo>
                  <a:pt x="339" y="30"/>
                </a:lnTo>
                <a:lnTo>
                  <a:pt x="343" y="28"/>
                </a:lnTo>
                <a:lnTo>
                  <a:pt x="351" y="27"/>
                </a:lnTo>
                <a:lnTo>
                  <a:pt x="358" y="25"/>
                </a:lnTo>
                <a:lnTo>
                  <a:pt x="360" y="21"/>
                </a:lnTo>
                <a:lnTo>
                  <a:pt x="362" y="19"/>
                </a:lnTo>
                <a:lnTo>
                  <a:pt x="372" y="19"/>
                </a:lnTo>
                <a:lnTo>
                  <a:pt x="381" y="19"/>
                </a:lnTo>
                <a:lnTo>
                  <a:pt x="383" y="21"/>
                </a:lnTo>
                <a:lnTo>
                  <a:pt x="387" y="25"/>
                </a:lnTo>
                <a:lnTo>
                  <a:pt x="397" y="27"/>
                </a:lnTo>
                <a:lnTo>
                  <a:pt x="406" y="28"/>
                </a:lnTo>
                <a:lnTo>
                  <a:pt x="408" y="44"/>
                </a:lnTo>
                <a:lnTo>
                  <a:pt x="410" y="57"/>
                </a:lnTo>
                <a:lnTo>
                  <a:pt x="412" y="59"/>
                </a:lnTo>
                <a:lnTo>
                  <a:pt x="416" y="63"/>
                </a:lnTo>
                <a:lnTo>
                  <a:pt x="418" y="84"/>
                </a:lnTo>
                <a:lnTo>
                  <a:pt x="420" y="107"/>
                </a:lnTo>
                <a:lnTo>
                  <a:pt x="422" y="109"/>
                </a:lnTo>
                <a:lnTo>
                  <a:pt x="426" y="111"/>
                </a:lnTo>
                <a:lnTo>
                  <a:pt x="443" y="113"/>
                </a:lnTo>
                <a:lnTo>
                  <a:pt x="462" y="113"/>
                </a:lnTo>
                <a:lnTo>
                  <a:pt x="479" y="115"/>
                </a:lnTo>
                <a:lnTo>
                  <a:pt x="497" y="117"/>
                </a:lnTo>
                <a:lnTo>
                  <a:pt x="500" y="119"/>
                </a:lnTo>
                <a:lnTo>
                  <a:pt x="502" y="121"/>
                </a:lnTo>
                <a:lnTo>
                  <a:pt x="510" y="122"/>
                </a:lnTo>
                <a:lnTo>
                  <a:pt x="518" y="126"/>
                </a:lnTo>
                <a:lnTo>
                  <a:pt x="520" y="128"/>
                </a:lnTo>
                <a:lnTo>
                  <a:pt x="521" y="130"/>
                </a:lnTo>
                <a:lnTo>
                  <a:pt x="529" y="144"/>
                </a:lnTo>
                <a:lnTo>
                  <a:pt x="537" y="155"/>
                </a:lnTo>
                <a:lnTo>
                  <a:pt x="539" y="157"/>
                </a:lnTo>
                <a:lnTo>
                  <a:pt x="541" y="159"/>
                </a:lnTo>
                <a:lnTo>
                  <a:pt x="543" y="161"/>
                </a:lnTo>
                <a:lnTo>
                  <a:pt x="546" y="165"/>
                </a:lnTo>
                <a:lnTo>
                  <a:pt x="548" y="167"/>
                </a:lnTo>
                <a:lnTo>
                  <a:pt x="550" y="169"/>
                </a:lnTo>
                <a:lnTo>
                  <a:pt x="552" y="170"/>
                </a:lnTo>
                <a:lnTo>
                  <a:pt x="556" y="174"/>
                </a:lnTo>
                <a:lnTo>
                  <a:pt x="558" y="176"/>
                </a:lnTo>
                <a:lnTo>
                  <a:pt x="560" y="178"/>
                </a:lnTo>
                <a:lnTo>
                  <a:pt x="568" y="182"/>
                </a:lnTo>
                <a:lnTo>
                  <a:pt x="575" y="184"/>
                </a:lnTo>
                <a:lnTo>
                  <a:pt x="577" y="186"/>
                </a:lnTo>
                <a:lnTo>
                  <a:pt x="579" y="188"/>
                </a:lnTo>
                <a:lnTo>
                  <a:pt x="577" y="192"/>
                </a:lnTo>
                <a:lnTo>
                  <a:pt x="575" y="193"/>
                </a:lnTo>
                <a:lnTo>
                  <a:pt x="571" y="205"/>
                </a:lnTo>
                <a:lnTo>
                  <a:pt x="569" y="218"/>
                </a:lnTo>
                <a:lnTo>
                  <a:pt x="568" y="220"/>
                </a:lnTo>
                <a:lnTo>
                  <a:pt x="566" y="222"/>
                </a:lnTo>
                <a:lnTo>
                  <a:pt x="564" y="230"/>
                </a:lnTo>
                <a:lnTo>
                  <a:pt x="560" y="236"/>
                </a:lnTo>
                <a:lnTo>
                  <a:pt x="558" y="240"/>
                </a:lnTo>
                <a:lnTo>
                  <a:pt x="556" y="241"/>
                </a:lnTo>
                <a:lnTo>
                  <a:pt x="552" y="245"/>
                </a:lnTo>
                <a:lnTo>
                  <a:pt x="552" y="251"/>
                </a:lnTo>
                <a:lnTo>
                  <a:pt x="552" y="259"/>
                </a:lnTo>
                <a:lnTo>
                  <a:pt x="556" y="261"/>
                </a:lnTo>
                <a:lnTo>
                  <a:pt x="558" y="263"/>
                </a:lnTo>
                <a:lnTo>
                  <a:pt x="560" y="266"/>
                </a:lnTo>
                <a:lnTo>
                  <a:pt x="560" y="272"/>
                </a:lnTo>
                <a:lnTo>
                  <a:pt x="560" y="280"/>
                </a:lnTo>
                <a:lnTo>
                  <a:pt x="571" y="280"/>
                </a:lnTo>
                <a:lnTo>
                  <a:pt x="585" y="280"/>
                </a:lnTo>
                <a:lnTo>
                  <a:pt x="587" y="282"/>
                </a:lnTo>
                <a:lnTo>
                  <a:pt x="591" y="286"/>
                </a:lnTo>
                <a:lnTo>
                  <a:pt x="596" y="287"/>
                </a:lnTo>
                <a:lnTo>
                  <a:pt x="604" y="289"/>
                </a:lnTo>
                <a:lnTo>
                  <a:pt x="606" y="291"/>
                </a:lnTo>
                <a:lnTo>
                  <a:pt x="608" y="295"/>
                </a:lnTo>
                <a:lnTo>
                  <a:pt x="608" y="305"/>
                </a:lnTo>
                <a:lnTo>
                  <a:pt x="608" y="314"/>
                </a:lnTo>
                <a:lnTo>
                  <a:pt x="606" y="316"/>
                </a:lnTo>
                <a:lnTo>
                  <a:pt x="604" y="318"/>
                </a:lnTo>
                <a:lnTo>
                  <a:pt x="596" y="322"/>
                </a:lnTo>
                <a:lnTo>
                  <a:pt x="591" y="324"/>
                </a:lnTo>
                <a:lnTo>
                  <a:pt x="587" y="326"/>
                </a:lnTo>
                <a:lnTo>
                  <a:pt x="585" y="328"/>
                </a:lnTo>
                <a:lnTo>
                  <a:pt x="583" y="343"/>
                </a:lnTo>
                <a:lnTo>
                  <a:pt x="581" y="358"/>
                </a:lnTo>
                <a:lnTo>
                  <a:pt x="581" y="372"/>
                </a:lnTo>
                <a:lnTo>
                  <a:pt x="579" y="387"/>
                </a:lnTo>
                <a:lnTo>
                  <a:pt x="566" y="389"/>
                </a:lnTo>
                <a:lnTo>
                  <a:pt x="550" y="391"/>
                </a:lnTo>
                <a:lnTo>
                  <a:pt x="548" y="393"/>
                </a:lnTo>
                <a:lnTo>
                  <a:pt x="546" y="397"/>
                </a:lnTo>
                <a:lnTo>
                  <a:pt x="541" y="397"/>
                </a:lnTo>
                <a:lnTo>
                  <a:pt x="537" y="397"/>
                </a:lnTo>
                <a:lnTo>
                  <a:pt x="533" y="393"/>
                </a:lnTo>
                <a:lnTo>
                  <a:pt x="531" y="391"/>
                </a:lnTo>
                <a:lnTo>
                  <a:pt x="514" y="393"/>
                </a:lnTo>
                <a:lnTo>
                  <a:pt x="497" y="397"/>
                </a:lnTo>
                <a:lnTo>
                  <a:pt x="495" y="393"/>
                </a:lnTo>
                <a:lnTo>
                  <a:pt x="493" y="391"/>
                </a:lnTo>
                <a:lnTo>
                  <a:pt x="487" y="391"/>
                </a:lnTo>
                <a:lnTo>
                  <a:pt x="483" y="391"/>
                </a:lnTo>
                <a:lnTo>
                  <a:pt x="481" y="393"/>
                </a:lnTo>
                <a:lnTo>
                  <a:pt x="479" y="397"/>
                </a:lnTo>
                <a:lnTo>
                  <a:pt x="466" y="399"/>
                </a:lnTo>
                <a:lnTo>
                  <a:pt x="454" y="401"/>
                </a:lnTo>
                <a:lnTo>
                  <a:pt x="452" y="403"/>
                </a:lnTo>
                <a:lnTo>
                  <a:pt x="449" y="406"/>
                </a:lnTo>
                <a:lnTo>
                  <a:pt x="447" y="408"/>
                </a:lnTo>
                <a:lnTo>
                  <a:pt x="445" y="410"/>
                </a:lnTo>
                <a:lnTo>
                  <a:pt x="443" y="414"/>
                </a:lnTo>
                <a:lnTo>
                  <a:pt x="439" y="416"/>
                </a:lnTo>
                <a:lnTo>
                  <a:pt x="431" y="418"/>
                </a:lnTo>
                <a:lnTo>
                  <a:pt x="426" y="420"/>
                </a:lnTo>
                <a:lnTo>
                  <a:pt x="422" y="424"/>
                </a:lnTo>
                <a:lnTo>
                  <a:pt x="420" y="426"/>
                </a:lnTo>
                <a:lnTo>
                  <a:pt x="408" y="428"/>
                </a:lnTo>
                <a:lnTo>
                  <a:pt x="397" y="429"/>
                </a:lnTo>
                <a:lnTo>
                  <a:pt x="393" y="433"/>
                </a:lnTo>
                <a:lnTo>
                  <a:pt x="391" y="435"/>
                </a:lnTo>
                <a:lnTo>
                  <a:pt x="374" y="437"/>
                </a:lnTo>
                <a:lnTo>
                  <a:pt x="358" y="439"/>
                </a:lnTo>
                <a:lnTo>
                  <a:pt x="355" y="443"/>
                </a:lnTo>
                <a:lnTo>
                  <a:pt x="353" y="445"/>
                </a:lnTo>
                <a:lnTo>
                  <a:pt x="351" y="452"/>
                </a:lnTo>
                <a:lnTo>
                  <a:pt x="347" y="460"/>
                </a:lnTo>
                <a:lnTo>
                  <a:pt x="345" y="462"/>
                </a:lnTo>
                <a:lnTo>
                  <a:pt x="343" y="464"/>
                </a:lnTo>
                <a:lnTo>
                  <a:pt x="337" y="445"/>
                </a:lnTo>
                <a:lnTo>
                  <a:pt x="333" y="426"/>
                </a:lnTo>
                <a:lnTo>
                  <a:pt x="332" y="424"/>
                </a:lnTo>
                <a:lnTo>
                  <a:pt x="328" y="420"/>
                </a:lnTo>
                <a:lnTo>
                  <a:pt x="332" y="418"/>
                </a:lnTo>
                <a:lnTo>
                  <a:pt x="333" y="416"/>
                </a:lnTo>
                <a:lnTo>
                  <a:pt x="333" y="410"/>
                </a:lnTo>
                <a:lnTo>
                  <a:pt x="333" y="406"/>
                </a:lnTo>
                <a:lnTo>
                  <a:pt x="332" y="403"/>
                </a:lnTo>
                <a:lnTo>
                  <a:pt x="328" y="401"/>
                </a:lnTo>
                <a:lnTo>
                  <a:pt x="312" y="401"/>
                </a:lnTo>
                <a:lnTo>
                  <a:pt x="297" y="399"/>
                </a:lnTo>
                <a:lnTo>
                  <a:pt x="282" y="397"/>
                </a:lnTo>
                <a:lnTo>
                  <a:pt x="264" y="397"/>
                </a:lnTo>
                <a:lnTo>
                  <a:pt x="262" y="393"/>
                </a:lnTo>
                <a:lnTo>
                  <a:pt x="261" y="391"/>
                </a:lnTo>
                <a:lnTo>
                  <a:pt x="253" y="389"/>
                </a:lnTo>
                <a:lnTo>
                  <a:pt x="247" y="387"/>
                </a:lnTo>
                <a:lnTo>
                  <a:pt x="243" y="383"/>
                </a:lnTo>
                <a:lnTo>
                  <a:pt x="241" y="381"/>
                </a:lnTo>
                <a:lnTo>
                  <a:pt x="220" y="380"/>
                </a:lnTo>
                <a:lnTo>
                  <a:pt x="197" y="378"/>
                </a:lnTo>
                <a:lnTo>
                  <a:pt x="195" y="374"/>
                </a:lnTo>
                <a:lnTo>
                  <a:pt x="193" y="372"/>
                </a:lnTo>
                <a:lnTo>
                  <a:pt x="186" y="355"/>
                </a:lnTo>
                <a:lnTo>
                  <a:pt x="178" y="339"/>
                </a:lnTo>
                <a:lnTo>
                  <a:pt x="176" y="335"/>
                </a:lnTo>
                <a:lnTo>
                  <a:pt x="174" y="334"/>
                </a:lnTo>
                <a:lnTo>
                  <a:pt x="167" y="332"/>
                </a:lnTo>
                <a:lnTo>
                  <a:pt x="159" y="328"/>
                </a:lnTo>
                <a:lnTo>
                  <a:pt x="157" y="326"/>
                </a:lnTo>
                <a:lnTo>
                  <a:pt x="155" y="324"/>
                </a:lnTo>
                <a:lnTo>
                  <a:pt x="147" y="322"/>
                </a:lnTo>
                <a:lnTo>
                  <a:pt x="140" y="318"/>
                </a:lnTo>
                <a:lnTo>
                  <a:pt x="138" y="316"/>
                </a:lnTo>
                <a:lnTo>
                  <a:pt x="134" y="314"/>
                </a:lnTo>
                <a:lnTo>
                  <a:pt x="122" y="312"/>
                </a:lnTo>
                <a:lnTo>
                  <a:pt x="111" y="309"/>
                </a:lnTo>
                <a:lnTo>
                  <a:pt x="107" y="307"/>
                </a:lnTo>
                <a:lnTo>
                  <a:pt x="105" y="305"/>
                </a:lnTo>
                <a:lnTo>
                  <a:pt x="97" y="303"/>
                </a:lnTo>
                <a:lnTo>
                  <a:pt x="92" y="299"/>
                </a:lnTo>
                <a:lnTo>
                  <a:pt x="88" y="297"/>
                </a:lnTo>
                <a:lnTo>
                  <a:pt x="86" y="295"/>
                </a:lnTo>
                <a:lnTo>
                  <a:pt x="71" y="291"/>
                </a:lnTo>
                <a:lnTo>
                  <a:pt x="55" y="287"/>
                </a:lnTo>
                <a:lnTo>
                  <a:pt x="40" y="284"/>
                </a:lnTo>
                <a:lnTo>
                  <a:pt x="23" y="280"/>
                </a:lnTo>
                <a:lnTo>
                  <a:pt x="21" y="278"/>
                </a:lnTo>
                <a:lnTo>
                  <a:pt x="19" y="276"/>
                </a:lnTo>
                <a:lnTo>
                  <a:pt x="17" y="249"/>
                </a:lnTo>
                <a:lnTo>
                  <a:pt x="15" y="222"/>
                </a:lnTo>
                <a:lnTo>
                  <a:pt x="11" y="220"/>
                </a:lnTo>
                <a:lnTo>
                  <a:pt x="9" y="218"/>
                </a:lnTo>
                <a:lnTo>
                  <a:pt x="7" y="211"/>
                </a:lnTo>
                <a:lnTo>
                  <a:pt x="5" y="203"/>
                </a:lnTo>
                <a:lnTo>
                  <a:pt x="2" y="201"/>
                </a:lnTo>
                <a:lnTo>
                  <a:pt x="0" y="197"/>
                </a:lnTo>
                <a:lnTo>
                  <a:pt x="0" y="193"/>
                </a:lnTo>
                <a:lnTo>
                  <a:pt x="0" y="188"/>
                </a:lnTo>
                <a:lnTo>
                  <a:pt x="2" y="186"/>
                </a:lnTo>
                <a:lnTo>
                  <a:pt x="5" y="184"/>
                </a:lnTo>
                <a:lnTo>
                  <a:pt x="7" y="172"/>
                </a:lnTo>
                <a:lnTo>
                  <a:pt x="9" y="159"/>
                </a:lnTo>
                <a:lnTo>
                  <a:pt x="11" y="157"/>
                </a:lnTo>
                <a:lnTo>
                  <a:pt x="15" y="155"/>
                </a:lnTo>
                <a:lnTo>
                  <a:pt x="17" y="151"/>
                </a:lnTo>
                <a:lnTo>
                  <a:pt x="19" y="149"/>
                </a:lnTo>
                <a:lnTo>
                  <a:pt x="21" y="147"/>
                </a:lnTo>
                <a:lnTo>
                  <a:pt x="23" y="145"/>
                </a:lnTo>
                <a:lnTo>
                  <a:pt x="26" y="132"/>
                </a:lnTo>
                <a:lnTo>
                  <a:pt x="28" y="121"/>
                </a:lnTo>
                <a:lnTo>
                  <a:pt x="30" y="119"/>
                </a:lnTo>
                <a:lnTo>
                  <a:pt x="34" y="117"/>
                </a:lnTo>
                <a:lnTo>
                  <a:pt x="40" y="113"/>
                </a:lnTo>
                <a:lnTo>
                  <a:pt x="48" y="111"/>
                </a:lnTo>
                <a:lnTo>
                  <a:pt x="50" y="109"/>
                </a:lnTo>
                <a:lnTo>
                  <a:pt x="53" y="107"/>
                </a:lnTo>
                <a:lnTo>
                  <a:pt x="59" y="103"/>
                </a:lnTo>
                <a:lnTo>
                  <a:pt x="67" y="101"/>
                </a:lnTo>
                <a:lnTo>
                  <a:pt x="69" y="99"/>
                </a:lnTo>
                <a:lnTo>
                  <a:pt x="73" y="96"/>
                </a:lnTo>
                <a:lnTo>
                  <a:pt x="74" y="94"/>
                </a:lnTo>
                <a:lnTo>
                  <a:pt x="76" y="92"/>
                </a:lnTo>
                <a:lnTo>
                  <a:pt x="78" y="90"/>
                </a:lnTo>
                <a:lnTo>
                  <a:pt x="82" y="86"/>
                </a:lnTo>
                <a:lnTo>
                  <a:pt x="84" y="74"/>
                </a:lnTo>
                <a:lnTo>
                  <a:pt x="86" y="63"/>
                </a:lnTo>
                <a:lnTo>
                  <a:pt x="88" y="59"/>
                </a:lnTo>
                <a:lnTo>
                  <a:pt x="92" y="57"/>
                </a:lnTo>
                <a:lnTo>
                  <a:pt x="94" y="51"/>
                </a:lnTo>
                <a:lnTo>
                  <a:pt x="96" y="44"/>
                </a:lnTo>
                <a:lnTo>
                  <a:pt x="99" y="42"/>
                </a:lnTo>
                <a:lnTo>
                  <a:pt x="101" y="38"/>
                </a:lnTo>
                <a:lnTo>
                  <a:pt x="103" y="27"/>
                </a:lnTo>
                <a:lnTo>
                  <a:pt x="105" y="15"/>
                </a:lnTo>
                <a:lnTo>
                  <a:pt x="107" y="11"/>
                </a:lnTo>
                <a:lnTo>
                  <a:pt x="111" y="9"/>
                </a:lnTo>
                <a:lnTo>
                  <a:pt x="119" y="7"/>
                </a:lnTo>
                <a:lnTo>
                  <a:pt x="126" y="3"/>
                </a:lnTo>
                <a:lnTo>
                  <a:pt x="128" y="2"/>
                </a:lnTo>
                <a:lnTo>
                  <a:pt x="130" y="0"/>
                </a:lnTo>
                <a:lnTo>
                  <a:pt x="140" y="0"/>
                </a:lnTo>
                <a:lnTo>
                  <a:pt x="149" y="0"/>
                </a:lnTo>
                <a:lnTo>
                  <a:pt x="151" y="2"/>
                </a:lnTo>
                <a:lnTo>
                  <a:pt x="155" y="3"/>
                </a:lnTo>
                <a:lnTo>
                  <a:pt x="168" y="5"/>
                </a:lnTo>
                <a:lnTo>
                  <a:pt x="184" y="7"/>
                </a:lnTo>
                <a:lnTo>
                  <a:pt x="197" y="7"/>
                </a:lnTo>
                <a:lnTo>
                  <a:pt x="213" y="9"/>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94" name="Freeform 197"/>
          <p:cNvSpPr>
            <a:spLocks/>
          </p:cNvSpPr>
          <p:nvPr/>
        </p:nvSpPr>
        <p:spPr bwMode="auto">
          <a:xfrm>
            <a:off x="4040188" y="3498850"/>
            <a:ext cx="338137" cy="374650"/>
          </a:xfrm>
          <a:custGeom>
            <a:avLst/>
            <a:gdLst>
              <a:gd name="T0" fmla="*/ 138878 w 280"/>
              <a:gd name="T1" fmla="*/ 356629 h 395"/>
              <a:gd name="T2" fmla="*/ 115933 w 280"/>
              <a:gd name="T3" fmla="*/ 344299 h 395"/>
              <a:gd name="T4" fmla="*/ 50721 w 280"/>
              <a:gd name="T5" fmla="*/ 305411 h 395"/>
              <a:gd name="T6" fmla="*/ 15699 w 280"/>
              <a:gd name="T7" fmla="*/ 320587 h 395"/>
              <a:gd name="T8" fmla="*/ 0 w 280"/>
              <a:gd name="T9" fmla="*/ 320587 h 395"/>
              <a:gd name="T10" fmla="*/ 10869 w 280"/>
              <a:gd name="T11" fmla="*/ 296875 h 395"/>
              <a:gd name="T12" fmla="*/ 20530 w 280"/>
              <a:gd name="T13" fmla="*/ 291184 h 395"/>
              <a:gd name="T14" fmla="*/ 15699 w 280"/>
              <a:gd name="T15" fmla="*/ 275060 h 395"/>
              <a:gd name="T16" fmla="*/ 10869 w 280"/>
              <a:gd name="T17" fmla="*/ 256090 h 395"/>
              <a:gd name="T18" fmla="*/ 10869 w 280"/>
              <a:gd name="T19" fmla="*/ 241863 h 395"/>
              <a:gd name="T20" fmla="*/ 10869 w 280"/>
              <a:gd name="T21" fmla="*/ 229532 h 395"/>
              <a:gd name="T22" fmla="*/ 13284 w 280"/>
              <a:gd name="T23" fmla="*/ 212460 h 395"/>
              <a:gd name="T24" fmla="*/ 22945 w 280"/>
              <a:gd name="T25" fmla="*/ 187799 h 395"/>
              <a:gd name="T26" fmla="*/ 32606 w 280"/>
              <a:gd name="T27" fmla="*/ 180211 h 395"/>
              <a:gd name="T28" fmla="*/ 41060 w 280"/>
              <a:gd name="T29" fmla="*/ 172624 h 395"/>
              <a:gd name="T30" fmla="*/ 60382 w 280"/>
              <a:gd name="T31" fmla="*/ 147015 h 395"/>
              <a:gd name="T32" fmla="*/ 68835 w 280"/>
              <a:gd name="T33" fmla="*/ 142272 h 395"/>
              <a:gd name="T34" fmla="*/ 83327 w 280"/>
              <a:gd name="T35" fmla="*/ 134684 h 395"/>
              <a:gd name="T36" fmla="*/ 99026 w 280"/>
              <a:gd name="T37" fmla="*/ 127096 h 395"/>
              <a:gd name="T38" fmla="*/ 94196 w 280"/>
              <a:gd name="T39" fmla="*/ 98642 h 395"/>
              <a:gd name="T40" fmla="*/ 88157 w 280"/>
              <a:gd name="T41" fmla="*/ 91054 h 395"/>
              <a:gd name="T42" fmla="*/ 66420 w 280"/>
              <a:gd name="T43" fmla="*/ 83466 h 395"/>
              <a:gd name="T44" fmla="*/ 45890 w 280"/>
              <a:gd name="T45" fmla="*/ 77775 h 395"/>
              <a:gd name="T46" fmla="*/ 48305 w 280"/>
              <a:gd name="T47" fmla="*/ 65445 h 395"/>
              <a:gd name="T48" fmla="*/ 57967 w 280"/>
              <a:gd name="T49" fmla="*/ 57857 h 395"/>
              <a:gd name="T50" fmla="*/ 66420 w 280"/>
              <a:gd name="T51" fmla="*/ 37939 h 395"/>
              <a:gd name="T52" fmla="*/ 76081 w 280"/>
              <a:gd name="T53" fmla="*/ 18021 h 395"/>
              <a:gd name="T54" fmla="*/ 83327 w 280"/>
              <a:gd name="T55" fmla="*/ 10433 h 395"/>
              <a:gd name="T56" fmla="*/ 111102 w 280"/>
              <a:gd name="T57" fmla="*/ 0 h 395"/>
              <a:gd name="T58" fmla="*/ 113518 w 280"/>
              <a:gd name="T59" fmla="*/ 5691 h 395"/>
              <a:gd name="T60" fmla="*/ 111102 w 280"/>
              <a:gd name="T61" fmla="*/ 18021 h 395"/>
              <a:gd name="T62" fmla="*/ 118348 w 280"/>
              <a:gd name="T63" fmla="*/ 23712 h 395"/>
              <a:gd name="T64" fmla="*/ 126802 w 280"/>
              <a:gd name="T65" fmla="*/ 31300 h 395"/>
              <a:gd name="T66" fmla="*/ 159408 w 280"/>
              <a:gd name="T67" fmla="*/ 37939 h 395"/>
              <a:gd name="T68" fmla="*/ 169069 w 280"/>
              <a:gd name="T69" fmla="*/ 45527 h 395"/>
              <a:gd name="T70" fmla="*/ 179938 w 280"/>
              <a:gd name="T71" fmla="*/ 53115 h 395"/>
              <a:gd name="T72" fmla="*/ 207713 w 280"/>
              <a:gd name="T73" fmla="*/ 49321 h 395"/>
              <a:gd name="T74" fmla="*/ 219790 w 280"/>
              <a:gd name="T75" fmla="*/ 45527 h 395"/>
              <a:gd name="T76" fmla="*/ 233074 w 280"/>
              <a:gd name="T77" fmla="*/ 49321 h 395"/>
              <a:gd name="T78" fmla="*/ 282587 w 280"/>
              <a:gd name="T79" fmla="*/ 53115 h 395"/>
              <a:gd name="T80" fmla="*/ 295871 w 280"/>
              <a:gd name="T81" fmla="*/ 45527 h 395"/>
              <a:gd name="T82" fmla="*/ 305532 w 280"/>
              <a:gd name="T83" fmla="*/ 55960 h 395"/>
              <a:gd name="T84" fmla="*/ 315193 w 280"/>
              <a:gd name="T85" fmla="*/ 67342 h 395"/>
              <a:gd name="T86" fmla="*/ 323646 w 280"/>
              <a:gd name="T87" fmla="*/ 83466 h 395"/>
              <a:gd name="T88" fmla="*/ 333307 w 280"/>
              <a:gd name="T89" fmla="*/ 136581 h 395"/>
              <a:gd name="T90" fmla="*/ 338138 w 280"/>
              <a:gd name="T91" fmla="*/ 150808 h 395"/>
              <a:gd name="T92" fmla="*/ 333307 w 280"/>
              <a:gd name="T93" fmla="*/ 164087 h 395"/>
              <a:gd name="T94" fmla="*/ 323646 w 280"/>
              <a:gd name="T95" fmla="*/ 216254 h 395"/>
              <a:gd name="T96" fmla="*/ 280171 w 280"/>
              <a:gd name="T97" fmla="*/ 223842 h 395"/>
              <a:gd name="T98" fmla="*/ 270510 w 280"/>
              <a:gd name="T99" fmla="*/ 239966 h 395"/>
              <a:gd name="T100" fmla="*/ 260849 w 280"/>
              <a:gd name="T101" fmla="*/ 256090 h 395"/>
              <a:gd name="T102" fmla="*/ 252396 w 280"/>
              <a:gd name="T103" fmla="*/ 263678 h 395"/>
              <a:gd name="T104" fmla="*/ 249981 w 280"/>
              <a:gd name="T105" fmla="*/ 293081 h 395"/>
              <a:gd name="T106" fmla="*/ 259642 w 280"/>
              <a:gd name="T107" fmla="*/ 312999 h 395"/>
              <a:gd name="T108" fmla="*/ 268095 w 280"/>
              <a:gd name="T109" fmla="*/ 334814 h 395"/>
              <a:gd name="T110" fmla="*/ 260849 w 280"/>
              <a:gd name="T111" fmla="*/ 347144 h 395"/>
              <a:gd name="T112" fmla="*/ 245150 w 280"/>
              <a:gd name="T113" fmla="*/ 356629 h 395"/>
              <a:gd name="T114" fmla="*/ 189599 w 280"/>
              <a:gd name="T115" fmla="*/ 367062 h 395"/>
              <a:gd name="T116" fmla="*/ 138878 w 280"/>
              <a:gd name="T117" fmla="*/ 374650 h 3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0"/>
              <a:gd name="T178" fmla="*/ 0 h 395"/>
              <a:gd name="T179" fmla="*/ 280 w 280"/>
              <a:gd name="T180" fmla="*/ 395 h 39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0" h="395">
                <a:moveTo>
                  <a:pt x="115" y="395"/>
                </a:moveTo>
                <a:lnTo>
                  <a:pt x="115" y="386"/>
                </a:lnTo>
                <a:lnTo>
                  <a:pt x="115" y="376"/>
                </a:lnTo>
                <a:lnTo>
                  <a:pt x="105" y="376"/>
                </a:lnTo>
                <a:lnTo>
                  <a:pt x="96" y="376"/>
                </a:lnTo>
                <a:lnTo>
                  <a:pt x="96" y="363"/>
                </a:lnTo>
                <a:lnTo>
                  <a:pt x="96" y="347"/>
                </a:lnTo>
                <a:lnTo>
                  <a:pt x="69" y="336"/>
                </a:lnTo>
                <a:lnTo>
                  <a:pt x="42" y="322"/>
                </a:lnTo>
                <a:lnTo>
                  <a:pt x="30" y="330"/>
                </a:lnTo>
                <a:lnTo>
                  <a:pt x="19" y="338"/>
                </a:lnTo>
                <a:lnTo>
                  <a:pt x="13" y="338"/>
                </a:lnTo>
                <a:lnTo>
                  <a:pt x="9" y="338"/>
                </a:lnTo>
                <a:lnTo>
                  <a:pt x="4" y="338"/>
                </a:lnTo>
                <a:lnTo>
                  <a:pt x="0" y="338"/>
                </a:lnTo>
                <a:lnTo>
                  <a:pt x="4" y="328"/>
                </a:lnTo>
                <a:lnTo>
                  <a:pt x="9" y="318"/>
                </a:lnTo>
                <a:lnTo>
                  <a:pt x="9" y="313"/>
                </a:lnTo>
                <a:lnTo>
                  <a:pt x="9" y="309"/>
                </a:lnTo>
                <a:lnTo>
                  <a:pt x="15" y="309"/>
                </a:lnTo>
                <a:lnTo>
                  <a:pt x="17" y="307"/>
                </a:lnTo>
                <a:lnTo>
                  <a:pt x="19" y="301"/>
                </a:lnTo>
                <a:lnTo>
                  <a:pt x="19" y="290"/>
                </a:lnTo>
                <a:lnTo>
                  <a:pt x="13" y="290"/>
                </a:lnTo>
                <a:lnTo>
                  <a:pt x="9" y="290"/>
                </a:lnTo>
                <a:lnTo>
                  <a:pt x="9" y="280"/>
                </a:lnTo>
                <a:lnTo>
                  <a:pt x="9" y="270"/>
                </a:lnTo>
                <a:lnTo>
                  <a:pt x="9" y="265"/>
                </a:lnTo>
                <a:lnTo>
                  <a:pt x="9" y="261"/>
                </a:lnTo>
                <a:lnTo>
                  <a:pt x="9" y="255"/>
                </a:lnTo>
                <a:lnTo>
                  <a:pt x="9" y="251"/>
                </a:lnTo>
                <a:lnTo>
                  <a:pt x="9" y="245"/>
                </a:lnTo>
                <a:lnTo>
                  <a:pt x="9" y="242"/>
                </a:lnTo>
                <a:lnTo>
                  <a:pt x="9" y="234"/>
                </a:lnTo>
                <a:lnTo>
                  <a:pt x="9" y="226"/>
                </a:lnTo>
                <a:lnTo>
                  <a:pt x="11" y="224"/>
                </a:lnTo>
                <a:lnTo>
                  <a:pt x="13" y="221"/>
                </a:lnTo>
                <a:lnTo>
                  <a:pt x="17" y="209"/>
                </a:lnTo>
                <a:lnTo>
                  <a:pt x="19" y="198"/>
                </a:lnTo>
                <a:lnTo>
                  <a:pt x="21" y="196"/>
                </a:lnTo>
                <a:lnTo>
                  <a:pt x="23" y="192"/>
                </a:lnTo>
                <a:lnTo>
                  <a:pt x="27" y="190"/>
                </a:lnTo>
                <a:lnTo>
                  <a:pt x="28" y="188"/>
                </a:lnTo>
                <a:lnTo>
                  <a:pt x="30" y="186"/>
                </a:lnTo>
                <a:lnTo>
                  <a:pt x="34" y="182"/>
                </a:lnTo>
                <a:lnTo>
                  <a:pt x="40" y="171"/>
                </a:lnTo>
                <a:lnTo>
                  <a:pt x="48" y="159"/>
                </a:lnTo>
                <a:lnTo>
                  <a:pt x="50" y="155"/>
                </a:lnTo>
                <a:lnTo>
                  <a:pt x="51" y="153"/>
                </a:lnTo>
                <a:lnTo>
                  <a:pt x="55" y="151"/>
                </a:lnTo>
                <a:lnTo>
                  <a:pt x="57" y="150"/>
                </a:lnTo>
                <a:lnTo>
                  <a:pt x="59" y="146"/>
                </a:lnTo>
                <a:lnTo>
                  <a:pt x="63" y="144"/>
                </a:lnTo>
                <a:lnTo>
                  <a:pt x="69" y="142"/>
                </a:lnTo>
                <a:lnTo>
                  <a:pt x="76" y="140"/>
                </a:lnTo>
                <a:lnTo>
                  <a:pt x="78" y="138"/>
                </a:lnTo>
                <a:lnTo>
                  <a:pt x="82" y="134"/>
                </a:lnTo>
                <a:lnTo>
                  <a:pt x="82" y="121"/>
                </a:lnTo>
                <a:lnTo>
                  <a:pt x="82" y="105"/>
                </a:lnTo>
                <a:lnTo>
                  <a:pt x="78" y="104"/>
                </a:lnTo>
                <a:lnTo>
                  <a:pt x="76" y="100"/>
                </a:lnTo>
                <a:lnTo>
                  <a:pt x="75" y="98"/>
                </a:lnTo>
                <a:lnTo>
                  <a:pt x="73" y="96"/>
                </a:lnTo>
                <a:lnTo>
                  <a:pt x="69" y="94"/>
                </a:lnTo>
                <a:lnTo>
                  <a:pt x="67" y="92"/>
                </a:lnTo>
                <a:lnTo>
                  <a:pt x="55" y="88"/>
                </a:lnTo>
                <a:lnTo>
                  <a:pt x="44" y="86"/>
                </a:lnTo>
                <a:lnTo>
                  <a:pt x="40" y="84"/>
                </a:lnTo>
                <a:lnTo>
                  <a:pt x="38" y="82"/>
                </a:lnTo>
                <a:lnTo>
                  <a:pt x="38" y="77"/>
                </a:lnTo>
                <a:lnTo>
                  <a:pt x="38" y="71"/>
                </a:lnTo>
                <a:lnTo>
                  <a:pt x="40" y="69"/>
                </a:lnTo>
                <a:lnTo>
                  <a:pt x="44" y="67"/>
                </a:lnTo>
                <a:lnTo>
                  <a:pt x="46" y="65"/>
                </a:lnTo>
                <a:lnTo>
                  <a:pt x="48" y="61"/>
                </a:lnTo>
                <a:lnTo>
                  <a:pt x="50" y="59"/>
                </a:lnTo>
                <a:lnTo>
                  <a:pt x="51" y="57"/>
                </a:lnTo>
                <a:lnTo>
                  <a:pt x="55" y="40"/>
                </a:lnTo>
                <a:lnTo>
                  <a:pt x="57" y="23"/>
                </a:lnTo>
                <a:lnTo>
                  <a:pt x="59" y="21"/>
                </a:lnTo>
                <a:lnTo>
                  <a:pt x="63" y="19"/>
                </a:lnTo>
                <a:lnTo>
                  <a:pt x="65" y="15"/>
                </a:lnTo>
                <a:lnTo>
                  <a:pt x="67" y="13"/>
                </a:lnTo>
                <a:lnTo>
                  <a:pt x="69" y="11"/>
                </a:lnTo>
                <a:lnTo>
                  <a:pt x="73" y="9"/>
                </a:lnTo>
                <a:lnTo>
                  <a:pt x="82" y="4"/>
                </a:lnTo>
                <a:lnTo>
                  <a:pt x="92" y="0"/>
                </a:lnTo>
                <a:lnTo>
                  <a:pt x="94" y="2"/>
                </a:lnTo>
                <a:lnTo>
                  <a:pt x="96" y="4"/>
                </a:lnTo>
                <a:lnTo>
                  <a:pt x="94" y="6"/>
                </a:lnTo>
                <a:lnTo>
                  <a:pt x="92" y="9"/>
                </a:lnTo>
                <a:lnTo>
                  <a:pt x="92" y="13"/>
                </a:lnTo>
                <a:lnTo>
                  <a:pt x="92" y="19"/>
                </a:lnTo>
                <a:lnTo>
                  <a:pt x="94" y="21"/>
                </a:lnTo>
                <a:lnTo>
                  <a:pt x="96" y="23"/>
                </a:lnTo>
                <a:lnTo>
                  <a:pt x="98" y="25"/>
                </a:lnTo>
                <a:lnTo>
                  <a:pt x="101" y="29"/>
                </a:lnTo>
                <a:lnTo>
                  <a:pt x="103" y="31"/>
                </a:lnTo>
                <a:lnTo>
                  <a:pt x="105" y="33"/>
                </a:lnTo>
                <a:lnTo>
                  <a:pt x="119" y="34"/>
                </a:lnTo>
                <a:lnTo>
                  <a:pt x="130" y="38"/>
                </a:lnTo>
                <a:lnTo>
                  <a:pt x="132" y="40"/>
                </a:lnTo>
                <a:lnTo>
                  <a:pt x="134" y="42"/>
                </a:lnTo>
                <a:lnTo>
                  <a:pt x="136" y="46"/>
                </a:lnTo>
                <a:lnTo>
                  <a:pt x="140" y="48"/>
                </a:lnTo>
                <a:lnTo>
                  <a:pt x="142" y="50"/>
                </a:lnTo>
                <a:lnTo>
                  <a:pt x="144" y="52"/>
                </a:lnTo>
                <a:lnTo>
                  <a:pt x="149" y="56"/>
                </a:lnTo>
                <a:lnTo>
                  <a:pt x="159" y="56"/>
                </a:lnTo>
                <a:lnTo>
                  <a:pt x="169" y="56"/>
                </a:lnTo>
                <a:lnTo>
                  <a:pt x="172" y="52"/>
                </a:lnTo>
                <a:lnTo>
                  <a:pt x="176" y="50"/>
                </a:lnTo>
                <a:lnTo>
                  <a:pt x="178" y="48"/>
                </a:lnTo>
                <a:lnTo>
                  <a:pt x="182" y="48"/>
                </a:lnTo>
                <a:lnTo>
                  <a:pt x="188" y="48"/>
                </a:lnTo>
                <a:lnTo>
                  <a:pt x="190" y="50"/>
                </a:lnTo>
                <a:lnTo>
                  <a:pt x="193" y="52"/>
                </a:lnTo>
                <a:lnTo>
                  <a:pt x="201" y="56"/>
                </a:lnTo>
                <a:lnTo>
                  <a:pt x="216" y="56"/>
                </a:lnTo>
                <a:lnTo>
                  <a:pt x="234" y="56"/>
                </a:lnTo>
                <a:lnTo>
                  <a:pt x="241" y="52"/>
                </a:lnTo>
                <a:lnTo>
                  <a:pt x="243" y="50"/>
                </a:lnTo>
                <a:lnTo>
                  <a:pt x="245" y="48"/>
                </a:lnTo>
                <a:lnTo>
                  <a:pt x="249" y="50"/>
                </a:lnTo>
                <a:lnTo>
                  <a:pt x="251" y="52"/>
                </a:lnTo>
                <a:lnTo>
                  <a:pt x="253" y="59"/>
                </a:lnTo>
                <a:lnTo>
                  <a:pt x="255" y="67"/>
                </a:lnTo>
                <a:lnTo>
                  <a:pt x="257" y="69"/>
                </a:lnTo>
                <a:lnTo>
                  <a:pt x="261" y="71"/>
                </a:lnTo>
                <a:lnTo>
                  <a:pt x="263" y="79"/>
                </a:lnTo>
                <a:lnTo>
                  <a:pt x="266" y="86"/>
                </a:lnTo>
                <a:lnTo>
                  <a:pt x="268" y="88"/>
                </a:lnTo>
                <a:lnTo>
                  <a:pt x="270" y="92"/>
                </a:lnTo>
                <a:lnTo>
                  <a:pt x="272" y="117"/>
                </a:lnTo>
                <a:lnTo>
                  <a:pt x="276" y="144"/>
                </a:lnTo>
                <a:lnTo>
                  <a:pt x="278" y="146"/>
                </a:lnTo>
                <a:lnTo>
                  <a:pt x="280" y="150"/>
                </a:lnTo>
                <a:lnTo>
                  <a:pt x="280" y="159"/>
                </a:lnTo>
                <a:lnTo>
                  <a:pt x="280" y="169"/>
                </a:lnTo>
                <a:lnTo>
                  <a:pt x="278" y="171"/>
                </a:lnTo>
                <a:lnTo>
                  <a:pt x="276" y="173"/>
                </a:lnTo>
                <a:lnTo>
                  <a:pt x="272" y="199"/>
                </a:lnTo>
                <a:lnTo>
                  <a:pt x="270" y="226"/>
                </a:lnTo>
                <a:lnTo>
                  <a:pt x="268" y="228"/>
                </a:lnTo>
                <a:lnTo>
                  <a:pt x="266" y="232"/>
                </a:lnTo>
                <a:lnTo>
                  <a:pt x="249" y="234"/>
                </a:lnTo>
                <a:lnTo>
                  <a:pt x="232" y="236"/>
                </a:lnTo>
                <a:lnTo>
                  <a:pt x="228" y="238"/>
                </a:lnTo>
                <a:lnTo>
                  <a:pt x="226" y="242"/>
                </a:lnTo>
                <a:lnTo>
                  <a:pt x="224" y="253"/>
                </a:lnTo>
                <a:lnTo>
                  <a:pt x="222" y="265"/>
                </a:lnTo>
                <a:lnTo>
                  <a:pt x="218" y="267"/>
                </a:lnTo>
                <a:lnTo>
                  <a:pt x="216" y="270"/>
                </a:lnTo>
                <a:lnTo>
                  <a:pt x="215" y="272"/>
                </a:lnTo>
                <a:lnTo>
                  <a:pt x="213" y="274"/>
                </a:lnTo>
                <a:lnTo>
                  <a:pt x="209" y="278"/>
                </a:lnTo>
                <a:lnTo>
                  <a:pt x="207" y="280"/>
                </a:lnTo>
                <a:lnTo>
                  <a:pt x="207" y="293"/>
                </a:lnTo>
                <a:lnTo>
                  <a:pt x="207" y="309"/>
                </a:lnTo>
                <a:lnTo>
                  <a:pt x="209" y="311"/>
                </a:lnTo>
                <a:lnTo>
                  <a:pt x="213" y="315"/>
                </a:lnTo>
                <a:lnTo>
                  <a:pt x="215" y="330"/>
                </a:lnTo>
                <a:lnTo>
                  <a:pt x="216" y="347"/>
                </a:lnTo>
                <a:lnTo>
                  <a:pt x="218" y="349"/>
                </a:lnTo>
                <a:lnTo>
                  <a:pt x="222" y="353"/>
                </a:lnTo>
                <a:lnTo>
                  <a:pt x="222" y="359"/>
                </a:lnTo>
                <a:lnTo>
                  <a:pt x="222" y="366"/>
                </a:lnTo>
                <a:lnTo>
                  <a:pt x="216" y="366"/>
                </a:lnTo>
                <a:lnTo>
                  <a:pt x="213" y="366"/>
                </a:lnTo>
                <a:lnTo>
                  <a:pt x="207" y="372"/>
                </a:lnTo>
                <a:lnTo>
                  <a:pt x="203" y="376"/>
                </a:lnTo>
                <a:lnTo>
                  <a:pt x="180" y="380"/>
                </a:lnTo>
                <a:lnTo>
                  <a:pt x="167" y="382"/>
                </a:lnTo>
                <a:lnTo>
                  <a:pt x="157" y="387"/>
                </a:lnTo>
                <a:lnTo>
                  <a:pt x="144" y="395"/>
                </a:lnTo>
                <a:lnTo>
                  <a:pt x="130" y="395"/>
                </a:lnTo>
                <a:lnTo>
                  <a:pt x="115" y="395"/>
                </a:lnTo>
              </a:path>
            </a:pathLst>
          </a:custGeom>
          <a:noFill/>
          <a:ln w="3175">
            <a:solidFill>
              <a:srgbClr val="000000"/>
            </a:solidFill>
            <a:round/>
            <a:headEnd/>
            <a:tailEnd/>
          </a:ln>
        </p:spPr>
        <p:txBody>
          <a:bodyPr/>
          <a:lstStyle/>
          <a:p>
            <a:pPr>
              <a:defRPr/>
            </a:pPr>
            <a:endParaRPr lang="ru-RU">
              <a:solidFill>
                <a:schemeClr val="tx2">
                  <a:lumMod val="75000"/>
                </a:schemeClr>
              </a:solidFill>
            </a:endParaRPr>
          </a:p>
        </p:txBody>
      </p:sp>
      <p:sp>
        <p:nvSpPr>
          <p:cNvPr id="395" name="Oval 211"/>
          <p:cNvSpPr>
            <a:spLocks noChangeArrowheads="1"/>
          </p:cNvSpPr>
          <p:nvPr/>
        </p:nvSpPr>
        <p:spPr bwMode="auto">
          <a:xfrm>
            <a:off x="5227638" y="3648075"/>
            <a:ext cx="119062" cy="111125"/>
          </a:xfrm>
          <a:prstGeom prst="ellipse">
            <a:avLst/>
          </a:prstGeom>
          <a:solidFill>
            <a:schemeClr val="accent2"/>
          </a:solidFill>
          <a:ln w="9525" algn="ctr">
            <a:solidFill>
              <a:schemeClr val="accent2"/>
            </a:solidFill>
            <a:round/>
            <a:headEnd/>
            <a:tailEnd/>
          </a:ln>
        </p:spPr>
        <p:txBody>
          <a:bodyPr wrap="none" anchor="ctr"/>
          <a:lstStyle/>
          <a:p>
            <a:pPr>
              <a:defRPr/>
            </a:pPr>
            <a:endParaRPr lang="ru-RU" sz="1100">
              <a:solidFill>
                <a:schemeClr val="tx2">
                  <a:lumMod val="75000"/>
                </a:schemeClr>
              </a:solidFill>
            </a:endParaRPr>
          </a:p>
        </p:txBody>
      </p:sp>
      <p:sp>
        <p:nvSpPr>
          <p:cNvPr id="396" name="Oval 212"/>
          <p:cNvSpPr>
            <a:spLocks noChangeArrowheads="1"/>
          </p:cNvSpPr>
          <p:nvPr/>
        </p:nvSpPr>
        <p:spPr bwMode="auto">
          <a:xfrm>
            <a:off x="3829050" y="3478213"/>
            <a:ext cx="119063" cy="111125"/>
          </a:xfrm>
          <a:prstGeom prst="ellipse">
            <a:avLst/>
          </a:prstGeom>
          <a:solidFill>
            <a:schemeClr val="accent2"/>
          </a:solidFill>
          <a:ln w="9525" algn="ctr">
            <a:solidFill>
              <a:schemeClr val="accent2"/>
            </a:solidFill>
            <a:round/>
            <a:headEnd/>
            <a:tailEnd/>
          </a:ln>
        </p:spPr>
        <p:txBody>
          <a:bodyPr wrap="none" anchor="ctr"/>
          <a:lstStyle/>
          <a:p>
            <a:pPr>
              <a:defRPr/>
            </a:pPr>
            <a:endParaRPr lang="ru-RU" sz="1100">
              <a:solidFill>
                <a:schemeClr val="tx2">
                  <a:lumMod val="75000"/>
                </a:schemeClr>
              </a:solidFill>
            </a:endParaRPr>
          </a:p>
        </p:txBody>
      </p:sp>
      <p:sp>
        <p:nvSpPr>
          <p:cNvPr id="397" name="Oval 213"/>
          <p:cNvSpPr>
            <a:spLocks noChangeArrowheads="1"/>
          </p:cNvSpPr>
          <p:nvPr/>
        </p:nvSpPr>
        <p:spPr bwMode="auto">
          <a:xfrm>
            <a:off x="3602038" y="3236913"/>
            <a:ext cx="119062" cy="111125"/>
          </a:xfrm>
          <a:prstGeom prst="ellipse">
            <a:avLst/>
          </a:prstGeom>
          <a:solidFill>
            <a:schemeClr val="accent2"/>
          </a:solidFill>
          <a:ln w="9525" algn="ctr">
            <a:solidFill>
              <a:schemeClr val="accent2"/>
            </a:solidFill>
            <a:round/>
            <a:headEnd/>
            <a:tailEnd/>
          </a:ln>
        </p:spPr>
        <p:txBody>
          <a:bodyPr wrap="none" anchor="ctr"/>
          <a:lstStyle/>
          <a:p>
            <a:pPr>
              <a:defRPr/>
            </a:pPr>
            <a:endParaRPr lang="ru-RU" sz="1100">
              <a:solidFill>
                <a:schemeClr val="tx2">
                  <a:lumMod val="75000"/>
                </a:schemeClr>
              </a:solidFill>
            </a:endParaRPr>
          </a:p>
        </p:txBody>
      </p:sp>
      <p:sp>
        <p:nvSpPr>
          <p:cNvPr id="398" name="Oval 214"/>
          <p:cNvSpPr>
            <a:spLocks noChangeArrowheads="1"/>
          </p:cNvSpPr>
          <p:nvPr/>
        </p:nvSpPr>
        <p:spPr bwMode="auto">
          <a:xfrm>
            <a:off x="3144838" y="3436938"/>
            <a:ext cx="119062" cy="111125"/>
          </a:xfrm>
          <a:prstGeom prst="ellipse">
            <a:avLst/>
          </a:prstGeom>
          <a:solidFill>
            <a:schemeClr val="accent2"/>
          </a:solidFill>
          <a:ln w="9525" algn="ctr">
            <a:solidFill>
              <a:schemeClr val="accent2"/>
            </a:solidFill>
            <a:round/>
            <a:headEnd/>
            <a:tailEnd/>
          </a:ln>
        </p:spPr>
        <p:txBody>
          <a:bodyPr wrap="none" anchor="ctr"/>
          <a:lstStyle/>
          <a:p>
            <a:pPr>
              <a:defRPr/>
            </a:pPr>
            <a:endParaRPr lang="ru-RU" sz="1100">
              <a:solidFill>
                <a:schemeClr val="tx2">
                  <a:lumMod val="75000"/>
                </a:schemeClr>
              </a:solidFill>
            </a:endParaRPr>
          </a:p>
        </p:txBody>
      </p:sp>
      <p:sp>
        <p:nvSpPr>
          <p:cNvPr id="399" name="Oval 215"/>
          <p:cNvSpPr>
            <a:spLocks noChangeArrowheads="1"/>
          </p:cNvSpPr>
          <p:nvPr/>
        </p:nvSpPr>
        <p:spPr bwMode="auto">
          <a:xfrm>
            <a:off x="2932113" y="3236913"/>
            <a:ext cx="117475" cy="111125"/>
          </a:xfrm>
          <a:prstGeom prst="ellipse">
            <a:avLst/>
          </a:prstGeom>
          <a:solidFill>
            <a:schemeClr val="accent2"/>
          </a:solidFill>
          <a:ln w="9525" algn="ctr">
            <a:solidFill>
              <a:schemeClr val="accent2"/>
            </a:solidFill>
            <a:round/>
            <a:headEnd/>
            <a:tailEnd/>
          </a:ln>
        </p:spPr>
        <p:txBody>
          <a:bodyPr wrap="none" anchor="ctr"/>
          <a:lstStyle/>
          <a:p>
            <a:pPr>
              <a:defRPr/>
            </a:pPr>
            <a:endParaRPr lang="ru-RU" sz="1100">
              <a:solidFill>
                <a:schemeClr val="tx2">
                  <a:lumMod val="75000"/>
                </a:schemeClr>
              </a:solidFill>
            </a:endParaRPr>
          </a:p>
        </p:txBody>
      </p:sp>
      <p:sp>
        <p:nvSpPr>
          <p:cNvPr id="400" name="Oval 216"/>
          <p:cNvSpPr>
            <a:spLocks noChangeArrowheads="1"/>
          </p:cNvSpPr>
          <p:nvPr/>
        </p:nvSpPr>
        <p:spPr bwMode="auto">
          <a:xfrm>
            <a:off x="2759075" y="3408363"/>
            <a:ext cx="119063" cy="111125"/>
          </a:xfrm>
          <a:prstGeom prst="ellipse">
            <a:avLst/>
          </a:prstGeom>
          <a:solidFill>
            <a:schemeClr val="accent2"/>
          </a:solidFill>
          <a:ln w="9525" algn="ctr">
            <a:solidFill>
              <a:schemeClr val="accent2"/>
            </a:solidFill>
            <a:round/>
            <a:headEnd/>
            <a:tailEnd/>
          </a:ln>
        </p:spPr>
        <p:txBody>
          <a:bodyPr wrap="none" anchor="ctr"/>
          <a:lstStyle/>
          <a:p>
            <a:pPr>
              <a:defRPr/>
            </a:pPr>
            <a:endParaRPr lang="ru-RU" sz="1100">
              <a:solidFill>
                <a:schemeClr val="tx2">
                  <a:lumMod val="75000"/>
                </a:schemeClr>
              </a:solidFill>
            </a:endParaRPr>
          </a:p>
        </p:txBody>
      </p:sp>
      <p:sp>
        <p:nvSpPr>
          <p:cNvPr id="401" name="Oval 217"/>
          <p:cNvSpPr>
            <a:spLocks noChangeArrowheads="1"/>
          </p:cNvSpPr>
          <p:nvPr/>
        </p:nvSpPr>
        <p:spPr bwMode="auto">
          <a:xfrm>
            <a:off x="1744663" y="3551238"/>
            <a:ext cx="119062" cy="111125"/>
          </a:xfrm>
          <a:prstGeom prst="ellipse">
            <a:avLst/>
          </a:prstGeom>
          <a:solidFill>
            <a:schemeClr val="accent2"/>
          </a:solidFill>
          <a:ln w="9525" algn="ctr">
            <a:solidFill>
              <a:schemeClr val="accent2"/>
            </a:solidFill>
            <a:round/>
            <a:headEnd/>
            <a:tailEnd/>
          </a:ln>
        </p:spPr>
        <p:txBody>
          <a:bodyPr wrap="none" anchor="ctr"/>
          <a:lstStyle/>
          <a:p>
            <a:pPr>
              <a:defRPr/>
            </a:pPr>
            <a:endParaRPr lang="ru-RU" sz="1100">
              <a:solidFill>
                <a:schemeClr val="tx2">
                  <a:lumMod val="75000"/>
                </a:schemeClr>
              </a:solidFill>
            </a:endParaRPr>
          </a:p>
        </p:txBody>
      </p:sp>
      <p:sp>
        <p:nvSpPr>
          <p:cNvPr id="402" name="Oval 218"/>
          <p:cNvSpPr>
            <a:spLocks noChangeArrowheads="1"/>
          </p:cNvSpPr>
          <p:nvPr/>
        </p:nvSpPr>
        <p:spPr bwMode="auto">
          <a:xfrm>
            <a:off x="2387600" y="2922588"/>
            <a:ext cx="119063" cy="111125"/>
          </a:xfrm>
          <a:prstGeom prst="ellipse">
            <a:avLst/>
          </a:prstGeom>
          <a:solidFill>
            <a:schemeClr val="accent3"/>
          </a:solidFill>
          <a:ln w="9525" algn="ctr">
            <a:solidFill>
              <a:schemeClr val="accent3"/>
            </a:solidFill>
            <a:round/>
            <a:headEnd/>
            <a:tailEnd/>
          </a:ln>
        </p:spPr>
        <p:txBody>
          <a:bodyPr wrap="none" anchor="ctr"/>
          <a:lstStyle/>
          <a:p>
            <a:pPr>
              <a:defRPr/>
            </a:pPr>
            <a:endParaRPr lang="en-US" sz="1100">
              <a:solidFill>
                <a:schemeClr val="tx2">
                  <a:lumMod val="75000"/>
                </a:schemeClr>
              </a:solidFill>
            </a:endParaRPr>
          </a:p>
        </p:txBody>
      </p:sp>
      <p:sp>
        <p:nvSpPr>
          <p:cNvPr id="403" name="Oval 219"/>
          <p:cNvSpPr>
            <a:spLocks noChangeArrowheads="1"/>
          </p:cNvSpPr>
          <p:nvPr/>
        </p:nvSpPr>
        <p:spPr bwMode="auto">
          <a:xfrm>
            <a:off x="2417763" y="2395538"/>
            <a:ext cx="119062" cy="111125"/>
          </a:xfrm>
          <a:prstGeom prst="ellipse">
            <a:avLst/>
          </a:prstGeom>
          <a:solidFill>
            <a:schemeClr val="accent2"/>
          </a:solidFill>
          <a:ln w="9525" algn="ctr">
            <a:solidFill>
              <a:schemeClr val="accent2"/>
            </a:solidFill>
            <a:round/>
            <a:headEnd/>
            <a:tailEnd/>
          </a:ln>
        </p:spPr>
        <p:txBody>
          <a:bodyPr wrap="none" anchor="ctr"/>
          <a:lstStyle/>
          <a:p>
            <a:pPr>
              <a:defRPr/>
            </a:pPr>
            <a:endParaRPr lang="ru-RU" sz="1100">
              <a:solidFill>
                <a:schemeClr val="tx2">
                  <a:lumMod val="75000"/>
                </a:schemeClr>
              </a:solidFill>
            </a:endParaRPr>
          </a:p>
        </p:txBody>
      </p:sp>
      <p:graphicFrame>
        <p:nvGraphicFramePr>
          <p:cNvPr id="404" name="Group 235"/>
          <p:cNvGraphicFramePr>
            <a:graphicFrameLocks noGrp="1"/>
          </p:cNvGraphicFramePr>
          <p:nvPr/>
        </p:nvGraphicFramePr>
        <p:xfrm>
          <a:off x="107950" y="4868863"/>
          <a:ext cx="8928100" cy="1519237"/>
        </p:xfrm>
        <a:graphic>
          <a:graphicData uri="http://schemas.openxmlformats.org/drawingml/2006/table">
            <a:tbl>
              <a:tblPr/>
              <a:tblGrid>
                <a:gridCol w="1458222"/>
                <a:gridCol w="641662"/>
                <a:gridCol w="608628"/>
                <a:gridCol w="733400"/>
                <a:gridCol w="821651"/>
                <a:gridCol w="676149"/>
                <a:gridCol w="845502"/>
                <a:gridCol w="733400"/>
                <a:gridCol w="658866"/>
                <a:gridCol w="1007748"/>
                <a:gridCol w="743765"/>
              </a:tblGrid>
              <a:tr h="379413">
                <a:tc>
                  <a:txBody>
                    <a:bodyPr/>
                    <a:lstStyle/>
                    <a:p>
                      <a:pPr marL="0" marR="0" lvl="0" indent="0" algn="r" defTabSz="914400" rtl="0" eaLnBrk="1" fontAlgn="base" latinLnBrk="0" hangingPunct="1">
                        <a:lnSpc>
                          <a:spcPct val="100000"/>
                        </a:lnSpc>
                        <a:spcBef>
                          <a:spcPct val="0"/>
                        </a:spcBef>
                        <a:spcAft>
                          <a:spcPts val="300"/>
                        </a:spcAft>
                        <a:buClrTx/>
                        <a:buSzTx/>
                        <a:buFont typeface="Arial" pitchFamily="34" charset="0"/>
                        <a:buNone/>
                        <a:tabLst>
                          <a:tab pos="5715000" algn="l"/>
                        </a:tabLst>
                      </a:pPr>
                      <a:r>
                        <a:rPr kumimoji="0" lang="ru-RU" sz="1000" b="1" i="0" u="none" strike="noStrike" kern="1200" cap="none" normalizeH="0" baseline="0" dirty="0" smtClean="0">
                          <a:ln>
                            <a:noFill/>
                          </a:ln>
                          <a:solidFill>
                            <a:schemeClr val="bg1"/>
                          </a:solidFill>
                          <a:effectLst/>
                          <a:latin typeface="Arial" pitchFamily="34" charset="0"/>
                          <a:ea typeface="+mn-ea"/>
                          <a:cs typeface="Arial" pitchFamily="34" charset="0"/>
                        </a:rPr>
                        <a:t>Регион</a:t>
                      </a:r>
                      <a:endParaRPr kumimoji="0" lang="en-US" sz="1000" b="1" i="0" u="none" strike="noStrike" kern="1200" cap="none" normalizeH="0" baseline="0" dirty="0" smtClean="0">
                        <a:ln>
                          <a:noFill/>
                        </a:ln>
                        <a:solidFill>
                          <a:schemeClr val="bg1"/>
                        </a:solidFill>
                        <a:effectLst/>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ts val="300"/>
                        </a:spcAft>
                        <a:buClrTx/>
                        <a:buSzTx/>
                        <a:buFont typeface="Arial" pitchFamily="34" charset="0"/>
                        <a:buNone/>
                        <a:tabLst>
                          <a:tab pos="5715000" algn="l"/>
                        </a:tabLst>
                      </a:pPr>
                      <a:r>
                        <a:rPr kumimoji="0" lang="ru-RU" sz="1000" b="1" i="0" u="none" strike="noStrike" kern="1200" cap="none" normalizeH="0" baseline="0" dirty="0" smtClean="0">
                          <a:ln>
                            <a:noFill/>
                          </a:ln>
                          <a:solidFill>
                            <a:schemeClr val="bg1"/>
                          </a:solidFill>
                          <a:effectLst/>
                          <a:latin typeface="Arial" pitchFamily="34" charset="0"/>
                          <a:ea typeface="+mn-ea"/>
                          <a:cs typeface="Arial" pitchFamily="34" charset="0"/>
                        </a:rPr>
                        <a:t>Индекс</a:t>
                      </a:r>
                    </a:p>
                  </a:txBody>
                  <a:tcPr marL="0" marR="0" marT="36000" marB="36000"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ts val="300"/>
                        </a:spcAft>
                        <a:buClrTx/>
                        <a:buSzTx/>
                        <a:buFont typeface="Arial" pitchFamily="34" charset="0"/>
                        <a:buNone/>
                        <a:tabLst>
                          <a:tab pos="5715000" algn="l"/>
                        </a:tabLst>
                      </a:pPr>
                      <a:r>
                        <a:rPr kumimoji="0" lang="ru-RU" sz="1000" b="1" i="0" u="none" strike="noStrike" kern="1200" cap="none" normalizeH="0" baseline="0" dirty="0" smtClean="0">
                          <a:ln>
                            <a:noFill/>
                          </a:ln>
                          <a:solidFill>
                            <a:schemeClr val="bg1"/>
                          </a:solidFill>
                          <a:effectLst/>
                          <a:latin typeface="Arial" pitchFamily="34" charset="0"/>
                          <a:ea typeface="+mn-ea"/>
                          <a:cs typeface="Arial" pitchFamily="34" charset="0"/>
                        </a:rPr>
                        <a:t>Москва</a:t>
                      </a:r>
                    </a:p>
                  </a:txBody>
                  <a:tcPr marL="0" marR="0" marT="36000" marB="36000"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ts val="300"/>
                        </a:spcAft>
                        <a:buClrTx/>
                        <a:buSzTx/>
                        <a:buFont typeface="Arial" pitchFamily="34" charset="0"/>
                        <a:buNone/>
                        <a:tabLst>
                          <a:tab pos="5715000" algn="l"/>
                        </a:tabLst>
                      </a:pPr>
                      <a:r>
                        <a:rPr kumimoji="0" lang="ru-RU" sz="1000" b="1" i="0" u="none" strike="noStrike" kern="1200" cap="none" normalizeH="0" baseline="0" dirty="0" err="1" smtClean="0">
                          <a:ln>
                            <a:noFill/>
                          </a:ln>
                          <a:solidFill>
                            <a:schemeClr val="bg1"/>
                          </a:solidFill>
                          <a:effectLst/>
                          <a:latin typeface="Arial" pitchFamily="34" charset="0"/>
                          <a:ea typeface="+mn-ea"/>
                          <a:cs typeface="Arial" pitchFamily="34" charset="0"/>
                        </a:rPr>
                        <a:t>Тюменск.область</a:t>
                      </a:r>
                      <a:r>
                        <a:rPr kumimoji="0" lang="en-US" sz="1000" b="1" i="0" u="none" strike="noStrike" kern="1200" cap="none" normalizeH="0" baseline="0" dirty="0" smtClean="0">
                          <a:ln>
                            <a:noFill/>
                          </a:ln>
                          <a:solidFill>
                            <a:schemeClr val="bg1"/>
                          </a:solidFill>
                          <a:effectLst/>
                          <a:latin typeface="Arial" pitchFamily="34" charset="0"/>
                          <a:ea typeface="+mn-ea"/>
                          <a:cs typeface="Arial" pitchFamily="34" charset="0"/>
                        </a:rPr>
                        <a:t>*</a:t>
                      </a:r>
                      <a:endParaRPr kumimoji="0" lang="ru-RU" sz="1000" b="1" i="0" u="none" strike="noStrike" kern="1200" cap="none" normalizeH="0" baseline="0" dirty="0" smtClean="0">
                        <a:ln>
                          <a:noFill/>
                        </a:ln>
                        <a:solidFill>
                          <a:schemeClr val="bg1"/>
                        </a:solidFill>
                        <a:effectLst/>
                        <a:latin typeface="Arial" pitchFamily="34" charset="0"/>
                        <a:ea typeface="+mn-ea"/>
                        <a:cs typeface="Arial" pitchFamily="34" charset="0"/>
                      </a:endParaRPr>
                    </a:p>
                  </a:txBody>
                  <a:tcPr marL="0" marR="0" marT="36000" marB="36000"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ts val="300"/>
                        </a:spcAft>
                        <a:buClrTx/>
                        <a:buSzTx/>
                        <a:buFont typeface="Arial" pitchFamily="34" charset="0"/>
                        <a:buNone/>
                        <a:tabLst>
                          <a:tab pos="5715000" algn="l"/>
                        </a:tabLst>
                      </a:pPr>
                      <a:r>
                        <a:rPr kumimoji="0" lang="ru-RU" sz="1000" b="1" i="0" u="none" strike="noStrike" kern="1200" cap="none" normalizeH="0" baseline="0" dirty="0" err="1" smtClean="0">
                          <a:ln>
                            <a:noFill/>
                          </a:ln>
                          <a:solidFill>
                            <a:schemeClr val="bg1"/>
                          </a:solidFill>
                          <a:effectLst/>
                          <a:latin typeface="Arial" pitchFamily="34" charset="0"/>
                          <a:ea typeface="+mn-ea"/>
                          <a:cs typeface="Arial" pitchFamily="34" charset="0"/>
                        </a:rPr>
                        <a:t>Моск-кая</a:t>
                      </a:r>
                      <a:r>
                        <a:rPr kumimoji="0" lang="ru-RU" sz="1000" b="1" i="0" u="none" strike="noStrike" kern="1200" cap="none" normalizeH="0" baseline="0" dirty="0" smtClean="0">
                          <a:ln>
                            <a:noFill/>
                          </a:ln>
                          <a:solidFill>
                            <a:schemeClr val="bg1"/>
                          </a:solidFill>
                          <a:effectLst/>
                          <a:latin typeface="Arial" pitchFamily="34" charset="0"/>
                          <a:ea typeface="+mn-ea"/>
                          <a:cs typeface="Arial" pitchFamily="34" charset="0"/>
                        </a:rPr>
                        <a:t> область</a:t>
                      </a:r>
                    </a:p>
                  </a:txBody>
                  <a:tcPr marL="0" marR="0" marT="36000" marB="36000"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ts val="300"/>
                        </a:spcAft>
                        <a:buClrTx/>
                        <a:buSzTx/>
                        <a:buFont typeface="Arial" pitchFamily="34" charset="0"/>
                        <a:buNone/>
                        <a:tabLst>
                          <a:tab pos="5715000" algn="l"/>
                        </a:tabLst>
                      </a:pPr>
                      <a:r>
                        <a:rPr kumimoji="0" lang="ru-RU" sz="1000" b="1" i="0" u="none" strike="noStrike" kern="1200" cap="none" normalizeH="0" baseline="0" dirty="0" smtClean="0">
                          <a:ln>
                            <a:noFill/>
                          </a:ln>
                          <a:solidFill>
                            <a:schemeClr val="bg1"/>
                          </a:solidFill>
                          <a:effectLst/>
                          <a:latin typeface="Arial" pitchFamily="34" charset="0"/>
                          <a:ea typeface="+mn-ea"/>
                          <a:cs typeface="Arial" pitchFamily="34" charset="0"/>
                        </a:rPr>
                        <a:t>Санкт-Петербург</a:t>
                      </a:r>
                    </a:p>
                  </a:txBody>
                  <a:tcPr marL="0" marR="0" marT="36000" marB="36000"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ts val="300"/>
                        </a:spcAft>
                        <a:buClrTx/>
                        <a:buSzTx/>
                        <a:buFont typeface="Arial" pitchFamily="34" charset="0"/>
                        <a:buNone/>
                        <a:tabLst>
                          <a:tab pos="5715000" algn="l"/>
                        </a:tabLst>
                      </a:pPr>
                      <a:r>
                        <a:rPr kumimoji="0" lang="ru-RU" sz="1000" b="1" i="0" u="none" strike="noStrike" kern="1200" cap="none" normalizeH="0" baseline="0" dirty="0" smtClean="0">
                          <a:ln>
                            <a:noFill/>
                          </a:ln>
                          <a:solidFill>
                            <a:schemeClr val="bg1"/>
                          </a:solidFill>
                          <a:effectLst/>
                          <a:latin typeface="Arial" pitchFamily="34" charset="0"/>
                          <a:ea typeface="+mn-ea"/>
                          <a:cs typeface="Arial" pitchFamily="34" charset="0"/>
                        </a:rPr>
                        <a:t>Татарстан</a:t>
                      </a:r>
                    </a:p>
                  </a:txBody>
                  <a:tcPr marL="0" marR="0" marT="36000" marB="36000"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ts val="300"/>
                        </a:spcAft>
                        <a:buClrTx/>
                        <a:buSzTx/>
                        <a:buFont typeface="Arial" pitchFamily="34" charset="0"/>
                        <a:buNone/>
                        <a:tabLst>
                          <a:tab pos="5715000" algn="l"/>
                        </a:tabLst>
                      </a:pPr>
                      <a:r>
                        <a:rPr kumimoji="0" lang="ru-RU" sz="1000" b="1" i="0" u="none" strike="noStrike" kern="1200" cap="none" normalizeH="0" baseline="0" dirty="0" smtClean="0">
                          <a:ln>
                            <a:noFill/>
                          </a:ln>
                          <a:solidFill>
                            <a:schemeClr val="bg1"/>
                          </a:solidFill>
                          <a:effectLst/>
                          <a:latin typeface="Arial" pitchFamily="34" charset="0"/>
                          <a:ea typeface="+mn-ea"/>
                          <a:cs typeface="Arial" pitchFamily="34" charset="0"/>
                        </a:rPr>
                        <a:t>Красноярск. край</a:t>
                      </a:r>
                    </a:p>
                  </a:txBody>
                  <a:tcPr marL="0" marR="0" marT="36000" marB="36000"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ts val="300"/>
                        </a:spcAft>
                        <a:buClrTx/>
                        <a:buSzTx/>
                        <a:buFont typeface="Arial" pitchFamily="34" charset="0"/>
                        <a:buNone/>
                        <a:tabLst>
                          <a:tab pos="5715000" algn="l"/>
                        </a:tabLst>
                      </a:pPr>
                      <a:r>
                        <a:rPr kumimoji="0" lang="ru-RU" sz="1000" b="1" i="0" u="none" strike="noStrike" kern="1200" cap="none" normalizeH="0" baseline="0" dirty="0" err="1" smtClean="0">
                          <a:ln>
                            <a:noFill/>
                          </a:ln>
                          <a:solidFill>
                            <a:schemeClr val="bg1"/>
                          </a:solidFill>
                          <a:effectLst/>
                          <a:latin typeface="Arial" pitchFamily="34" charset="0"/>
                          <a:ea typeface="+mn-ea"/>
                          <a:cs typeface="Arial" pitchFamily="34" charset="0"/>
                        </a:rPr>
                        <a:t>Свердл</a:t>
                      </a:r>
                      <a:r>
                        <a:rPr kumimoji="0" lang="ru-RU" sz="1000" b="1" i="0" u="none" strike="noStrike" kern="1200" cap="none" normalizeH="0" baseline="0" dirty="0" smtClean="0">
                          <a:ln>
                            <a:noFill/>
                          </a:ln>
                          <a:solidFill>
                            <a:schemeClr val="bg1"/>
                          </a:solidFill>
                          <a:effectLst/>
                          <a:latin typeface="Arial" pitchFamily="34" charset="0"/>
                          <a:ea typeface="+mn-ea"/>
                          <a:cs typeface="Arial" pitchFamily="34" charset="0"/>
                        </a:rPr>
                        <a:t>. область</a:t>
                      </a:r>
                    </a:p>
                  </a:txBody>
                  <a:tcPr marL="0" marR="0" marT="36000" marB="36000"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ts val="300"/>
                        </a:spcAft>
                        <a:buClrTx/>
                        <a:buSzTx/>
                        <a:buFont typeface="Arial" pitchFamily="34" charset="0"/>
                        <a:buNone/>
                        <a:tabLst>
                          <a:tab pos="5715000" algn="l"/>
                        </a:tabLst>
                      </a:pPr>
                      <a:r>
                        <a:rPr kumimoji="0" lang="ru-RU" sz="1000" b="1" i="0" u="none" strike="noStrike" kern="1200" cap="none" normalizeH="0" baseline="0" dirty="0" err="1" smtClean="0">
                          <a:ln>
                            <a:noFill/>
                          </a:ln>
                          <a:solidFill>
                            <a:schemeClr val="bg1"/>
                          </a:solidFill>
                          <a:effectLst/>
                          <a:latin typeface="Arial" pitchFamily="34" charset="0"/>
                          <a:ea typeface="+mn-ea"/>
                          <a:cs typeface="Arial" pitchFamily="34" charset="0"/>
                        </a:rPr>
                        <a:t>Самараск</a:t>
                      </a:r>
                      <a:r>
                        <a:rPr kumimoji="0" lang="ru-RU" sz="1000" b="1" i="0" u="none" strike="noStrike" kern="1200" cap="none" normalizeH="0" baseline="0" dirty="0" smtClean="0">
                          <a:ln>
                            <a:noFill/>
                          </a:ln>
                          <a:solidFill>
                            <a:schemeClr val="bg1"/>
                          </a:solidFill>
                          <a:effectLst/>
                          <a:latin typeface="Arial" pitchFamily="34" charset="0"/>
                          <a:ea typeface="+mn-ea"/>
                          <a:cs typeface="Arial" pitchFamily="34" charset="0"/>
                        </a:rPr>
                        <a:t>. область</a:t>
                      </a:r>
                    </a:p>
                  </a:txBody>
                  <a:tcPr marL="0" marR="0" marT="36000" marB="36000"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ts val="300"/>
                        </a:spcAft>
                        <a:buClrTx/>
                        <a:buSzTx/>
                        <a:buFont typeface="Arial" pitchFamily="34" charset="0"/>
                        <a:buNone/>
                        <a:tabLst>
                          <a:tab pos="5715000" algn="l"/>
                        </a:tabLst>
                      </a:pPr>
                      <a:r>
                        <a:rPr kumimoji="0" lang="ru-RU" sz="1000" b="1" i="0" u="none" strike="noStrike" kern="1200" cap="none" normalizeH="0" baseline="0" dirty="0" smtClean="0">
                          <a:ln>
                            <a:noFill/>
                          </a:ln>
                          <a:solidFill>
                            <a:schemeClr val="bg1"/>
                          </a:solidFill>
                          <a:effectLst/>
                          <a:latin typeface="Arial" pitchFamily="34" charset="0"/>
                          <a:ea typeface="+mn-ea"/>
                          <a:cs typeface="Arial" pitchFamily="34" charset="0"/>
                        </a:rPr>
                        <a:t>Башкортостан</a:t>
                      </a:r>
                    </a:p>
                  </a:txBody>
                  <a:tcPr marL="0" marR="0" marT="36000" marB="36000"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ts val="300"/>
                        </a:spcAft>
                        <a:buClrTx/>
                        <a:buSzTx/>
                        <a:buFont typeface="Arial" pitchFamily="34" charset="0"/>
                        <a:buNone/>
                        <a:tabLst>
                          <a:tab pos="5715000" algn="l"/>
                        </a:tabLst>
                      </a:pPr>
                      <a:r>
                        <a:rPr kumimoji="0" lang="ru-RU" sz="1000" b="1" i="0" u="none" strike="noStrike" kern="1200" cap="none" normalizeH="0" baseline="0" dirty="0" err="1" smtClean="0">
                          <a:ln>
                            <a:noFill/>
                          </a:ln>
                          <a:solidFill>
                            <a:schemeClr val="bg1"/>
                          </a:solidFill>
                          <a:effectLst/>
                          <a:latin typeface="Arial" pitchFamily="34" charset="0"/>
                          <a:ea typeface="+mn-ea"/>
                          <a:cs typeface="Arial" pitchFamily="34" charset="0"/>
                        </a:rPr>
                        <a:t>Краснодар.край</a:t>
                      </a:r>
                      <a:endParaRPr kumimoji="0" lang="ru-RU" sz="1000" b="1" i="0" u="none" strike="noStrike" kern="1200" cap="none" normalizeH="0" baseline="0" dirty="0" smtClean="0">
                        <a:ln>
                          <a:noFill/>
                        </a:ln>
                        <a:solidFill>
                          <a:schemeClr val="bg1"/>
                        </a:solidFill>
                        <a:effectLst/>
                        <a:latin typeface="Arial" pitchFamily="34" charset="0"/>
                        <a:ea typeface="+mn-ea"/>
                        <a:cs typeface="Arial" pitchFamily="34" charset="0"/>
                      </a:endParaRPr>
                    </a:p>
                  </a:txBody>
                  <a:tcPr marL="0" marR="0" marT="36000" marB="36000" anchor="ctr"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r>
              <a:tr h="350838">
                <a:tc>
                  <a:txBody>
                    <a:bodyPr/>
                    <a:lstStyle/>
                    <a:p>
                      <a:pPr marL="0" marR="0" lvl="0" indent="0" algn="ctr" defTabSz="914400" rtl="0" eaLnBrk="1" fontAlgn="base" latinLnBrk="0" hangingPunct="1">
                        <a:lnSpc>
                          <a:spcPct val="100000"/>
                        </a:lnSpc>
                        <a:spcBef>
                          <a:spcPct val="0"/>
                        </a:spcBef>
                        <a:spcAft>
                          <a:spcPts val="300"/>
                        </a:spcAft>
                        <a:buClrTx/>
                        <a:buSzTx/>
                        <a:buFont typeface="Arial" pitchFamily="34" charset="0"/>
                        <a:buNone/>
                        <a:tabLst>
                          <a:tab pos="5715000" algn="l"/>
                        </a:tabLst>
                      </a:pPr>
                      <a:r>
                        <a:rPr kumimoji="0" lang="ru-RU" sz="1000" b="1" i="0" u="none" strike="noStrike" kern="1200" cap="none" normalizeH="0" baseline="0" dirty="0" smtClean="0">
                          <a:ln>
                            <a:noFill/>
                          </a:ln>
                          <a:solidFill>
                            <a:schemeClr val="tx2"/>
                          </a:solidFill>
                          <a:effectLst/>
                          <a:latin typeface="Arial" pitchFamily="34" charset="0"/>
                          <a:ea typeface="+mn-ea"/>
                          <a:cs typeface="Arial" pitchFamily="34" charset="0"/>
                        </a:rPr>
                        <a:t>Доля в населении</a:t>
                      </a:r>
                      <a:r>
                        <a:rPr kumimoji="0" lang="en-US" sz="1000" b="1" i="0" u="none" strike="noStrike" kern="1200" cap="none" normalizeH="0" baseline="0" dirty="0" smtClean="0">
                          <a:ln>
                            <a:noFill/>
                          </a:ln>
                          <a:solidFill>
                            <a:schemeClr val="tx2"/>
                          </a:solidFill>
                          <a:effectLst/>
                          <a:latin typeface="Arial" pitchFamily="34" charset="0"/>
                          <a:ea typeface="+mn-ea"/>
                          <a:cs typeface="Arial" pitchFamily="34" charset="0"/>
                        </a:rPr>
                        <a:t>, %</a:t>
                      </a:r>
                      <a:endParaRPr kumimoji="0" lang="ru-RU" sz="1000" b="1" i="0" u="none" strike="noStrike" kern="1200" cap="none" normalizeH="0" baseline="0" dirty="0" smtClean="0">
                        <a:ln>
                          <a:noFill/>
                        </a:ln>
                        <a:solidFill>
                          <a:schemeClr val="tx2"/>
                        </a:solidFill>
                        <a:effectLst/>
                        <a:latin typeface="Arial" pitchFamily="34" charset="0"/>
                        <a:ea typeface="+mn-ea"/>
                        <a:cs typeface="Arial" pitchFamily="34" charset="0"/>
                      </a:endParaRPr>
                    </a:p>
                  </a:txBody>
                  <a:tcPr marL="0" marR="0" marT="36000" marB="36000" anchor="ctr" anchorCtr="1" horzOverflow="overflow">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ts val="300"/>
                        </a:spcAft>
                        <a:buClrTx/>
                        <a:buSzTx/>
                        <a:buFont typeface="Arial" pitchFamily="34" charset="0"/>
                        <a:buNone/>
                        <a:tabLst>
                          <a:tab pos="5715000" algn="l"/>
                        </a:tabLst>
                      </a:pPr>
                      <a:r>
                        <a:rPr kumimoji="0" lang="en-US" sz="1000" b="0" i="0" u="none" strike="noStrike" kern="1200" cap="none" normalizeH="0" baseline="0" dirty="0" smtClean="0">
                          <a:ln>
                            <a:noFill/>
                          </a:ln>
                          <a:solidFill>
                            <a:schemeClr val="tx2"/>
                          </a:solidFill>
                          <a:effectLst/>
                          <a:latin typeface="Arial" pitchFamily="34" charset="0"/>
                          <a:ea typeface="+mn-ea"/>
                          <a:cs typeface="Arial" pitchFamily="34" charset="0"/>
                        </a:rPr>
                        <a:t>7.4</a:t>
                      </a:r>
                      <a:endParaRPr kumimoji="0" lang="ru-RU" sz="1000" b="0" i="0" u="none" strike="noStrike" kern="1200" cap="none" normalizeH="0" baseline="0" dirty="0" smtClean="0">
                        <a:ln>
                          <a:noFill/>
                        </a:ln>
                        <a:solidFill>
                          <a:schemeClr val="tx2"/>
                        </a:solidFill>
                        <a:effectLst/>
                        <a:latin typeface="Arial" pitchFamily="34" charset="0"/>
                        <a:ea typeface="+mn-ea"/>
                        <a:cs typeface="Arial" pitchFamily="34" charset="0"/>
                      </a:endParaRPr>
                    </a:p>
                  </a:txBody>
                  <a:tcPr marL="0" marR="0" marT="36000" marB="36000" anchor="ctr" anchorCtr="1"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ts val="300"/>
                        </a:spcAft>
                        <a:buClrTx/>
                        <a:buSzTx/>
                        <a:buFont typeface="Arial" pitchFamily="34" charset="0"/>
                        <a:buNone/>
                        <a:tabLst>
                          <a:tab pos="5715000" algn="l"/>
                        </a:tabLst>
                      </a:pPr>
                      <a:r>
                        <a:rPr kumimoji="0" lang="en-US" sz="1000" b="0" i="0" u="none" strike="noStrike" kern="1200" cap="none" normalizeH="0" baseline="0" dirty="0" smtClean="0">
                          <a:ln>
                            <a:noFill/>
                          </a:ln>
                          <a:solidFill>
                            <a:schemeClr val="tx2"/>
                          </a:solidFill>
                          <a:effectLst/>
                          <a:latin typeface="Arial" pitchFamily="34" charset="0"/>
                          <a:ea typeface="+mn-ea"/>
                          <a:cs typeface="Arial" pitchFamily="34" charset="0"/>
                        </a:rPr>
                        <a:t>3.8</a:t>
                      </a:r>
                      <a:endParaRPr kumimoji="0" lang="ru-RU" sz="1000" b="0" i="0" u="none" strike="noStrike" kern="1200" cap="none" normalizeH="0" baseline="0" dirty="0" smtClean="0">
                        <a:ln>
                          <a:noFill/>
                        </a:ln>
                        <a:solidFill>
                          <a:schemeClr val="tx2"/>
                        </a:solidFill>
                        <a:effectLst/>
                        <a:latin typeface="Arial" pitchFamily="34" charset="0"/>
                        <a:ea typeface="+mn-ea"/>
                        <a:cs typeface="Arial" pitchFamily="34" charset="0"/>
                      </a:endParaRPr>
                    </a:p>
                  </a:txBody>
                  <a:tcPr marL="0" marR="0" marT="36000" marB="36000" anchor="ctr" anchorCtr="1"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ts val="300"/>
                        </a:spcAft>
                        <a:buClrTx/>
                        <a:buSzTx/>
                        <a:buFont typeface="Arial" pitchFamily="34" charset="0"/>
                        <a:buNone/>
                        <a:tabLst>
                          <a:tab pos="5715000" algn="l"/>
                        </a:tabLst>
                      </a:pPr>
                      <a:r>
                        <a:rPr kumimoji="0" lang="en-US" sz="1000" b="0" i="0" u="none" strike="noStrike" kern="1200" cap="none" normalizeH="0" baseline="0" dirty="0" smtClean="0">
                          <a:ln>
                            <a:noFill/>
                          </a:ln>
                          <a:solidFill>
                            <a:schemeClr val="tx2"/>
                          </a:solidFill>
                          <a:effectLst/>
                          <a:latin typeface="Arial" pitchFamily="34" charset="0"/>
                          <a:ea typeface="+mn-ea"/>
                          <a:cs typeface="Arial" pitchFamily="34" charset="0"/>
                        </a:rPr>
                        <a:t>4.7</a:t>
                      </a:r>
                      <a:endParaRPr kumimoji="0" lang="ru-RU" sz="1000" b="0" i="0" u="none" strike="noStrike" kern="1200" cap="none" normalizeH="0" baseline="0" dirty="0" smtClean="0">
                        <a:ln>
                          <a:noFill/>
                        </a:ln>
                        <a:solidFill>
                          <a:schemeClr val="tx2"/>
                        </a:solidFill>
                        <a:effectLst/>
                        <a:latin typeface="Arial" pitchFamily="34" charset="0"/>
                        <a:ea typeface="+mn-ea"/>
                        <a:cs typeface="Arial" pitchFamily="34" charset="0"/>
                      </a:endParaRPr>
                    </a:p>
                  </a:txBody>
                  <a:tcPr marL="0" marR="0" marT="36000" marB="36000" anchor="ctr" anchorCtr="1"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ts val="300"/>
                        </a:spcAft>
                        <a:buClrTx/>
                        <a:buSzTx/>
                        <a:buFont typeface="Arial" pitchFamily="34" charset="0"/>
                        <a:buNone/>
                        <a:tabLst>
                          <a:tab pos="5715000" algn="l"/>
                        </a:tabLst>
                      </a:pPr>
                      <a:r>
                        <a:rPr kumimoji="0" lang="en-US" sz="1000" b="0" i="0" u="none" strike="noStrike" kern="1200" cap="none" normalizeH="0" baseline="0" dirty="0" smtClean="0">
                          <a:ln>
                            <a:noFill/>
                          </a:ln>
                          <a:solidFill>
                            <a:schemeClr val="tx2"/>
                          </a:solidFill>
                          <a:effectLst/>
                          <a:latin typeface="Arial" pitchFamily="34" charset="0"/>
                          <a:ea typeface="+mn-ea"/>
                          <a:cs typeface="Arial" pitchFamily="34" charset="0"/>
                        </a:rPr>
                        <a:t>3.2</a:t>
                      </a:r>
                      <a:endParaRPr kumimoji="0" lang="ru-RU" sz="1000" b="0" i="0" u="none" strike="noStrike" kern="1200" cap="none" normalizeH="0" baseline="0" dirty="0" smtClean="0">
                        <a:ln>
                          <a:noFill/>
                        </a:ln>
                        <a:solidFill>
                          <a:schemeClr val="tx2"/>
                        </a:solidFill>
                        <a:effectLst/>
                        <a:latin typeface="Arial" pitchFamily="34" charset="0"/>
                        <a:ea typeface="+mn-ea"/>
                        <a:cs typeface="Arial" pitchFamily="34" charset="0"/>
                      </a:endParaRPr>
                    </a:p>
                  </a:txBody>
                  <a:tcPr marL="0" marR="0" marT="36000" marB="36000" anchor="ctr" anchorCtr="1"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ts val="300"/>
                        </a:spcAft>
                        <a:buClrTx/>
                        <a:buSzTx/>
                        <a:buFont typeface="Arial" pitchFamily="34" charset="0"/>
                        <a:buNone/>
                        <a:tabLst>
                          <a:tab pos="5715000" algn="l"/>
                        </a:tabLst>
                      </a:pPr>
                      <a:r>
                        <a:rPr kumimoji="0" lang="en-US" sz="1000" b="0" i="0" u="none" strike="noStrike" kern="1200" cap="none" normalizeH="0" baseline="0" dirty="0" smtClean="0">
                          <a:ln>
                            <a:noFill/>
                          </a:ln>
                          <a:solidFill>
                            <a:schemeClr val="tx2"/>
                          </a:solidFill>
                          <a:effectLst/>
                          <a:latin typeface="Arial" pitchFamily="34" charset="0"/>
                          <a:ea typeface="+mn-ea"/>
                          <a:cs typeface="Arial" pitchFamily="34" charset="0"/>
                        </a:rPr>
                        <a:t>2.7</a:t>
                      </a:r>
                      <a:endParaRPr kumimoji="0" lang="ru-RU" sz="1000" b="0" i="0" u="none" strike="noStrike" kern="1200" cap="none" normalizeH="0" baseline="0" dirty="0" smtClean="0">
                        <a:ln>
                          <a:noFill/>
                        </a:ln>
                        <a:solidFill>
                          <a:schemeClr val="tx2"/>
                        </a:solidFill>
                        <a:effectLst/>
                        <a:latin typeface="Arial" pitchFamily="34" charset="0"/>
                        <a:ea typeface="+mn-ea"/>
                        <a:cs typeface="Arial" pitchFamily="34" charset="0"/>
                      </a:endParaRPr>
                    </a:p>
                  </a:txBody>
                  <a:tcPr marL="0" marR="0" marT="36000" marB="36000" anchor="ctr" anchorCtr="1"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ts val="300"/>
                        </a:spcAft>
                        <a:buClrTx/>
                        <a:buSzTx/>
                        <a:buFont typeface="Arial" pitchFamily="34" charset="0"/>
                        <a:buNone/>
                        <a:tabLst>
                          <a:tab pos="5715000" algn="l"/>
                        </a:tabLst>
                      </a:pPr>
                      <a:r>
                        <a:rPr kumimoji="0" lang="en-US" sz="1000" b="0" i="0" u="none" strike="noStrike" kern="1200" cap="none" normalizeH="0" baseline="0" dirty="0" smtClean="0">
                          <a:ln>
                            <a:noFill/>
                          </a:ln>
                          <a:solidFill>
                            <a:schemeClr val="tx2"/>
                          </a:solidFill>
                          <a:effectLst/>
                          <a:latin typeface="Arial" pitchFamily="34" charset="0"/>
                          <a:ea typeface="+mn-ea"/>
                          <a:cs typeface="Arial" pitchFamily="34" charset="0"/>
                        </a:rPr>
                        <a:t>2.0</a:t>
                      </a:r>
                      <a:endParaRPr kumimoji="0" lang="ru-RU" sz="1000" b="0" i="0" u="none" strike="noStrike" kern="1200" cap="none" normalizeH="0" baseline="0" dirty="0" smtClean="0">
                        <a:ln>
                          <a:noFill/>
                        </a:ln>
                        <a:solidFill>
                          <a:schemeClr val="tx2"/>
                        </a:solidFill>
                        <a:effectLst/>
                        <a:latin typeface="Arial" pitchFamily="34" charset="0"/>
                        <a:ea typeface="+mn-ea"/>
                        <a:cs typeface="Arial" pitchFamily="34" charset="0"/>
                      </a:endParaRPr>
                    </a:p>
                  </a:txBody>
                  <a:tcPr marL="0" marR="0" marT="36000" marB="36000" anchor="ctr" anchorCtr="1"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ts val="300"/>
                        </a:spcAft>
                        <a:buClrTx/>
                        <a:buSzTx/>
                        <a:buFont typeface="Arial" pitchFamily="34" charset="0"/>
                        <a:buNone/>
                        <a:tabLst>
                          <a:tab pos="5715000" algn="l"/>
                        </a:tabLst>
                      </a:pPr>
                      <a:r>
                        <a:rPr kumimoji="0" lang="en-US" sz="1000" b="0" i="0" u="none" strike="noStrike" kern="1200" cap="none" normalizeH="0" baseline="0" dirty="0" smtClean="0">
                          <a:ln>
                            <a:noFill/>
                          </a:ln>
                          <a:solidFill>
                            <a:schemeClr val="tx2"/>
                          </a:solidFill>
                          <a:effectLst/>
                          <a:latin typeface="Arial" pitchFamily="34" charset="0"/>
                          <a:ea typeface="+mn-ea"/>
                          <a:cs typeface="Arial" pitchFamily="34" charset="0"/>
                        </a:rPr>
                        <a:t>3.1</a:t>
                      </a:r>
                      <a:endParaRPr kumimoji="0" lang="ru-RU" sz="1000" b="0" i="0" u="none" strike="noStrike" kern="1200" cap="none" normalizeH="0" baseline="0" dirty="0" smtClean="0">
                        <a:ln>
                          <a:noFill/>
                        </a:ln>
                        <a:solidFill>
                          <a:schemeClr val="tx2"/>
                        </a:solidFill>
                        <a:effectLst/>
                        <a:latin typeface="Arial" pitchFamily="34" charset="0"/>
                        <a:ea typeface="+mn-ea"/>
                        <a:cs typeface="Arial" pitchFamily="34" charset="0"/>
                      </a:endParaRPr>
                    </a:p>
                  </a:txBody>
                  <a:tcPr marL="0" marR="0" marT="36000" marB="36000" anchor="ctr" anchorCtr="1"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ts val="300"/>
                        </a:spcAft>
                        <a:buClrTx/>
                        <a:buSzTx/>
                        <a:buFont typeface="Arial" pitchFamily="34" charset="0"/>
                        <a:buNone/>
                        <a:tabLst>
                          <a:tab pos="5715000" algn="l"/>
                        </a:tabLst>
                      </a:pPr>
                      <a:r>
                        <a:rPr kumimoji="0" lang="en-US" sz="1000" b="0" i="0" u="none" strike="noStrike" kern="1200" cap="none" normalizeH="0" baseline="0" dirty="0" smtClean="0">
                          <a:ln>
                            <a:noFill/>
                          </a:ln>
                          <a:solidFill>
                            <a:schemeClr val="tx2"/>
                          </a:solidFill>
                          <a:effectLst/>
                          <a:latin typeface="Arial" pitchFamily="34" charset="0"/>
                          <a:ea typeface="+mn-ea"/>
                          <a:cs typeface="Arial" pitchFamily="34" charset="0"/>
                        </a:rPr>
                        <a:t>2.2</a:t>
                      </a:r>
                      <a:endParaRPr kumimoji="0" lang="ru-RU" sz="1000" b="0" i="0" u="none" strike="noStrike" kern="1200" cap="none" normalizeH="0" baseline="0" dirty="0" smtClean="0">
                        <a:ln>
                          <a:noFill/>
                        </a:ln>
                        <a:solidFill>
                          <a:schemeClr val="tx2"/>
                        </a:solidFill>
                        <a:effectLst/>
                        <a:latin typeface="Arial" pitchFamily="34" charset="0"/>
                        <a:ea typeface="+mn-ea"/>
                        <a:cs typeface="Arial" pitchFamily="34" charset="0"/>
                      </a:endParaRPr>
                    </a:p>
                  </a:txBody>
                  <a:tcPr marL="0" marR="0" marT="36000" marB="36000" anchor="ctr" anchorCtr="1"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ts val="300"/>
                        </a:spcAft>
                        <a:buClrTx/>
                        <a:buSzTx/>
                        <a:buFont typeface="Arial" pitchFamily="34" charset="0"/>
                        <a:buNone/>
                        <a:tabLst>
                          <a:tab pos="5715000" algn="l"/>
                        </a:tabLst>
                      </a:pPr>
                      <a:r>
                        <a:rPr kumimoji="0" lang="en-US" sz="1000" b="0" i="0" u="none" strike="noStrike" kern="1200" cap="none" normalizeH="0" baseline="0" dirty="0" smtClean="0">
                          <a:ln>
                            <a:noFill/>
                          </a:ln>
                          <a:solidFill>
                            <a:schemeClr val="tx2"/>
                          </a:solidFill>
                          <a:effectLst/>
                          <a:latin typeface="Arial" pitchFamily="34" charset="0"/>
                          <a:ea typeface="+mn-ea"/>
                          <a:cs typeface="Arial" pitchFamily="34" charset="0"/>
                        </a:rPr>
                        <a:t>2.9</a:t>
                      </a:r>
                      <a:endParaRPr kumimoji="0" lang="ru-RU" sz="1000" b="0" i="0" u="none" strike="noStrike" kern="1200" cap="none" normalizeH="0" baseline="0" dirty="0" smtClean="0">
                        <a:ln>
                          <a:noFill/>
                        </a:ln>
                        <a:solidFill>
                          <a:schemeClr val="tx2"/>
                        </a:solidFill>
                        <a:effectLst/>
                        <a:latin typeface="Arial" pitchFamily="34" charset="0"/>
                        <a:ea typeface="+mn-ea"/>
                        <a:cs typeface="Arial" pitchFamily="34" charset="0"/>
                      </a:endParaRPr>
                    </a:p>
                  </a:txBody>
                  <a:tcPr marL="0" marR="0" marT="36000" marB="36000" anchor="ctr" anchorCtr="1"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ts val="300"/>
                        </a:spcAft>
                        <a:buClrTx/>
                        <a:buSzTx/>
                        <a:buFont typeface="Arial" pitchFamily="34" charset="0"/>
                        <a:buNone/>
                        <a:tabLst>
                          <a:tab pos="5715000" algn="l"/>
                        </a:tabLst>
                      </a:pPr>
                      <a:r>
                        <a:rPr kumimoji="0" lang="en-US" sz="1000" b="0" i="0" u="none" strike="noStrike" kern="1200" cap="none" normalizeH="0" baseline="0" dirty="0" smtClean="0">
                          <a:ln>
                            <a:noFill/>
                          </a:ln>
                          <a:solidFill>
                            <a:schemeClr val="tx2"/>
                          </a:solidFill>
                          <a:effectLst/>
                          <a:latin typeface="Arial" pitchFamily="34" charset="0"/>
                          <a:ea typeface="+mn-ea"/>
                          <a:cs typeface="Arial" pitchFamily="34" charset="0"/>
                        </a:rPr>
                        <a:t>3.6</a:t>
                      </a:r>
                      <a:endParaRPr kumimoji="0" lang="ru-RU" sz="1000" b="0" i="0" u="none" strike="noStrike" kern="1200" cap="none" normalizeH="0" baseline="0" dirty="0" smtClean="0">
                        <a:ln>
                          <a:noFill/>
                        </a:ln>
                        <a:solidFill>
                          <a:schemeClr val="tx2"/>
                        </a:solidFill>
                        <a:effectLst/>
                        <a:latin typeface="Arial" pitchFamily="34" charset="0"/>
                        <a:ea typeface="+mn-ea"/>
                        <a:cs typeface="Arial" pitchFamily="34" charset="0"/>
                      </a:endParaRPr>
                    </a:p>
                  </a:txBody>
                  <a:tcPr marL="0" marR="0" marT="36000" marB="36000" anchor="ctr" anchorCtr="1" horzOverflow="overflow">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2"/>
                    </a:solidFill>
                  </a:tcPr>
                </a:tc>
              </a:tr>
              <a:tr h="177800">
                <a:tc>
                  <a:txBody>
                    <a:bodyPr/>
                    <a:lstStyle/>
                    <a:p>
                      <a:pPr marL="0" marR="0" lvl="0" indent="0" algn="ctr" defTabSz="914400" rtl="0" eaLnBrk="1" fontAlgn="base" latinLnBrk="0" hangingPunct="1">
                        <a:lnSpc>
                          <a:spcPct val="100000"/>
                        </a:lnSpc>
                        <a:spcBef>
                          <a:spcPct val="0"/>
                        </a:spcBef>
                        <a:spcAft>
                          <a:spcPts val="300"/>
                        </a:spcAft>
                        <a:buClrTx/>
                        <a:buSzTx/>
                        <a:buFont typeface="Arial" pitchFamily="34" charset="0"/>
                        <a:buNone/>
                        <a:tabLst>
                          <a:tab pos="5715000" algn="l"/>
                        </a:tabLst>
                      </a:pPr>
                      <a:r>
                        <a:rPr kumimoji="0" lang="ru-RU" sz="1000" b="1" i="0" u="none" strike="noStrike" kern="1200" cap="none" normalizeH="0" baseline="0" dirty="0" smtClean="0">
                          <a:ln>
                            <a:noFill/>
                          </a:ln>
                          <a:solidFill>
                            <a:schemeClr val="tx2"/>
                          </a:solidFill>
                          <a:effectLst/>
                          <a:latin typeface="Arial" pitchFamily="34" charset="0"/>
                          <a:ea typeface="+mn-ea"/>
                          <a:cs typeface="Arial" pitchFamily="34" charset="0"/>
                        </a:rPr>
                        <a:t>Доля в ВВП</a:t>
                      </a:r>
                      <a:r>
                        <a:rPr kumimoji="0" lang="en-US" sz="1000" b="1" i="0" u="none" strike="noStrike" kern="1200" cap="none" normalizeH="0" baseline="0" dirty="0" smtClean="0">
                          <a:ln>
                            <a:noFill/>
                          </a:ln>
                          <a:solidFill>
                            <a:schemeClr val="tx2"/>
                          </a:solidFill>
                          <a:effectLst/>
                          <a:latin typeface="Arial" pitchFamily="34" charset="0"/>
                          <a:ea typeface="+mn-ea"/>
                          <a:cs typeface="Arial" pitchFamily="34" charset="0"/>
                        </a:rPr>
                        <a:t>, %</a:t>
                      </a:r>
                      <a:endParaRPr kumimoji="0" lang="ru-RU" sz="1000" b="1" i="0" u="none" strike="noStrike" kern="1200" cap="none" normalizeH="0" baseline="0" dirty="0" smtClean="0">
                        <a:ln>
                          <a:noFill/>
                        </a:ln>
                        <a:solidFill>
                          <a:schemeClr val="tx2"/>
                        </a:solidFill>
                        <a:effectLst/>
                        <a:latin typeface="Arial" pitchFamily="34" charset="0"/>
                        <a:ea typeface="+mn-ea"/>
                        <a:cs typeface="Arial" pitchFamily="34" charset="0"/>
                      </a:endParaRPr>
                    </a:p>
                  </a:txBody>
                  <a:tcPr marL="0" marR="0" marT="36000" marB="36000" anchor="ctr" anchorCtr="1" horzOverflow="overflow">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ts val="300"/>
                        </a:spcAft>
                        <a:buClrTx/>
                        <a:buSzTx/>
                        <a:buFont typeface="Arial" pitchFamily="34" charset="0"/>
                        <a:buNone/>
                        <a:tabLst>
                          <a:tab pos="5715000" algn="l"/>
                        </a:tabLst>
                      </a:pPr>
                      <a:r>
                        <a:rPr kumimoji="0" lang="en-US" sz="1000" b="0" i="0" u="none" strike="noStrike" kern="1200" cap="none" normalizeH="0" baseline="0" dirty="0" smtClean="0">
                          <a:ln>
                            <a:noFill/>
                          </a:ln>
                          <a:solidFill>
                            <a:schemeClr val="tx2"/>
                          </a:solidFill>
                          <a:effectLst/>
                          <a:latin typeface="Arial" pitchFamily="34" charset="0"/>
                          <a:ea typeface="+mn-ea"/>
                          <a:cs typeface="Arial" pitchFamily="34" charset="0"/>
                        </a:rPr>
                        <a:t>24.6</a:t>
                      </a:r>
                      <a:endParaRPr kumimoji="0" lang="ru-RU" sz="1000" b="0" i="0" u="none" strike="noStrike" kern="1200" cap="none" normalizeH="0" baseline="0" dirty="0" smtClean="0">
                        <a:ln>
                          <a:noFill/>
                        </a:ln>
                        <a:solidFill>
                          <a:schemeClr val="tx2"/>
                        </a:solidFill>
                        <a:effectLst/>
                        <a:latin typeface="Arial" pitchFamily="34" charset="0"/>
                        <a:ea typeface="+mn-ea"/>
                        <a:cs typeface="Arial" pitchFamily="34" charset="0"/>
                      </a:endParaRPr>
                    </a:p>
                  </a:txBody>
                  <a:tcPr marL="0" marR="0" marT="36000" marB="36000" anchor="ctr" anchorCtr="1"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ts val="300"/>
                        </a:spcAft>
                        <a:buClrTx/>
                        <a:buSzTx/>
                        <a:buFont typeface="Arial" pitchFamily="34" charset="0"/>
                        <a:buNone/>
                        <a:tabLst>
                          <a:tab pos="5715000" algn="l"/>
                        </a:tabLst>
                      </a:pPr>
                      <a:r>
                        <a:rPr kumimoji="0" lang="en-US" sz="1000" b="0" i="0" u="none" strike="noStrike" kern="1200" cap="none" normalizeH="0" baseline="0" dirty="0" smtClean="0">
                          <a:ln>
                            <a:noFill/>
                          </a:ln>
                          <a:solidFill>
                            <a:schemeClr val="tx2"/>
                          </a:solidFill>
                          <a:effectLst/>
                          <a:latin typeface="Arial" pitchFamily="34" charset="0"/>
                          <a:ea typeface="+mn-ea"/>
                          <a:cs typeface="Arial" pitchFamily="34" charset="0"/>
                        </a:rPr>
                        <a:t>16.9</a:t>
                      </a:r>
                      <a:endParaRPr kumimoji="0" lang="ru-RU" sz="1000" b="0" i="0" u="none" strike="noStrike" kern="1200" cap="none" normalizeH="0" baseline="0" dirty="0" smtClean="0">
                        <a:ln>
                          <a:noFill/>
                        </a:ln>
                        <a:solidFill>
                          <a:schemeClr val="tx2"/>
                        </a:solidFill>
                        <a:effectLst/>
                        <a:latin typeface="Arial" pitchFamily="34" charset="0"/>
                        <a:ea typeface="+mn-ea"/>
                        <a:cs typeface="Arial" pitchFamily="34" charset="0"/>
                      </a:endParaRPr>
                    </a:p>
                  </a:txBody>
                  <a:tcPr marL="0" marR="0" marT="36000" marB="36000" anchor="ctr" anchorCtr="1"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ts val="300"/>
                        </a:spcAft>
                        <a:buClrTx/>
                        <a:buSzTx/>
                        <a:buFont typeface="Arial" pitchFamily="34" charset="0"/>
                        <a:buNone/>
                        <a:tabLst>
                          <a:tab pos="5715000" algn="l"/>
                        </a:tabLst>
                      </a:pPr>
                      <a:r>
                        <a:rPr kumimoji="0" lang="en-US" sz="1000" b="0" i="0" u="none" strike="noStrike" kern="1200" cap="none" normalizeH="0" baseline="0" dirty="0" smtClean="0">
                          <a:ln>
                            <a:noFill/>
                          </a:ln>
                          <a:solidFill>
                            <a:schemeClr val="tx2"/>
                          </a:solidFill>
                          <a:effectLst/>
                          <a:latin typeface="Arial" pitchFamily="34" charset="0"/>
                          <a:ea typeface="+mn-ea"/>
                          <a:cs typeface="Arial" pitchFamily="34" charset="0"/>
                        </a:rPr>
                        <a:t>4.9</a:t>
                      </a:r>
                      <a:endParaRPr kumimoji="0" lang="ru-RU" sz="1000" b="0" i="0" u="none" strike="noStrike" kern="1200" cap="none" normalizeH="0" baseline="0" dirty="0" smtClean="0">
                        <a:ln>
                          <a:noFill/>
                        </a:ln>
                        <a:solidFill>
                          <a:schemeClr val="tx2"/>
                        </a:solidFill>
                        <a:effectLst/>
                        <a:latin typeface="Arial" pitchFamily="34" charset="0"/>
                        <a:ea typeface="+mn-ea"/>
                        <a:cs typeface="Arial" pitchFamily="34" charset="0"/>
                      </a:endParaRPr>
                    </a:p>
                  </a:txBody>
                  <a:tcPr marL="0" marR="0" marT="36000" marB="36000" anchor="ctr" anchorCtr="1"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ts val="300"/>
                        </a:spcAft>
                        <a:buClrTx/>
                        <a:buSzTx/>
                        <a:buFont typeface="Arial" pitchFamily="34" charset="0"/>
                        <a:buNone/>
                        <a:tabLst>
                          <a:tab pos="5715000" algn="l"/>
                        </a:tabLst>
                      </a:pPr>
                      <a:r>
                        <a:rPr kumimoji="0" lang="en-US" sz="1000" b="0" i="0" u="none" strike="noStrike" kern="1200" cap="none" normalizeH="0" baseline="0" dirty="0" smtClean="0">
                          <a:ln>
                            <a:noFill/>
                          </a:ln>
                          <a:solidFill>
                            <a:schemeClr val="tx2"/>
                          </a:solidFill>
                          <a:effectLst/>
                          <a:latin typeface="Arial" pitchFamily="34" charset="0"/>
                          <a:ea typeface="+mn-ea"/>
                          <a:cs typeface="Arial" pitchFamily="34" charset="0"/>
                        </a:rPr>
                        <a:t>4.1</a:t>
                      </a:r>
                      <a:endParaRPr kumimoji="0" lang="ru-RU" sz="1000" b="0" i="0" u="none" strike="noStrike" kern="1200" cap="none" normalizeH="0" baseline="0" dirty="0" smtClean="0">
                        <a:ln>
                          <a:noFill/>
                        </a:ln>
                        <a:solidFill>
                          <a:schemeClr val="tx2"/>
                        </a:solidFill>
                        <a:effectLst/>
                        <a:latin typeface="Arial" pitchFamily="34" charset="0"/>
                        <a:ea typeface="+mn-ea"/>
                        <a:cs typeface="Arial" pitchFamily="34" charset="0"/>
                      </a:endParaRPr>
                    </a:p>
                  </a:txBody>
                  <a:tcPr marL="0" marR="0" marT="36000" marB="36000" anchor="ctr" anchorCtr="1"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ts val="300"/>
                        </a:spcAft>
                        <a:buClrTx/>
                        <a:buSzTx/>
                        <a:buFont typeface="Arial" pitchFamily="34" charset="0"/>
                        <a:buNone/>
                        <a:tabLst>
                          <a:tab pos="5715000" algn="l"/>
                        </a:tabLst>
                      </a:pPr>
                      <a:r>
                        <a:rPr kumimoji="0" lang="en-US" sz="1000" b="0" i="0" u="none" strike="noStrike" kern="1200" cap="none" normalizeH="0" baseline="0" dirty="0" smtClean="0">
                          <a:ln>
                            <a:noFill/>
                          </a:ln>
                          <a:solidFill>
                            <a:schemeClr val="tx2"/>
                          </a:solidFill>
                          <a:effectLst/>
                          <a:latin typeface="Arial" pitchFamily="34" charset="0"/>
                          <a:ea typeface="+mn-ea"/>
                          <a:cs typeface="Arial" pitchFamily="34" charset="0"/>
                        </a:rPr>
                        <a:t>2.7</a:t>
                      </a:r>
                      <a:endParaRPr kumimoji="0" lang="ru-RU" sz="1000" b="0" i="0" u="none" strike="noStrike" kern="1200" cap="none" normalizeH="0" baseline="0" dirty="0" smtClean="0">
                        <a:ln>
                          <a:noFill/>
                        </a:ln>
                        <a:solidFill>
                          <a:schemeClr val="tx2"/>
                        </a:solidFill>
                        <a:effectLst/>
                        <a:latin typeface="Arial" pitchFamily="34" charset="0"/>
                        <a:ea typeface="+mn-ea"/>
                        <a:cs typeface="Arial" pitchFamily="34" charset="0"/>
                      </a:endParaRPr>
                    </a:p>
                  </a:txBody>
                  <a:tcPr marL="0" marR="0" marT="36000" marB="36000" anchor="ctr" anchorCtr="1"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ts val="300"/>
                        </a:spcAft>
                        <a:buClrTx/>
                        <a:buSzTx/>
                        <a:buFont typeface="Arial" pitchFamily="34" charset="0"/>
                        <a:buNone/>
                        <a:tabLst>
                          <a:tab pos="5715000" algn="l"/>
                        </a:tabLst>
                      </a:pPr>
                      <a:r>
                        <a:rPr kumimoji="0" lang="en-US" sz="1000" b="0" i="0" u="none" strike="noStrike" kern="1200" cap="none" normalizeH="0" baseline="0" dirty="0" smtClean="0">
                          <a:ln>
                            <a:noFill/>
                          </a:ln>
                          <a:solidFill>
                            <a:schemeClr val="tx2"/>
                          </a:solidFill>
                          <a:effectLst/>
                          <a:latin typeface="Arial" pitchFamily="34" charset="0"/>
                          <a:ea typeface="+mn-ea"/>
                          <a:cs typeface="Arial" pitchFamily="34" charset="0"/>
                        </a:rPr>
                        <a:t>2.2</a:t>
                      </a:r>
                      <a:endParaRPr kumimoji="0" lang="ru-RU" sz="1000" b="0" i="0" u="none" strike="noStrike" kern="1200" cap="none" normalizeH="0" baseline="0" dirty="0" smtClean="0">
                        <a:ln>
                          <a:noFill/>
                        </a:ln>
                        <a:solidFill>
                          <a:schemeClr val="tx2"/>
                        </a:solidFill>
                        <a:effectLst/>
                        <a:latin typeface="Arial" pitchFamily="34" charset="0"/>
                        <a:ea typeface="+mn-ea"/>
                        <a:cs typeface="Arial" pitchFamily="34" charset="0"/>
                      </a:endParaRPr>
                    </a:p>
                  </a:txBody>
                  <a:tcPr marL="0" marR="0" marT="36000" marB="36000" anchor="ctr" anchorCtr="1"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ts val="300"/>
                        </a:spcAft>
                        <a:buClrTx/>
                        <a:buSzTx/>
                        <a:buFont typeface="Arial" pitchFamily="34" charset="0"/>
                        <a:buNone/>
                        <a:tabLst>
                          <a:tab pos="5715000" algn="l"/>
                        </a:tabLst>
                      </a:pPr>
                      <a:r>
                        <a:rPr kumimoji="0" lang="en-US" sz="1000" b="0" i="0" u="none" strike="noStrike" kern="1200" cap="none" normalizeH="0" baseline="0" dirty="0" smtClean="0">
                          <a:ln>
                            <a:noFill/>
                          </a:ln>
                          <a:solidFill>
                            <a:schemeClr val="tx2"/>
                          </a:solidFill>
                          <a:effectLst/>
                          <a:latin typeface="Arial" pitchFamily="34" charset="0"/>
                          <a:ea typeface="+mn-ea"/>
                          <a:cs typeface="Arial" pitchFamily="34" charset="0"/>
                        </a:rPr>
                        <a:t>2.8</a:t>
                      </a:r>
                      <a:endParaRPr kumimoji="0" lang="ru-RU" sz="1000" b="0" i="0" u="none" strike="noStrike" kern="1200" cap="none" normalizeH="0" baseline="0" dirty="0" smtClean="0">
                        <a:ln>
                          <a:noFill/>
                        </a:ln>
                        <a:solidFill>
                          <a:schemeClr val="tx2"/>
                        </a:solidFill>
                        <a:effectLst/>
                        <a:latin typeface="Arial" pitchFamily="34" charset="0"/>
                        <a:ea typeface="+mn-ea"/>
                        <a:cs typeface="Arial" pitchFamily="34" charset="0"/>
                      </a:endParaRPr>
                    </a:p>
                  </a:txBody>
                  <a:tcPr marL="0" marR="0" marT="36000" marB="36000" anchor="ctr" anchorCtr="1"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ts val="300"/>
                        </a:spcAft>
                        <a:buClrTx/>
                        <a:buSzTx/>
                        <a:buFont typeface="Arial" pitchFamily="34" charset="0"/>
                        <a:buNone/>
                        <a:tabLst>
                          <a:tab pos="5715000" algn="l"/>
                        </a:tabLst>
                      </a:pPr>
                      <a:r>
                        <a:rPr kumimoji="0" lang="en-US" sz="1000" b="0" i="0" u="none" strike="noStrike" kern="1200" cap="none" normalizeH="0" baseline="0" dirty="0" smtClean="0">
                          <a:ln>
                            <a:noFill/>
                          </a:ln>
                          <a:solidFill>
                            <a:schemeClr val="tx2"/>
                          </a:solidFill>
                          <a:effectLst/>
                          <a:latin typeface="Arial" pitchFamily="34" charset="0"/>
                          <a:ea typeface="+mn-ea"/>
                          <a:cs typeface="Arial" pitchFamily="34" charset="0"/>
                        </a:rPr>
                        <a:t>2.1</a:t>
                      </a:r>
                      <a:endParaRPr kumimoji="0" lang="ru-RU" sz="1000" b="0" i="0" u="none" strike="noStrike" kern="1200" cap="none" normalizeH="0" baseline="0" dirty="0" smtClean="0">
                        <a:ln>
                          <a:noFill/>
                        </a:ln>
                        <a:solidFill>
                          <a:schemeClr val="tx2"/>
                        </a:solidFill>
                        <a:effectLst/>
                        <a:latin typeface="Arial" pitchFamily="34" charset="0"/>
                        <a:ea typeface="+mn-ea"/>
                        <a:cs typeface="Arial" pitchFamily="34" charset="0"/>
                      </a:endParaRPr>
                    </a:p>
                  </a:txBody>
                  <a:tcPr marL="0" marR="0" marT="36000" marB="36000" anchor="ctr" anchorCtr="1"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ts val="300"/>
                        </a:spcAft>
                        <a:buClrTx/>
                        <a:buSzTx/>
                        <a:buFont typeface="Arial" pitchFamily="34" charset="0"/>
                        <a:buNone/>
                        <a:tabLst>
                          <a:tab pos="5715000" algn="l"/>
                        </a:tabLst>
                      </a:pPr>
                      <a:r>
                        <a:rPr kumimoji="0" lang="en-US" sz="1000" b="0" i="0" u="none" strike="noStrike" kern="1200" cap="none" normalizeH="0" baseline="0" dirty="0" smtClean="0">
                          <a:ln>
                            <a:noFill/>
                          </a:ln>
                          <a:solidFill>
                            <a:schemeClr val="tx2"/>
                          </a:solidFill>
                          <a:effectLst/>
                          <a:latin typeface="Arial" pitchFamily="34" charset="0"/>
                          <a:ea typeface="+mn-ea"/>
                          <a:cs typeface="Arial" pitchFamily="34" charset="0"/>
                        </a:rPr>
                        <a:t>2.2</a:t>
                      </a:r>
                      <a:endParaRPr kumimoji="0" lang="ru-RU" sz="1000" b="0" i="0" u="none" strike="noStrike" kern="1200" cap="none" normalizeH="0" baseline="0" dirty="0" smtClean="0">
                        <a:ln>
                          <a:noFill/>
                        </a:ln>
                        <a:solidFill>
                          <a:schemeClr val="tx2"/>
                        </a:solidFill>
                        <a:effectLst/>
                        <a:latin typeface="Arial" pitchFamily="34" charset="0"/>
                        <a:ea typeface="+mn-ea"/>
                        <a:cs typeface="Arial" pitchFamily="34" charset="0"/>
                      </a:endParaRPr>
                    </a:p>
                  </a:txBody>
                  <a:tcPr marL="0" marR="0" marT="36000" marB="36000" anchor="ctr" anchorCtr="1"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ts val="300"/>
                        </a:spcAft>
                        <a:buClrTx/>
                        <a:buSzTx/>
                        <a:buFont typeface="Arial" pitchFamily="34" charset="0"/>
                        <a:buNone/>
                        <a:tabLst>
                          <a:tab pos="5715000" algn="l"/>
                        </a:tabLst>
                      </a:pPr>
                      <a:r>
                        <a:rPr kumimoji="0" lang="en-US" sz="1000" b="0" i="0" u="none" strike="noStrike" kern="1200" cap="none" normalizeH="0" baseline="0" dirty="0" smtClean="0">
                          <a:ln>
                            <a:noFill/>
                          </a:ln>
                          <a:solidFill>
                            <a:schemeClr val="tx2"/>
                          </a:solidFill>
                          <a:effectLst/>
                          <a:latin typeface="Arial" pitchFamily="34" charset="0"/>
                          <a:ea typeface="+mn-ea"/>
                          <a:cs typeface="Arial" pitchFamily="34" charset="0"/>
                        </a:rPr>
                        <a:t>2.4</a:t>
                      </a:r>
                      <a:endParaRPr kumimoji="0" lang="ru-RU" sz="1000" b="0" i="0" u="none" strike="noStrike" kern="1200" cap="none" normalizeH="0" baseline="0" dirty="0" smtClean="0">
                        <a:ln>
                          <a:noFill/>
                        </a:ln>
                        <a:solidFill>
                          <a:schemeClr val="tx2"/>
                        </a:solidFill>
                        <a:effectLst/>
                        <a:latin typeface="Arial" pitchFamily="34" charset="0"/>
                        <a:ea typeface="+mn-ea"/>
                        <a:cs typeface="Arial" pitchFamily="34" charset="0"/>
                      </a:endParaRPr>
                    </a:p>
                  </a:txBody>
                  <a:tcPr marL="0" marR="0" marT="36000" marB="36000" anchor="ctr" anchorCtr="1" horzOverflow="overflow">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2"/>
                    </a:solidFill>
                  </a:tcPr>
                </a:tc>
              </a:tr>
              <a:tr h="227013">
                <a:tc>
                  <a:txBody>
                    <a:bodyPr/>
                    <a:lstStyle/>
                    <a:p>
                      <a:pPr marL="0" marR="0" lvl="0" indent="0" algn="ctr" defTabSz="914400" rtl="0" eaLnBrk="1" fontAlgn="base" latinLnBrk="0" hangingPunct="1">
                        <a:lnSpc>
                          <a:spcPct val="100000"/>
                        </a:lnSpc>
                        <a:spcBef>
                          <a:spcPct val="0"/>
                        </a:spcBef>
                        <a:spcAft>
                          <a:spcPts val="300"/>
                        </a:spcAft>
                        <a:buClrTx/>
                        <a:buSzTx/>
                        <a:buFont typeface="Arial" pitchFamily="34" charset="0"/>
                        <a:buNone/>
                        <a:tabLst>
                          <a:tab pos="5715000" algn="l"/>
                        </a:tabLst>
                      </a:pPr>
                      <a:r>
                        <a:rPr kumimoji="0" lang="ru-RU" sz="1000" b="1" i="0" u="none" strike="noStrike" kern="1200" cap="none" normalizeH="0" baseline="0" dirty="0" smtClean="0">
                          <a:ln>
                            <a:noFill/>
                          </a:ln>
                          <a:solidFill>
                            <a:schemeClr val="tx2"/>
                          </a:solidFill>
                          <a:effectLst/>
                          <a:latin typeface="Arial" pitchFamily="34" charset="0"/>
                          <a:ea typeface="+mn-ea"/>
                          <a:cs typeface="Arial" pitchFamily="34" charset="0"/>
                        </a:rPr>
                        <a:t>Среднемесячный доход на душу населения</a:t>
                      </a:r>
                      <a:r>
                        <a:rPr kumimoji="0" lang="en-US" sz="1000" b="1" i="0" u="none" strike="noStrike" kern="1200" cap="none" normalizeH="0" baseline="0" dirty="0" smtClean="0">
                          <a:ln>
                            <a:noFill/>
                          </a:ln>
                          <a:solidFill>
                            <a:schemeClr val="tx2"/>
                          </a:solidFill>
                          <a:effectLst/>
                          <a:latin typeface="Arial" pitchFamily="34" charset="0"/>
                          <a:ea typeface="+mn-ea"/>
                          <a:cs typeface="Arial" pitchFamily="34" charset="0"/>
                        </a:rPr>
                        <a:t>, 2009, USD</a:t>
                      </a:r>
                      <a:endParaRPr kumimoji="0" lang="ru-RU" sz="1000" b="1" i="0" u="none" strike="noStrike" kern="1200" cap="none" normalizeH="0" baseline="0" dirty="0" smtClean="0">
                        <a:ln>
                          <a:noFill/>
                        </a:ln>
                        <a:solidFill>
                          <a:schemeClr val="tx2"/>
                        </a:solidFill>
                        <a:effectLst/>
                        <a:latin typeface="Arial" pitchFamily="34" charset="0"/>
                        <a:ea typeface="+mn-ea"/>
                        <a:cs typeface="Arial" pitchFamily="34" charset="0"/>
                      </a:endParaRPr>
                    </a:p>
                  </a:txBody>
                  <a:tcPr marL="0" marR="0" marT="36000" marB="36000" anchor="ctr" anchorCtr="1" horzOverflow="overflow">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ts val="300"/>
                        </a:spcAft>
                        <a:buClrTx/>
                        <a:buSzTx/>
                        <a:buFont typeface="Arial" pitchFamily="34" charset="0"/>
                        <a:buNone/>
                        <a:tabLst>
                          <a:tab pos="5715000" algn="l"/>
                        </a:tabLst>
                      </a:pPr>
                      <a:r>
                        <a:rPr kumimoji="0" lang="en-US" sz="1000" b="0" i="0" u="none" strike="noStrike" kern="1200" cap="none" normalizeH="0" baseline="0" dirty="0" smtClean="0">
                          <a:ln>
                            <a:noFill/>
                          </a:ln>
                          <a:solidFill>
                            <a:schemeClr val="tx2"/>
                          </a:solidFill>
                          <a:effectLst/>
                          <a:latin typeface="Arial" pitchFamily="34" charset="0"/>
                          <a:ea typeface="+mn-ea"/>
                          <a:cs typeface="Arial" pitchFamily="34" charset="0"/>
                        </a:rPr>
                        <a:t>1401</a:t>
                      </a:r>
                      <a:endParaRPr kumimoji="0" lang="ru-RU" sz="1000" b="0" i="0" u="none" strike="noStrike" kern="1200" cap="none" normalizeH="0" baseline="0" dirty="0" smtClean="0">
                        <a:ln>
                          <a:noFill/>
                        </a:ln>
                        <a:solidFill>
                          <a:schemeClr val="tx2"/>
                        </a:solidFill>
                        <a:effectLst/>
                        <a:latin typeface="Arial" pitchFamily="34" charset="0"/>
                        <a:ea typeface="+mn-ea"/>
                        <a:cs typeface="Arial" pitchFamily="34" charset="0"/>
                      </a:endParaRPr>
                    </a:p>
                  </a:txBody>
                  <a:tcPr marL="0" marR="0" marT="36000" marB="36000" anchor="ctr" anchorCtr="1"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ts val="300"/>
                        </a:spcAft>
                        <a:buClrTx/>
                        <a:buSzTx/>
                        <a:buFont typeface="Arial" pitchFamily="34" charset="0"/>
                        <a:buNone/>
                        <a:tabLst>
                          <a:tab pos="5715000" algn="l"/>
                        </a:tabLst>
                      </a:pPr>
                      <a:r>
                        <a:rPr kumimoji="0" lang="en-US" sz="1000" b="0" i="0" u="none" strike="noStrike" kern="1200" cap="none" normalizeH="0" baseline="0" dirty="0" smtClean="0">
                          <a:ln>
                            <a:noFill/>
                          </a:ln>
                          <a:solidFill>
                            <a:schemeClr val="tx2"/>
                          </a:solidFill>
                          <a:effectLst/>
                          <a:latin typeface="Arial" pitchFamily="34" charset="0"/>
                          <a:ea typeface="+mn-ea"/>
                          <a:cs typeface="Arial" pitchFamily="34" charset="0"/>
                        </a:rPr>
                        <a:t>1403</a:t>
                      </a:r>
                      <a:endParaRPr kumimoji="0" lang="ru-RU" sz="1000" b="0" i="0" u="none" strike="noStrike" kern="1200" cap="none" normalizeH="0" baseline="0" dirty="0" smtClean="0">
                        <a:ln>
                          <a:noFill/>
                        </a:ln>
                        <a:solidFill>
                          <a:schemeClr val="tx2"/>
                        </a:solidFill>
                        <a:effectLst/>
                        <a:latin typeface="Arial" pitchFamily="34" charset="0"/>
                        <a:ea typeface="+mn-ea"/>
                        <a:cs typeface="Arial" pitchFamily="34" charset="0"/>
                      </a:endParaRPr>
                    </a:p>
                  </a:txBody>
                  <a:tcPr marL="0" marR="0" marT="36000" marB="36000" anchor="ctr" anchorCtr="1"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ts val="300"/>
                        </a:spcAft>
                        <a:buClrTx/>
                        <a:buSzTx/>
                        <a:buFont typeface="Arial" pitchFamily="34" charset="0"/>
                        <a:buNone/>
                        <a:tabLst>
                          <a:tab pos="5715000" algn="l"/>
                        </a:tabLst>
                      </a:pPr>
                      <a:r>
                        <a:rPr kumimoji="0" lang="en-US" sz="1000" b="0" i="0" u="none" strike="noStrike" kern="1200" cap="none" normalizeH="0" baseline="0" dirty="0" smtClean="0">
                          <a:ln>
                            <a:noFill/>
                          </a:ln>
                          <a:solidFill>
                            <a:schemeClr val="tx2"/>
                          </a:solidFill>
                          <a:effectLst/>
                          <a:latin typeface="Arial" pitchFamily="34" charset="0"/>
                          <a:ea typeface="+mn-ea"/>
                          <a:cs typeface="Arial" pitchFamily="34" charset="0"/>
                        </a:rPr>
                        <a:t>656</a:t>
                      </a:r>
                      <a:endParaRPr kumimoji="0" lang="ru-RU" sz="1000" b="0" i="0" u="none" strike="noStrike" kern="1200" cap="none" normalizeH="0" baseline="0" dirty="0" smtClean="0">
                        <a:ln>
                          <a:noFill/>
                        </a:ln>
                        <a:solidFill>
                          <a:schemeClr val="tx2"/>
                        </a:solidFill>
                        <a:effectLst/>
                        <a:latin typeface="Arial" pitchFamily="34" charset="0"/>
                        <a:ea typeface="+mn-ea"/>
                        <a:cs typeface="Arial" pitchFamily="34" charset="0"/>
                      </a:endParaRPr>
                    </a:p>
                  </a:txBody>
                  <a:tcPr marL="0" marR="0" marT="36000" marB="36000" anchor="ctr" anchorCtr="1"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ts val="300"/>
                        </a:spcAft>
                        <a:buClrTx/>
                        <a:buSzTx/>
                        <a:buFont typeface="Arial" pitchFamily="34" charset="0"/>
                        <a:buNone/>
                        <a:tabLst>
                          <a:tab pos="5715000" algn="l"/>
                        </a:tabLst>
                      </a:pPr>
                      <a:r>
                        <a:rPr kumimoji="0" lang="en-US" sz="1000" b="0" i="0" u="none" strike="noStrike" kern="1200" cap="none" normalizeH="0" baseline="0" dirty="0" smtClean="0">
                          <a:ln>
                            <a:noFill/>
                          </a:ln>
                          <a:solidFill>
                            <a:schemeClr val="tx2"/>
                          </a:solidFill>
                          <a:effectLst/>
                          <a:latin typeface="Arial" pitchFamily="34" charset="0"/>
                          <a:ea typeface="+mn-ea"/>
                          <a:cs typeface="Arial" pitchFamily="34" charset="0"/>
                        </a:rPr>
                        <a:t>672</a:t>
                      </a:r>
                      <a:endParaRPr kumimoji="0" lang="ru-RU" sz="1000" b="0" i="0" u="none" strike="noStrike" kern="1200" cap="none" normalizeH="0" baseline="0" dirty="0" smtClean="0">
                        <a:ln>
                          <a:noFill/>
                        </a:ln>
                        <a:solidFill>
                          <a:schemeClr val="tx2"/>
                        </a:solidFill>
                        <a:effectLst/>
                        <a:latin typeface="Arial" pitchFamily="34" charset="0"/>
                        <a:ea typeface="+mn-ea"/>
                        <a:cs typeface="Arial" pitchFamily="34" charset="0"/>
                      </a:endParaRPr>
                    </a:p>
                  </a:txBody>
                  <a:tcPr marL="0" marR="0" marT="36000" marB="36000" anchor="ctr" anchorCtr="1"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ts val="300"/>
                        </a:spcAft>
                        <a:buClrTx/>
                        <a:buSzTx/>
                        <a:buFont typeface="Arial" pitchFamily="34" charset="0"/>
                        <a:buNone/>
                        <a:tabLst>
                          <a:tab pos="5715000" algn="l"/>
                        </a:tabLst>
                      </a:pPr>
                      <a:r>
                        <a:rPr kumimoji="0" lang="en-US" sz="1000" b="0" i="0" u="none" strike="noStrike" kern="1200" cap="none" normalizeH="0" baseline="0" dirty="0" smtClean="0">
                          <a:ln>
                            <a:noFill/>
                          </a:ln>
                          <a:solidFill>
                            <a:schemeClr val="tx2"/>
                          </a:solidFill>
                          <a:effectLst/>
                          <a:latin typeface="Arial" pitchFamily="34" charset="0"/>
                          <a:ea typeface="+mn-ea"/>
                          <a:cs typeface="Arial" pitchFamily="34" charset="0"/>
                        </a:rPr>
                        <a:t>489</a:t>
                      </a:r>
                      <a:endParaRPr kumimoji="0" lang="ru-RU" sz="1000" b="0" i="0" u="none" strike="noStrike" kern="1200" cap="none" normalizeH="0" baseline="0" dirty="0" smtClean="0">
                        <a:ln>
                          <a:noFill/>
                        </a:ln>
                        <a:solidFill>
                          <a:schemeClr val="tx2"/>
                        </a:solidFill>
                        <a:effectLst/>
                        <a:latin typeface="Arial" pitchFamily="34" charset="0"/>
                        <a:ea typeface="+mn-ea"/>
                        <a:cs typeface="Arial" pitchFamily="34" charset="0"/>
                      </a:endParaRPr>
                    </a:p>
                  </a:txBody>
                  <a:tcPr marL="0" marR="0" marT="36000" marB="36000" anchor="ctr" anchorCtr="1"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ts val="300"/>
                        </a:spcAft>
                        <a:buClrTx/>
                        <a:buSzTx/>
                        <a:buFont typeface="Arial" pitchFamily="34" charset="0"/>
                        <a:buNone/>
                        <a:tabLst>
                          <a:tab pos="5715000" algn="l"/>
                        </a:tabLst>
                      </a:pPr>
                      <a:r>
                        <a:rPr kumimoji="0" lang="en-US" sz="1000" b="0" i="0" u="none" strike="noStrike" kern="1200" cap="none" normalizeH="0" baseline="0" dirty="0" smtClean="0">
                          <a:ln>
                            <a:noFill/>
                          </a:ln>
                          <a:solidFill>
                            <a:schemeClr val="tx2"/>
                          </a:solidFill>
                          <a:effectLst/>
                          <a:latin typeface="Arial" pitchFamily="34" charset="0"/>
                          <a:ea typeface="+mn-ea"/>
                          <a:cs typeface="Arial" pitchFamily="34" charset="0"/>
                        </a:rPr>
                        <a:t>506</a:t>
                      </a:r>
                      <a:endParaRPr kumimoji="0" lang="ru-RU" sz="1000" b="0" i="0" u="none" strike="noStrike" kern="1200" cap="none" normalizeH="0" baseline="0" dirty="0" smtClean="0">
                        <a:ln>
                          <a:noFill/>
                        </a:ln>
                        <a:solidFill>
                          <a:schemeClr val="tx2"/>
                        </a:solidFill>
                        <a:effectLst/>
                        <a:latin typeface="Arial" pitchFamily="34" charset="0"/>
                        <a:ea typeface="+mn-ea"/>
                        <a:cs typeface="Arial" pitchFamily="34" charset="0"/>
                      </a:endParaRPr>
                    </a:p>
                  </a:txBody>
                  <a:tcPr marL="0" marR="0" marT="36000" marB="36000" anchor="ctr" anchorCtr="1"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ts val="300"/>
                        </a:spcAft>
                        <a:buClrTx/>
                        <a:buSzTx/>
                        <a:buFont typeface="Arial" pitchFamily="34" charset="0"/>
                        <a:buNone/>
                        <a:tabLst>
                          <a:tab pos="5715000" algn="l"/>
                        </a:tabLst>
                      </a:pPr>
                      <a:r>
                        <a:rPr kumimoji="0" lang="en-US" sz="1000" b="0" i="0" u="none" strike="noStrike" kern="1200" cap="none" normalizeH="0" baseline="0" dirty="0" smtClean="0">
                          <a:ln>
                            <a:noFill/>
                          </a:ln>
                          <a:solidFill>
                            <a:schemeClr val="tx2"/>
                          </a:solidFill>
                          <a:effectLst/>
                          <a:latin typeface="Arial" pitchFamily="34" charset="0"/>
                          <a:ea typeface="+mn-ea"/>
                          <a:cs typeface="Arial" pitchFamily="34" charset="0"/>
                        </a:rPr>
                        <a:t>606</a:t>
                      </a:r>
                      <a:endParaRPr kumimoji="0" lang="ru-RU" sz="1000" b="0" i="0" u="none" strike="noStrike" kern="1200" cap="none" normalizeH="0" baseline="0" dirty="0" smtClean="0">
                        <a:ln>
                          <a:noFill/>
                        </a:ln>
                        <a:solidFill>
                          <a:schemeClr val="tx2"/>
                        </a:solidFill>
                        <a:effectLst/>
                        <a:latin typeface="Arial" pitchFamily="34" charset="0"/>
                        <a:ea typeface="+mn-ea"/>
                        <a:cs typeface="Arial" pitchFamily="34" charset="0"/>
                      </a:endParaRPr>
                    </a:p>
                  </a:txBody>
                  <a:tcPr marL="0" marR="0" marT="36000" marB="36000" anchor="ctr" anchorCtr="1"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ts val="300"/>
                        </a:spcAft>
                        <a:buClrTx/>
                        <a:buSzTx/>
                        <a:buFont typeface="Arial" pitchFamily="34" charset="0"/>
                        <a:buNone/>
                        <a:tabLst>
                          <a:tab pos="5715000" algn="l"/>
                        </a:tabLst>
                      </a:pPr>
                      <a:r>
                        <a:rPr kumimoji="0" lang="en-US" sz="1000" b="0" i="0" u="none" strike="noStrike" kern="1200" cap="none" normalizeH="0" baseline="0" dirty="0" smtClean="0">
                          <a:ln>
                            <a:noFill/>
                          </a:ln>
                          <a:solidFill>
                            <a:schemeClr val="tx2"/>
                          </a:solidFill>
                          <a:effectLst/>
                          <a:latin typeface="Arial" pitchFamily="34" charset="0"/>
                          <a:ea typeface="+mn-ea"/>
                          <a:cs typeface="Arial" pitchFamily="34" charset="0"/>
                        </a:rPr>
                        <a:t>569</a:t>
                      </a:r>
                      <a:endParaRPr kumimoji="0" lang="ru-RU" sz="1000" b="0" i="0" u="none" strike="noStrike" kern="1200" cap="none" normalizeH="0" baseline="0" dirty="0" smtClean="0">
                        <a:ln>
                          <a:noFill/>
                        </a:ln>
                        <a:solidFill>
                          <a:schemeClr val="tx2"/>
                        </a:solidFill>
                        <a:effectLst/>
                        <a:latin typeface="Arial" pitchFamily="34" charset="0"/>
                        <a:ea typeface="+mn-ea"/>
                        <a:cs typeface="Arial" pitchFamily="34" charset="0"/>
                      </a:endParaRPr>
                    </a:p>
                  </a:txBody>
                  <a:tcPr marL="0" marR="0" marT="36000" marB="36000" anchor="ctr" anchorCtr="1"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ts val="300"/>
                        </a:spcAft>
                        <a:buClrTx/>
                        <a:buSzTx/>
                        <a:buFont typeface="Arial" pitchFamily="34" charset="0"/>
                        <a:buNone/>
                        <a:tabLst>
                          <a:tab pos="5715000" algn="l"/>
                        </a:tabLst>
                      </a:pPr>
                      <a:r>
                        <a:rPr kumimoji="0" lang="en-US" sz="1000" b="0" i="0" u="none" strike="noStrike" kern="1200" cap="none" normalizeH="0" baseline="0" dirty="0" smtClean="0">
                          <a:ln>
                            <a:noFill/>
                          </a:ln>
                          <a:solidFill>
                            <a:schemeClr val="tx2"/>
                          </a:solidFill>
                          <a:effectLst/>
                          <a:latin typeface="Arial" pitchFamily="34" charset="0"/>
                          <a:ea typeface="+mn-ea"/>
                          <a:cs typeface="Arial" pitchFamily="34" charset="0"/>
                        </a:rPr>
                        <a:t>508</a:t>
                      </a:r>
                      <a:endParaRPr kumimoji="0" lang="ru-RU" sz="1000" b="0" i="0" u="none" strike="noStrike" kern="1200" cap="none" normalizeH="0" baseline="0" dirty="0" smtClean="0">
                        <a:ln>
                          <a:noFill/>
                        </a:ln>
                        <a:solidFill>
                          <a:schemeClr val="tx2"/>
                        </a:solidFill>
                        <a:effectLst/>
                        <a:latin typeface="Arial" pitchFamily="34" charset="0"/>
                        <a:ea typeface="+mn-ea"/>
                        <a:cs typeface="Arial" pitchFamily="34" charset="0"/>
                      </a:endParaRPr>
                    </a:p>
                  </a:txBody>
                  <a:tcPr marL="0" marR="0" marT="36000" marB="36000" anchor="ctr" anchorCtr="1" horzOverflow="overflow">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ts val="300"/>
                        </a:spcAft>
                        <a:buClrTx/>
                        <a:buSzTx/>
                        <a:buFont typeface="Arial" pitchFamily="34" charset="0"/>
                        <a:buNone/>
                        <a:tabLst>
                          <a:tab pos="5715000" algn="l"/>
                        </a:tabLst>
                      </a:pPr>
                      <a:r>
                        <a:rPr kumimoji="0" lang="en-US" sz="1000" b="0" i="0" u="none" strike="noStrike" kern="1200" cap="none" normalizeH="0" baseline="0" dirty="0" smtClean="0">
                          <a:ln>
                            <a:noFill/>
                          </a:ln>
                          <a:solidFill>
                            <a:schemeClr val="tx2"/>
                          </a:solidFill>
                          <a:effectLst/>
                          <a:latin typeface="Arial" pitchFamily="34" charset="0"/>
                          <a:ea typeface="+mn-ea"/>
                          <a:cs typeface="Arial" pitchFamily="34" charset="0"/>
                        </a:rPr>
                        <a:t>432</a:t>
                      </a:r>
                      <a:endParaRPr kumimoji="0" lang="ru-RU" sz="1000" b="0" i="0" u="none" strike="noStrike" kern="1200" cap="none" normalizeH="0" baseline="0" dirty="0" smtClean="0">
                        <a:ln>
                          <a:noFill/>
                        </a:ln>
                        <a:solidFill>
                          <a:schemeClr val="tx2"/>
                        </a:solidFill>
                        <a:effectLst/>
                        <a:latin typeface="Arial" pitchFamily="34" charset="0"/>
                        <a:ea typeface="+mn-ea"/>
                        <a:cs typeface="Arial" pitchFamily="34" charset="0"/>
                      </a:endParaRPr>
                    </a:p>
                  </a:txBody>
                  <a:tcPr marL="0" marR="0" marT="36000" marB="36000" anchor="ctr" anchorCtr="1" horzOverflow="overflow">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r>
            </a:tbl>
          </a:graphicData>
        </a:graphic>
      </p:graphicFrame>
      <p:sp>
        <p:nvSpPr>
          <p:cNvPr id="40135" name="Line 67"/>
          <p:cNvSpPr>
            <a:spLocks noChangeShapeType="1"/>
          </p:cNvSpPr>
          <p:nvPr/>
        </p:nvSpPr>
        <p:spPr bwMode="auto">
          <a:xfrm>
            <a:off x="0" y="4868863"/>
            <a:ext cx="1584325" cy="406400"/>
          </a:xfrm>
          <a:prstGeom prst="line">
            <a:avLst/>
          </a:prstGeom>
          <a:noFill/>
          <a:ln w="9525">
            <a:solidFill>
              <a:srgbClr val="FFFFFF"/>
            </a:solidFill>
            <a:round/>
            <a:headEnd/>
            <a:tailEnd/>
          </a:ln>
        </p:spPr>
        <p:txBody>
          <a:bodyPr/>
          <a:lstStyle/>
          <a:p>
            <a:endParaRPr lang="ru-RU"/>
          </a:p>
        </p:txBody>
      </p:sp>
      <p:sp>
        <p:nvSpPr>
          <p:cNvPr id="40136" name="Text Box 66"/>
          <p:cNvSpPr txBox="1">
            <a:spLocks noChangeArrowheads="1"/>
          </p:cNvSpPr>
          <p:nvPr/>
        </p:nvSpPr>
        <p:spPr bwMode="auto">
          <a:xfrm>
            <a:off x="1835150" y="6335713"/>
            <a:ext cx="7129463" cy="261937"/>
          </a:xfrm>
          <a:prstGeom prst="rect">
            <a:avLst/>
          </a:prstGeom>
          <a:noFill/>
          <a:ln w="9525">
            <a:noFill/>
            <a:miter lim="800000"/>
            <a:headEnd/>
            <a:tailEnd/>
          </a:ln>
        </p:spPr>
        <p:txBody>
          <a:bodyPr>
            <a:spAutoFit/>
          </a:bodyPr>
          <a:lstStyle/>
          <a:p>
            <a:r>
              <a:rPr lang="en-US" sz="1100">
                <a:solidFill>
                  <a:schemeClr val="tx2"/>
                </a:solidFill>
              </a:rPr>
              <a:t>* -</a:t>
            </a:r>
            <a:r>
              <a:rPr lang="ru-RU" sz="1100">
                <a:solidFill>
                  <a:schemeClr val="tx2"/>
                </a:solidFill>
              </a:rPr>
              <a:t> Тюменская область включает в себя Ханты-Мансийский АО и Ямало-Ненецкий АО</a:t>
            </a:r>
            <a:endParaRPr lang="en-US" sz="1100">
              <a:solidFill>
                <a:schemeClr val="tx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Заголовок 1"/>
          <p:cNvSpPr>
            <a:spLocks noGrp="1"/>
          </p:cNvSpPr>
          <p:nvPr>
            <p:ph type="title"/>
          </p:nvPr>
        </p:nvSpPr>
        <p:spPr/>
        <p:txBody>
          <a:bodyPr/>
          <a:lstStyle/>
          <a:p>
            <a:r>
              <a:rPr lang="ru-RU" smtClean="0"/>
              <a:t>Например, на мобильность влияет введение ЕГЭ</a:t>
            </a:r>
          </a:p>
        </p:txBody>
      </p:sp>
      <p:sp>
        <p:nvSpPr>
          <p:cNvPr id="4" name="Содержимое 7"/>
          <p:cNvSpPr txBox="1">
            <a:spLocks/>
          </p:cNvSpPr>
          <p:nvPr/>
        </p:nvSpPr>
        <p:spPr bwMode="auto">
          <a:xfrm>
            <a:off x="250825" y="1268413"/>
            <a:ext cx="3816350" cy="4756150"/>
          </a:xfrm>
          <a:prstGeom prst="rect">
            <a:avLst/>
          </a:prstGeom>
          <a:noFill/>
          <a:ln w="9525">
            <a:noFill/>
            <a:miter lim="800000"/>
            <a:headEnd/>
            <a:tailEnd/>
          </a:ln>
        </p:spPr>
        <p:txBody>
          <a:bodyPr/>
          <a:lstStyle/>
          <a:p>
            <a:pPr marL="342900" indent="-342900" eaLnBrk="0" hangingPunct="0">
              <a:spcBef>
                <a:spcPct val="20000"/>
              </a:spcBef>
              <a:buFont typeface="Wingdings" pitchFamily="2" charset="2"/>
              <a:buNone/>
              <a:defRPr/>
            </a:pPr>
            <a:r>
              <a:rPr lang="ru-RU" sz="1600" b="1" dirty="0">
                <a:latin typeface="+mn-lt"/>
              </a:rPr>
              <a:t>Прямые последствия ЕГЭ</a:t>
            </a:r>
          </a:p>
          <a:p>
            <a:pPr marL="342900" indent="-342900" eaLnBrk="0" hangingPunct="0">
              <a:spcBef>
                <a:spcPct val="20000"/>
              </a:spcBef>
              <a:buFont typeface="Arial" charset="0"/>
              <a:buChar char="•"/>
              <a:defRPr/>
            </a:pPr>
            <a:r>
              <a:rPr lang="ru-RU" sz="1600" dirty="0">
                <a:latin typeface="+mn-lt"/>
              </a:rPr>
              <a:t>Изменение регионального контингента вузов</a:t>
            </a:r>
          </a:p>
          <a:p>
            <a:pPr marL="342900" indent="-342900" eaLnBrk="0" hangingPunct="0">
              <a:spcBef>
                <a:spcPct val="20000"/>
              </a:spcBef>
              <a:buFont typeface="Arial" charset="0"/>
              <a:buChar char="•"/>
              <a:defRPr/>
            </a:pPr>
            <a:r>
              <a:rPr lang="ru-RU" sz="1600" dirty="0">
                <a:latin typeface="+mn-lt"/>
              </a:rPr>
              <a:t>Перераспределение среднего балла в пользу ведущих вузов</a:t>
            </a:r>
          </a:p>
          <a:p>
            <a:pPr marL="342900" indent="-342900" eaLnBrk="0" hangingPunct="0">
              <a:spcBef>
                <a:spcPct val="20000"/>
              </a:spcBef>
              <a:buFont typeface="Arial" charset="0"/>
              <a:buChar char="•"/>
              <a:defRPr/>
            </a:pPr>
            <a:r>
              <a:rPr lang="ru-RU" sz="1600" dirty="0">
                <a:latin typeface="+mn-lt"/>
              </a:rPr>
              <a:t>Рост рекламной активности вузов за пределами «своих» регионов</a:t>
            </a:r>
          </a:p>
        </p:txBody>
      </p:sp>
      <p:sp>
        <p:nvSpPr>
          <p:cNvPr id="5" name="Содержимое 8"/>
          <p:cNvSpPr txBox="1">
            <a:spLocks/>
          </p:cNvSpPr>
          <p:nvPr/>
        </p:nvSpPr>
        <p:spPr>
          <a:xfrm>
            <a:off x="4284663" y="1268413"/>
            <a:ext cx="4464050" cy="4756150"/>
          </a:xfrm>
          <a:prstGeom prst="rect">
            <a:avLst/>
          </a:prstGeom>
        </p:spPr>
        <p:txBody>
          <a:bodyPr/>
          <a:lstStyle/>
          <a:p>
            <a:pPr marL="342900" indent="-342900" eaLnBrk="0" hangingPunct="0">
              <a:spcBef>
                <a:spcPct val="20000"/>
              </a:spcBef>
              <a:buFont typeface="Wingdings" pitchFamily="2" charset="2"/>
              <a:buNone/>
              <a:defRPr/>
            </a:pPr>
            <a:r>
              <a:rPr lang="ru-RU" sz="1600" b="1" dirty="0">
                <a:latin typeface="+mn-lt"/>
              </a:rPr>
              <a:t>Последствия для рынка труда</a:t>
            </a:r>
          </a:p>
          <a:p>
            <a:pPr marL="342900" indent="-342900" eaLnBrk="0" hangingPunct="0">
              <a:spcBef>
                <a:spcPct val="20000"/>
              </a:spcBef>
              <a:buFont typeface="Arial" charset="0"/>
              <a:buChar char="•"/>
              <a:defRPr/>
            </a:pPr>
            <a:r>
              <a:rPr lang="ru-RU" sz="1600" dirty="0">
                <a:latin typeface="+mn-lt"/>
              </a:rPr>
              <a:t>Еще большее вымывание региональных кадров</a:t>
            </a:r>
          </a:p>
          <a:p>
            <a:pPr marL="342900" indent="-342900" eaLnBrk="0" hangingPunct="0">
              <a:spcBef>
                <a:spcPct val="20000"/>
              </a:spcBef>
              <a:buFont typeface="Arial" charset="0"/>
              <a:buChar char="•"/>
              <a:defRPr/>
            </a:pPr>
            <a:r>
              <a:rPr lang="ru-RU" sz="1600" dirty="0">
                <a:latin typeface="+mn-lt"/>
              </a:rPr>
              <a:t>Изменение карьерных ожиданий и траекторий молодых специалистов крупных городов за счет изменения состава аудитории</a:t>
            </a:r>
          </a:p>
          <a:p>
            <a:pPr marL="342900" indent="-342900" eaLnBrk="0" hangingPunct="0">
              <a:spcBef>
                <a:spcPct val="20000"/>
              </a:spcBef>
              <a:buFont typeface="Arial" charset="0"/>
              <a:buChar char="•"/>
              <a:defRPr/>
            </a:pPr>
            <a:r>
              <a:rPr lang="ru-RU" sz="1600" dirty="0">
                <a:latin typeface="+mn-lt"/>
              </a:rPr>
              <a:t>Рост потребности в карьерном консультировании</a:t>
            </a:r>
          </a:p>
        </p:txBody>
      </p:sp>
      <p:sp>
        <p:nvSpPr>
          <p:cNvPr id="41988" name="Содержимое 2"/>
          <p:cNvSpPr>
            <a:spLocks noGrp="1"/>
          </p:cNvSpPr>
          <p:nvPr>
            <p:ph idx="1"/>
          </p:nvPr>
        </p:nvSpPr>
        <p:spPr>
          <a:xfrm>
            <a:off x="179388" y="3789363"/>
            <a:ext cx="8753475" cy="2232025"/>
          </a:xfrm>
        </p:spPr>
        <p:txBody>
          <a:bodyPr/>
          <a:lstStyle/>
          <a:p>
            <a:pPr>
              <a:buFont typeface="Arial" charset="0"/>
              <a:buNone/>
            </a:pPr>
            <a:r>
              <a:rPr lang="ru-RU" sz="1600" b="1" smtClean="0"/>
              <a:t>2009 год:</a:t>
            </a:r>
          </a:p>
          <a:p>
            <a:r>
              <a:rPr lang="ru-RU" sz="1600" smtClean="0"/>
              <a:t>«В Российском государственном университете нефти и газа им. И.М. Губкина в 2009 году количество иногородних студентов, зачисленных на 1 курс, увеличилось на 15%, в Санкт-Петербургском государственном университете – на 10%» – Рособразование</a:t>
            </a:r>
          </a:p>
          <a:p>
            <a:r>
              <a:rPr lang="ru-RU" sz="1600" smtClean="0"/>
              <a:t>«По результатам первого этапа зачисления иногородними в этом году оказались около 60% первокурсников, что практически вдвое больше, чем в прошлом», — рассказывает ректор Финансовой академии при правительстве РФ Михаил Эскиндаров</a:t>
            </a:r>
          </a:p>
          <a:p>
            <a:r>
              <a:rPr lang="ru-RU" sz="1600" smtClean="0"/>
              <a:t>«90% моих одноклассников и друзей подали документы в вузы в других городах, — рассказывает выпускник курганской школы Максим Ефимов»</a:t>
            </a:r>
          </a:p>
        </p:txBody>
      </p:sp>
      <p:sp>
        <p:nvSpPr>
          <p:cNvPr id="7" name="Прямоугольник 6"/>
          <p:cNvSpPr/>
          <p:nvPr/>
        </p:nvSpPr>
        <p:spPr>
          <a:xfrm>
            <a:off x="7419975" y="115888"/>
            <a:ext cx="1724025" cy="307975"/>
          </a:xfrm>
          <a:prstGeom prst="rect">
            <a:avLst/>
          </a:prstGeom>
          <a:solidFill>
            <a:srgbClr val="FFEEDD"/>
          </a:solidFill>
        </p:spPr>
        <p:txBody>
          <a:bodyPr wrap="none">
            <a:spAutoFit/>
          </a:bodyPr>
          <a:lstStyle/>
          <a:p>
            <a:pPr algn="r">
              <a:defRPr/>
            </a:pPr>
            <a:r>
              <a:rPr lang="ru-RU" sz="1400" dirty="0">
                <a:latin typeface="+mn-lt"/>
              </a:rPr>
              <a:t>Предложение труда</a:t>
            </a:r>
            <a:endParaRPr lang="ru-RU" sz="1400" dirty="0">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Заголовок 1"/>
          <p:cNvSpPr>
            <a:spLocks noGrp="1"/>
          </p:cNvSpPr>
          <p:nvPr>
            <p:ph type="title"/>
          </p:nvPr>
        </p:nvSpPr>
        <p:spPr/>
        <p:txBody>
          <a:bodyPr/>
          <a:lstStyle/>
          <a:p>
            <a:r>
              <a:rPr lang="ru-RU" smtClean="0"/>
              <a:t>Качество образования падает</a:t>
            </a:r>
          </a:p>
        </p:txBody>
      </p:sp>
      <p:sp>
        <p:nvSpPr>
          <p:cNvPr id="43010" name="Содержимое 2"/>
          <p:cNvSpPr>
            <a:spLocks noGrp="1"/>
          </p:cNvSpPr>
          <p:nvPr>
            <p:ph idx="1"/>
          </p:nvPr>
        </p:nvSpPr>
        <p:spPr/>
        <p:txBody>
          <a:bodyPr/>
          <a:lstStyle/>
          <a:p>
            <a:r>
              <a:rPr lang="ru-RU" sz="2200" smtClean="0"/>
              <a:t>«Екатерина II захотела взять в мужья Петра III, но он не хотел жениться так рано и на женщине старше себя. За это она его убила» </a:t>
            </a:r>
          </a:p>
          <a:p>
            <a:pPr>
              <a:spcBef>
                <a:spcPts val="1800"/>
              </a:spcBef>
            </a:pPr>
            <a:r>
              <a:rPr lang="ru-RU" sz="2200" smtClean="0"/>
              <a:t>«В СССР те, кто не отправлялся в тяжелые лагеря ГУЛАГа, отправлялись в менее тяжелые пионерские лагеря» </a:t>
            </a:r>
          </a:p>
          <a:p>
            <a:pPr>
              <a:spcBef>
                <a:spcPts val="1800"/>
              </a:spcBef>
            </a:pPr>
            <a:r>
              <a:rPr lang="ru-RU" sz="2200" smtClean="0"/>
              <a:t>«Врагов советской власти называли дивидентами. Дивидентское движение росло и ширилось»</a:t>
            </a:r>
          </a:p>
          <a:p>
            <a:pPr>
              <a:spcBef>
                <a:spcPts val="1800"/>
              </a:spcBef>
            </a:pPr>
            <a:r>
              <a:rPr lang="ru-RU" sz="2200" smtClean="0"/>
              <a:t>«Политика всеобщей грамотности преследовала цель наполнить бюджет. Грамотные люди покупали книги и газеты, и это наполняло бюджет СССР не меньше, чем покупка водки» </a:t>
            </a:r>
          </a:p>
          <a:p>
            <a:pPr>
              <a:spcBef>
                <a:spcPts val="1800"/>
              </a:spcBef>
            </a:pPr>
            <a:r>
              <a:rPr lang="ru-RU" sz="2200" smtClean="0"/>
              <a:t>«Закончилось все, как обычно в России, беззакониями власти и недостатком продовольствия» </a:t>
            </a:r>
          </a:p>
        </p:txBody>
      </p:sp>
      <p:sp>
        <p:nvSpPr>
          <p:cNvPr id="4" name="Прямоугольник 3"/>
          <p:cNvSpPr/>
          <p:nvPr/>
        </p:nvSpPr>
        <p:spPr>
          <a:xfrm>
            <a:off x="7419975" y="115888"/>
            <a:ext cx="1724025" cy="307975"/>
          </a:xfrm>
          <a:prstGeom prst="rect">
            <a:avLst/>
          </a:prstGeom>
          <a:solidFill>
            <a:srgbClr val="FFEEDD"/>
          </a:solidFill>
        </p:spPr>
        <p:txBody>
          <a:bodyPr wrap="none">
            <a:spAutoFit/>
          </a:bodyPr>
          <a:lstStyle/>
          <a:p>
            <a:pPr algn="r">
              <a:defRPr/>
            </a:pPr>
            <a:r>
              <a:rPr lang="ru-RU" sz="1400" dirty="0">
                <a:latin typeface="+mn-lt"/>
              </a:rPr>
              <a:t>Предложение труда</a:t>
            </a:r>
            <a:endParaRPr lang="ru-RU" sz="1400" dirty="0">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1"/>
          <p:cNvGraphicFramePr>
            <a:graphicFrameLocks/>
          </p:cNvGraphicFramePr>
          <p:nvPr/>
        </p:nvGraphicFramePr>
        <p:xfrm>
          <a:off x="-108520" y="980728"/>
          <a:ext cx="9252520" cy="419859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11188" y="5140325"/>
            <a:ext cx="7921625" cy="116840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lang="ru-RU" sz="1400" dirty="0"/>
              <a:t>Респондентам исследования было предложено  присвоить  каждому из 10 перечисленных вузов «первого эшелона» оценку, которая соответствует  степени совпадения ожиданий работодателя и уровня подготовки выпускника данных вузов. </a:t>
            </a:r>
            <a:r>
              <a:rPr lang="ru-RU" sz="1400" dirty="0" err="1"/>
              <a:t>Max</a:t>
            </a:r>
            <a:r>
              <a:rPr lang="ru-RU" sz="1400" dirty="0"/>
              <a:t> - это ключевой для компании вуз, поставляющий отличные кадры, </a:t>
            </a:r>
            <a:r>
              <a:rPr lang="ru-RU" sz="1400" dirty="0" err="1"/>
              <a:t>Avg</a:t>
            </a:r>
            <a:r>
              <a:rPr lang="ru-RU" sz="1400" dirty="0"/>
              <a:t> характеризует среднюю успешность, а </a:t>
            </a:r>
            <a:r>
              <a:rPr lang="ru-RU" sz="1400" dirty="0" err="1"/>
              <a:t>Min</a:t>
            </a:r>
            <a:r>
              <a:rPr lang="ru-RU" sz="1400" dirty="0"/>
              <a:t> - это вуз, выпускники которого по  практике респондента не соответствуют требованиям/корпоративной культуре.</a:t>
            </a:r>
            <a:endParaRPr lang="ru-RU" sz="1400" dirty="0"/>
          </a:p>
        </p:txBody>
      </p:sp>
      <p:sp>
        <p:nvSpPr>
          <p:cNvPr id="6" name="TextBox 5"/>
          <p:cNvSpPr txBox="1"/>
          <p:nvPr/>
        </p:nvSpPr>
        <p:spPr>
          <a:xfrm>
            <a:off x="4529138" y="4535488"/>
            <a:ext cx="3700462" cy="261937"/>
          </a:xfrm>
          <a:prstGeom prst="rect">
            <a:avLst/>
          </a:prstGeom>
          <a:noFill/>
        </p:spPr>
        <p:txBody>
          <a:bodyPr wrap="none">
            <a:spAutoFit/>
          </a:bodyPr>
          <a:lstStyle/>
          <a:p>
            <a:pPr>
              <a:defRPr/>
            </a:pPr>
            <a:r>
              <a:rPr lang="ru-RU" sz="1100" dirty="0">
                <a:latin typeface="+mn-lt"/>
              </a:rPr>
              <a:t>Источник: Исследование работодателей 2011, </a:t>
            </a:r>
            <a:r>
              <a:rPr lang="en-US" sz="1100" dirty="0">
                <a:latin typeface="+mn-lt"/>
              </a:rPr>
              <a:t>FutureToday</a:t>
            </a:r>
            <a:endParaRPr lang="ru-RU" sz="1100" dirty="0">
              <a:latin typeface="+mn-lt"/>
            </a:endParaRPr>
          </a:p>
        </p:txBody>
      </p:sp>
      <p:sp>
        <p:nvSpPr>
          <p:cNvPr id="44036" name="Заголовок 8"/>
          <p:cNvSpPr>
            <a:spLocks noGrp="1"/>
          </p:cNvSpPr>
          <p:nvPr>
            <p:ph type="title"/>
          </p:nvPr>
        </p:nvSpPr>
        <p:spPr/>
        <p:txBody>
          <a:bodyPr/>
          <a:lstStyle/>
          <a:p>
            <a:r>
              <a:rPr lang="ru-RU" smtClean="0"/>
              <a:t>Подготовка выпускников даже ведущих вузов </a:t>
            </a:r>
            <a:br>
              <a:rPr lang="ru-RU" smtClean="0"/>
            </a:br>
            <a:r>
              <a:rPr lang="ru-RU" smtClean="0"/>
              <a:t>не полностью соответствует ожиданиям работодателей</a:t>
            </a:r>
          </a:p>
        </p:txBody>
      </p:sp>
      <p:sp>
        <p:nvSpPr>
          <p:cNvPr id="10" name="Прямоугольник 9"/>
          <p:cNvSpPr/>
          <p:nvPr/>
        </p:nvSpPr>
        <p:spPr>
          <a:xfrm>
            <a:off x="7419975" y="115888"/>
            <a:ext cx="1724025" cy="307975"/>
          </a:xfrm>
          <a:prstGeom prst="rect">
            <a:avLst/>
          </a:prstGeom>
          <a:solidFill>
            <a:srgbClr val="FFEEDD"/>
          </a:solidFill>
        </p:spPr>
        <p:txBody>
          <a:bodyPr wrap="none">
            <a:spAutoFit/>
          </a:bodyPr>
          <a:lstStyle/>
          <a:p>
            <a:pPr algn="r">
              <a:defRPr/>
            </a:pPr>
            <a:r>
              <a:rPr lang="ru-RU" sz="1400" dirty="0">
                <a:latin typeface="+mn-lt"/>
              </a:rPr>
              <a:t>Предложение труда</a:t>
            </a:r>
            <a:endParaRPr lang="ru-RU" sz="1400" dirty="0">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Заголовок 1"/>
          <p:cNvSpPr>
            <a:spLocks noGrp="1"/>
          </p:cNvSpPr>
          <p:nvPr>
            <p:ph type="title"/>
          </p:nvPr>
        </p:nvSpPr>
        <p:spPr/>
        <p:txBody>
          <a:bodyPr/>
          <a:lstStyle/>
          <a:p>
            <a:r>
              <a:rPr lang="ru-RU" smtClean="0"/>
              <a:t>Мы плохо готовим много студентов…</a:t>
            </a:r>
          </a:p>
        </p:txBody>
      </p:sp>
      <p:pic>
        <p:nvPicPr>
          <p:cNvPr id="45058" name="Рисунок 2"/>
          <p:cNvPicPr>
            <a:picLocks noChangeAspect="1" noChangeArrowheads="1"/>
          </p:cNvPicPr>
          <p:nvPr/>
        </p:nvPicPr>
        <p:blipFill>
          <a:blip r:embed="rId3"/>
          <a:srcRect l="1826" t="1350" r="2264"/>
          <a:stretch>
            <a:fillRect/>
          </a:stretch>
        </p:blipFill>
        <p:spPr bwMode="auto">
          <a:xfrm>
            <a:off x="755650" y="1268413"/>
            <a:ext cx="7561263" cy="5256212"/>
          </a:xfrm>
          <a:prstGeom prst="rect">
            <a:avLst/>
          </a:prstGeom>
          <a:noFill/>
          <a:ln w="9525">
            <a:noFill/>
            <a:miter lim="800000"/>
            <a:headEnd/>
            <a:tailEnd/>
          </a:ln>
        </p:spPr>
      </p:pic>
      <p:sp>
        <p:nvSpPr>
          <p:cNvPr id="4" name="Прямоугольник 3"/>
          <p:cNvSpPr/>
          <p:nvPr/>
        </p:nvSpPr>
        <p:spPr>
          <a:xfrm>
            <a:off x="7419975" y="115888"/>
            <a:ext cx="1724025" cy="307975"/>
          </a:xfrm>
          <a:prstGeom prst="rect">
            <a:avLst/>
          </a:prstGeom>
          <a:solidFill>
            <a:srgbClr val="FFEEDD"/>
          </a:solidFill>
        </p:spPr>
        <p:txBody>
          <a:bodyPr wrap="none">
            <a:spAutoFit/>
          </a:bodyPr>
          <a:lstStyle/>
          <a:p>
            <a:pPr algn="r">
              <a:defRPr/>
            </a:pPr>
            <a:r>
              <a:rPr lang="ru-RU" sz="1400" dirty="0">
                <a:latin typeface="+mn-lt"/>
              </a:rPr>
              <a:t>Предложение труда</a:t>
            </a:r>
            <a:endParaRPr lang="ru-RU" sz="1400" dirty="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1"/>
          <p:cNvSpPr>
            <a:spLocks noGrp="1"/>
          </p:cNvSpPr>
          <p:nvPr>
            <p:ph type="title"/>
          </p:nvPr>
        </p:nvSpPr>
        <p:spPr/>
        <p:txBody>
          <a:bodyPr/>
          <a:lstStyle/>
          <a:p>
            <a:r>
              <a:rPr lang="ru-RU" smtClean="0"/>
              <a:t>Клиенты </a:t>
            </a:r>
            <a:r>
              <a:rPr lang="en-US" smtClean="0"/>
              <a:t>FutureToday (1)</a:t>
            </a:r>
            <a:endParaRPr lang="ru-RU" smtClean="0"/>
          </a:p>
        </p:txBody>
      </p:sp>
      <p:pic>
        <p:nvPicPr>
          <p:cNvPr id="17410" name="Picture 2"/>
          <p:cNvPicPr>
            <a:picLocks noChangeAspect="1" noChangeArrowheads="1"/>
          </p:cNvPicPr>
          <p:nvPr/>
        </p:nvPicPr>
        <p:blipFill>
          <a:blip r:embed="rId2"/>
          <a:srcRect/>
          <a:stretch>
            <a:fillRect/>
          </a:stretch>
        </p:blipFill>
        <p:spPr bwMode="auto">
          <a:xfrm>
            <a:off x="628650" y="1579563"/>
            <a:ext cx="7975600" cy="2717800"/>
          </a:xfrm>
          <a:prstGeom prst="rect">
            <a:avLst/>
          </a:prstGeom>
          <a:noFill/>
          <a:ln w="9525">
            <a:noFill/>
            <a:miter lim="800000"/>
            <a:headEnd/>
            <a:tailEnd/>
          </a:ln>
        </p:spPr>
      </p:pic>
      <p:grpSp>
        <p:nvGrpSpPr>
          <p:cNvPr id="3" name="Группа 10"/>
          <p:cNvGrpSpPr>
            <a:grpSpLocks/>
          </p:cNvGrpSpPr>
          <p:nvPr/>
        </p:nvGrpSpPr>
        <p:grpSpPr bwMode="auto">
          <a:xfrm>
            <a:off x="155575" y="4724400"/>
            <a:ext cx="8693150" cy="2133600"/>
            <a:chOff x="154860" y="4725144"/>
            <a:chExt cx="8693655" cy="2132856"/>
          </a:xfrm>
        </p:grpSpPr>
        <p:pic>
          <p:nvPicPr>
            <p:cNvPr id="17412" name="Picture 4"/>
            <p:cNvPicPr>
              <a:picLocks noChangeAspect="1" noChangeArrowheads="1"/>
            </p:cNvPicPr>
            <p:nvPr/>
          </p:nvPicPr>
          <p:blipFill>
            <a:blip r:embed="rId3"/>
            <a:srcRect b="19946"/>
            <a:stretch>
              <a:fillRect/>
            </a:stretch>
          </p:blipFill>
          <p:spPr bwMode="auto">
            <a:xfrm>
              <a:off x="154860" y="4725144"/>
              <a:ext cx="8693655" cy="2132856"/>
            </a:xfrm>
            <a:prstGeom prst="rect">
              <a:avLst/>
            </a:prstGeom>
            <a:noFill/>
            <a:ln w="9525">
              <a:noFill/>
              <a:miter lim="800000"/>
              <a:headEnd/>
              <a:tailEnd/>
            </a:ln>
          </p:spPr>
        </p:pic>
        <p:sp>
          <p:nvSpPr>
            <p:cNvPr id="17413" name="Объект 2"/>
            <p:cNvSpPr txBox="1">
              <a:spLocks/>
            </p:cNvSpPr>
            <p:nvPr/>
          </p:nvSpPr>
          <p:spPr bwMode="auto">
            <a:xfrm>
              <a:off x="1847528" y="4941168"/>
              <a:ext cx="6900936" cy="1440160"/>
            </a:xfrm>
            <a:prstGeom prst="rect">
              <a:avLst/>
            </a:prstGeom>
            <a:noFill/>
            <a:ln w="9525">
              <a:noFill/>
              <a:miter lim="800000"/>
              <a:headEnd/>
              <a:tailEnd/>
            </a:ln>
          </p:spPr>
          <p:txBody>
            <a:bodyPr/>
            <a:lstStyle/>
            <a:p>
              <a:pPr>
                <a:spcBef>
                  <a:spcPct val="20000"/>
                </a:spcBef>
                <a:buFont typeface="Arial" charset="0"/>
                <a:buNone/>
              </a:pPr>
              <a:r>
                <a:rPr lang="ru-RU" sz="1400">
                  <a:solidFill>
                    <a:schemeClr val="bg1"/>
                  </a:solidFill>
                  <a:latin typeface="Calibri" pitchFamily="34" charset="0"/>
                </a:rPr>
                <a:t>«Хотим отметить высокий уровень профессионализма команды FutureToday, отличное знание рынка, ответственность, нацеленность на результат, четкость и структурированность в решении вопросов. FutureToday зарекомендовала себя как надежного и квалифицированного партнера, с которым мы будем рады продолжать наше сотрудничество».</a:t>
              </a:r>
            </a:p>
            <a:p>
              <a:pPr algn="r">
                <a:spcBef>
                  <a:spcPct val="20000"/>
                </a:spcBef>
                <a:buFont typeface="Arial" charset="0"/>
                <a:buNone/>
              </a:pPr>
              <a:r>
                <a:rPr lang="ru-RU" sz="1400" b="1">
                  <a:solidFill>
                    <a:schemeClr val="bg1"/>
                  </a:solidFill>
                  <a:latin typeface="Calibri" pitchFamily="34" charset="0"/>
                </a:rPr>
                <a:t>Анна Флоренцева, Директор отдела персонала, Johnson&amp;Johnson</a:t>
              </a:r>
              <a:endParaRPr lang="ru-RU" sz="1400">
                <a:solidFill>
                  <a:schemeClr val="bg1"/>
                </a:solidFill>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Заголовок 1"/>
          <p:cNvSpPr>
            <a:spLocks noGrp="1"/>
          </p:cNvSpPr>
          <p:nvPr>
            <p:ph type="title"/>
          </p:nvPr>
        </p:nvSpPr>
        <p:spPr/>
        <p:txBody>
          <a:bodyPr/>
          <a:lstStyle/>
          <a:p>
            <a:r>
              <a:rPr lang="ru-RU" smtClean="0"/>
              <a:t>Школьники поголовно идут в вуз, </a:t>
            </a:r>
            <a:br>
              <a:rPr lang="ru-RU" smtClean="0"/>
            </a:br>
            <a:r>
              <a:rPr lang="ru-RU" smtClean="0"/>
              <a:t>но выбирают его случайно</a:t>
            </a:r>
          </a:p>
        </p:txBody>
      </p:sp>
      <p:pic>
        <p:nvPicPr>
          <p:cNvPr id="47106" name="Picture 2" descr="http://expert.ru/data/public/374217/374259/rep_250_052-2.jpg"/>
          <p:cNvPicPr>
            <a:picLocks noChangeAspect="1" noChangeArrowheads="1"/>
          </p:cNvPicPr>
          <p:nvPr/>
        </p:nvPicPr>
        <p:blipFill>
          <a:blip r:embed="rId3"/>
          <a:srcRect/>
          <a:stretch>
            <a:fillRect/>
          </a:stretch>
        </p:blipFill>
        <p:spPr bwMode="auto">
          <a:xfrm>
            <a:off x="71438" y="1628775"/>
            <a:ext cx="8964612" cy="2533650"/>
          </a:xfrm>
          <a:prstGeom prst="rect">
            <a:avLst/>
          </a:prstGeom>
          <a:noFill/>
          <a:ln w="9525">
            <a:noFill/>
            <a:miter lim="800000"/>
            <a:headEnd/>
            <a:tailEnd/>
          </a:ln>
        </p:spPr>
      </p:pic>
      <p:sp>
        <p:nvSpPr>
          <p:cNvPr id="47107" name="Прямоугольник 5"/>
          <p:cNvSpPr>
            <a:spLocks noChangeArrowheads="1"/>
          </p:cNvSpPr>
          <p:nvPr/>
        </p:nvSpPr>
        <p:spPr bwMode="auto">
          <a:xfrm>
            <a:off x="3348038" y="4365625"/>
            <a:ext cx="5688012" cy="307975"/>
          </a:xfrm>
          <a:prstGeom prst="rect">
            <a:avLst/>
          </a:prstGeom>
          <a:noFill/>
          <a:ln w="9525">
            <a:noFill/>
            <a:miter lim="800000"/>
            <a:headEnd/>
            <a:tailEnd/>
          </a:ln>
        </p:spPr>
        <p:txBody>
          <a:bodyPr>
            <a:spAutoFit/>
          </a:bodyPr>
          <a:lstStyle/>
          <a:p>
            <a:pPr algn="r"/>
            <a:r>
              <a:rPr lang="ru-RU" sz="1400"/>
              <a:t>«Русский репортер» №21 (250) / 31 май 2012</a:t>
            </a:r>
          </a:p>
        </p:txBody>
      </p:sp>
      <p:sp>
        <p:nvSpPr>
          <p:cNvPr id="5" name="Прямоугольник 4"/>
          <p:cNvSpPr/>
          <p:nvPr/>
        </p:nvSpPr>
        <p:spPr>
          <a:xfrm>
            <a:off x="7419975" y="115888"/>
            <a:ext cx="1724025" cy="307975"/>
          </a:xfrm>
          <a:prstGeom prst="rect">
            <a:avLst/>
          </a:prstGeom>
          <a:solidFill>
            <a:srgbClr val="FFEEDD"/>
          </a:solidFill>
        </p:spPr>
        <p:txBody>
          <a:bodyPr wrap="none">
            <a:spAutoFit/>
          </a:bodyPr>
          <a:lstStyle/>
          <a:p>
            <a:pPr algn="r">
              <a:defRPr/>
            </a:pPr>
            <a:r>
              <a:rPr lang="ru-RU" sz="1400" dirty="0">
                <a:latin typeface="+mn-lt"/>
              </a:rPr>
              <a:t>Предложение труда</a:t>
            </a:r>
            <a:endParaRPr lang="ru-RU" sz="1400" dirty="0">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Заголовок 1"/>
          <p:cNvSpPr>
            <a:spLocks noGrp="1"/>
          </p:cNvSpPr>
          <p:nvPr>
            <p:ph type="title"/>
          </p:nvPr>
        </p:nvSpPr>
        <p:spPr/>
        <p:txBody>
          <a:bodyPr/>
          <a:lstStyle/>
          <a:p>
            <a:r>
              <a:rPr lang="ru-RU" smtClean="0"/>
              <a:t>Предложение труда зависит от привлекательности </a:t>
            </a:r>
            <a:br>
              <a:rPr lang="ru-RU" smtClean="0"/>
            </a:br>
            <a:r>
              <a:rPr lang="ru-RU" smtClean="0"/>
              <a:t>отрасли. Например, прием в морские вузы в 2011 году</a:t>
            </a:r>
          </a:p>
        </p:txBody>
      </p:sp>
      <p:sp>
        <p:nvSpPr>
          <p:cNvPr id="6" name="Прямоугольник 5"/>
          <p:cNvSpPr/>
          <p:nvPr/>
        </p:nvSpPr>
        <p:spPr>
          <a:xfrm>
            <a:off x="179388" y="4941888"/>
            <a:ext cx="8748712" cy="1511300"/>
          </a:xfrm>
          <a:prstGeom prst="rect">
            <a:avLst/>
          </a:prstGeom>
          <a:solidFill>
            <a:srgbClr val="FF9900">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a:lstStyle/>
          <a:p>
            <a:pPr marL="180975" indent="-180975" fontAlgn="auto">
              <a:spcBef>
                <a:spcPts val="0"/>
              </a:spcBef>
              <a:spcAft>
                <a:spcPts val="0"/>
              </a:spcAft>
              <a:defRPr/>
            </a:pPr>
            <a:r>
              <a:rPr lang="ru-RU" sz="1200" dirty="0">
                <a:solidFill>
                  <a:schemeClr val="tx1"/>
                </a:solidFill>
              </a:rPr>
              <a:t>Комментарии:</a:t>
            </a:r>
          </a:p>
          <a:p>
            <a:pPr marL="180975" indent="-180975" fontAlgn="auto">
              <a:spcBef>
                <a:spcPts val="0"/>
              </a:spcBef>
              <a:spcAft>
                <a:spcPts val="0"/>
              </a:spcAft>
              <a:buFont typeface="Arial" pitchFamily="34" charset="0"/>
              <a:buChar char="•"/>
              <a:defRPr/>
            </a:pPr>
            <a:r>
              <a:rPr lang="ru-RU" sz="1200" dirty="0">
                <a:solidFill>
                  <a:schemeClr val="tx1"/>
                </a:solidFill>
              </a:rPr>
              <a:t>Морской вуз с самым высоким баллом ЕГЭ находится </a:t>
            </a:r>
            <a:r>
              <a:rPr lang="ru-RU" sz="1200" b="1" dirty="0">
                <a:solidFill>
                  <a:schemeClr val="tx1"/>
                </a:solidFill>
              </a:rPr>
              <a:t>на</a:t>
            </a:r>
            <a:r>
              <a:rPr lang="ru-RU" sz="1200" dirty="0">
                <a:solidFill>
                  <a:schemeClr val="tx1"/>
                </a:solidFill>
              </a:rPr>
              <a:t> </a:t>
            </a:r>
            <a:r>
              <a:rPr lang="ru-RU" sz="1200" b="1" dirty="0">
                <a:solidFill>
                  <a:schemeClr val="tx1"/>
                </a:solidFill>
              </a:rPr>
              <a:t>42 месте </a:t>
            </a:r>
            <a:r>
              <a:rPr lang="ru-RU" sz="1200" dirty="0">
                <a:solidFill>
                  <a:schemeClr val="tx1"/>
                </a:solidFill>
              </a:rPr>
              <a:t>(из 146) в рейтинге технических и технологических вузов по среднему баллу ЕГЭ</a:t>
            </a:r>
            <a:r>
              <a:rPr lang="en-US" sz="1200" dirty="0">
                <a:solidFill>
                  <a:schemeClr val="tx1"/>
                </a:solidFill>
              </a:rPr>
              <a:t> </a:t>
            </a:r>
            <a:r>
              <a:rPr lang="ru-RU" sz="1200" dirty="0">
                <a:solidFill>
                  <a:schemeClr val="tx1"/>
                </a:solidFill>
              </a:rPr>
              <a:t>и </a:t>
            </a:r>
            <a:r>
              <a:rPr lang="ru-RU" sz="1200" b="1" dirty="0">
                <a:solidFill>
                  <a:schemeClr val="tx1"/>
                </a:solidFill>
              </a:rPr>
              <a:t>на 209 месте </a:t>
            </a:r>
            <a:r>
              <a:rPr lang="ru-RU" sz="1200" dirty="0">
                <a:solidFill>
                  <a:schemeClr val="tx1"/>
                </a:solidFill>
              </a:rPr>
              <a:t>(из 492) в общем рейтинге вузов по среднему баллу ЕГЭ в 2011 году</a:t>
            </a:r>
            <a:endParaRPr lang="en-US" sz="1200" dirty="0">
              <a:solidFill>
                <a:schemeClr val="tx1"/>
              </a:solidFill>
            </a:endParaRPr>
          </a:p>
          <a:p>
            <a:pPr marL="180975" indent="-180975" fontAlgn="auto">
              <a:spcBef>
                <a:spcPts val="0"/>
              </a:spcBef>
              <a:spcAft>
                <a:spcPts val="0"/>
              </a:spcAft>
              <a:buFont typeface="Arial" pitchFamily="34" charset="0"/>
              <a:buChar char="•"/>
              <a:defRPr/>
            </a:pPr>
            <a:r>
              <a:rPr lang="ru-RU" sz="1200" dirty="0">
                <a:solidFill>
                  <a:schemeClr val="tx1"/>
                </a:solidFill>
              </a:rPr>
              <a:t>Следующий за ним морской вуз находится </a:t>
            </a:r>
            <a:r>
              <a:rPr lang="ru-RU" sz="1200" b="1" dirty="0">
                <a:solidFill>
                  <a:schemeClr val="tx1"/>
                </a:solidFill>
              </a:rPr>
              <a:t>на 72 месте </a:t>
            </a:r>
            <a:r>
              <a:rPr lang="ru-RU" sz="1200" dirty="0">
                <a:solidFill>
                  <a:schemeClr val="tx1"/>
                </a:solidFill>
              </a:rPr>
              <a:t>(из 146) в рейтинге технических и технологических вузов по среднему баллу ЕГЭ</a:t>
            </a:r>
            <a:r>
              <a:rPr lang="en-US" sz="1200" dirty="0">
                <a:solidFill>
                  <a:schemeClr val="tx1"/>
                </a:solidFill>
              </a:rPr>
              <a:t> </a:t>
            </a:r>
            <a:r>
              <a:rPr lang="ru-RU" sz="1200" dirty="0">
                <a:solidFill>
                  <a:schemeClr val="tx1"/>
                </a:solidFill>
              </a:rPr>
              <a:t>и </a:t>
            </a:r>
            <a:r>
              <a:rPr lang="ru-RU" sz="1200" b="1" dirty="0">
                <a:solidFill>
                  <a:schemeClr val="tx1"/>
                </a:solidFill>
              </a:rPr>
              <a:t>на 303 месте </a:t>
            </a:r>
            <a:r>
              <a:rPr lang="ru-RU" sz="1200" dirty="0">
                <a:solidFill>
                  <a:schemeClr val="tx1"/>
                </a:solidFill>
              </a:rPr>
              <a:t>(из 492) в общем рейтинге вузов по среднему баллу ЕГЭ в 2011 году</a:t>
            </a:r>
            <a:endParaRPr lang="en-US" sz="1200" dirty="0">
              <a:solidFill>
                <a:schemeClr val="tx1"/>
              </a:solidFill>
            </a:endParaRPr>
          </a:p>
          <a:p>
            <a:pPr marL="180975" indent="-180975" fontAlgn="auto">
              <a:spcBef>
                <a:spcPts val="0"/>
              </a:spcBef>
              <a:spcAft>
                <a:spcPts val="0"/>
              </a:spcAft>
              <a:buFont typeface="Arial" pitchFamily="34" charset="0"/>
              <a:buChar char="•"/>
              <a:defRPr/>
            </a:pPr>
            <a:r>
              <a:rPr lang="ru-RU" sz="1200" dirty="0">
                <a:solidFill>
                  <a:schemeClr val="tx1"/>
                </a:solidFill>
              </a:rPr>
              <a:t>Более 128  тысяч человек (</a:t>
            </a:r>
            <a:r>
              <a:rPr lang="ru-RU" sz="1200" b="1" dirty="0">
                <a:solidFill>
                  <a:schemeClr val="tx1"/>
                </a:solidFill>
              </a:rPr>
              <a:t>44,4%</a:t>
            </a:r>
            <a:r>
              <a:rPr lang="ru-RU" sz="1200" dirty="0">
                <a:solidFill>
                  <a:schemeClr val="tx1"/>
                </a:solidFill>
              </a:rPr>
              <a:t>) поступили на бюджетные места в первые 208 вузов по рейтингу, более 190 тысяч в первые 302 вуза (</a:t>
            </a:r>
            <a:r>
              <a:rPr lang="ru-RU" sz="1200" b="1" dirty="0">
                <a:solidFill>
                  <a:schemeClr val="tx1"/>
                </a:solidFill>
              </a:rPr>
              <a:t>66%</a:t>
            </a:r>
            <a:r>
              <a:rPr lang="ru-RU" sz="1200" dirty="0">
                <a:solidFill>
                  <a:schemeClr val="tx1"/>
                </a:solidFill>
              </a:rPr>
              <a:t>)</a:t>
            </a:r>
            <a:endParaRPr lang="ru-RU" sz="1200" dirty="0">
              <a:solidFill>
                <a:schemeClr val="tx1"/>
              </a:solidFill>
            </a:endParaRPr>
          </a:p>
        </p:txBody>
      </p:sp>
      <p:graphicFrame>
        <p:nvGraphicFramePr>
          <p:cNvPr id="9" name="Содержимое 8"/>
          <p:cNvGraphicFramePr>
            <a:graphicFrameLocks noGrp="1"/>
          </p:cNvGraphicFramePr>
          <p:nvPr>
            <p:ph idx="1"/>
          </p:nvPr>
        </p:nvGraphicFramePr>
        <p:xfrm>
          <a:off x="179388" y="1338263"/>
          <a:ext cx="8753475" cy="3386137"/>
        </p:xfrm>
        <a:graphic>
          <a:graphicData uri="http://schemas.openxmlformats.org/drawingml/2006/table">
            <a:tbl>
              <a:tblPr/>
              <a:tblGrid>
                <a:gridCol w="4612550"/>
                <a:gridCol w="466688"/>
                <a:gridCol w="474095"/>
                <a:gridCol w="582742"/>
                <a:gridCol w="661758"/>
                <a:gridCol w="513603"/>
                <a:gridCol w="642004"/>
                <a:gridCol w="800036"/>
              </a:tblGrid>
              <a:tr h="740983">
                <a:tc>
                  <a:txBody>
                    <a:bodyPr/>
                    <a:lstStyle/>
                    <a:p>
                      <a:pPr algn="ctr" rtl="0" fontAlgn="t"/>
                      <a:r>
                        <a:rPr lang="ru-RU" sz="900" b="1" i="0" u="none" strike="noStrike" dirty="0">
                          <a:solidFill>
                            <a:srgbClr val="FFFFFF"/>
                          </a:solidFill>
                          <a:latin typeface="Calibri"/>
                        </a:rPr>
                        <a:t>Вузы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rtl="0" fontAlgn="t"/>
                      <a:r>
                        <a:rPr lang="ru-RU" sz="900" b="1" i="0" u="none" strike="noStrike">
                          <a:solidFill>
                            <a:srgbClr val="FFFFFF"/>
                          </a:solidFill>
                          <a:latin typeface="Calibri"/>
                        </a:rPr>
                        <a:t>Средний балл ЕГЭ 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rtl="0" fontAlgn="t"/>
                      <a:r>
                        <a:rPr lang="ru-RU" sz="900" b="1" i="0" u="none" strike="noStrike" dirty="0">
                          <a:solidFill>
                            <a:srgbClr val="FFFFFF"/>
                          </a:solidFill>
                          <a:latin typeface="Calibri"/>
                        </a:rPr>
                        <a:t>Средний балл ЕГЭ 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rtl="0" fontAlgn="t"/>
                      <a:r>
                        <a:rPr lang="ru-RU" sz="900" b="1" i="0" u="none" strike="noStrike">
                          <a:solidFill>
                            <a:srgbClr val="FFFFFF"/>
                          </a:solidFill>
                          <a:latin typeface="Calibri"/>
                        </a:rPr>
                        <a:t>Разница в средних баллах ЕГЭ 2011-2010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rtl="0" fontAlgn="t"/>
                      <a:r>
                        <a:rPr lang="ru-RU" sz="900" b="1" i="0" u="none" strike="noStrike" dirty="0">
                          <a:solidFill>
                            <a:srgbClr val="FFFFFF"/>
                          </a:solidFill>
                          <a:latin typeface="Calibri"/>
                        </a:rPr>
                        <a:t>Зачислено на бюджетные места в 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rtl="0" fontAlgn="t"/>
                      <a:r>
                        <a:rPr lang="ru-RU" sz="900" b="1" i="0" u="none" strike="noStrike" dirty="0">
                          <a:solidFill>
                            <a:srgbClr val="FFFFFF"/>
                          </a:solidFill>
                          <a:latin typeface="Calibri"/>
                        </a:rPr>
                        <a:t>Из них: по конкурсу</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rtl="0" fontAlgn="t"/>
                      <a:r>
                        <a:rPr lang="ru-RU" sz="900" b="1" i="0" u="none" strike="noStrike" dirty="0">
                          <a:solidFill>
                            <a:srgbClr val="FFFFFF"/>
                          </a:solidFill>
                          <a:latin typeface="Calibri"/>
                        </a:rPr>
                        <a:t>Из них: по результатам участия в олимпиадах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rtl="0" fontAlgn="t"/>
                      <a:r>
                        <a:rPr lang="ru-RU" sz="900" b="1" i="0" u="none" strike="noStrike" dirty="0">
                          <a:solidFill>
                            <a:srgbClr val="FFFFFF"/>
                          </a:solidFill>
                          <a:latin typeface="Calibri"/>
                        </a:rPr>
                        <a:t>% поступивших по конкурсу, для которых известна сумма баллов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148197">
                <a:tc>
                  <a:txBody>
                    <a:bodyPr/>
                    <a:lstStyle/>
                    <a:p>
                      <a:pPr algn="l" fontAlgn="b"/>
                      <a:r>
                        <a:rPr lang="ru-RU" sz="900" b="0" i="0" u="none" strike="noStrike">
                          <a:solidFill>
                            <a:srgbClr val="000000"/>
                          </a:solidFill>
                          <a:latin typeface="Calibri"/>
                        </a:rPr>
                        <a:t>Морская государственная академия им. адмирала Ф.Ф. Ушакова, г. Новороссийск</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Calibri"/>
                        </a:rPr>
                        <a:t>64,5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53,9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10,6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109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30,2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97">
                <a:tc>
                  <a:txBody>
                    <a:bodyPr/>
                    <a:lstStyle/>
                    <a:p>
                      <a:pPr algn="l" fontAlgn="b"/>
                      <a:r>
                        <a:rPr lang="ru-RU" sz="900" b="0" i="0" u="none" strike="noStrike">
                          <a:solidFill>
                            <a:srgbClr val="000000"/>
                          </a:solidFill>
                          <a:latin typeface="Calibri"/>
                        </a:rPr>
                        <a:t>Мурманский государственный технический университет</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Calibri"/>
                        </a:rPr>
                        <a:t>60,7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59,9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472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447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97">
                <a:tc>
                  <a:txBody>
                    <a:bodyPr/>
                    <a:lstStyle/>
                    <a:p>
                      <a:pPr algn="l" fontAlgn="b"/>
                      <a:r>
                        <a:rPr lang="ru-RU" sz="900" b="0" i="0" u="none" strike="noStrike">
                          <a:solidFill>
                            <a:srgbClr val="000000"/>
                          </a:solidFill>
                          <a:latin typeface="Calibri"/>
                        </a:rPr>
                        <a:t>Астраханский государственный технический университет</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Calibri"/>
                        </a:rPr>
                        <a:t>60,6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Calibri"/>
                        </a:rPr>
                        <a:t>58,6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698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612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97">
                <a:tc>
                  <a:txBody>
                    <a:bodyPr/>
                    <a:lstStyle/>
                    <a:p>
                      <a:pPr algn="l" fontAlgn="b"/>
                      <a:r>
                        <a:rPr lang="ru-RU" sz="900" b="0" i="0" u="none" strike="noStrike">
                          <a:solidFill>
                            <a:srgbClr val="000000"/>
                          </a:solidFill>
                          <a:latin typeface="Calibri"/>
                        </a:rPr>
                        <a:t>Государственная морская академия им. Адмирала С.О.Макарова, г. Санкт-Петербург</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Calibri"/>
                        </a:rPr>
                        <a:t>58,1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414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370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61,9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97">
                <a:tc>
                  <a:txBody>
                    <a:bodyPr/>
                    <a:lstStyle/>
                    <a:p>
                      <a:pPr algn="l" fontAlgn="b"/>
                      <a:r>
                        <a:rPr lang="ru-RU" sz="900" b="0" i="0" u="none" strike="noStrike">
                          <a:solidFill>
                            <a:srgbClr val="000000"/>
                          </a:solidFill>
                          <a:latin typeface="Calibri"/>
                        </a:rPr>
                        <a:t>Нижегородский государственный технический университет им. Р.Е. Алексеева</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59,7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Calibri"/>
                        </a:rPr>
                        <a:t>56,3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1250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925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97">
                <a:tc>
                  <a:txBody>
                    <a:bodyPr/>
                    <a:lstStyle/>
                    <a:p>
                      <a:pPr algn="l" fontAlgn="b"/>
                      <a:r>
                        <a:rPr lang="ru-RU" sz="900" b="0" i="0" u="none" strike="noStrike">
                          <a:solidFill>
                            <a:srgbClr val="000000"/>
                          </a:solidFill>
                          <a:latin typeface="Calibri"/>
                        </a:rPr>
                        <a:t>Московская государственная академия водного транспорта</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59,7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Calibri"/>
                        </a:rPr>
                        <a:t>56,3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192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182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97">
                <a:tc>
                  <a:txBody>
                    <a:bodyPr/>
                    <a:lstStyle/>
                    <a:p>
                      <a:pPr algn="l" fontAlgn="b"/>
                      <a:r>
                        <a:rPr lang="ru-RU" sz="900" b="0" i="0" u="none" strike="noStrike">
                          <a:solidFill>
                            <a:srgbClr val="000000"/>
                          </a:solidFill>
                          <a:latin typeface="Calibri"/>
                        </a:rPr>
                        <a:t>Российский государственный гидрометеорологический университет, г. Санкт-Петербург</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58,6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56,3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Calibri"/>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468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414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97">
                <a:tc>
                  <a:txBody>
                    <a:bodyPr/>
                    <a:lstStyle/>
                    <a:p>
                      <a:pPr algn="l" fontAlgn="b"/>
                      <a:r>
                        <a:rPr lang="ru-RU" sz="900" b="0" i="0" u="none" strike="noStrike">
                          <a:solidFill>
                            <a:srgbClr val="000000"/>
                          </a:solidFill>
                          <a:latin typeface="Calibri"/>
                        </a:rPr>
                        <a:t>Санкт-Петербургский государственный университет водных коммуникаций</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58,7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572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471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97">
                <a:tc>
                  <a:txBody>
                    <a:bodyPr/>
                    <a:lstStyle/>
                    <a:p>
                      <a:pPr algn="l" fontAlgn="b"/>
                      <a:r>
                        <a:rPr lang="ru-RU" sz="900" b="0" i="0" u="none" strike="noStrike">
                          <a:solidFill>
                            <a:srgbClr val="000000"/>
                          </a:solidFill>
                          <a:latin typeface="Calibri"/>
                        </a:rPr>
                        <a:t>Калининградский государственный технический университет</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55,8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52,8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459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424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99,5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97">
                <a:tc>
                  <a:txBody>
                    <a:bodyPr/>
                    <a:lstStyle/>
                    <a:p>
                      <a:pPr algn="l" fontAlgn="b"/>
                      <a:r>
                        <a:rPr lang="ru-RU" sz="900" b="0" i="0" u="none" strike="noStrike">
                          <a:solidFill>
                            <a:srgbClr val="000000"/>
                          </a:solidFill>
                          <a:latin typeface="Calibri"/>
                        </a:rPr>
                        <a:t>Санкт-Петербургский государственный морской технический университет</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55,4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54,4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583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492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Calibri"/>
                        </a:rPr>
                        <a:t>99,8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97">
                <a:tc>
                  <a:txBody>
                    <a:bodyPr/>
                    <a:lstStyle/>
                    <a:p>
                      <a:pPr algn="l" fontAlgn="b"/>
                      <a:r>
                        <a:rPr lang="ru-RU" sz="900" b="0" i="0" u="none" strike="noStrike" dirty="0" err="1" smtClean="0">
                          <a:solidFill>
                            <a:srgbClr val="000000"/>
                          </a:solidFill>
                          <a:latin typeface="Calibri"/>
                        </a:rPr>
                        <a:t>Комсомольский-на-Амуре</a:t>
                      </a:r>
                      <a:r>
                        <a:rPr lang="ru-RU" sz="900" b="0" i="0" u="none" strike="noStrike" baseline="0" dirty="0" smtClean="0">
                          <a:solidFill>
                            <a:srgbClr val="000000"/>
                          </a:solidFill>
                          <a:latin typeface="Calibri"/>
                        </a:rPr>
                        <a:t> </a:t>
                      </a:r>
                      <a:r>
                        <a:rPr lang="ru-RU" sz="900" b="0" i="0" u="none" strike="noStrike" dirty="0" smtClean="0">
                          <a:solidFill>
                            <a:srgbClr val="000000"/>
                          </a:solidFill>
                          <a:latin typeface="Calibri"/>
                        </a:rPr>
                        <a:t>государственный </a:t>
                      </a:r>
                      <a:r>
                        <a:rPr lang="ru-RU" sz="900" b="0" i="0" u="none" strike="noStrike" dirty="0">
                          <a:solidFill>
                            <a:srgbClr val="000000"/>
                          </a:solidFill>
                          <a:latin typeface="Calibri"/>
                        </a:rPr>
                        <a:t>технический университет</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c>
                  <a:txBody>
                    <a:bodyPr/>
                    <a:lstStyle/>
                    <a:p>
                      <a:pPr algn="ctr" fontAlgn="b"/>
                      <a:r>
                        <a:rPr lang="ru-RU" sz="900" b="0" i="0" u="none" strike="noStrike">
                          <a:solidFill>
                            <a:srgbClr val="000000"/>
                          </a:solidFill>
                          <a:latin typeface="Calibri"/>
                        </a:rPr>
                        <a:t>54,5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c>
                  <a:txBody>
                    <a:bodyPr/>
                    <a:lstStyle/>
                    <a:p>
                      <a:pPr algn="ctr" fontAlgn="b"/>
                      <a:r>
                        <a:rPr lang="ru-RU" sz="900" b="0" i="0" u="none" strike="noStrike">
                          <a:solidFill>
                            <a:srgbClr val="000000"/>
                          </a:solidFill>
                          <a:latin typeface="Calibri"/>
                        </a:rPr>
                        <a:t>55,1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c>
                  <a:txBody>
                    <a:bodyPr/>
                    <a:lstStyle/>
                    <a:p>
                      <a:pPr algn="ctr" fontAlgn="b"/>
                      <a:r>
                        <a:rPr lang="ru-RU" sz="900" b="0" i="0" u="none" strike="noStrike">
                          <a:solidFill>
                            <a:srgbClr val="000000"/>
                          </a:solidFill>
                          <a:latin typeface="Calibri"/>
                        </a:rPr>
                        <a:t>-0,6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c>
                  <a:txBody>
                    <a:bodyPr/>
                    <a:lstStyle/>
                    <a:p>
                      <a:pPr algn="ctr" fontAlgn="b"/>
                      <a:r>
                        <a:rPr lang="ru-RU" sz="900" b="0" i="0" u="none" strike="noStrike" dirty="0">
                          <a:solidFill>
                            <a:srgbClr val="000000"/>
                          </a:solidFill>
                          <a:latin typeface="Calibri"/>
                        </a:rPr>
                        <a:t>427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c>
                  <a:txBody>
                    <a:bodyPr/>
                    <a:lstStyle/>
                    <a:p>
                      <a:pPr algn="ctr" fontAlgn="b"/>
                      <a:r>
                        <a:rPr lang="ru-RU" sz="900" b="0" i="0" u="none" strike="noStrike">
                          <a:solidFill>
                            <a:srgbClr val="000000"/>
                          </a:solidFill>
                          <a:latin typeface="Calibri"/>
                        </a:rPr>
                        <a:t>286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c>
                  <a:txBody>
                    <a:bodyPr/>
                    <a:lstStyle/>
                    <a:p>
                      <a:pPr algn="ctr" fontAlgn="b"/>
                      <a:r>
                        <a:rPr lang="ru-RU" sz="900" b="0" i="0" u="none" strike="noStrike">
                          <a:solidFill>
                            <a:srgbClr val="000000"/>
                          </a:solidFill>
                          <a:latin typeface="Calibri"/>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c>
                  <a:txBody>
                    <a:bodyPr/>
                    <a:lstStyle/>
                    <a:p>
                      <a:pPr algn="ctr" fontAlgn="b"/>
                      <a:r>
                        <a:rPr lang="ru-RU" sz="900" b="0" i="0" u="none" strike="noStrike">
                          <a:solidFill>
                            <a:srgbClr val="000000"/>
                          </a:solidFill>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r>
              <a:tr h="148197">
                <a:tc>
                  <a:txBody>
                    <a:bodyPr/>
                    <a:lstStyle/>
                    <a:p>
                      <a:pPr algn="l" fontAlgn="b"/>
                      <a:r>
                        <a:rPr lang="ru-RU" sz="900" b="0" i="0" u="none" strike="noStrike">
                          <a:solidFill>
                            <a:srgbClr val="000000"/>
                          </a:solidFill>
                          <a:latin typeface="Calibri"/>
                        </a:rPr>
                        <a:t>Балтийская государственная академия рыбопромыслового флота, г. Калининград</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c>
                  <a:txBody>
                    <a:bodyPr/>
                    <a:lstStyle/>
                    <a:p>
                      <a:pPr algn="ctr" fontAlgn="b"/>
                      <a:r>
                        <a:rPr lang="ru-RU" sz="900" b="0" i="0" u="none" strike="noStrike">
                          <a:solidFill>
                            <a:srgbClr val="000000"/>
                          </a:solidFill>
                          <a:latin typeface="Calibri"/>
                        </a:rPr>
                        <a:t>53,9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c>
                  <a:txBody>
                    <a:bodyPr/>
                    <a:lstStyle/>
                    <a:p>
                      <a:pPr algn="ctr" fontAlgn="b"/>
                      <a:r>
                        <a:rPr lang="ru-RU" sz="900" b="0" i="0" u="none" strike="noStrike">
                          <a:solidFill>
                            <a:srgbClr val="000000"/>
                          </a:solidFill>
                          <a:latin typeface="Calibri"/>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c>
                  <a:txBody>
                    <a:bodyPr/>
                    <a:lstStyle/>
                    <a:p>
                      <a:pPr algn="ctr" fontAlgn="b"/>
                      <a:r>
                        <a:rPr lang="ru-RU" sz="900" b="0" i="0" u="none" strike="noStrike">
                          <a:solidFill>
                            <a:srgbClr val="000000"/>
                          </a:solidFill>
                          <a:latin typeface="Calibri"/>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c>
                  <a:txBody>
                    <a:bodyPr/>
                    <a:lstStyle/>
                    <a:p>
                      <a:pPr algn="ctr" fontAlgn="b"/>
                      <a:r>
                        <a:rPr lang="ru-RU" sz="900" b="0" i="0" u="none" strike="noStrike">
                          <a:solidFill>
                            <a:srgbClr val="000000"/>
                          </a:solidFill>
                          <a:latin typeface="Calibri"/>
                        </a:rPr>
                        <a:t>266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c>
                  <a:txBody>
                    <a:bodyPr/>
                    <a:lstStyle/>
                    <a:p>
                      <a:pPr algn="ctr" fontAlgn="b"/>
                      <a:r>
                        <a:rPr lang="ru-RU" sz="900" b="0" i="0" u="none" strike="noStrike">
                          <a:solidFill>
                            <a:srgbClr val="000000"/>
                          </a:solidFill>
                          <a:latin typeface="Calibri"/>
                        </a:rPr>
                        <a:t>263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c>
                  <a:txBody>
                    <a:bodyPr/>
                    <a:lstStyle/>
                    <a:p>
                      <a:pPr algn="ctr" fontAlgn="b"/>
                      <a:r>
                        <a:rPr lang="ru-RU" sz="9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c>
                  <a:txBody>
                    <a:bodyPr/>
                    <a:lstStyle/>
                    <a:p>
                      <a:pPr algn="ctr" fontAlgn="b"/>
                      <a:r>
                        <a:rPr lang="ru-RU" sz="900" b="0" i="0" u="none" strike="noStrike">
                          <a:solidFill>
                            <a:srgbClr val="000000"/>
                          </a:solidFill>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r>
              <a:tr h="148197">
                <a:tc>
                  <a:txBody>
                    <a:bodyPr/>
                    <a:lstStyle/>
                    <a:p>
                      <a:pPr algn="l" fontAlgn="b"/>
                      <a:r>
                        <a:rPr lang="ru-RU" sz="900" b="0" i="0" u="none" strike="noStrike">
                          <a:solidFill>
                            <a:srgbClr val="000000"/>
                          </a:solidFill>
                          <a:latin typeface="Calibri"/>
                        </a:rPr>
                        <a:t>Морской государственный университет им. адмирала Г.И. Невельского, г. Владивосток</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c>
                  <a:txBody>
                    <a:bodyPr/>
                    <a:lstStyle/>
                    <a:p>
                      <a:pPr algn="ctr" fontAlgn="b"/>
                      <a:r>
                        <a:rPr lang="ru-RU" sz="900" b="0" i="0" u="none" strike="noStrike">
                          <a:solidFill>
                            <a:srgbClr val="000000"/>
                          </a:solidFill>
                          <a:latin typeface="Calibri"/>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c>
                  <a:txBody>
                    <a:bodyPr/>
                    <a:lstStyle/>
                    <a:p>
                      <a:pPr algn="ctr" fontAlgn="b"/>
                      <a:r>
                        <a:rPr lang="ru-RU" sz="900" b="0" i="0" u="none" strike="noStrike">
                          <a:solidFill>
                            <a:srgbClr val="000000"/>
                          </a:solidFill>
                          <a:latin typeface="Calibri"/>
                        </a:rPr>
                        <a:t>48,6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c>
                  <a:txBody>
                    <a:bodyPr/>
                    <a:lstStyle/>
                    <a:p>
                      <a:pPr algn="ctr" fontAlgn="b"/>
                      <a:r>
                        <a:rPr lang="ru-RU" sz="900" b="0" i="0" u="none" strike="noStrike">
                          <a:solidFill>
                            <a:srgbClr val="000000"/>
                          </a:solidFill>
                          <a:latin typeface="Calibri"/>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c>
                  <a:txBody>
                    <a:bodyPr/>
                    <a:lstStyle/>
                    <a:p>
                      <a:pPr algn="ctr" fontAlgn="b"/>
                      <a:r>
                        <a:rPr lang="ru-RU" sz="900" b="0" i="0" u="none" strike="noStrike">
                          <a:solidFill>
                            <a:srgbClr val="000000"/>
                          </a:solidFill>
                          <a:latin typeface="Calibri"/>
                        </a:rPr>
                        <a:t>413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c>
                  <a:txBody>
                    <a:bodyPr/>
                    <a:lstStyle/>
                    <a:p>
                      <a:pPr algn="ctr" fontAlgn="b"/>
                      <a:r>
                        <a:rPr lang="ru-RU" sz="900" b="0" i="0" u="none" strike="noStrike" dirty="0">
                          <a:solidFill>
                            <a:srgbClr val="000000"/>
                          </a:solidFill>
                          <a:latin typeface="Calibri"/>
                        </a:rPr>
                        <a:t>413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c>
                  <a:txBody>
                    <a:bodyPr/>
                    <a:lstStyle/>
                    <a:p>
                      <a:pPr algn="ctr" fontAlgn="b"/>
                      <a:r>
                        <a:rPr lang="ru-RU" sz="9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c>
                  <a:txBody>
                    <a:bodyPr/>
                    <a:lstStyle/>
                    <a:p>
                      <a:pPr algn="ctr" fontAlgn="b"/>
                      <a:r>
                        <a:rPr lang="ru-RU" sz="900" b="0" i="0" u="none" strike="noStrike">
                          <a:solidFill>
                            <a:srgbClr val="000000"/>
                          </a:solidFill>
                          <a:latin typeface="Calibri"/>
                        </a:rPr>
                        <a:t>86,9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r>
              <a:tr h="148197">
                <a:tc>
                  <a:txBody>
                    <a:bodyPr/>
                    <a:lstStyle/>
                    <a:p>
                      <a:pPr algn="l" fontAlgn="b"/>
                      <a:r>
                        <a:rPr lang="ru-RU" sz="900" b="0" i="0" u="none" strike="noStrike">
                          <a:solidFill>
                            <a:srgbClr val="000000"/>
                          </a:solidFill>
                          <a:latin typeface="Calibri"/>
                        </a:rPr>
                        <a:t>Новосибирская государственная академия водного транспорта</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c>
                  <a:txBody>
                    <a:bodyPr/>
                    <a:lstStyle/>
                    <a:p>
                      <a:pPr algn="ctr" fontAlgn="b"/>
                      <a:r>
                        <a:rPr lang="ru-RU" sz="900" b="0" i="0" u="none" strike="noStrike">
                          <a:solidFill>
                            <a:srgbClr val="000000"/>
                          </a:solidFill>
                          <a:latin typeface="Calibri"/>
                        </a:rPr>
                        <a:t>50,7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c>
                  <a:txBody>
                    <a:bodyPr/>
                    <a:lstStyle/>
                    <a:p>
                      <a:pPr algn="ctr" fontAlgn="b"/>
                      <a:r>
                        <a:rPr lang="ru-RU" sz="900" b="0" i="0" u="none" strike="noStrike">
                          <a:solidFill>
                            <a:srgbClr val="000000"/>
                          </a:solidFill>
                          <a:latin typeface="Calibri"/>
                        </a:rPr>
                        <a:t>49,7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c>
                  <a:txBody>
                    <a:bodyPr/>
                    <a:lstStyle/>
                    <a:p>
                      <a:pPr algn="ctr" fontAlgn="b"/>
                      <a:r>
                        <a:rPr lang="ru-RU" sz="9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c>
                  <a:txBody>
                    <a:bodyPr/>
                    <a:lstStyle/>
                    <a:p>
                      <a:pPr algn="ctr" fontAlgn="b"/>
                      <a:r>
                        <a:rPr lang="ru-RU" sz="900" b="0" i="0" u="none" strike="noStrike">
                          <a:solidFill>
                            <a:srgbClr val="000000"/>
                          </a:solidFill>
                          <a:latin typeface="Calibri"/>
                        </a:rPr>
                        <a:t>383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c>
                  <a:txBody>
                    <a:bodyPr/>
                    <a:lstStyle/>
                    <a:p>
                      <a:pPr algn="ctr" fontAlgn="b"/>
                      <a:r>
                        <a:rPr lang="ru-RU" sz="900" b="0" i="0" u="none" strike="noStrike">
                          <a:solidFill>
                            <a:srgbClr val="000000"/>
                          </a:solidFill>
                          <a:latin typeface="Calibri"/>
                        </a:rPr>
                        <a:t>274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c>
                  <a:txBody>
                    <a:bodyPr/>
                    <a:lstStyle/>
                    <a:p>
                      <a:pPr algn="ctr" fontAlgn="b"/>
                      <a:r>
                        <a:rPr lang="ru-RU" sz="900" b="0" i="0" u="none" strike="noStrike">
                          <a:solidFill>
                            <a:srgbClr val="000000"/>
                          </a:solidFill>
                          <a:latin typeface="Calibri"/>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c>
                  <a:txBody>
                    <a:bodyPr/>
                    <a:lstStyle/>
                    <a:p>
                      <a:pPr algn="ctr" fontAlgn="b"/>
                      <a:r>
                        <a:rPr lang="ru-RU" sz="900" b="0" i="0" u="none" strike="noStrike">
                          <a:solidFill>
                            <a:srgbClr val="000000"/>
                          </a:solidFill>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r>
              <a:tr h="148197">
                <a:tc>
                  <a:txBody>
                    <a:bodyPr/>
                    <a:lstStyle/>
                    <a:p>
                      <a:pPr algn="l" fontAlgn="b"/>
                      <a:r>
                        <a:rPr lang="ru-RU" sz="900" b="0" i="0" u="none" strike="noStrike">
                          <a:solidFill>
                            <a:srgbClr val="000000"/>
                          </a:solidFill>
                          <a:latin typeface="Calibri"/>
                        </a:rPr>
                        <a:t>Волжская государственная академия водного транспорта, г. Нижний Новгород</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c>
                  <a:txBody>
                    <a:bodyPr/>
                    <a:lstStyle/>
                    <a:p>
                      <a:pPr algn="ctr" fontAlgn="b"/>
                      <a:r>
                        <a:rPr lang="ru-RU" sz="900" b="0" i="0" u="none" strike="noStrike">
                          <a:solidFill>
                            <a:srgbClr val="000000"/>
                          </a:solidFill>
                          <a:latin typeface="Calibri"/>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c>
                  <a:txBody>
                    <a:bodyPr/>
                    <a:lstStyle/>
                    <a:p>
                      <a:pPr algn="ctr" fontAlgn="b"/>
                      <a:r>
                        <a:rPr lang="ru-RU" sz="900" b="0" i="0" u="none" strike="noStrike">
                          <a:solidFill>
                            <a:srgbClr val="000000"/>
                          </a:solidFill>
                          <a:latin typeface="Calibri"/>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c>
                  <a:txBody>
                    <a:bodyPr/>
                    <a:lstStyle/>
                    <a:p>
                      <a:pPr algn="ctr" fontAlgn="b"/>
                      <a:r>
                        <a:rPr lang="ru-RU" sz="9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c>
                  <a:txBody>
                    <a:bodyPr/>
                    <a:lstStyle/>
                    <a:p>
                      <a:pPr algn="ctr" fontAlgn="b"/>
                      <a:r>
                        <a:rPr lang="ru-RU" sz="900" b="0" i="0" u="none" strike="noStrike">
                          <a:solidFill>
                            <a:srgbClr val="000000"/>
                          </a:solidFill>
                          <a:latin typeface="Calibri"/>
                        </a:rPr>
                        <a:t>599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c>
                  <a:txBody>
                    <a:bodyPr/>
                    <a:lstStyle/>
                    <a:p>
                      <a:pPr algn="ctr" fontAlgn="b"/>
                      <a:r>
                        <a:rPr lang="ru-RU" sz="900" b="0" i="0" u="none" strike="noStrike">
                          <a:solidFill>
                            <a:srgbClr val="000000"/>
                          </a:solidFill>
                          <a:latin typeface="Calibri"/>
                        </a:rPr>
                        <a:t>574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c>
                  <a:txBody>
                    <a:bodyPr/>
                    <a:lstStyle/>
                    <a:p>
                      <a:pPr algn="ctr" fontAlgn="b"/>
                      <a:r>
                        <a:rPr lang="ru-RU" sz="900" b="0" i="0" u="none" strike="noStrike" dirty="0">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c>
                  <a:txBody>
                    <a:bodyPr/>
                    <a:lstStyle/>
                    <a:p>
                      <a:pPr algn="ctr" fontAlgn="b"/>
                      <a:r>
                        <a:rPr lang="ru-RU" sz="900" b="0" i="0" u="none" strike="noStrike">
                          <a:solidFill>
                            <a:srgbClr val="000000"/>
                          </a:solidFill>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r>
              <a:tr h="148197">
                <a:tc>
                  <a:txBody>
                    <a:bodyPr/>
                    <a:lstStyle/>
                    <a:p>
                      <a:pPr algn="l" fontAlgn="b"/>
                      <a:r>
                        <a:rPr lang="ru-RU" sz="900" b="0" i="0" u="none" strike="noStrike">
                          <a:solidFill>
                            <a:srgbClr val="000000"/>
                          </a:solidFill>
                          <a:latin typeface="Calibri"/>
                        </a:rPr>
                        <a:t>Камчатский государственный технический университет, г. Петропавловск-Камчатский</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c>
                  <a:txBody>
                    <a:bodyPr/>
                    <a:lstStyle/>
                    <a:p>
                      <a:pPr algn="ctr" fontAlgn="b"/>
                      <a:r>
                        <a:rPr lang="ru-RU" sz="900" b="0" i="0" u="none" strike="noStrike">
                          <a:solidFill>
                            <a:srgbClr val="000000"/>
                          </a:solidFill>
                          <a:latin typeface="Calibri"/>
                        </a:rPr>
                        <a:t>49,9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c>
                  <a:txBody>
                    <a:bodyPr/>
                    <a:lstStyle/>
                    <a:p>
                      <a:pPr algn="ctr" fontAlgn="b"/>
                      <a:r>
                        <a:rPr lang="ru-RU" sz="900" b="0" i="0" u="none" strike="noStrike">
                          <a:solidFill>
                            <a:srgbClr val="000000"/>
                          </a:solidFill>
                          <a:latin typeface="Calibri"/>
                        </a:rPr>
                        <a:t>49,7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c>
                  <a:txBody>
                    <a:bodyPr/>
                    <a:lstStyle/>
                    <a:p>
                      <a:pPr algn="ctr" fontAlgn="b"/>
                      <a:r>
                        <a:rPr lang="ru-RU" sz="900" b="0" i="0" u="none" strike="noStrike">
                          <a:solidFill>
                            <a:srgbClr val="000000"/>
                          </a:solidFill>
                          <a:latin typeface="Calibri"/>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c>
                  <a:txBody>
                    <a:bodyPr/>
                    <a:lstStyle/>
                    <a:p>
                      <a:pPr algn="ctr" fontAlgn="b"/>
                      <a:r>
                        <a:rPr lang="ru-RU" sz="900" b="0" i="0" u="none" strike="noStrike">
                          <a:solidFill>
                            <a:srgbClr val="000000"/>
                          </a:solidFill>
                          <a:latin typeface="Calibri"/>
                        </a:rPr>
                        <a:t>341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c>
                  <a:txBody>
                    <a:bodyPr/>
                    <a:lstStyle/>
                    <a:p>
                      <a:pPr algn="ctr" fontAlgn="b"/>
                      <a:r>
                        <a:rPr lang="ru-RU" sz="900" b="0" i="0" u="none" strike="noStrike">
                          <a:solidFill>
                            <a:srgbClr val="000000"/>
                          </a:solidFill>
                          <a:latin typeface="Calibri"/>
                        </a:rPr>
                        <a:t>338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c>
                  <a:txBody>
                    <a:bodyPr/>
                    <a:lstStyle/>
                    <a:p>
                      <a:pPr algn="ctr" fontAlgn="b"/>
                      <a:r>
                        <a:rPr lang="ru-RU" sz="900" b="0" i="0" u="none" strike="noStrike" dirty="0">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c>
                  <a:txBody>
                    <a:bodyPr/>
                    <a:lstStyle/>
                    <a:p>
                      <a:pPr algn="ctr" fontAlgn="b"/>
                      <a:r>
                        <a:rPr lang="ru-RU" sz="900" b="0" i="0" u="none" strike="noStrike">
                          <a:solidFill>
                            <a:srgbClr val="000000"/>
                          </a:solidFill>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r>
              <a:tr h="155606">
                <a:tc>
                  <a:txBody>
                    <a:bodyPr/>
                    <a:lstStyle/>
                    <a:p>
                      <a:pPr algn="l" fontAlgn="b"/>
                      <a:r>
                        <a:rPr lang="ru-RU" sz="900" b="0" i="0" u="none" strike="noStrike">
                          <a:solidFill>
                            <a:srgbClr val="000000"/>
                          </a:solidFill>
                          <a:latin typeface="Calibri"/>
                        </a:rPr>
                        <a:t>Дальневосточный государственный технический рыбохозяйственный университет, г.  Владивосток</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c>
                  <a:txBody>
                    <a:bodyPr/>
                    <a:lstStyle/>
                    <a:p>
                      <a:pPr algn="ctr" fontAlgn="b"/>
                      <a:r>
                        <a:rPr lang="ru-RU" sz="900" b="0" i="0" u="none" strike="noStrike">
                          <a:solidFill>
                            <a:srgbClr val="000000"/>
                          </a:solidFill>
                          <a:latin typeface="Calibri"/>
                        </a:rPr>
                        <a:t>47,7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c>
                  <a:txBody>
                    <a:bodyPr/>
                    <a:lstStyle/>
                    <a:p>
                      <a:pPr algn="ctr" fontAlgn="b"/>
                      <a:r>
                        <a:rPr lang="ru-RU" sz="900" b="0" i="0" u="none" strike="noStrike">
                          <a:solidFill>
                            <a:srgbClr val="000000"/>
                          </a:solidFill>
                          <a:latin typeface="Calibri"/>
                        </a:rPr>
                        <a:t>50,8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c>
                  <a:txBody>
                    <a:bodyPr/>
                    <a:lstStyle/>
                    <a:p>
                      <a:pPr algn="ctr" fontAlgn="b"/>
                      <a:r>
                        <a:rPr lang="ru-RU" sz="900" b="0" i="0" u="none" strike="noStrike">
                          <a:solidFill>
                            <a:srgbClr val="000000"/>
                          </a:solidFill>
                          <a:latin typeface="Calibri"/>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c>
                  <a:txBody>
                    <a:bodyPr/>
                    <a:lstStyle/>
                    <a:p>
                      <a:pPr algn="ctr" fontAlgn="b"/>
                      <a:r>
                        <a:rPr lang="ru-RU" sz="900" b="0" i="0" u="none" strike="noStrike">
                          <a:solidFill>
                            <a:srgbClr val="000000"/>
                          </a:solidFill>
                          <a:latin typeface="Calibri"/>
                        </a:rPr>
                        <a:t>481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c>
                  <a:txBody>
                    <a:bodyPr/>
                    <a:lstStyle/>
                    <a:p>
                      <a:pPr algn="ctr" fontAlgn="b"/>
                      <a:r>
                        <a:rPr lang="ru-RU" sz="900" b="0" i="0" u="none" strike="noStrike">
                          <a:solidFill>
                            <a:srgbClr val="000000"/>
                          </a:solidFill>
                          <a:latin typeface="Calibri"/>
                        </a:rPr>
                        <a:t>468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c>
                  <a:txBody>
                    <a:bodyPr/>
                    <a:lstStyle/>
                    <a:p>
                      <a:pPr algn="ctr" fontAlgn="b"/>
                      <a:r>
                        <a:rPr lang="ru-RU" sz="900" b="0" i="0" u="none" strike="noStrike" dirty="0">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c>
                  <a:txBody>
                    <a:bodyPr/>
                    <a:lstStyle/>
                    <a:p>
                      <a:pPr algn="ctr" fontAlgn="b"/>
                      <a:r>
                        <a:rPr lang="ru-RU" sz="900" b="0" i="0" u="none" strike="noStrike" dirty="0">
                          <a:solidFill>
                            <a:srgbClr val="000000"/>
                          </a:solidFill>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E66"/>
                    </a:solidFill>
                  </a:tcPr>
                </a:tc>
              </a:tr>
            </a:tbl>
          </a:graphicData>
        </a:graphic>
      </p:graphicFrame>
      <p:sp>
        <p:nvSpPr>
          <p:cNvPr id="5" name="Прямоугольник 4"/>
          <p:cNvSpPr/>
          <p:nvPr/>
        </p:nvSpPr>
        <p:spPr>
          <a:xfrm>
            <a:off x="7419975" y="115888"/>
            <a:ext cx="1724025" cy="307975"/>
          </a:xfrm>
          <a:prstGeom prst="rect">
            <a:avLst/>
          </a:prstGeom>
          <a:solidFill>
            <a:srgbClr val="FFEEDD"/>
          </a:solidFill>
        </p:spPr>
        <p:txBody>
          <a:bodyPr wrap="none">
            <a:spAutoFit/>
          </a:bodyPr>
          <a:lstStyle/>
          <a:p>
            <a:pPr algn="r">
              <a:defRPr/>
            </a:pPr>
            <a:r>
              <a:rPr lang="ru-RU" sz="1400" dirty="0">
                <a:latin typeface="+mn-lt"/>
              </a:rPr>
              <a:t>Предложение труда</a:t>
            </a:r>
            <a:endParaRPr lang="ru-RU" sz="1400" dirty="0">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Заголовок 1"/>
          <p:cNvSpPr>
            <a:spLocks noGrp="1"/>
          </p:cNvSpPr>
          <p:nvPr>
            <p:ph type="title"/>
          </p:nvPr>
        </p:nvSpPr>
        <p:spPr/>
        <p:txBody>
          <a:bodyPr/>
          <a:lstStyle/>
          <a:p>
            <a:r>
              <a:rPr lang="ru-RU" smtClean="0"/>
              <a:t>Со сменой поколений </a:t>
            </a:r>
            <a:br>
              <a:rPr lang="ru-RU" smtClean="0"/>
            </a:br>
            <a:r>
              <a:rPr lang="ru-RU" smtClean="0"/>
              <a:t>меняются их ценностные характеристики</a:t>
            </a:r>
          </a:p>
        </p:txBody>
      </p:sp>
      <p:sp>
        <p:nvSpPr>
          <p:cNvPr id="3" name="Содержимое 2"/>
          <p:cNvSpPr>
            <a:spLocks noGrp="1"/>
          </p:cNvSpPr>
          <p:nvPr>
            <p:ph idx="1"/>
          </p:nvPr>
        </p:nvSpPr>
        <p:spPr/>
        <p:txBody>
          <a:bodyPr/>
          <a:lstStyle/>
          <a:p>
            <a:r>
              <a:rPr lang="ru-RU" smtClean="0"/>
              <a:t>На рынке труда сегодня – четыре основных поколения</a:t>
            </a:r>
          </a:p>
          <a:p>
            <a:pPr lvl="1"/>
            <a:r>
              <a:rPr lang="ru-RU" smtClean="0"/>
              <a:t>Бэби-бумеры (1943-1963) – начинает уходить с рынка труда</a:t>
            </a:r>
          </a:p>
          <a:p>
            <a:pPr lvl="1"/>
            <a:r>
              <a:rPr lang="ru-RU" smtClean="0"/>
              <a:t>Поколение Х (1964-1984) – основное на рынке труда</a:t>
            </a:r>
          </a:p>
          <a:p>
            <a:pPr lvl="1"/>
            <a:r>
              <a:rPr lang="ru-RU" smtClean="0"/>
              <a:t>Поколение </a:t>
            </a:r>
            <a:r>
              <a:rPr lang="en-US" smtClean="0"/>
              <a:t>Y (1985-2000)</a:t>
            </a:r>
            <a:r>
              <a:rPr lang="ru-RU" smtClean="0"/>
              <a:t> – молодые специалисты</a:t>
            </a:r>
            <a:endParaRPr lang="en-US" smtClean="0"/>
          </a:p>
          <a:p>
            <a:pPr lvl="1"/>
            <a:r>
              <a:rPr lang="ru-RU" smtClean="0"/>
              <a:t>Поколение </a:t>
            </a:r>
            <a:r>
              <a:rPr lang="en-US" smtClean="0"/>
              <a:t>Z (2000-2020?)</a:t>
            </a:r>
            <a:r>
              <a:rPr lang="ru-RU" smtClean="0"/>
              <a:t> – ожидает выхода на рынок труда</a:t>
            </a:r>
          </a:p>
        </p:txBody>
      </p:sp>
      <p:pic>
        <p:nvPicPr>
          <p:cNvPr id="9" name="Picture 6" descr="Teenage Mutant Ninja Turtles: The Original Series, Volume One"/>
          <p:cNvPicPr>
            <a:picLocks noChangeAspect="1" noChangeArrowheads="1"/>
          </p:cNvPicPr>
          <p:nvPr/>
        </p:nvPicPr>
        <p:blipFill>
          <a:blip r:embed="rId2"/>
          <a:srcRect/>
          <a:stretch>
            <a:fillRect/>
          </a:stretch>
        </p:blipFill>
        <p:spPr bwMode="auto">
          <a:xfrm>
            <a:off x="4140200" y="3141663"/>
            <a:ext cx="2879725" cy="2879725"/>
          </a:xfrm>
          <a:prstGeom prst="rect">
            <a:avLst/>
          </a:prstGeom>
          <a:noFill/>
          <a:ln w="9525">
            <a:noFill/>
            <a:miter lim="800000"/>
            <a:headEnd/>
            <a:tailEnd/>
          </a:ln>
        </p:spPr>
      </p:pic>
      <p:pic>
        <p:nvPicPr>
          <p:cNvPr id="10" name="Picture 2" descr="&amp;Pcy;&amp;ocy;&amp;scy;&amp;tcy;&amp;iecy;&amp;rcy; &amp;fcy;&amp;icy;&amp;lcy;&amp;softcy;&amp;mcy;&amp;acy;"/>
          <p:cNvPicPr>
            <a:picLocks noChangeAspect="1" noChangeArrowheads="1"/>
          </p:cNvPicPr>
          <p:nvPr/>
        </p:nvPicPr>
        <p:blipFill>
          <a:blip r:embed="rId3"/>
          <a:srcRect/>
          <a:stretch>
            <a:fillRect/>
          </a:stretch>
        </p:blipFill>
        <p:spPr bwMode="auto">
          <a:xfrm>
            <a:off x="177800" y="3141663"/>
            <a:ext cx="1946275" cy="2879725"/>
          </a:xfrm>
          <a:prstGeom prst="rect">
            <a:avLst/>
          </a:prstGeom>
          <a:noFill/>
          <a:ln w="9525">
            <a:noFill/>
            <a:miter lim="800000"/>
            <a:headEnd/>
            <a:tailEnd/>
          </a:ln>
        </p:spPr>
      </p:pic>
      <p:pic>
        <p:nvPicPr>
          <p:cNvPr id="11" name="Picture 4" descr="&amp;Pcy;&amp;ocy;&amp;scy;&amp;tcy;&amp;iecy;&amp;rcy; &amp;pcy;&amp;iecy;&amp;rcy;&amp;vcy;&amp;ocy;&amp;jcy; &amp;chcy;&amp;acy;&amp;scy;&amp;tcy;&amp;icy; &amp;scy;&amp;iecy;&amp;rcy;&amp;icy;&amp;acy;&amp;lcy;&amp;acy; «&amp;CHcy;&amp;iecy;&amp;tcy;&amp;ycy;&amp;rcy;&amp;iecy; &amp;tcy;&amp;acy;&amp;ncy;&amp;kcy;&amp;icy;&amp;scy;&amp;tcy;&amp;acy; &amp;icy; &amp;scy;&amp;ocy;&amp;bcy;&amp;acy;&amp;kcy;&amp;acy;».jpeg"/>
          <p:cNvPicPr>
            <a:picLocks noChangeAspect="1" noChangeArrowheads="1"/>
          </p:cNvPicPr>
          <p:nvPr/>
        </p:nvPicPr>
        <p:blipFill>
          <a:blip r:embed="rId4"/>
          <a:srcRect/>
          <a:stretch>
            <a:fillRect/>
          </a:stretch>
        </p:blipFill>
        <p:spPr bwMode="auto">
          <a:xfrm>
            <a:off x="2370138" y="3141663"/>
            <a:ext cx="1985962" cy="2879725"/>
          </a:xfrm>
          <a:prstGeom prst="rect">
            <a:avLst/>
          </a:prstGeom>
          <a:noFill/>
          <a:ln w="9525">
            <a:noFill/>
            <a:miter lim="800000"/>
            <a:headEnd/>
            <a:tailEnd/>
          </a:ln>
        </p:spPr>
      </p:pic>
      <p:pic>
        <p:nvPicPr>
          <p:cNvPr id="12" name="Picture 10" descr="Fantastic Four (Widescreen Edition)"/>
          <p:cNvPicPr>
            <a:picLocks noChangeAspect="1" noChangeArrowheads="1"/>
          </p:cNvPicPr>
          <p:nvPr/>
        </p:nvPicPr>
        <p:blipFill>
          <a:blip r:embed="rId5"/>
          <a:srcRect l="12601" r="14320"/>
          <a:stretch>
            <a:fillRect/>
          </a:stretch>
        </p:blipFill>
        <p:spPr bwMode="auto">
          <a:xfrm>
            <a:off x="6804025" y="3141663"/>
            <a:ext cx="2105025" cy="2879725"/>
          </a:xfrm>
          <a:prstGeom prst="rect">
            <a:avLst/>
          </a:prstGeom>
          <a:noFill/>
          <a:ln w="9525">
            <a:noFill/>
            <a:miter lim="800000"/>
            <a:headEnd/>
            <a:tailEnd/>
          </a:ln>
        </p:spPr>
      </p:pic>
      <p:sp>
        <p:nvSpPr>
          <p:cNvPr id="14" name="TextBox 13"/>
          <p:cNvSpPr txBox="1">
            <a:spLocks noChangeArrowheads="1"/>
          </p:cNvSpPr>
          <p:nvPr/>
        </p:nvSpPr>
        <p:spPr bwMode="auto">
          <a:xfrm>
            <a:off x="684213" y="6083300"/>
            <a:ext cx="696912" cy="369888"/>
          </a:xfrm>
          <a:prstGeom prst="rect">
            <a:avLst/>
          </a:prstGeom>
          <a:noFill/>
          <a:ln w="9525">
            <a:noFill/>
            <a:miter lim="800000"/>
            <a:headEnd/>
            <a:tailEnd/>
          </a:ln>
        </p:spPr>
        <p:txBody>
          <a:bodyPr wrap="none">
            <a:spAutoFit/>
          </a:bodyPr>
          <a:lstStyle/>
          <a:p>
            <a:r>
              <a:rPr lang="ru-RU"/>
              <a:t>1941</a:t>
            </a:r>
          </a:p>
        </p:txBody>
      </p:sp>
      <p:sp>
        <p:nvSpPr>
          <p:cNvPr id="15" name="TextBox 14"/>
          <p:cNvSpPr txBox="1">
            <a:spLocks noChangeArrowheads="1"/>
          </p:cNvSpPr>
          <p:nvPr/>
        </p:nvSpPr>
        <p:spPr bwMode="auto">
          <a:xfrm>
            <a:off x="2987675" y="6083300"/>
            <a:ext cx="698500" cy="369888"/>
          </a:xfrm>
          <a:prstGeom prst="rect">
            <a:avLst/>
          </a:prstGeom>
          <a:noFill/>
          <a:ln w="9525">
            <a:noFill/>
            <a:miter lim="800000"/>
            <a:headEnd/>
            <a:tailEnd/>
          </a:ln>
        </p:spPr>
        <p:txBody>
          <a:bodyPr wrap="none">
            <a:spAutoFit/>
          </a:bodyPr>
          <a:lstStyle/>
          <a:p>
            <a:r>
              <a:rPr lang="ru-RU"/>
              <a:t>1966</a:t>
            </a:r>
          </a:p>
        </p:txBody>
      </p:sp>
      <p:sp>
        <p:nvSpPr>
          <p:cNvPr id="16" name="TextBox 15"/>
          <p:cNvSpPr txBox="1">
            <a:spLocks noChangeArrowheads="1"/>
          </p:cNvSpPr>
          <p:nvPr/>
        </p:nvSpPr>
        <p:spPr bwMode="auto">
          <a:xfrm>
            <a:off x="5292725" y="6083300"/>
            <a:ext cx="696913" cy="369888"/>
          </a:xfrm>
          <a:prstGeom prst="rect">
            <a:avLst/>
          </a:prstGeom>
          <a:noFill/>
          <a:ln w="9525">
            <a:noFill/>
            <a:miter lim="800000"/>
            <a:headEnd/>
            <a:tailEnd/>
          </a:ln>
        </p:spPr>
        <p:txBody>
          <a:bodyPr wrap="none">
            <a:spAutoFit/>
          </a:bodyPr>
          <a:lstStyle/>
          <a:p>
            <a:r>
              <a:rPr lang="ru-RU"/>
              <a:t>1987</a:t>
            </a:r>
          </a:p>
        </p:txBody>
      </p:sp>
      <p:sp>
        <p:nvSpPr>
          <p:cNvPr id="17" name="TextBox 16"/>
          <p:cNvSpPr txBox="1">
            <a:spLocks noChangeArrowheads="1"/>
          </p:cNvSpPr>
          <p:nvPr/>
        </p:nvSpPr>
        <p:spPr bwMode="auto">
          <a:xfrm>
            <a:off x="7596188" y="6083300"/>
            <a:ext cx="698500" cy="369888"/>
          </a:xfrm>
          <a:prstGeom prst="rect">
            <a:avLst/>
          </a:prstGeom>
          <a:noFill/>
          <a:ln w="9525">
            <a:noFill/>
            <a:miter lim="800000"/>
            <a:headEnd/>
            <a:tailEnd/>
          </a:ln>
        </p:spPr>
        <p:txBody>
          <a:bodyPr wrap="none">
            <a:spAutoFit/>
          </a:bodyPr>
          <a:lstStyle/>
          <a:p>
            <a:r>
              <a:rPr lang="ru-RU"/>
              <a:t>2005</a:t>
            </a:r>
          </a:p>
        </p:txBody>
      </p:sp>
      <p:sp>
        <p:nvSpPr>
          <p:cNvPr id="18" name="Прямоугольник 17"/>
          <p:cNvSpPr/>
          <p:nvPr/>
        </p:nvSpPr>
        <p:spPr>
          <a:xfrm>
            <a:off x="7419975" y="115888"/>
            <a:ext cx="1724025" cy="307975"/>
          </a:xfrm>
          <a:prstGeom prst="rect">
            <a:avLst/>
          </a:prstGeom>
          <a:solidFill>
            <a:srgbClr val="FFEEDD"/>
          </a:solidFill>
        </p:spPr>
        <p:txBody>
          <a:bodyPr wrap="none">
            <a:spAutoFit/>
          </a:bodyPr>
          <a:lstStyle/>
          <a:p>
            <a:pPr algn="r">
              <a:defRPr/>
            </a:pPr>
            <a:r>
              <a:rPr lang="ru-RU" sz="1400" dirty="0">
                <a:latin typeface="+mn-lt"/>
              </a:rPr>
              <a:t>Предложение труда</a:t>
            </a:r>
            <a:endParaRPr lang="ru-RU" sz="1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heckerboard(across)">
                                      <p:cBhvr>
                                        <p:cTn id="15" dur="500"/>
                                        <p:tgtEl>
                                          <p:spTgt spid="10"/>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heckerboard(across)">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left)">
                                      <p:cBhvr>
                                        <p:cTn id="23" dur="500"/>
                                        <p:tgtEl>
                                          <p:spTgt spid="3">
                                            <p:txEl>
                                              <p:pRg st="2" end="2"/>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heckerboard(across)">
                                      <p:cBhvr>
                                        <p:cTn id="26" dur="500"/>
                                        <p:tgtEl>
                                          <p:spTgt spid="11"/>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heckerboard(across)">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wipe(left)">
                                      <p:cBhvr>
                                        <p:cTn id="34" dur="500"/>
                                        <p:tgtEl>
                                          <p:spTgt spid="3">
                                            <p:txEl>
                                              <p:pRg st="3" end="3"/>
                                            </p:txEl>
                                          </p:spTgt>
                                        </p:tgtEl>
                                      </p:cBhvr>
                                    </p:animEffect>
                                  </p:childTnLst>
                                </p:cTn>
                              </p:par>
                              <p:par>
                                <p:cTn id="35" presetID="5" presetClass="entr" presetSubtype="1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heckerboard(across)">
                                      <p:cBhvr>
                                        <p:cTn id="37" dur="500"/>
                                        <p:tgtEl>
                                          <p:spTgt spid="9"/>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heckerboard(across)">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wipe(left)">
                                      <p:cBhvr>
                                        <p:cTn id="45" dur="500"/>
                                        <p:tgtEl>
                                          <p:spTgt spid="3">
                                            <p:txEl>
                                              <p:pRg st="4" end="4"/>
                                            </p:txEl>
                                          </p:spTgt>
                                        </p:tgtEl>
                                      </p:cBhvr>
                                    </p:animEffect>
                                  </p:childTnLst>
                                </p:cTn>
                              </p:par>
                              <p:par>
                                <p:cTn id="46" presetID="5" presetClass="entr" presetSubtype="1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checkerboard(across)">
                                      <p:cBhvr>
                                        <p:cTn id="48" dur="500"/>
                                        <p:tgtEl>
                                          <p:spTgt spid="12"/>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checkerboard(across)">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14" grpId="0"/>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Заголовок 1"/>
          <p:cNvSpPr>
            <a:spLocks noGrp="1"/>
          </p:cNvSpPr>
          <p:nvPr>
            <p:ph type="title"/>
          </p:nvPr>
        </p:nvSpPr>
        <p:spPr/>
        <p:txBody>
          <a:bodyPr/>
          <a:lstStyle/>
          <a:p>
            <a:r>
              <a:rPr lang="ru-RU" smtClean="0"/>
              <a:t>Изменения в ценностях, благосостоянии, </a:t>
            </a:r>
            <a:br>
              <a:rPr lang="ru-RU" smtClean="0"/>
            </a:br>
            <a:r>
              <a:rPr lang="ru-RU" smtClean="0"/>
              <a:t>технологиях влияют на формы занятости</a:t>
            </a:r>
          </a:p>
        </p:txBody>
      </p:sp>
      <p:sp>
        <p:nvSpPr>
          <p:cNvPr id="51202" name="Содержимое 2"/>
          <p:cNvSpPr>
            <a:spLocks noGrp="1"/>
          </p:cNvSpPr>
          <p:nvPr>
            <p:ph idx="1"/>
          </p:nvPr>
        </p:nvSpPr>
        <p:spPr/>
        <p:txBody>
          <a:bodyPr/>
          <a:lstStyle/>
          <a:p>
            <a:r>
              <a:rPr lang="ru-RU" smtClean="0"/>
              <a:t>Временная, Проектная занятость / фриланс</a:t>
            </a:r>
            <a:r>
              <a:rPr lang="en-US" smtClean="0"/>
              <a:t>, </a:t>
            </a:r>
            <a:r>
              <a:rPr lang="ru-RU" smtClean="0"/>
              <a:t>Гибкий график</a:t>
            </a:r>
          </a:p>
        </p:txBody>
      </p:sp>
      <p:pic>
        <p:nvPicPr>
          <p:cNvPr id="51203" name="Picture 1"/>
          <p:cNvPicPr>
            <a:picLocks noChangeAspect="1" noChangeArrowheads="1"/>
          </p:cNvPicPr>
          <p:nvPr/>
        </p:nvPicPr>
        <p:blipFill>
          <a:blip r:embed="rId3"/>
          <a:srcRect b="16422"/>
          <a:stretch>
            <a:fillRect/>
          </a:stretch>
        </p:blipFill>
        <p:spPr bwMode="auto">
          <a:xfrm>
            <a:off x="179388" y="1654175"/>
            <a:ext cx="8785225" cy="4795838"/>
          </a:xfrm>
          <a:prstGeom prst="rect">
            <a:avLst/>
          </a:prstGeom>
          <a:noFill/>
          <a:ln w="9525">
            <a:noFill/>
            <a:miter lim="800000"/>
            <a:headEnd/>
            <a:tailEnd/>
          </a:ln>
        </p:spPr>
      </p:pic>
      <p:sp>
        <p:nvSpPr>
          <p:cNvPr id="51204" name="Прямоугольник 4"/>
          <p:cNvSpPr>
            <a:spLocks noChangeArrowheads="1"/>
          </p:cNvSpPr>
          <p:nvPr/>
        </p:nvSpPr>
        <p:spPr bwMode="auto">
          <a:xfrm rot="-5400000">
            <a:off x="7716044" y="4652169"/>
            <a:ext cx="2579687" cy="276225"/>
          </a:xfrm>
          <a:prstGeom prst="rect">
            <a:avLst/>
          </a:prstGeom>
          <a:noFill/>
          <a:ln w="9525">
            <a:noFill/>
            <a:miter lim="800000"/>
            <a:headEnd/>
            <a:tailEnd/>
          </a:ln>
        </p:spPr>
        <p:txBody>
          <a:bodyPr wrap="none">
            <a:spAutoFit/>
          </a:bodyPr>
          <a:lstStyle/>
          <a:p>
            <a:r>
              <a:rPr lang="en-US" sz="1200"/>
              <a:t>Source: Отчет Adecco Future Jobs</a:t>
            </a:r>
            <a:endParaRPr lang="ru-RU" sz="1200"/>
          </a:p>
        </p:txBody>
      </p:sp>
      <p:sp>
        <p:nvSpPr>
          <p:cNvPr id="6" name="Прямоугольник 5"/>
          <p:cNvSpPr/>
          <p:nvPr/>
        </p:nvSpPr>
        <p:spPr>
          <a:xfrm>
            <a:off x="7419975" y="115888"/>
            <a:ext cx="1724025" cy="307975"/>
          </a:xfrm>
          <a:prstGeom prst="rect">
            <a:avLst/>
          </a:prstGeom>
          <a:solidFill>
            <a:srgbClr val="FFEEDD"/>
          </a:solidFill>
        </p:spPr>
        <p:txBody>
          <a:bodyPr wrap="none">
            <a:spAutoFit/>
          </a:bodyPr>
          <a:lstStyle/>
          <a:p>
            <a:pPr algn="r">
              <a:defRPr/>
            </a:pPr>
            <a:r>
              <a:rPr lang="ru-RU" sz="1400" dirty="0">
                <a:latin typeface="+mn-lt"/>
              </a:rPr>
              <a:t>Предложение труда</a:t>
            </a:r>
            <a:endParaRPr lang="ru-RU" sz="1400" dirty="0">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Заголовок 1"/>
          <p:cNvSpPr>
            <a:spLocks noGrp="1"/>
          </p:cNvSpPr>
          <p:nvPr>
            <p:ph type="title"/>
          </p:nvPr>
        </p:nvSpPr>
        <p:spPr/>
        <p:txBody>
          <a:bodyPr/>
          <a:lstStyle/>
          <a:p>
            <a:pPr eaLnBrk="1" hangingPunct="1"/>
            <a:r>
              <a:rPr lang="ru-RU" smtClean="0"/>
              <a:t>СОДЕРЖАНИЕ</a:t>
            </a:r>
          </a:p>
        </p:txBody>
      </p:sp>
      <p:sp>
        <p:nvSpPr>
          <p:cNvPr id="53250" name="Содержимое 2"/>
          <p:cNvSpPr>
            <a:spLocks noGrp="1"/>
          </p:cNvSpPr>
          <p:nvPr>
            <p:ph idx="1"/>
          </p:nvPr>
        </p:nvSpPr>
        <p:spPr/>
        <p:txBody>
          <a:bodyPr/>
          <a:lstStyle/>
          <a:p>
            <a:pPr eaLnBrk="1" hangingPunct="1"/>
            <a:r>
              <a:rPr lang="ru-RU" smtClean="0"/>
              <a:t>«</a:t>
            </a:r>
            <a:r>
              <a:rPr lang="en-US" smtClean="0"/>
              <a:t>The future is coming on…</a:t>
            </a:r>
            <a:r>
              <a:rPr lang="ru-RU" smtClean="0"/>
              <a:t>»</a:t>
            </a:r>
            <a:r>
              <a:rPr lang="en-US" smtClean="0"/>
              <a:t> (</a:t>
            </a:r>
            <a:r>
              <a:rPr lang="ru-RU" smtClean="0"/>
              <a:t>тренды)</a:t>
            </a:r>
          </a:p>
          <a:p>
            <a:pPr eaLnBrk="1" hangingPunct="1"/>
            <a:r>
              <a:rPr lang="ru-RU" smtClean="0"/>
              <a:t>«Чтоб не пил, не курил…» (спрос на труд)</a:t>
            </a:r>
          </a:p>
          <a:p>
            <a:pPr eaLnBrk="1" hangingPunct="1"/>
            <a:r>
              <a:rPr lang="ru-RU" smtClean="0"/>
              <a:t>«Я – то, что надо!» (предложение труда)</a:t>
            </a:r>
          </a:p>
          <a:p>
            <a:pPr eaLnBrk="1" hangingPunct="1"/>
            <a:r>
              <a:rPr lang="ru-RU" b="1" smtClean="0"/>
              <a:t>«И Ленин, такой молодой….»</a:t>
            </a:r>
          </a:p>
          <a:p>
            <a:pPr lvl="1" eaLnBrk="1" hangingPunct="1"/>
            <a:endParaRPr lang="ru-RU" smtClean="0"/>
          </a:p>
          <a:p>
            <a:pPr eaLnBrk="1" hangingPunct="1"/>
            <a:endParaRPr lang="ru-RU"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Заголовок 1"/>
          <p:cNvSpPr>
            <a:spLocks noGrp="1"/>
          </p:cNvSpPr>
          <p:nvPr>
            <p:ph type="title"/>
          </p:nvPr>
        </p:nvSpPr>
        <p:spPr/>
        <p:txBody>
          <a:bodyPr/>
          <a:lstStyle/>
          <a:p>
            <a:r>
              <a:rPr lang="ru-RU" smtClean="0"/>
              <a:t>Изменения на рынке труда молодых специалистов</a:t>
            </a:r>
          </a:p>
        </p:txBody>
      </p:sp>
      <p:sp>
        <p:nvSpPr>
          <p:cNvPr id="55298" name="Содержимое 2"/>
          <p:cNvSpPr>
            <a:spLocks noGrp="1"/>
          </p:cNvSpPr>
          <p:nvPr>
            <p:ph idx="1"/>
          </p:nvPr>
        </p:nvSpPr>
        <p:spPr/>
        <p:txBody>
          <a:bodyPr/>
          <a:lstStyle/>
          <a:p>
            <a:pPr eaLnBrk="1" hangingPunct="1"/>
            <a:r>
              <a:rPr lang="ru-RU" smtClean="0"/>
              <a:t>Больше запросов на работу с молодежью со стороны работодателей</a:t>
            </a:r>
          </a:p>
          <a:p>
            <a:pPr eaLnBrk="1" hangingPunct="1"/>
            <a:r>
              <a:rPr lang="ru-RU" smtClean="0"/>
              <a:t>Расширение спектра инструментов для работы с молодежью</a:t>
            </a:r>
          </a:p>
          <a:p>
            <a:pPr eaLnBrk="1" hangingPunct="1"/>
            <a:r>
              <a:rPr lang="ru-RU" smtClean="0"/>
              <a:t>Больше активности со стороны вузов в работе с компаниями</a:t>
            </a:r>
          </a:p>
          <a:p>
            <a:endParaRPr lang="ru-RU"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Заголовок 1"/>
          <p:cNvSpPr>
            <a:spLocks noGrp="1"/>
          </p:cNvSpPr>
          <p:nvPr>
            <p:ph type="title"/>
          </p:nvPr>
        </p:nvSpPr>
        <p:spPr/>
        <p:txBody>
          <a:bodyPr/>
          <a:lstStyle/>
          <a:p>
            <a:r>
              <a:rPr lang="ru-RU" smtClean="0"/>
              <a:t>В последние годы все больше компаний стали использовать работать с молодежью, в частностью – с помощью МТР</a:t>
            </a:r>
          </a:p>
        </p:txBody>
      </p:sp>
      <p:sp>
        <p:nvSpPr>
          <p:cNvPr id="10" name="TextBox 9"/>
          <p:cNvSpPr txBox="1"/>
          <p:nvPr/>
        </p:nvSpPr>
        <p:spPr>
          <a:xfrm>
            <a:off x="323850" y="6032500"/>
            <a:ext cx="8569325" cy="461963"/>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indent="173038">
              <a:buFont typeface="Arial" pitchFamily="34" charset="0"/>
              <a:buChar char="•"/>
              <a:defRPr/>
            </a:pPr>
            <a:r>
              <a:rPr lang="ru-RU" sz="1200" dirty="0"/>
              <a:t>Более 50% респондентов запустили </a:t>
            </a:r>
            <a:r>
              <a:rPr lang="ru-RU" sz="1200" dirty="0" err="1"/>
              <a:t>МТР-программы</a:t>
            </a:r>
            <a:r>
              <a:rPr lang="ru-RU" sz="1200" dirty="0"/>
              <a:t> за последние 5 лет</a:t>
            </a:r>
          </a:p>
          <a:p>
            <a:pPr indent="173038">
              <a:buFont typeface="Arial" pitchFamily="34" charset="0"/>
              <a:buChar char="•"/>
              <a:defRPr/>
            </a:pPr>
            <a:r>
              <a:rPr lang="ru-RU" sz="1200" dirty="0"/>
              <a:t>При этом почти треть программ было запущено в 2010-2012 годах</a:t>
            </a:r>
            <a:endParaRPr lang="ru-RU" sz="1200" dirty="0"/>
          </a:p>
        </p:txBody>
      </p:sp>
      <p:graphicFrame>
        <p:nvGraphicFramePr>
          <p:cNvPr id="15" name="Содержимое 14"/>
          <p:cNvGraphicFramePr>
            <a:graphicFrameLocks noGrp="1"/>
          </p:cNvGraphicFramePr>
          <p:nvPr>
            <p:ph idx="1"/>
          </p:nvPr>
        </p:nvGraphicFramePr>
        <p:xfrm>
          <a:off x="179388" y="1268413"/>
          <a:ext cx="8753475" cy="51133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Заголовок 1"/>
          <p:cNvSpPr>
            <a:spLocks noGrp="1"/>
          </p:cNvSpPr>
          <p:nvPr>
            <p:ph type="title"/>
          </p:nvPr>
        </p:nvSpPr>
        <p:spPr/>
        <p:txBody>
          <a:bodyPr/>
          <a:lstStyle/>
          <a:p>
            <a:r>
              <a:rPr lang="ru-RU" smtClean="0"/>
              <a:t>Численность стажеров растет как за счет появления новых программ, так и за счет расширения уже существующих МТР</a:t>
            </a:r>
          </a:p>
        </p:txBody>
      </p:sp>
      <p:graphicFrame>
        <p:nvGraphicFramePr>
          <p:cNvPr id="4" name="Содержимое 3"/>
          <p:cNvGraphicFramePr>
            <a:graphicFrameLocks noGrp="1"/>
          </p:cNvGraphicFramePr>
          <p:nvPr>
            <p:ph idx="1"/>
          </p:nvPr>
        </p:nvGraphicFramePr>
        <p:xfrm>
          <a:off x="323528" y="1124744"/>
          <a:ext cx="4392488" cy="403244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23850" y="5140325"/>
            <a:ext cx="8569325" cy="138430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marL="173038" indent="-173038">
              <a:buFont typeface="Arial" pitchFamily="34" charset="0"/>
              <a:buChar char="•"/>
              <a:defRPr/>
            </a:pPr>
            <a:r>
              <a:rPr lang="ru-RU" sz="1200" dirty="0"/>
              <a:t>Совокупная потребность респондентов в молодых специалистах в 2012 году выросла примерно на 22% (</a:t>
            </a:r>
            <a:r>
              <a:rPr lang="ru-RU" sz="1200" i="1" dirty="0"/>
              <a:t>рассчитано по нижней границе интервала</a:t>
            </a:r>
            <a:r>
              <a:rPr lang="ru-RU" sz="1200" dirty="0"/>
              <a:t>)</a:t>
            </a:r>
          </a:p>
          <a:p>
            <a:pPr marL="173038" indent="-173038">
              <a:buFont typeface="Arial" pitchFamily="34" charset="0"/>
              <a:buChar char="•"/>
              <a:defRPr/>
            </a:pPr>
            <a:r>
              <a:rPr lang="ru-RU" sz="1200" dirty="0"/>
              <a:t>Как в 2011, так и в 2012 </a:t>
            </a:r>
            <a:r>
              <a:rPr lang="ru-RU" sz="1200" dirty="0" err="1"/>
              <a:t>гг</a:t>
            </a:r>
            <a:r>
              <a:rPr lang="ru-RU" sz="1200" dirty="0"/>
              <a:t> наиболее популярны программы с численностью набора до 20 человек. Однако их суммарная доля в ответах респондентов сократилась с 57% в 2011 году до 50% в 2012 году, что отражает смещение спроса в строну более  массовых программ. При этом интервал 51-100 стал одним из самых популярных среди респондентов.</a:t>
            </a:r>
          </a:p>
          <a:p>
            <a:pPr marL="173038" indent="-173038">
              <a:buFont typeface="Arial" pitchFamily="34" charset="0"/>
              <a:buChar char="•"/>
              <a:defRPr/>
            </a:pPr>
            <a:r>
              <a:rPr lang="ru-RU" sz="1200" dirty="0"/>
              <a:t>При этом набор вырос у 48% респондентов, в то время как сократился лишь у 23%. Наибольшее сокращение составило 5 позиций, наибольший рост – 9 позиций</a:t>
            </a:r>
          </a:p>
        </p:txBody>
      </p:sp>
      <p:graphicFrame>
        <p:nvGraphicFramePr>
          <p:cNvPr id="6" name="Диаграмма 5"/>
          <p:cNvGraphicFramePr/>
          <p:nvPr/>
        </p:nvGraphicFramePr>
        <p:xfrm>
          <a:off x="4355976" y="1268760"/>
          <a:ext cx="4572000" cy="389582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Заголовок 1"/>
          <p:cNvSpPr>
            <a:spLocks noGrp="1"/>
          </p:cNvSpPr>
          <p:nvPr>
            <p:ph type="title"/>
          </p:nvPr>
        </p:nvSpPr>
        <p:spPr/>
        <p:txBody>
          <a:bodyPr/>
          <a:lstStyle/>
          <a:p>
            <a:r>
              <a:rPr lang="ru-RU" smtClean="0"/>
              <a:t>Расширяется спектр инструментов работы с молодежью</a:t>
            </a:r>
          </a:p>
        </p:txBody>
      </p:sp>
      <p:pic>
        <p:nvPicPr>
          <p:cNvPr id="58370" name="Picture 2"/>
          <p:cNvPicPr>
            <a:picLocks noGrp="1" noChangeAspect="1" noChangeArrowheads="1"/>
          </p:cNvPicPr>
          <p:nvPr>
            <p:ph idx="1"/>
          </p:nvPr>
        </p:nvPicPr>
        <p:blipFill>
          <a:blip r:embed="rId2"/>
          <a:srcRect/>
          <a:stretch>
            <a:fillRect/>
          </a:stretch>
        </p:blipFill>
        <p:spPr>
          <a:xfrm>
            <a:off x="395288" y="1268413"/>
            <a:ext cx="3614737" cy="5113337"/>
          </a:xfrm>
        </p:spPr>
      </p:pic>
      <p:pic>
        <p:nvPicPr>
          <p:cNvPr id="6" name="Содержимое 3" descr="Masaaki Imai.jpg"/>
          <p:cNvPicPr>
            <a:picLocks noChangeAspect="1"/>
          </p:cNvPicPr>
          <p:nvPr/>
        </p:nvPicPr>
        <p:blipFill>
          <a:blip r:embed="rId3"/>
          <a:stretch>
            <a:fillRect/>
          </a:stretch>
        </p:blipFill>
        <p:spPr bwMode="auto">
          <a:xfrm>
            <a:off x="4572000" y="1268413"/>
            <a:ext cx="3563938" cy="5040312"/>
          </a:xfrm>
          <a:prstGeom prst="rect">
            <a:avLst/>
          </a:prstGeom>
          <a:noFill/>
          <a:ln w="9525">
            <a:noFill/>
            <a:miter lim="800000"/>
            <a:headEnd/>
            <a:tailEnd/>
          </a:ln>
          <a:effectLst>
            <a:outerShdw blurRad="292100" dist="139700" dir="2700000" algn="tl" rotWithShape="0">
              <a:srgbClr val="333333">
                <a:alpha val="65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Заголовок 1"/>
          <p:cNvSpPr>
            <a:spLocks noGrp="1"/>
          </p:cNvSpPr>
          <p:nvPr>
            <p:ph type="title"/>
          </p:nvPr>
        </p:nvSpPr>
        <p:spPr/>
        <p:txBody>
          <a:bodyPr/>
          <a:lstStyle/>
          <a:p>
            <a:r>
              <a:rPr lang="ru-RU" smtClean="0"/>
              <a:t>Флеш-игра для </a:t>
            </a:r>
            <a:r>
              <a:rPr lang="en-US" smtClean="0"/>
              <a:t>Nestle</a:t>
            </a:r>
            <a:endParaRPr lang="ru-RU" smtClean="0"/>
          </a:p>
        </p:txBody>
      </p:sp>
      <p:pic>
        <p:nvPicPr>
          <p:cNvPr id="59394" name="Picture 2"/>
          <p:cNvPicPr>
            <a:picLocks noGrp="1" noChangeAspect="1" noChangeArrowheads="1"/>
          </p:cNvPicPr>
          <p:nvPr>
            <p:ph idx="1"/>
          </p:nvPr>
        </p:nvPicPr>
        <p:blipFill>
          <a:blip r:embed="rId2"/>
          <a:srcRect/>
          <a:stretch>
            <a:fillRect/>
          </a:stretch>
        </p:blipFill>
        <p:spPr>
          <a:xfrm>
            <a:off x="1147763" y="1268413"/>
            <a:ext cx="6816725" cy="5113337"/>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p:txBody>
          <a:bodyPr/>
          <a:lstStyle/>
          <a:p>
            <a:r>
              <a:rPr lang="ru-RU" smtClean="0"/>
              <a:t>Клиенты </a:t>
            </a:r>
            <a:r>
              <a:rPr lang="en-US" smtClean="0"/>
              <a:t>FutureToday (2)</a:t>
            </a:r>
            <a:endParaRPr lang="ru-RU" smtClean="0"/>
          </a:p>
        </p:txBody>
      </p:sp>
      <p:grpSp>
        <p:nvGrpSpPr>
          <p:cNvPr id="3" name="Группа 10"/>
          <p:cNvGrpSpPr>
            <a:grpSpLocks/>
          </p:cNvGrpSpPr>
          <p:nvPr/>
        </p:nvGrpSpPr>
        <p:grpSpPr bwMode="auto">
          <a:xfrm>
            <a:off x="107950" y="4838700"/>
            <a:ext cx="8669338" cy="2019300"/>
            <a:chOff x="107504" y="4838924"/>
            <a:chExt cx="8669004" cy="2019076"/>
          </a:xfrm>
        </p:grpSpPr>
        <p:pic>
          <p:nvPicPr>
            <p:cNvPr id="18436" name="Picture 5"/>
            <p:cNvPicPr>
              <a:picLocks noChangeAspect="1" noChangeArrowheads="1"/>
            </p:cNvPicPr>
            <p:nvPr/>
          </p:nvPicPr>
          <p:blipFill>
            <a:blip r:embed="rId2"/>
            <a:srcRect b="20837"/>
            <a:stretch>
              <a:fillRect/>
            </a:stretch>
          </p:blipFill>
          <p:spPr bwMode="auto">
            <a:xfrm>
              <a:off x="107504" y="4838924"/>
              <a:ext cx="8669004" cy="2019076"/>
            </a:xfrm>
            <a:prstGeom prst="rect">
              <a:avLst/>
            </a:prstGeom>
            <a:noFill/>
            <a:ln w="9525">
              <a:noFill/>
              <a:miter lim="800000"/>
              <a:headEnd/>
              <a:tailEnd/>
            </a:ln>
          </p:spPr>
        </p:pic>
        <p:sp>
          <p:nvSpPr>
            <p:cNvPr id="18437" name="Объект 2"/>
            <p:cNvSpPr txBox="1">
              <a:spLocks/>
            </p:cNvSpPr>
            <p:nvPr/>
          </p:nvSpPr>
          <p:spPr bwMode="auto">
            <a:xfrm>
              <a:off x="1775521" y="5229200"/>
              <a:ext cx="6900936" cy="1440160"/>
            </a:xfrm>
            <a:prstGeom prst="rect">
              <a:avLst/>
            </a:prstGeom>
            <a:noFill/>
            <a:ln w="9525">
              <a:noFill/>
              <a:miter lim="800000"/>
              <a:headEnd/>
              <a:tailEnd/>
            </a:ln>
          </p:spPr>
          <p:txBody>
            <a:bodyPr/>
            <a:lstStyle/>
            <a:p>
              <a:pPr>
                <a:spcBef>
                  <a:spcPct val="20000"/>
                </a:spcBef>
                <a:buFont typeface="Arial" charset="0"/>
                <a:buNone/>
              </a:pPr>
              <a:r>
                <a:rPr lang="ru-RU" sz="1400">
                  <a:solidFill>
                    <a:schemeClr val="bg1"/>
                  </a:solidFill>
                  <a:latin typeface="Calibri" pitchFamily="34" charset="0"/>
                </a:rPr>
                <a:t>«Динамичная команда FutureToday всегда готова быстро и успешно решить любые задачи, которые ставит перед нами бизнес. Особенно хочется отметить индивидуальный подход к каждому клиенту, гибкость, креативность и высокий профессионализм сотрудников!»</a:t>
              </a:r>
            </a:p>
            <a:p>
              <a:pPr algn="r">
                <a:spcBef>
                  <a:spcPct val="20000"/>
                </a:spcBef>
                <a:buFont typeface="Arial" charset="0"/>
                <a:buNone/>
              </a:pPr>
              <a:r>
                <a:rPr lang="ru-RU" sz="1400" b="1">
                  <a:solidFill>
                    <a:schemeClr val="bg1"/>
                  </a:solidFill>
                  <a:latin typeface="Calibri" pitchFamily="34" charset="0"/>
                </a:rPr>
                <a:t>Наталья Лосева, Отдел развития программ и </a:t>
              </a:r>
              <a:endParaRPr lang="en-US" sz="1400" b="1">
                <a:solidFill>
                  <a:schemeClr val="bg1"/>
                </a:solidFill>
                <a:latin typeface="Calibri" pitchFamily="34" charset="0"/>
              </a:endParaRPr>
            </a:p>
            <a:p>
              <a:pPr algn="r">
                <a:spcBef>
                  <a:spcPct val="20000"/>
                </a:spcBef>
                <a:buFont typeface="Arial" charset="0"/>
                <a:buNone/>
              </a:pPr>
              <a:r>
                <a:rPr lang="ru-RU" sz="1400" b="1">
                  <a:solidFill>
                    <a:schemeClr val="bg1"/>
                  </a:solidFill>
                  <a:latin typeface="Calibri" pitchFamily="34" charset="0"/>
                </a:rPr>
                <a:t>инструментов по подбору персонала, ОАО "Вымпелком" (Билайн)</a:t>
              </a:r>
            </a:p>
            <a:p>
              <a:pPr>
                <a:spcBef>
                  <a:spcPct val="20000"/>
                </a:spcBef>
                <a:buFont typeface="Arial" charset="0"/>
                <a:buNone/>
              </a:pPr>
              <a:endParaRPr lang="ru-RU" sz="1400">
                <a:solidFill>
                  <a:schemeClr val="bg1"/>
                </a:solidFill>
                <a:latin typeface="Calibri" pitchFamily="34" charset="0"/>
              </a:endParaRPr>
            </a:p>
          </p:txBody>
        </p:sp>
      </p:grpSp>
      <p:pic>
        <p:nvPicPr>
          <p:cNvPr id="18435" name="Picture 2"/>
          <p:cNvPicPr>
            <a:picLocks noChangeAspect="1" noChangeArrowheads="1"/>
          </p:cNvPicPr>
          <p:nvPr/>
        </p:nvPicPr>
        <p:blipFill>
          <a:blip r:embed="rId3"/>
          <a:srcRect/>
          <a:stretch>
            <a:fillRect/>
          </a:stretch>
        </p:blipFill>
        <p:spPr bwMode="auto">
          <a:xfrm>
            <a:off x="628650" y="1435100"/>
            <a:ext cx="8120063" cy="32654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Заголовок 1"/>
          <p:cNvSpPr>
            <a:spLocks noGrp="1"/>
          </p:cNvSpPr>
          <p:nvPr>
            <p:ph type="title"/>
          </p:nvPr>
        </p:nvSpPr>
        <p:spPr/>
        <p:txBody>
          <a:bodyPr/>
          <a:lstStyle/>
          <a:p>
            <a:r>
              <a:rPr lang="ru-RU" smtClean="0"/>
              <a:t>Флеш-игра для </a:t>
            </a:r>
            <a:r>
              <a:rPr lang="en-US" smtClean="0"/>
              <a:t>L’Oreal</a:t>
            </a:r>
            <a:endParaRPr lang="ru-RU" smtClean="0"/>
          </a:p>
        </p:txBody>
      </p:sp>
      <p:pic>
        <p:nvPicPr>
          <p:cNvPr id="60418" name="Picture 2">
            <a:hlinkClick r:id="rId2"/>
          </p:cNvPr>
          <p:cNvPicPr>
            <a:picLocks noGrp="1" noChangeAspect="1" noChangeArrowheads="1"/>
          </p:cNvPicPr>
          <p:nvPr>
            <p:ph idx="1"/>
          </p:nvPr>
        </p:nvPicPr>
        <p:blipFill>
          <a:blip r:embed="rId3"/>
          <a:srcRect/>
          <a:stretch>
            <a:fillRect/>
          </a:stretch>
        </p:blipFill>
        <p:spPr>
          <a:xfrm>
            <a:off x="1547813" y="1989138"/>
            <a:ext cx="6096000" cy="4410075"/>
          </a:xfrm>
        </p:spPr>
      </p:pic>
      <p:sp>
        <p:nvSpPr>
          <p:cNvPr id="60419" name="TextBox 4"/>
          <p:cNvSpPr txBox="1">
            <a:spLocks noChangeArrowheads="1"/>
          </p:cNvSpPr>
          <p:nvPr/>
        </p:nvSpPr>
        <p:spPr bwMode="auto">
          <a:xfrm>
            <a:off x="468313" y="1341438"/>
            <a:ext cx="7632700" cy="646112"/>
          </a:xfrm>
          <a:prstGeom prst="rect">
            <a:avLst/>
          </a:prstGeom>
          <a:noFill/>
          <a:ln w="9525">
            <a:noFill/>
            <a:miter lim="800000"/>
            <a:headEnd/>
            <a:tailEnd/>
          </a:ln>
        </p:spPr>
        <p:txBody>
          <a:bodyPr>
            <a:spAutoFit/>
          </a:bodyPr>
          <a:lstStyle/>
          <a:p>
            <a:r>
              <a:rPr lang="ru-RU"/>
              <a:t>«Покорение рынка»</a:t>
            </a:r>
          </a:p>
          <a:p>
            <a:r>
              <a:rPr lang="en-US">
                <a:hlinkClick r:id="rId2"/>
              </a:rPr>
              <a:t>http://www.facebook.com/LOreal.Russia/app_338537512884758</a:t>
            </a:r>
            <a:endParaRPr lang="ru-RU"/>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Заголовок 1"/>
          <p:cNvSpPr>
            <a:spLocks noGrp="1"/>
          </p:cNvSpPr>
          <p:nvPr>
            <p:ph type="title"/>
          </p:nvPr>
        </p:nvSpPr>
        <p:spPr/>
        <p:txBody>
          <a:bodyPr/>
          <a:lstStyle/>
          <a:p>
            <a:r>
              <a:rPr lang="ru-RU" smtClean="0"/>
              <a:t>Квест «</a:t>
            </a:r>
            <a:r>
              <a:rPr lang="en-US" smtClean="0"/>
              <a:t>Audit It!</a:t>
            </a:r>
            <a:r>
              <a:rPr lang="ru-RU" smtClean="0"/>
              <a:t>»</a:t>
            </a:r>
            <a:r>
              <a:rPr lang="en-US" smtClean="0"/>
              <a:t>PricewaterhouseCoopers</a:t>
            </a:r>
            <a:r>
              <a:rPr lang="ru-RU" smtClean="0"/>
              <a:t> / </a:t>
            </a:r>
            <a:r>
              <a:rPr lang="en-US" smtClean="0"/>
              <a:t>KPMG </a:t>
            </a:r>
            <a:r>
              <a:rPr lang="ru-RU" smtClean="0"/>
              <a:t>2011</a:t>
            </a:r>
          </a:p>
        </p:txBody>
      </p:sp>
      <p:pic>
        <p:nvPicPr>
          <p:cNvPr id="30723" name="Picture 2"/>
          <p:cNvPicPr>
            <a:picLocks noGrp="1" noChangeAspect="1" noChangeArrowheads="1"/>
          </p:cNvPicPr>
          <p:nvPr>
            <p:ph idx="1"/>
          </p:nvPr>
        </p:nvPicPr>
        <p:blipFill>
          <a:blip r:embed="rId2"/>
          <a:srcRect/>
          <a:stretch>
            <a:fillRect/>
          </a:stretch>
        </p:blipFill>
        <p:spPr>
          <a:xfrm>
            <a:off x="1116013" y="1557338"/>
            <a:ext cx="3049587" cy="4310062"/>
          </a:xfrm>
          <a:effectLst>
            <a:outerShdw blurRad="292100" dist="139700" dir="2700000" algn="tl" rotWithShape="0">
              <a:srgbClr val="333333">
                <a:alpha val="65000"/>
              </a:srgbClr>
            </a:outerShdw>
          </a:effectLst>
        </p:spPr>
      </p:pic>
      <p:pic>
        <p:nvPicPr>
          <p:cNvPr id="30724" name="Picture 3"/>
          <p:cNvPicPr>
            <a:picLocks noChangeAspect="1" noChangeArrowheads="1"/>
          </p:cNvPicPr>
          <p:nvPr/>
        </p:nvPicPr>
        <p:blipFill>
          <a:blip r:embed="rId3"/>
          <a:srcRect/>
          <a:stretch>
            <a:fillRect/>
          </a:stretch>
        </p:blipFill>
        <p:spPr bwMode="auto">
          <a:xfrm>
            <a:off x="4787900" y="1557338"/>
            <a:ext cx="3040063" cy="4308475"/>
          </a:xfrm>
          <a:prstGeom prst="rect">
            <a:avLst/>
          </a:prstGeom>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Заголовок 1"/>
          <p:cNvSpPr>
            <a:spLocks noGrp="1"/>
          </p:cNvSpPr>
          <p:nvPr>
            <p:ph type="title"/>
          </p:nvPr>
        </p:nvSpPr>
        <p:spPr/>
        <p:txBody>
          <a:bodyPr/>
          <a:lstStyle/>
          <a:p>
            <a:r>
              <a:rPr lang="ru-RU" smtClean="0"/>
              <a:t>Программа МТС 2010-2011</a:t>
            </a:r>
          </a:p>
        </p:txBody>
      </p:sp>
      <p:pic>
        <p:nvPicPr>
          <p:cNvPr id="43011" name="Picture 3" descr="C:\Users\dkaminsky\Documents\Креатив FutureToday\По клиентам\МТС\Охота\МТС Охота листовка 1.png"/>
          <p:cNvPicPr>
            <a:picLocks noChangeAspect="1" noChangeArrowheads="1"/>
          </p:cNvPicPr>
          <p:nvPr/>
        </p:nvPicPr>
        <p:blipFill>
          <a:blip r:embed="rId2"/>
          <a:srcRect/>
          <a:stretch>
            <a:fillRect/>
          </a:stretch>
        </p:blipFill>
        <p:spPr bwMode="auto">
          <a:xfrm>
            <a:off x="717550" y="1196975"/>
            <a:ext cx="3567113" cy="5040313"/>
          </a:xfrm>
          <a:prstGeom prst="rect">
            <a:avLst/>
          </a:prstGeom>
          <a:ln>
            <a:noFill/>
          </a:ln>
          <a:effectLst>
            <a:outerShdw blurRad="292100" dist="139700" dir="2700000" algn="tl" rotWithShape="0">
              <a:srgbClr val="333333">
                <a:alpha val="65000"/>
              </a:srgbClr>
            </a:outerShdw>
          </a:effectLst>
        </p:spPr>
      </p:pic>
      <p:pic>
        <p:nvPicPr>
          <p:cNvPr id="43012" name="Picture 4" descr="C:\Users\dkaminsky\Documents\Креатив FutureToday\По клиентам\МТС\Охота\МТС Охота листовка 2.png"/>
          <p:cNvPicPr>
            <a:picLocks noChangeAspect="1" noChangeArrowheads="1"/>
          </p:cNvPicPr>
          <p:nvPr/>
        </p:nvPicPr>
        <p:blipFill>
          <a:blip r:embed="rId3"/>
          <a:srcRect/>
          <a:stretch>
            <a:fillRect/>
          </a:stretch>
        </p:blipFill>
        <p:spPr bwMode="auto">
          <a:xfrm>
            <a:off x="4894263" y="1196975"/>
            <a:ext cx="3565525" cy="504031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Заголовок 1"/>
          <p:cNvSpPr>
            <a:spLocks noGrp="1"/>
          </p:cNvSpPr>
          <p:nvPr>
            <p:ph type="title"/>
          </p:nvPr>
        </p:nvSpPr>
        <p:spPr/>
        <p:txBody>
          <a:bodyPr/>
          <a:lstStyle/>
          <a:p>
            <a:r>
              <a:rPr lang="ru-RU" smtClean="0"/>
              <a:t>Создание симулятора и видео-ролика для </a:t>
            </a:r>
            <a:r>
              <a:rPr lang="en-US" smtClean="0"/>
              <a:t>PwC  2010</a:t>
            </a:r>
            <a:endParaRPr lang="ru-RU" smtClean="0"/>
          </a:p>
        </p:txBody>
      </p:sp>
      <p:sp>
        <p:nvSpPr>
          <p:cNvPr id="63490" name="Содержимое 2"/>
          <p:cNvSpPr>
            <a:spLocks noGrp="1"/>
          </p:cNvSpPr>
          <p:nvPr>
            <p:ph idx="1"/>
          </p:nvPr>
        </p:nvSpPr>
        <p:spPr/>
        <p:txBody>
          <a:bodyPr/>
          <a:lstStyle/>
          <a:p>
            <a:r>
              <a:rPr lang="ru-RU" b="1" smtClean="0"/>
              <a:t>«Почувствуй себя аудитором» или «Бизнес-Симулятор» </a:t>
            </a:r>
            <a:endParaRPr lang="en-US" smtClean="0"/>
          </a:p>
          <a:p>
            <a:pPr lvl="1"/>
            <a:r>
              <a:rPr lang="en-US" b="1" smtClean="0">
                <a:hlinkClick r:id="rId2"/>
              </a:rPr>
              <a:t>http://www.youtube.com/watch?v=joj4oLqzIp4</a:t>
            </a:r>
            <a:r>
              <a:rPr lang="en-US" b="1" smtClean="0"/>
              <a:t> </a:t>
            </a:r>
            <a:endParaRPr lang="ru-RU" b="1" smtClean="0"/>
          </a:p>
        </p:txBody>
      </p:sp>
      <p:pic>
        <p:nvPicPr>
          <p:cNvPr id="63491" name="Picture 2">
            <a:hlinkClick r:id="rId2"/>
          </p:cNvPr>
          <p:cNvPicPr>
            <a:picLocks noChangeAspect="1" noChangeArrowheads="1"/>
          </p:cNvPicPr>
          <p:nvPr/>
        </p:nvPicPr>
        <p:blipFill>
          <a:blip r:embed="rId3"/>
          <a:srcRect/>
          <a:stretch>
            <a:fillRect/>
          </a:stretch>
        </p:blipFill>
        <p:spPr bwMode="auto">
          <a:xfrm>
            <a:off x="1692275" y="2492375"/>
            <a:ext cx="5903913" cy="3616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Заголовок 1"/>
          <p:cNvSpPr>
            <a:spLocks noGrp="1"/>
          </p:cNvSpPr>
          <p:nvPr>
            <p:ph type="title"/>
          </p:nvPr>
        </p:nvSpPr>
        <p:spPr/>
        <p:txBody>
          <a:bodyPr/>
          <a:lstStyle/>
          <a:p>
            <a:r>
              <a:rPr lang="ru-RU" smtClean="0"/>
              <a:t>День рождения «Билайн» в МГУ</a:t>
            </a:r>
          </a:p>
        </p:txBody>
      </p:sp>
      <p:pic>
        <p:nvPicPr>
          <p:cNvPr id="64514" name="Picture 2" descr="\\Srv-004\Dropbox\futuretoday\Клиенты\Реальные\Вымпелком\2012\День знаний\Ролик с ивента\beeline_screen-1280x720.jpg"/>
          <p:cNvPicPr>
            <a:picLocks noGrp="1" noChangeAspect="1" noChangeArrowheads="1"/>
          </p:cNvPicPr>
          <p:nvPr>
            <p:ph idx="1"/>
          </p:nvPr>
        </p:nvPicPr>
        <p:blipFill>
          <a:blip r:embed="rId2"/>
          <a:srcRect/>
          <a:stretch>
            <a:fillRect/>
          </a:stretch>
        </p:blipFill>
        <p:spPr>
          <a:xfrm>
            <a:off x="179388" y="1363663"/>
            <a:ext cx="8753475" cy="4922837"/>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Заголовок 1"/>
          <p:cNvSpPr>
            <a:spLocks noGrp="1"/>
          </p:cNvSpPr>
          <p:nvPr>
            <p:ph type="title"/>
          </p:nvPr>
        </p:nvSpPr>
        <p:spPr/>
        <p:txBody>
          <a:bodyPr/>
          <a:lstStyle/>
          <a:p>
            <a:pPr eaLnBrk="1" hangingPunct="1"/>
            <a:r>
              <a:rPr lang="ru-RU" smtClean="0"/>
              <a:t>Больше активности со стороны вузов в работе с компаниями</a:t>
            </a:r>
          </a:p>
        </p:txBody>
      </p:sp>
      <p:sp>
        <p:nvSpPr>
          <p:cNvPr id="65538" name="Содержимое 2"/>
          <p:cNvSpPr>
            <a:spLocks noGrp="1"/>
          </p:cNvSpPr>
          <p:nvPr>
            <p:ph idx="1"/>
          </p:nvPr>
        </p:nvSpPr>
        <p:spPr/>
        <p:txBody>
          <a:bodyPr/>
          <a:lstStyle/>
          <a:p>
            <a:r>
              <a:rPr lang="ru-RU" smtClean="0"/>
              <a:t>Активизация практик и стажировок </a:t>
            </a:r>
          </a:p>
          <a:p>
            <a:r>
              <a:rPr lang="ru-RU" smtClean="0"/>
              <a:t>Исследования успешности выпускников</a:t>
            </a:r>
          </a:p>
          <a:p>
            <a:r>
              <a:rPr lang="ru-RU" smtClean="0"/>
              <a:t>Повышение роли центров карьеры</a:t>
            </a:r>
          </a:p>
          <a:p>
            <a:r>
              <a:rPr lang="ru-RU" smtClean="0"/>
              <a:t>Требования по качеству трудоустройства для аккредитации вузов</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Заголовок 1"/>
          <p:cNvSpPr>
            <a:spLocks noGrp="1"/>
          </p:cNvSpPr>
          <p:nvPr>
            <p:ph type="title" idx="4294967295"/>
          </p:nvPr>
        </p:nvSpPr>
        <p:spPr/>
        <p:txBody>
          <a:bodyPr/>
          <a:lstStyle/>
          <a:p>
            <a:pPr eaLnBrk="1" hangingPunct="1"/>
            <a:r>
              <a:rPr lang="ru-RU" smtClean="0"/>
              <a:t>Обсудим?</a:t>
            </a:r>
          </a:p>
        </p:txBody>
      </p:sp>
      <p:pic>
        <p:nvPicPr>
          <p:cNvPr id="66562" name="Picture 1"/>
          <p:cNvPicPr>
            <a:picLocks noChangeAspect="1" noChangeArrowheads="1"/>
          </p:cNvPicPr>
          <p:nvPr/>
        </p:nvPicPr>
        <p:blipFill>
          <a:blip r:embed="rId3"/>
          <a:srcRect/>
          <a:stretch>
            <a:fillRect/>
          </a:stretch>
        </p:blipFill>
        <p:spPr bwMode="auto">
          <a:xfrm>
            <a:off x="323850" y="2205038"/>
            <a:ext cx="4770438" cy="3455987"/>
          </a:xfrm>
          <a:prstGeom prst="rect">
            <a:avLst/>
          </a:prstGeom>
          <a:noFill/>
          <a:ln w="9525">
            <a:noFill/>
            <a:miter lim="800000"/>
            <a:headEnd/>
            <a:tailEnd/>
          </a:ln>
        </p:spPr>
      </p:pic>
      <p:sp>
        <p:nvSpPr>
          <p:cNvPr id="66563" name="Прямоугольник 4"/>
          <p:cNvSpPr>
            <a:spLocks noChangeArrowheads="1"/>
          </p:cNvSpPr>
          <p:nvPr/>
        </p:nvSpPr>
        <p:spPr bwMode="auto">
          <a:xfrm>
            <a:off x="5364163" y="2205038"/>
            <a:ext cx="3455987" cy="2124075"/>
          </a:xfrm>
          <a:prstGeom prst="rect">
            <a:avLst/>
          </a:prstGeom>
          <a:noFill/>
          <a:ln w="9525">
            <a:noFill/>
            <a:miter lim="800000"/>
            <a:headEnd/>
            <a:tailEnd/>
          </a:ln>
        </p:spPr>
        <p:txBody>
          <a:bodyPr>
            <a:spAutoFit/>
          </a:bodyPr>
          <a:lstStyle/>
          <a:p>
            <a:r>
              <a:rPr lang="ru-RU" sz="2400" b="1">
                <a:latin typeface="Calibri" pitchFamily="34" charset="0"/>
              </a:rPr>
              <a:t>Денис Каминский, к.э.н.</a:t>
            </a:r>
          </a:p>
          <a:p>
            <a:r>
              <a:rPr lang="ru-RU">
                <a:latin typeface="Calibri" pitchFamily="34" charset="0"/>
              </a:rPr>
              <a:t>Партнер </a:t>
            </a:r>
            <a:r>
              <a:rPr lang="en-US">
                <a:latin typeface="Calibri" pitchFamily="34" charset="0"/>
              </a:rPr>
              <a:t>FutureToday</a:t>
            </a:r>
          </a:p>
          <a:p>
            <a:r>
              <a:rPr lang="ru-RU">
                <a:latin typeface="Calibri" pitchFamily="34" charset="0"/>
              </a:rPr>
              <a:t/>
            </a:r>
            <a:br>
              <a:rPr lang="ru-RU">
                <a:latin typeface="Calibri" pitchFamily="34" charset="0"/>
              </a:rPr>
            </a:br>
            <a:r>
              <a:rPr lang="en-US">
                <a:latin typeface="Calibri" pitchFamily="34" charset="0"/>
              </a:rPr>
              <a:t>dkaminsky@futuretoday.ru</a:t>
            </a:r>
            <a:br>
              <a:rPr lang="en-US">
                <a:latin typeface="Calibri" pitchFamily="34" charset="0"/>
              </a:rPr>
            </a:br>
            <a:r>
              <a:rPr lang="ru-RU">
                <a:latin typeface="Calibri" pitchFamily="34" charset="0"/>
              </a:rPr>
              <a:t/>
            </a:r>
            <a:br>
              <a:rPr lang="ru-RU">
                <a:latin typeface="Calibri" pitchFamily="34" charset="0"/>
              </a:rPr>
            </a:br>
            <a:r>
              <a:rPr lang="en-US">
                <a:latin typeface="Calibri" pitchFamily="34" charset="0"/>
              </a:rPr>
              <a:t>+7 (495) 66</a:t>
            </a:r>
            <a:r>
              <a:rPr lang="ru-RU">
                <a:latin typeface="Calibri" pitchFamily="34" charset="0"/>
              </a:rPr>
              <a:t>-</a:t>
            </a:r>
            <a:r>
              <a:rPr lang="en-US">
                <a:latin typeface="Calibri" pitchFamily="34" charset="0"/>
              </a:rPr>
              <a:t>44</a:t>
            </a:r>
            <a:r>
              <a:rPr lang="ru-RU">
                <a:latin typeface="Calibri" pitchFamily="34" charset="0"/>
              </a:rPr>
              <a:t>-</a:t>
            </a:r>
            <a:r>
              <a:rPr lang="en-US">
                <a:latin typeface="Calibri" pitchFamily="34" charset="0"/>
              </a:rPr>
              <a:t>643</a:t>
            </a:r>
          </a:p>
          <a:p>
            <a:r>
              <a:rPr lang="en-US">
                <a:latin typeface="Calibri" pitchFamily="34" charset="0"/>
              </a:rPr>
              <a:t>+7 (926) 294-07-74</a:t>
            </a:r>
            <a:endParaRPr lang="ru-RU">
              <a:latin typeface="Calibri"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Заголовок 1"/>
          <p:cNvSpPr>
            <a:spLocks noGrp="1"/>
          </p:cNvSpPr>
          <p:nvPr>
            <p:ph type="ctrTitle"/>
          </p:nvPr>
        </p:nvSpPr>
        <p:spPr/>
        <p:txBody>
          <a:bodyPr/>
          <a:lstStyle/>
          <a:p>
            <a:endParaRPr lang="ru-RU" smtClean="0"/>
          </a:p>
        </p:txBody>
      </p:sp>
      <p:sp>
        <p:nvSpPr>
          <p:cNvPr id="3" name="Подзаголовок 2"/>
          <p:cNvSpPr>
            <a:spLocks noGrp="1"/>
          </p:cNvSpPr>
          <p:nvPr>
            <p:ph type="subTitle" idx="1"/>
          </p:nvPr>
        </p:nvSpPr>
        <p:spPr/>
        <p:txBody>
          <a:bodyPr/>
          <a:lstStyle/>
          <a:p>
            <a:pPr>
              <a:defRPr/>
            </a:pPr>
            <a:endParaRPr lang="ru-RU" dirty="0"/>
          </a:p>
        </p:txBody>
      </p:sp>
      <p:pic>
        <p:nvPicPr>
          <p:cNvPr id="68611" name="Picture 3" descr="C:\Users\d.zasypkin\Desktop\Presentation\cover.jpg"/>
          <p:cNvPicPr>
            <a:picLocks noChangeAspect="1" noChangeArrowheads="1"/>
          </p:cNvPicPr>
          <p:nvPr/>
        </p:nvPicPr>
        <p:blipFill>
          <a:blip r:embed="rId2"/>
          <a:srcRect/>
          <a:stretch>
            <a:fillRect/>
          </a:stretch>
        </p:blipFill>
        <p:spPr bwMode="auto">
          <a:xfrm>
            <a:off x="0" y="0"/>
            <a:ext cx="9188450" cy="6891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3"/>
          <p:cNvPicPr>
            <a:picLocks noChangeAspect="1" noChangeArrowheads="1"/>
          </p:cNvPicPr>
          <p:nvPr/>
        </p:nvPicPr>
        <p:blipFill>
          <a:blip r:embed="rId2"/>
          <a:srcRect/>
          <a:stretch>
            <a:fillRect/>
          </a:stretch>
        </p:blipFill>
        <p:spPr bwMode="auto">
          <a:xfrm>
            <a:off x="0" y="952500"/>
            <a:ext cx="9144000" cy="5140325"/>
          </a:xfrm>
          <a:prstGeom prst="rect">
            <a:avLst/>
          </a:prstGeom>
          <a:noFill/>
          <a:ln w="9525">
            <a:noFill/>
            <a:miter lim="800000"/>
            <a:headEnd/>
            <a:tailEnd/>
          </a:ln>
        </p:spPr>
      </p:pic>
      <p:sp>
        <p:nvSpPr>
          <p:cNvPr id="19458" name="Заголовок 1"/>
          <p:cNvSpPr>
            <a:spLocks noGrp="1"/>
          </p:cNvSpPr>
          <p:nvPr>
            <p:ph type="ctrTitle"/>
          </p:nvPr>
        </p:nvSpPr>
        <p:spPr>
          <a:xfrm>
            <a:off x="0" y="1341438"/>
            <a:ext cx="4281488" cy="1082675"/>
          </a:xfrm>
        </p:spPr>
        <p:txBody>
          <a:bodyPr/>
          <a:lstStyle/>
          <a:p>
            <a:pPr algn="ctr" eaLnBrk="1" hangingPunct="1"/>
            <a:r>
              <a:rPr lang="ru-RU" sz="2000" smtClean="0"/>
              <a:t>Эволюция рынка труда молодых специалистов: что было, что будет? </a:t>
            </a:r>
          </a:p>
        </p:txBody>
      </p:sp>
      <p:pic>
        <p:nvPicPr>
          <p:cNvPr id="19459" name="Picture 0" descr="FutureTodayLogo"/>
          <p:cNvPicPr>
            <a:picLocks noChangeAspect="1" noChangeArrowheads="1"/>
          </p:cNvPicPr>
          <p:nvPr/>
        </p:nvPicPr>
        <p:blipFill>
          <a:blip r:embed="rId3"/>
          <a:srcRect/>
          <a:stretch>
            <a:fillRect/>
          </a:stretch>
        </p:blipFill>
        <p:spPr bwMode="auto">
          <a:xfrm>
            <a:off x="250825" y="144463"/>
            <a:ext cx="2320925" cy="692150"/>
          </a:xfrm>
          <a:prstGeom prst="rect">
            <a:avLst/>
          </a:prstGeom>
          <a:noFill/>
          <a:ln w="9525">
            <a:noFill/>
            <a:miter lim="800000"/>
            <a:headEnd/>
            <a:tailEnd/>
          </a:ln>
        </p:spPr>
      </p:pic>
      <p:sp>
        <p:nvSpPr>
          <p:cNvPr id="19460" name="TextBox 14"/>
          <p:cNvSpPr txBox="1">
            <a:spLocks noChangeArrowheads="1"/>
          </p:cNvSpPr>
          <p:nvPr/>
        </p:nvSpPr>
        <p:spPr bwMode="auto">
          <a:xfrm>
            <a:off x="7019925" y="323850"/>
            <a:ext cx="1858963" cy="368300"/>
          </a:xfrm>
          <a:prstGeom prst="rect">
            <a:avLst/>
          </a:prstGeom>
          <a:noFill/>
          <a:ln w="9525">
            <a:noFill/>
            <a:miter lim="800000"/>
            <a:headEnd/>
            <a:tailEnd/>
          </a:ln>
        </p:spPr>
        <p:txBody>
          <a:bodyPr wrap="none">
            <a:spAutoFit/>
          </a:bodyPr>
          <a:lstStyle/>
          <a:p>
            <a:r>
              <a:rPr lang="ru-RU">
                <a:latin typeface="Calibri" pitchFamily="34" charset="0"/>
              </a:rPr>
              <a:t>Москва, 19.09.13</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1"/>
          <p:cNvSpPr>
            <a:spLocks noGrp="1"/>
          </p:cNvSpPr>
          <p:nvPr>
            <p:ph type="title"/>
          </p:nvPr>
        </p:nvSpPr>
        <p:spPr/>
        <p:txBody>
          <a:bodyPr/>
          <a:lstStyle/>
          <a:p>
            <a:pPr eaLnBrk="1" hangingPunct="1"/>
            <a:r>
              <a:rPr lang="ru-RU" smtClean="0"/>
              <a:t>СОДЕРЖАНИЕ</a:t>
            </a:r>
          </a:p>
        </p:txBody>
      </p:sp>
      <p:sp>
        <p:nvSpPr>
          <p:cNvPr id="20482" name="Содержимое 2"/>
          <p:cNvSpPr>
            <a:spLocks noGrp="1"/>
          </p:cNvSpPr>
          <p:nvPr>
            <p:ph idx="1"/>
          </p:nvPr>
        </p:nvSpPr>
        <p:spPr/>
        <p:txBody>
          <a:bodyPr/>
          <a:lstStyle/>
          <a:p>
            <a:pPr eaLnBrk="1" hangingPunct="1"/>
            <a:r>
              <a:rPr lang="ru-RU" b="1" smtClean="0"/>
              <a:t>«</a:t>
            </a:r>
            <a:r>
              <a:rPr lang="en-US" b="1" smtClean="0"/>
              <a:t>The future is coming on…</a:t>
            </a:r>
            <a:r>
              <a:rPr lang="ru-RU" b="1" smtClean="0"/>
              <a:t>» (тренды)</a:t>
            </a:r>
          </a:p>
          <a:p>
            <a:pPr eaLnBrk="1" hangingPunct="1"/>
            <a:endParaRPr lang="ru-RU"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p:nvPr>
        </p:nvSpPr>
        <p:spPr/>
        <p:txBody>
          <a:bodyPr/>
          <a:lstStyle/>
          <a:p>
            <a:r>
              <a:rPr lang="en-US" smtClean="0"/>
              <a:t>The future is coming on…</a:t>
            </a:r>
            <a:endParaRPr lang="ru-RU" smtClean="0"/>
          </a:p>
        </p:txBody>
      </p:sp>
      <p:sp>
        <p:nvSpPr>
          <p:cNvPr id="3" name="Содержимое 2"/>
          <p:cNvSpPr>
            <a:spLocks noGrp="1"/>
          </p:cNvSpPr>
          <p:nvPr>
            <p:ph idx="1"/>
          </p:nvPr>
        </p:nvSpPr>
        <p:spPr/>
        <p:txBody>
          <a:bodyPr/>
          <a:lstStyle/>
          <a:p>
            <a:r>
              <a:rPr lang="ru-RU" smtClean="0"/>
              <a:t>Меняется спрос на труд</a:t>
            </a:r>
          </a:p>
          <a:p>
            <a:pPr lvl="1"/>
            <a:r>
              <a:rPr lang="ru-RU" smtClean="0"/>
              <a:t>Новые отрасли</a:t>
            </a:r>
          </a:p>
          <a:p>
            <a:pPr lvl="1"/>
            <a:r>
              <a:rPr lang="ru-RU" smtClean="0"/>
              <a:t>Новые требования</a:t>
            </a:r>
          </a:p>
          <a:p>
            <a:pPr lvl="1"/>
            <a:r>
              <a:rPr lang="ru-RU" smtClean="0"/>
              <a:t>Новые критерии и методы отбора</a:t>
            </a:r>
          </a:p>
          <a:p>
            <a:endParaRPr lang="ru-RU" smtClean="0"/>
          </a:p>
          <a:p>
            <a:r>
              <a:rPr lang="ru-RU" smtClean="0"/>
              <a:t>Меняется предложение рабочей силы</a:t>
            </a:r>
          </a:p>
          <a:p>
            <a:pPr lvl="1"/>
            <a:r>
              <a:rPr lang="ru-RU" smtClean="0"/>
              <a:t>Социально-демографические характеристики рабочей силы (численность, достаток,  география, образование, гендерный, национальный, религиозный состав и т.п.)</a:t>
            </a:r>
          </a:p>
          <a:p>
            <a:pPr lvl="1"/>
            <a:r>
              <a:rPr lang="ru-RU" smtClean="0"/>
              <a:t>Ценностные характеристики (стиль общения, отношение к работе, успеху, свободному времени и семье, социальной ответственности и т.п.)</a:t>
            </a:r>
          </a:p>
          <a:p>
            <a:pPr lvl="1"/>
            <a:r>
              <a:rPr lang="ru-RU" smtClean="0"/>
              <a:t>Структура предложения по форме занятости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left)">
                                      <p:cBhvr>
                                        <p:cTn id="21" dur="500"/>
                                        <p:tgtEl>
                                          <p:spTgt spid="3">
                                            <p:txEl>
                                              <p:pRg st="5" end="5"/>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left)">
                                      <p:cBhvr>
                                        <p:cTn id="24" dur="500"/>
                                        <p:tgtEl>
                                          <p:spTgt spid="3">
                                            <p:txEl>
                                              <p:pRg st="6" end="6"/>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left)">
                                      <p:cBhvr>
                                        <p:cTn id="27" dur="500"/>
                                        <p:tgtEl>
                                          <p:spTgt spid="3">
                                            <p:txEl>
                                              <p:pRg st="7" end="7"/>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wipe(left)">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title"/>
          </p:nvPr>
        </p:nvSpPr>
        <p:spPr/>
        <p:txBody>
          <a:bodyPr/>
          <a:lstStyle/>
          <a:p>
            <a:pPr eaLnBrk="1" hangingPunct="1"/>
            <a:r>
              <a:rPr lang="ru-RU" smtClean="0"/>
              <a:t>СОДЕРЖАНИЕ</a:t>
            </a:r>
          </a:p>
        </p:txBody>
      </p:sp>
      <p:sp>
        <p:nvSpPr>
          <p:cNvPr id="23554" name="Содержимое 2"/>
          <p:cNvSpPr>
            <a:spLocks noGrp="1"/>
          </p:cNvSpPr>
          <p:nvPr>
            <p:ph idx="1"/>
          </p:nvPr>
        </p:nvSpPr>
        <p:spPr/>
        <p:txBody>
          <a:bodyPr/>
          <a:lstStyle/>
          <a:p>
            <a:pPr eaLnBrk="1" hangingPunct="1"/>
            <a:r>
              <a:rPr lang="ru-RU" smtClean="0"/>
              <a:t>«</a:t>
            </a:r>
            <a:r>
              <a:rPr lang="en-US" smtClean="0"/>
              <a:t>The future is coming on…</a:t>
            </a:r>
            <a:r>
              <a:rPr lang="ru-RU" smtClean="0"/>
              <a:t>» (тренды)</a:t>
            </a:r>
          </a:p>
          <a:p>
            <a:pPr eaLnBrk="1" hangingPunct="1"/>
            <a:r>
              <a:rPr lang="ru-RU" b="1" smtClean="0"/>
              <a:t>«Чтоб не пил, не курил…» (спрос на труд)</a:t>
            </a:r>
          </a:p>
          <a:p>
            <a:pPr eaLnBrk="1" hangingPunct="1"/>
            <a:endParaRPr lang="ru-RU" smtClean="0"/>
          </a:p>
        </p:txBody>
      </p:sp>
      <p:sp>
        <p:nvSpPr>
          <p:cNvPr id="4" name="Прямоугольник 3"/>
          <p:cNvSpPr/>
          <p:nvPr/>
        </p:nvSpPr>
        <p:spPr>
          <a:xfrm>
            <a:off x="7864475" y="115888"/>
            <a:ext cx="1279525" cy="307975"/>
          </a:xfrm>
          <a:prstGeom prst="rect">
            <a:avLst/>
          </a:prstGeom>
          <a:solidFill>
            <a:srgbClr val="FFEEDD"/>
          </a:solidFill>
        </p:spPr>
        <p:txBody>
          <a:bodyPr wrap="none">
            <a:spAutoFit/>
          </a:bodyPr>
          <a:lstStyle/>
          <a:p>
            <a:pPr algn="r">
              <a:defRPr/>
            </a:pPr>
            <a:r>
              <a:rPr lang="ru-RU" sz="1400" dirty="0">
                <a:latin typeface="+mn-lt"/>
              </a:rPr>
              <a:t>Спрос на труд </a:t>
            </a:r>
            <a:endParaRPr lang="ru-RU" sz="1400" dirty="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p:txBody>
          <a:bodyPr/>
          <a:lstStyle/>
          <a:p>
            <a:r>
              <a:rPr lang="ru-RU" smtClean="0"/>
              <a:t>Новые отрасли и технологии</a:t>
            </a:r>
          </a:p>
        </p:txBody>
      </p:sp>
      <p:sp>
        <p:nvSpPr>
          <p:cNvPr id="25602" name="Содержимое 2"/>
          <p:cNvSpPr>
            <a:spLocks noGrp="1"/>
          </p:cNvSpPr>
          <p:nvPr>
            <p:ph idx="1"/>
          </p:nvPr>
        </p:nvSpPr>
        <p:spPr/>
        <p:txBody>
          <a:bodyPr/>
          <a:lstStyle/>
          <a:p>
            <a:r>
              <a:rPr lang="ru-RU" smtClean="0"/>
              <a:t>Изменяется деловой ландшафт, появляются новые отрасли, новые профессии, новые рынки, исчезают старые. Все это ведет к изменению спроса на труд, что, в свою очередь, меняет предложение труда</a:t>
            </a:r>
          </a:p>
        </p:txBody>
      </p:sp>
      <p:pic>
        <p:nvPicPr>
          <p:cNvPr id="11266" name="Picture 2" descr="SpaceX logo.svg"/>
          <p:cNvPicPr>
            <a:picLocks noChangeAspect="1" noChangeArrowheads="1"/>
          </p:cNvPicPr>
          <p:nvPr/>
        </p:nvPicPr>
        <p:blipFill>
          <a:blip r:embed="rId3"/>
          <a:srcRect/>
          <a:stretch>
            <a:fillRect/>
          </a:stretch>
        </p:blipFill>
        <p:spPr bwMode="auto">
          <a:xfrm>
            <a:off x="684213" y="6159500"/>
            <a:ext cx="2016125" cy="252413"/>
          </a:xfrm>
          <a:prstGeom prst="rect">
            <a:avLst/>
          </a:prstGeom>
          <a:noFill/>
          <a:ln w="9525">
            <a:noFill/>
            <a:miter lim="800000"/>
            <a:headEnd/>
            <a:tailEnd/>
          </a:ln>
        </p:spPr>
      </p:pic>
      <p:sp>
        <p:nvSpPr>
          <p:cNvPr id="6" name="Прямоугольник 5"/>
          <p:cNvSpPr/>
          <p:nvPr/>
        </p:nvSpPr>
        <p:spPr>
          <a:xfrm>
            <a:off x="611188" y="4811713"/>
            <a:ext cx="3097212" cy="954087"/>
          </a:xfrm>
          <a:prstGeom prst="rect">
            <a:avLst/>
          </a:prstGeom>
        </p:spPr>
        <p:txBody>
          <a:bodyPr>
            <a:spAutoFit/>
          </a:bodyPr>
          <a:lstStyle/>
          <a:p>
            <a:pPr>
              <a:defRPr/>
            </a:pPr>
            <a:r>
              <a:rPr lang="en-US" sz="1400" dirty="0">
                <a:latin typeface="+mn-lt"/>
              </a:rPr>
              <a:t>The Dragon capsule being captured by the Canadarm2 on May 25, 2012. The first time a privately built spacecraft has docked with the ISS</a:t>
            </a:r>
            <a:endParaRPr lang="ru-RU" sz="1400" dirty="0">
              <a:latin typeface="+mn-lt"/>
            </a:endParaRPr>
          </a:p>
        </p:txBody>
      </p:sp>
      <p:pic>
        <p:nvPicPr>
          <p:cNvPr id="11270" name="Picture 6" descr="http://upload.wikimedia.org/wikipedia/commons/thumb/c/cf/COTS2_Dragon_is_berthed.jpg/220px-COTS2_Dragon_is_berthed.jpg"/>
          <p:cNvPicPr>
            <a:picLocks noChangeAspect="1" noChangeArrowheads="1"/>
          </p:cNvPicPr>
          <p:nvPr/>
        </p:nvPicPr>
        <p:blipFill>
          <a:blip r:embed="rId4"/>
          <a:srcRect/>
          <a:stretch>
            <a:fillRect/>
          </a:stretch>
        </p:blipFill>
        <p:spPr bwMode="auto">
          <a:xfrm>
            <a:off x="611188" y="2290763"/>
            <a:ext cx="2960687" cy="2462212"/>
          </a:xfrm>
          <a:prstGeom prst="rect">
            <a:avLst/>
          </a:prstGeom>
          <a:noFill/>
          <a:ln w="9525">
            <a:noFill/>
            <a:miter lim="800000"/>
            <a:headEnd/>
            <a:tailEnd/>
          </a:ln>
        </p:spPr>
      </p:pic>
      <p:sp>
        <p:nvSpPr>
          <p:cNvPr id="8" name="Прямоугольник 7"/>
          <p:cNvSpPr/>
          <p:nvPr/>
        </p:nvSpPr>
        <p:spPr>
          <a:xfrm>
            <a:off x="7864475" y="115888"/>
            <a:ext cx="1279525" cy="307975"/>
          </a:xfrm>
          <a:prstGeom prst="rect">
            <a:avLst/>
          </a:prstGeom>
          <a:solidFill>
            <a:srgbClr val="FFEEDD"/>
          </a:solidFill>
        </p:spPr>
        <p:txBody>
          <a:bodyPr wrap="none">
            <a:spAutoFit/>
          </a:bodyPr>
          <a:lstStyle/>
          <a:p>
            <a:pPr algn="r">
              <a:defRPr/>
            </a:pPr>
            <a:r>
              <a:rPr lang="ru-RU" sz="1400" dirty="0">
                <a:latin typeface="+mn-lt"/>
              </a:rPr>
              <a:t>Спрос на труд </a:t>
            </a:r>
            <a:endParaRPr lang="ru-RU" sz="1400" dirty="0">
              <a:latin typeface="+mn-lt"/>
            </a:endParaRPr>
          </a:p>
        </p:txBody>
      </p:sp>
      <p:pic>
        <p:nvPicPr>
          <p:cNvPr id="10" name="Picture 4" descr="Monsanto logo.jpg"/>
          <p:cNvPicPr>
            <a:picLocks noChangeAspect="1" noChangeArrowheads="1"/>
          </p:cNvPicPr>
          <p:nvPr/>
        </p:nvPicPr>
        <p:blipFill>
          <a:blip r:embed="rId5"/>
          <a:srcRect/>
          <a:stretch>
            <a:fillRect/>
          </a:stretch>
        </p:blipFill>
        <p:spPr bwMode="auto">
          <a:xfrm>
            <a:off x="4953000" y="5734050"/>
            <a:ext cx="2427288" cy="863600"/>
          </a:xfrm>
          <a:prstGeom prst="rect">
            <a:avLst/>
          </a:prstGeom>
          <a:noFill/>
          <a:ln w="9525">
            <a:noFill/>
            <a:miter lim="800000"/>
            <a:headEnd/>
            <a:tailEnd/>
          </a:ln>
        </p:spPr>
      </p:pic>
      <p:pic>
        <p:nvPicPr>
          <p:cNvPr id="11" name="Picture 6" descr="ABBYY.com"/>
          <p:cNvPicPr>
            <a:picLocks noChangeAspect="1" noChangeArrowheads="1"/>
          </p:cNvPicPr>
          <p:nvPr/>
        </p:nvPicPr>
        <p:blipFill>
          <a:blip r:embed="rId6"/>
          <a:srcRect/>
          <a:stretch>
            <a:fillRect/>
          </a:stretch>
        </p:blipFill>
        <p:spPr bwMode="auto">
          <a:xfrm>
            <a:off x="7807325" y="6129338"/>
            <a:ext cx="868363" cy="252412"/>
          </a:xfrm>
          <a:prstGeom prst="rect">
            <a:avLst/>
          </a:prstGeom>
          <a:noFill/>
          <a:ln w="9525">
            <a:noFill/>
            <a:miter lim="800000"/>
            <a:headEnd/>
            <a:tailEnd/>
          </a:ln>
        </p:spPr>
      </p:pic>
      <p:pic>
        <p:nvPicPr>
          <p:cNvPr id="11276" name="Picture 12" descr="Bombardier.svg"/>
          <p:cNvPicPr>
            <a:picLocks noChangeAspect="1" noChangeArrowheads="1"/>
          </p:cNvPicPr>
          <p:nvPr/>
        </p:nvPicPr>
        <p:blipFill>
          <a:blip r:embed="rId7"/>
          <a:srcRect/>
          <a:stretch>
            <a:fillRect/>
          </a:stretch>
        </p:blipFill>
        <p:spPr bwMode="auto">
          <a:xfrm>
            <a:off x="2844800" y="6178550"/>
            <a:ext cx="1798638" cy="252413"/>
          </a:xfrm>
          <a:prstGeom prst="rect">
            <a:avLst/>
          </a:prstGeom>
          <a:noFill/>
          <a:ln w="9525">
            <a:noFill/>
            <a:miter lim="800000"/>
            <a:headEnd/>
            <a:tailEnd/>
          </a:ln>
        </p:spPr>
      </p:pic>
      <p:pic>
        <p:nvPicPr>
          <p:cNvPr id="16" name="SpaceX.wmv">
            <a:hlinkClick r:id="" action="ppaction://media"/>
          </p:cNvPr>
          <p:cNvPicPr>
            <a:picLocks noRot="1" noChangeAspect="1"/>
          </p:cNvPicPr>
          <p:nvPr>
            <a:videoFile r:link="rId1"/>
          </p:nvPr>
        </p:nvPicPr>
        <p:blipFill>
          <a:blip r:embed="rId8"/>
          <a:srcRect/>
          <a:stretch>
            <a:fillRect/>
          </a:stretch>
        </p:blipFill>
        <p:spPr bwMode="auto">
          <a:xfrm>
            <a:off x="5219700" y="2276475"/>
            <a:ext cx="3313113" cy="24844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checkerboard(across)">
                                      <p:cBhvr>
                                        <p:cTn id="7" dur="500"/>
                                        <p:tgtEl>
                                          <p:spTgt spid="1127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ntr" presetSubtype="10" fill="hold" nodeType="withEffect">
                                  <p:stCondLst>
                                    <p:cond delay="0"/>
                                  </p:stCondLst>
                                  <p:childTnLst>
                                    <p:set>
                                      <p:cBhvr>
                                        <p:cTn id="12" dur="1" fill="hold">
                                          <p:stCondLst>
                                            <p:cond delay="0"/>
                                          </p:stCondLst>
                                        </p:cTn>
                                        <p:tgtEl>
                                          <p:spTgt spid="11266"/>
                                        </p:tgtEl>
                                        <p:attrNameLst>
                                          <p:attrName>style.visibility</p:attrName>
                                        </p:attrNameLst>
                                      </p:cBhvr>
                                      <p:to>
                                        <p:strVal val="visible"/>
                                      </p:to>
                                    </p:set>
                                    <p:animEffect transition="in" filter="checkerboard(across)">
                                      <p:cBhvr>
                                        <p:cTn id="13" dur="500"/>
                                        <p:tgtEl>
                                          <p:spTgt spid="11266"/>
                                        </p:tgtEl>
                                      </p:cBhvr>
                                    </p:animEffect>
                                  </p:childTnLst>
                                </p:cTn>
                              </p:par>
                              <p:par>
                                <p:cTn id="14" presetID="5"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heckerboard(across)">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1276"/>
                                        </p:tgtEl>
                                        <p:attrNameLst>
                                          <p:attrName>style.visibility</p:attrName>
                                        </p:attrNameLst>
                                      </p:cBhvr>
                                      <p:to>
                                        <p:strVal val="visible"/>
                                      </p:to>
                                    </p:set>
                                    <p:animEffect transition="in" filter="checkerboard(across)">
                                      <p:cBhvr>
                                        <p:cTn id="21" dur="500"/>
                                        <p:tgtEl>
                                          <p:spTgt spid="11276"/>
                                        </p:tgtEl>
                                      </p:cBhvr>
                                    </p:animEffect>
                                  </p:childTnLst>
                                </p:cTn>
                              </p:par>
                              <p:par>
                                <p:cTn id="22" presetID="5" presetClass="entr" presetSubtype="1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heckerboard(across)">
                                      <p:cBhvr>
                                        <p:cTn id="24" dur="500"/>
                                        <p:tgtEl>
                                          <p:spTgt spid="10"/>
                                        </p:tgtEl>
                                      </p:cBhvr>
                                    </p:animEffect>
                                  </p:childTnLst>
                                </p:cTn>
                              </p:par>
                              <p:par>
                                <p:cTn id="25" presetID="5" presetClass="entr" presetSubtype="1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6"/>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withEffect">
                                  <p:stCondLst>
                                    <p:cond delay="0"/>
                                  </p:stCondLst>
                                  <p:childTnLst>
                                    <p:cmd type="call" cmd="togglePause">
                                      <p:cBhvr>
                                        <p:cTn id="32" dur="1" fill="hold"/>
                                        <p:tgtEl>
                                          <p:spTgt spid="16"/>
                                        </p:tgtEl>
                                      </p:cBhvr>
                                    </p:cmd>
                                  </p:childTnLst>
                                </p:cTn>
                              </p:par>
                            </p:childTnLst>
                          </p:cTn>
                        </p:par>
                      </p:childTnLst>
                    </p:cTn>
                  </p:par>
                </p:childTnLst>
              </p:cTn>
              <p:nextCondLst>
                <p:cond evt="onClick" delay="0">
                  <p:tgtEl>
                    <p:spTgt spid="16"/>
                  </p:tgtEl>
                </p:cond>
              </p:nextCondLst>
            </p:seq>
            <p:video fullScrn="1">
              <p:cMediaNode>
                <p:cTn id="33" fill="hold" display="0">
                  <p:stCondLst>
                    <p:cond delay="indefinite"/>
                  </p:stCondLst>
                  <p:endCondLst>
                    <p:cond evt="onNext" delay="0">
                      <p:tgtEl>
                        <p:sldTgt/>
                      </p:tgtEl>
                    </p:cond>
                    <p:cond evt="onPrev" delay="0">
                      <p:tgtEl>
                        <p:sldTgt/>
                      </p:tgtEl>
                    </p:cond>
                  </p:endCondLst>
                </p:cTn>
                <p:tgtEl>
                  <p:spTgt spid="16"/>
                </p:tgtEl>
              </p:cMediaNode>
            </p:video>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1"/>
          <p:cNvSpPr>
            <a:spLocks noGrp="1"/>
          </p:cNvSpPr>
          <p:nvPr>
            <p:ph type="title"/>
          </p:nvPr>
        </p:nvSpPr>
        <p:spPr/>
        <p:txBody>
          <a:bodyPr/>
          <a:lstStyle/>
          <a:p>
            <a:r>
              <a:rPr lang="ru-RU" smtClean="0"/>
              <a:t>Новые требования</a:t>
            </a:r>
          </a:p>
        </p:txBody>
      </p:sp>
      <p:sp>
        <p:nvSpPr>
          <p:cNvPr id="26626" name="Содержимое 2"/>
          <p:cNvSpPr>
            <a:spLocks noGrp="1"/>
          </p:cNvSpPr>
          <p:nvPr>
            <p:ph idx="1"/>
          </p:nvPr>
        </p:nvSpPr>
        <p:spPr>
          <a:xfrm>
            <a:off x="0" y="1268413"/>
            <a:ext cx="8893175" cy="5113337"/>
          </a:xfrm>
        </p:spPr>
        <p:txBody>
          <a:bodyPr/>
          <a:lstStyle/>
          <a:p>
            <a:pPr marL="82550" indent="0">
              <a:buFont typeface="Arial" charset="0"/>
              <a:buNone/>
            </a:pPr>
            <a:r>
              <a:rPr lang="ru-RU" sz="1600" smtClean="0"/>
              <a:t>В целом в связи с развитием глобальных трендов, меняются требования к работникам – как в отношении того, что они должны уметь и делать,  так и в отношении уровня их квалификации.</a:t>
            </a:r>
          </a:p>
        </p:txBody>
      </p:sp>
      <p:pic>
        <p:nvPicPr>
          <p:cNvPr id="26627" name="Picture 1"/>
          <p:cNvPicPr>
            <a:picLocks noChangeAspect="1" noChangeArrowheads="1"/>
          </p:cNvPicPr>
          <p:nvPr/>
        </p:nvPicPr>
        <p:blipFill>
          <a:blip r:embed="rId4"/>
          <a:srcRect/>
          <a:stretch>
            <a:fillRect/>
          </a:stretch>
        </p:blipFill>
        <p:spPr bwMode="auto">
          <a:xfrm>
            <a:off x="179388" y="2468563"/>
            <a:ext cx="5795962" cy="4348162"/>
          </a:xfrm>
          <a:prstGeom prst="rect">
            <a:avLst/>
          </a:prstGeom>
          <a:noFill/>
          <a:ln w="9525">
            <a:noFill/>
            <a:miter lim="800000"/>
            <a:headEnd/>
            <a:tailEnd/>
          </a:ln>
        </p:spPr>
      </p:pic>
      <p:sp>
        <p:nvSpPr>
          <p:cNvPr id="10" name="Прямоугольник 9"/>
          <p:cNvSpPr/>
          <p:nvPr/>
        </p:nvSpPr>
        <p:spPr>
          <a:xfrm>
            <a:off x="7864475" y="115888"/>
            <a:ext cx="1279525" cy="307975"/>
          </a:xfrm>
          <a:prstGeom prst="rect">
            <a:avLst/>
          </a:prstGeom>
          <a:solidFill>
            <a:srgbClr val="FFEEDD"/>
          </a:solidFill>
        </p:spPr>
        <p:txBody>
          <a:bodyPr wrap="none">
            <a:spAutoFit/>
          </a:bodyPr>
          <a:lstStyle/>
          <a:p>
            <a:pPr algn="r">
              <a:defRPr/>
            </a:pPr>
            <a:r>
              <a:rPr lang="ru-RU" sz="1400" dirty="0">
                <a:latin typeface="+mn-lt"/>
              </a:rPr>
              <a:t>Спрос на труд </a:t>
            </a:r>
            <a:endParaRPr lang="ru-RU" sz="1400" dirty="0">
              <a:latin typeface="+mn-lt"/>
            </a:endParaRPr>
          </a:p>
        </p:txBody>
      </p:sp>
      <p:pic>
        <p:nvPicPr>
          <p:cNvPr id="11" name="NewSkillsMP4.mp4">
            <a:hlinkClick r:id="" action="ppaction://media"/>
          </p:cNvPr>
          <p:cNvPicPr>
            <a:picLocks noRot="1" noChangeAspect="1"/>
          </p:cNvPicPr>
          <p:nvPr>
            <a:videoFile r:link="rId1"/>
          </p:nvPr>
        </p:nvPicPr>
        <p:blipFill>
          <a:blip r:embed="rId5"/>
          <a:srcRect/>
          <a:stretch>
            <a:fillRect/>
          </a:stretch>
        </p:blipFill>
        <p:spPr bwMode="auto">
          <a:xfrm>
            <a:off x="6300788" y="4076700"/>
            <a:ext cx="2016125" cy="15128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video fullScrn="1">
              <p:cMediaNode>
                <p:cTn id="13" fill="hold" display="0">
                  <p:stCondLst>
                    <p:cond delay="indefinite"/>
                  </p:stCondLst>
                  <p:endCondLst>
                    <p:cond evt="onNext" delay="0">
                      <p:tgtEl>
                        <p:sldTgt/>
                      </p:tgtEl>
                    </p:cond>
                    <p:cond evt="onPrev" delay="0">
                      <p:tgtEl>
                        <p:sldTgt/>
                      </p:tgtEl>
                    </p:cond>
                  </p:endCondLst>
                </p:cTn>
                <p:tgtEl>
                  <p:spTgt spid="11"/>
                </p:tgtEl>
              </p:cMediaNode>
            </p:video>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0F0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0F0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17330</TotalTime>
  <Words>2112</Words>
  <Application>Microsoft Office PowerPoint</Application>
  <PresentationFormat>Экран (4:3)</PresentationFormat>
  <Paragraphs>383</Paragraphs>
  <Slides>37</Slides>
  <Notes>14</Notes>
  <HiddenSlides>0</HiddenSlides>
  <MMClips>2</MMClips>
  <ScaleCrop>false</ScaleCrop>
  <HeadingPairs>
    <vt:vector size="8" baseType="variant">
      <vt:variant>
        <vt:lpstr>Использованные шрифты</vt:lpstr>
      </vt:variant>
      <vt:variant>
        <vt:i4>4</vt:i4>
      </vt:variant>
      <vt:variant>
        <vt:lpstr>Шаблон оформления</vt:lpstr>
      </vt:variant>
      <vt:variant>
        <vt:i4>11</vt:i4>
      </vt:variant>
      <vt:variant>
        <vt:lpstr>Внедренные серверы OLE</vt:lpstr>
      </vt:variant>
      <vt:variant>
        <vt:i4>2</vt:i4>
      </vt:variant>
      <vt:variant>
        <vt:lpstr>Заголовки слайдов</vt:lpstr>
      </vt:variant>
      <vt:variant>
        <vt:i4>37</vt:i4>
      </vt:variant>
    </vt:vector>
  </HeadingPairs>
  <TitlesOfParts>
    <vt:vector size="54" baseType="lpstr">
      <vt:lpstr>Arial</vt:lpstr>
      <vt:lpstr>Calibri</vt:lpstr>
      <vt:lpstr>Times New Roman</vt:lpstr>
      <vt:lpstr>Wingdings</vt:lpstr>
      <vt:lpstr>Тема Office</vt:lpstr>
      <vt:lpstr>Тема Office</vt:lpstr>
      <vt:lpstr>Тема Office</vt:lpstr>
      <vt:lpstr>Тема Office</vt:lpstr>
      <vt:lpstr>Тема Office</vt:lpstr>
      <vt:lpstr>Тема Office</vt:lpstr>
      <vt:lpstr>Тема Office</vt:lpstr>
      <vt:lpstr>Тема Office</vt:lpstr>
      <vt:lpstr>Тема Office</vt:lpstr>
      <vt:lpstr>Тема Office</vt:lpstr>
      <vt:lpstr>Тема Office</vt:lpstr>
      <vt:lpstr>Worksheet</vt:lpstr>
      <vt:lpstr>Лист Microsoft Excel</vt:lpstr>
      <vt:lpstr>Слайд 1</vt:lpstr>
      <vt:lpstr>Клиенты FutureToday (1)</vt:lpstr>
      <vt:lpstr>Клиенты FutureToday (2)</vt:lpstr>
      <vt:lpstr>Эволюция рынка труда молодых специалистов: что было, что будет? </vt:lpstr>
      <vt:lpstr>СОДЕРЖАНИЕ</vt:lpstr>
      <vt:lpstr>The future is coming on…</vt:lpstr>
      <vt:lpstr>СОДЕРЖАНИЕ</vt:lpstr>
      <vt:lpstr>Новые отрасли и технологии</vt:lpstr>
      <vt:lpstr>Новые требования</vt:lpstr>
      <vt:lpstr>Относительная востребованность различных отраслей, должностей и специализаций</vt:lpstr>
      <vt:lpstr>Новые критерии и методы отбора</vt:lpstr>
      <vt:lpstr>СОДЕРЖАНИЕ</vt:lpstr>
      <vt:lpstr>Старение населения</vt:lpstr>
      <vt:lpstr>Рост благосостояния</vt:lpstr>
      <vt:lpstr>География распределения труда и мобильность</vt:lpstr>
      <vt:lpstr>Например, на мобильность влияет введение ЕГЭ</vt:lpstr>
      <vt:lpstr>Качество образования падает</vt:lpstr>
      <vt:lpstr>Подготовка выпускников даже ведущих вузов  не полностью соответствует ожиданиям работодателей</vt:lpstr>
      <vt:lpstr>Мы плохо готовим много студентов…</vt:lpstr>
      <vt:lpstr>Школьники поголовно идут в вуз,  но выбирают его случайно</vt:lpstr>
      <vt:lpstr>Предложение труда зависит от привлекательности  отрасли. Например, прием в морские вузы в 2011 году</vt:lpstr>
      <vt:lpstr>Со сменой поколений  меняются их ценностные характеристики</vt:lpstr>
      <vt:lpstr>Изменения в ценностях, благосостоянии,  технологиях влияют на формы занятости</vt:lpstr>
      <vt:lpstr>СОДЕРЖАНИЕ</vt:lpstr>
      <vt:lpstr>Изменения на рынке труда молодых специалистов</vt:lpstr>
      <vt:lpstr>В последние годы все больше компаний стали использовать работать с молодежью, в частностью – с помощью МТР</vt:lpstr>
      <vt:lpstr>Численность стажеров растет как за счет появления новых программ, так и за счет расширения уже существующих МТР</vt:lpstr>
      <vt:lpstr>Расширяется спектр инструментов работы с молодежью</vt:lpstr>
      <vt:lpstr>Флеш-игра для Nestle</vt:lpstr>
      <vt:lpstr>Флеш-игра для L’Oreal</vt:lpstr>
      <vt:lpstr>Квест «Audit It!»PricewaterhouseCoopers / KPMG 2011</vt:lpstr>
      <vt:lpstr>Программа МТС 2010-2011</vt:lpstr>
      <vt:lpstr>Создание симулятора и видео-ролика для PwC  2010</vt:lpstr>
      <vt:lpstr>День рождения «Билайн» в МГУ</vt:lpstr>
      <vt:lpstr>Больше активности со стороны вузов в работе с компаниями</vt:lpstr>
      <vt:lpstr>Обсудим?</vt:lpstr>
      <vt:lpstr>Слайд 37</vt:lpstr>
    </vt:vector>
  </TitlesOfParts>
  <Company>S2B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Самые желанные работодатели</dc:title>
  <dc:creator>dkaminsky</dc:creator>
  <cp:lastModifiedBy>Александр Высоковский</cp:lastModifiedBy>
  <cp:revision>763</cp:revision>
  <dcterms:created xsi:type="dcterms:W3CDTF">2010-09-08T08:47:39Z</dcterms:created>
  <dcterms:modified xsi:type="dcterms:W3CDTF">2013-09-19T18:20:01Z</dcterms:modified>
</cp:coreProperties>
</file>